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4.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0.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6.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7.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8.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9.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20.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21.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24.xml" ContentType="application/vnd.openxmlformats-officedocument.presentationml.notesSlide+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notesSlides/notesSlide27.xml" ContentType="application/vnd.openxmlformats-officedocument.presentationml.notesSlide+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notesSlides/notesSlide28.xml" ContentType="application/vnd.openxmlformats-officedocument.presentationml.notesSlide+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notesSlides/notesSlide29.xml" ContentType="application/vnd.openxmlformats-officedocument.presentationml.notesSlide+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notesSlides/notesSlide30.xml" ContentType="application/vnd.openxmlformats-officedocument.presentationml.notesSlide+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notesSlides/notesSlide31.xml" ContentType="application/vnd.openxmlformats-officedocument.presentationml.notesSlide+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notesSlides/notesSlide32.xml" ContentType="application/vnd.openxmlformats-officedocument.presentationml.notesSlide+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notesSlides/notesSlide33.xml" ContentType="application/vnd.openxmlformats-officedocument.presentationml.notesSlide+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notesSlides/notesSlide34.xml" ContentType="application/vnd.openxmlformats-officedocument.presentationml.notesSlide+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notesSlides/notesSlide35.xml" ContentType="application/vnd.openxmlformats-officedocument.presentationml.notesSlide+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notesSlides/notesSlide36.xml" ContentType="application/vnd.openxmlformats-officedocument.presentationml.notesSlide+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notesSlides/notesSlide37.xml" ContentType="application/vnd.openxmlformats-officedocument.presentationml.notesSlide+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notesSlides/notesSlide40.xml" ContentType="application/vnd.openxmlformats-officedocument.presentationml.notesSlide+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notesSlides/notesSlide41.xml" ContentType="application/vnd.openxmlformats-officedocument.presentationml.notesSlide+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notesSlides/notesSlide42.xml" ContentType="application/vnd.openxmlformats-officedocument.presentationml.notesSlide+xml"/>
  <Override PartName="/ppt/diagrams/data31.xml" ContentType="application/vnd.openxmlformats-officedocument.drawingml.diagramData+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ppt/notesSlides/notesSlide43.xml" ContentType="application/vnd.openxmlformats-officedocument.presentationml.notesSlide+xml"/>
  <Override PartName="/ppt/diagrams/data32.xml" ContentType="application/vnd.openxmlformats-officedocument.drawingml.diagramData+xml"/>
  <Override PartName="/ppt/diagrams/layout32.xml" ContentType="application/vnd.openxmlformats-officedocument.drawingml.diagramLayout+xml"/>
  <Override PartName="/ppt/diagrams/quickStyle32.xml" ContentType="application/vnd.openxmlformats-officedocument.drawingml.diagramStyle+xml"/>
  <Override PartName="/ppt/diagrams/colors32.xml" ContentType="application/vnd.openxmlformats-officedocument.drawingml.diagramColors+xml"/>
  <Override PartName="/ppt/diagrams/drawing32.xml" ContentType="application/vnd.ms-office.drawingml.diagramDrawing+xml"/>
  <Override PartName="/ppt/notesSlides/notesSlide44.xml" ContentType="application/vnd.openxmlformats-officedocument.presentationml.notesSlide+xml"/>
  <Override PartName="/ppt/notesSlides/notesSlide4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79" r:id="rId1"/>
    <p:sldMasterId id="2147483688" r:id="rId2"/>
    <p:sldMasterId id="2147483698" r:id="rId3"/>
    <p:sldMasterId id="2147483957" r:id="rId4"/>
    <p:sldMasterId id="2147484385" r:id="rId5"/>
  </p:sldMasterIdLst>
  <p:notesMasterIdLst>
    <p:notesMasterId r:id="rId57"/>
  </p:notesMasterIdLst>
  <p:sldIdLst>
    <p:sldId id="379" r:id="rId6"/>
    <p:sldId id="743" r:id="rId7"/>
    <p:sldId id="947" r:id="rId8"/>
    <p:sldId id="948" r:id="rId9"/>
    <p:sldId id="949" r:id="rId10"/>
    <p:sldId id="950" r:id="rId11"/>
    <p:sldId id="886" r:id="rId12"/>
    <p:sldId id="887" r:id="rId13"/>
    <p:sldId id="888" r:id="rId14"/>
    <p:sldId id="889" r:id="rId15"/>
    <p:sldId id="897" r:id="rId16"/>
    <p:sldId id="898" r:id="rId17"/>
    <p:sldId id="899" r:id="rId18"/>
    <p:sldId id="890" r:id="rId19"/>
    <p:sldId id="900" r:id="rId20"/>
    <p:sldId id="891" r:id="rId21"/>
    <p:sldId id="892" r:id="rId22"/>
    <p:sldId id="901" r:id="rId23"/>
    <p:sldId id="893" r:id="rId24"/>
    <p:sldId id="902" r:id="rId25"/>
    <p:sldId id="903" r:id="rId26"/>
    <p:sldId id="904" r:id="rId27"/>
    <p:sldId id="905" r:id="rId28"/>
    <p:sldId id="906" r:id="rId29"/>
    <p:sldId id="907" r:id="rId30"/>
    <p:sldId id="908" r:id="rId31"/>
    <p:sldId id="909" r:id="rId32"/>
    <p:sldId id="910" r:id="rId33"/>
    <p:sldId id="911" r:id="rId34"/>
    <p:sldId id="912" r:id="rId35"/>
    <p:sldId id="929" r:id="rId36"/>
    <p:sldId id="894" r:id="rId37"/>
    <p:sldId id="930" r:id="rId38"/>
    <p:sldId id="942" r:id="rId39"/>
    <p:sldId id="931" r:id="rId40"/>
    <p:sldId id="943" r:id="rId41"/>
    <p:sldId id="932" r:id="rId42"/>
    <p:sldId id="933" r:id="rId43"/>
    <p:sldId id="944" r:id="rId44"/>
    <p:sldId id="934" r:id="rId45"/>
    <p:sldId id="945" r:id="rId46"/>
    <p:sldId id="935" r:id="rId47"/>
    <p:sldId id="936" r:id="rId48"/>
    <p:sldId id="937" r:id="rId49"/>
    <p:sldId id="895" r:id="rId50"/>
    <p:sldId id="938" r:id="rId51"/>
    <p:sldId id="939" r:id="rId52"/>
    <p:sldId id="940" r:id="rId53"/>
    <p:sldId id="941" r:id="rId54"/>
    <p:sldId id="946" r:id="rId55"/>
    <p:sldId id="951" r:id="rId56"/>
  </p:sldIdLst>
  <p:sldSz cx="9144000" cy="6858000" type="screen4x3"/>
  <p:notesSz cx="6858000" cy="9144000"/>
  <p:embeddedFontLst>
    <p:embeddedFont>
      <p:font typeface="VNI-Avo" pitchFamily="2" charset="0"/>
      <p:regular r:id="rId58"/>
      <p:bold r:id="rId59"/>
      <p:italic r:id="rId60"/>
      <p:boldItalic r:id="rId61"/>
    </p:embeddedFont>
    <p:embeddedFont>
      <p:font typeface="Calibri" panose="020F0502020204030204" pitchFamily="34" charset="0"/>
      <p:regular r:id="rId62"/>
      <p:bold r:id="rId63"/>
      <p:italic r:id="rId64"/>
      <p:boldItalic r:id="rId65"/>
    </p:embeddedFont>
    <p:embeddedFont>
      <p:font typeface="Verdana" panose="020B0604030504040204" pitchFamily="34" charset="0"/>
      <p:regular r:id="rId66"/>
      <p:bold r:id="rId67"/>
      <p:italic r:id="rId68"/>
      <p:boldItalic r:id="rId69"/>
    </p:embeddedFont>
    <p:embeddedFont>
      <p:font typeface="Tahoma" panose="020B0604030504040204" pitchFamily="34" charset="0"/>
      <p:regular r:id="rId70"/>
      <p:bold r:id="rId71"/>
    </p:embeddedFont>
    <p:embeddedFont>
      <p:font typeface="VNI-Times" pitchFamily="2" charset="0"/>
      <p:regular r:id="rId72"/>
      <p:bold r:id="rId73"/>
      <p:italic r:id="rId74"/>
      <p:boldItalic r:id="rId75"/>
    </p:embeddedFont>
  </p:embeddedFontLst>
  <p:defaultTextStyle>
    <a:defPPr>
      <a:defRPr lang="en-US"/>
    </a:defPPr>
    <a:lvl1pPr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1pPr>
    <a:lvl2pPr marL="4572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2pPr>
    <a:lvl3pPr marL="9144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3pPr>
    <a:lvl4pPr marL="13716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4pPr>
    <a:lvl5pPr marL="18288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5pPr>
    <a:lvl6pPr marL="2286000" algn="l" defTabSz="914400" rtl="0" eaLnBrk="1" latinLnBrk="0" hangingPunct="1">
      <a:defRPr sz="2800" kern="1200">
        <a:solidFill>
          <a:schemeClr val="tx1"/>
        </a:solidFill>
        <a:latin typeface="VNI-Avo" pitchFamily="2" charset="0"/>
        <a:ea typeface="+mn-ea"/>
        <a:cs typeface="Arial" panose="020B0604020202020204" pitchFamily="34" charset="0"/>
      </a:defRPr>
    </a:lvl6pPr>
    <a:lvl7pPr marL="2743200" algn="l" defTabSz="914400" rtl="0" eaLnBrk="1" latinLnBrk="0" hangingPunct="1">
      <a:defRPr sz="2800" kern="1200">
        <a:solidFill>
          <a:schemeClr val="tx1"/>
        </a:solidFill>
        <a:latin typeface="VNI-Avo" pitchFamily="2" charset="0"/>
        <a:ea typeface="+mn-ea"/>
        <a:cs typeface="Arial" panose="020B0604020202020204" pitchFamily="34" charset="0"/>
      </a:defRPr>
    </a:lvl7pPr>
    <a:lvl8pPr marL="3200400" algn="l" defTabSz="914400" rtl="0" eaLnBrk="1" latinLnBrk="0" hangingPunct="1">
      <a:defRPr sz="2800" kern="1200">
        <a:solidFill>
          <a:schemeClr val="tx1"/>
        </a:solidFill>
        <a:latin typeface="VNI-Avo" pitchFamily="2" charset="0"/>
        <a:ea typeface="+mn-ea"/>
        <a:cs typeface="Arial" panose="020B0604020202020204" pitchFamily="34" charset="0"/>
      </a:defRPr>
    </a:lvl8pPr>
    <a:lvl9pPr marL="3657600" algn="l" defTabSz="914400" rtl="0" eaLnBrk="1" latinLnBrk="0" hangingPunct="1">
      <a:defRPr sz="2800" kern="1200">
        <a:solidFill>
          <a:schemeClr val="tx1"/>
        </a:solidFill>
        <a:latin typeface="VNI-Avo" pitchFamily="2"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00CC"/>
    <a:srgbClr val="6CB4A6"/>
    <a:srgbClr val="0000FF"/>
    <a:srgbClr val="456C44"/>
    <a:srgbClr val="CC6600"/>
    <a:srgbClr val="66FFCC"/>
    <a:srgbClr val="6666FF"/>
    <a:srgbClr val="F4F173"/>
    <a:srgbClr val="00FFFF"/>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351" autoAdjust="0"/>
    <p:restoredTop sz="82905" autoAdjust="0"/>
  </p:normalViewPr>
  <p:slideViewPr>
    <p:cSldViewPr>
      <p:cViewPr varScale="1">
        <p:scale>
          <a:sx n="55" d="100"/>
          <a:sy n="55" d="100"/>
        </p:scale>
        <p:origin x="1500" y="3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font" Target="fonts/font6.fntdata"/><Relationship Id="rId68" Type="http://schemas.openxmlformats.org/officeDocument/2006/relationships/font" Target="fonts/font11.fntdata"/><Relationship Id="rId16" Type="http://schemas.openxmlformats.org/officeDocument/2006/relationships/slide" Target="slides/slide1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font" Target="fonts/font1.fntdata"/><Relationship Id="rId66" Type="http://schemas.openxmlformats.org/officeDocument/2006/relationships/font" Target="fonts/font9.fntdata"/><Relationship Id="rId74" Type="http://schemas.openxmlformats.org/officeDocument/2006/relationships/font" Target="fonts/font17.fntdata"/><Relationship Id="rId79" Type="http://schemas.openxmlformats.org/officeDocument/2006/relationships/tableStyles" Target="tableStyles.xml"/><Relationship Id="rId5" Type="http://schemas.openxmlformats.org/officeDocument/2006/relationships/slideMaster" Target="slideMasters/slideMaster5.xml"/><Relationship Id="rId61" Type="http://schemas.openxmlformats.org/officeDocument/2006/relationships/font" Target="fonts/font4.fntdata"/><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font" Target="fonts/font7.fntdata"/><Relationship Id="rId69" Type="http://schemas.openxmlformats.org/officeDocument/2006/relationships/font" Target="fonts/font12.fntdata"/><Relationship Id="rId77" Type="http://schemas.openxmlformats.org/officeDocument/2006/relationships/viewProps" Target="viewProps.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font" Target="fonts/font15.fntdata"/><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font" Target="fonts/font2.fntdata"/><Relationship Id="rId67" Type="http://schemas.openxmlformats.org/officeDocument/2006/relationships/font" Target="fonts/font10.fntdata"/><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font" Target="fonts/font5.fntdata"/><Relationship Id="rId70" Type="http://schemas.openxmlformats.org/officeDocument/2006/relationships/font" Target="fonts/font13.fntdata"/><Relationship Id="rId75" Type="http://schemas.openxmlformats.org/officeDocument/2006/relationships/font" Target="fonts/font18.fntdata"/><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notesMaster" Target="notesMasters/notesMaster1.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font" Target="fonts/font3.fntdata"/><Relationship Id="rId65" Type="http://schemas.openxmlformats.org/officeDocument/2006/relationships/font" Target="fonts/font8.fntdata"/><Relationship Id="rId73" Type="http://schemas.openxmlformats.org/officeDocument/2006/relationships/font" Target="fonts/font16.fntdata"/><Relationship Id="rId78"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 Id="rId76" Type="http://schemas.openxmlformats.org/officeDocument/2006/relationships/presProps" Target="presProps.xml"/><Relationship Id="rId7" Type="http://schemas.openxmlformats.org/officeDocument/2006/relationships/slide" Target="slides/slide2.xml"/><Relationship Id="rId71" Type="http://schemas.openxmlformats.org/officeDocument/2006/relationships/font" Target="fonts/font14.fntdata"/><Relationship Id="rId2" Type="http://schemas.openxmlformats.org/officeDocument/2006/relationships/slideMaster" Target="slideMasters/slideMaster2.xml"/><Relationship Id="rId29" Type="http://schemas.openxmlformats.org/officeDocument/2006/relationships/slide" Target="slides/slide24.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2805553-8E8A-4BC6-9CCF-D409F33A6E9B}" type="doc">
      <dgm:prSet loTypeId="urn:microsoft.com/office/officeart/2005/8/layout/bProcess2" loCatId="process" qsTypeId="urn:microsoft.com/office/officeart/2005/8/quickstyle/3d5" qsCatId="3D" csTypeId="urn:microsoft.com/office/officeart/2005/8/colors/accent1_2" csCatId="accent1" phldr="1"/>
      <dgm:spPr/>
      <dgm:t>
        <a:bodyPr/>
        <a:lstStyle/>
        <a:p>
          <a:endParaRPr lang="en-US"/>
        </a:p>
      </dgm:t>
    </dgm:pt>
    <dgm:pt modelId="{924F330E-238F-49FD-B2DE-CE02B908B5E1}">
      <dgm:prSet phldrT="[Text]"/>
      <dgm:spPr>
        <a:solidFill>
          <a:schemeClr val="accent1">
            <a:lumMod val="50000"/>
          </a:schemeClr>
        </a:solidFill>
      </dgm:spPr>
      <dgm:t>
        <a:bodyPr/>
        <a:lstStyle/>
        <a:p>
          <a:r>
            <a:rPr lang="en-US" b="1"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Mục tiêu</a:t>
          </a:r>
          <a:endParaRPr lang="en-US"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C46BD24D-13A0-4885-AEF0-C449B02BDE0C}" type="parTrans" cxnId="{7305A15B-C1ED-42AC-9987-C685CD26B89E}">
      <dgm:prSet/>
      <dgm:spPr/>
      <dgm:t>
        <a:bodyPr/>
        <a:lstStyle/>
        <a:p>
          <a:endParaRPr lang="en-US"/>
        </a:p>
      </dgm:t>
    </dgm:pt>
    <dgm:pt modelId="{2DD39FD4-04E9-4EF7-A8E6-8233FD5E39AD}" type="sibTrans" cxnId="{7305A15B-C1ED-42AC-9987-C685CD26B89E}">
      <dgm:prSet/>
      <dgm:spPr>
        <a:solidFill>
          <a:schemeClr val="accent2">
            <a:lumMod val="50000"/>
          </a:schemeClr>
        </a:solidFill>
      </dgm:spPr>
      <dgm:t>
        <a:bodyPr/>
        <a:lstStyle/>
        <a:p>
          <a:endParaRPr lang="en-US"/>
        </a:p>
      </dgm:t>
    </dgm:pt>
    <dgm:pt modelId="{B5C8A54E-90D1-4257-A9A8-9E02D98292DF}">
      <dgm:prSet phldrT="[Text]" custT="1"/>
      <dgm:spPr>
        <a:solidFill>
          <a:srgbClr val="00B050"/>
        </a:solidFill>
      </dgm:spPr>
      <dgm:t>
        <a:bodyPr/>
        <a:lstStyle/>
        <a:p>
          <a:r>
            <a:rPr lang="en-US" sz="2800" b="1" i="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Cấu trúc </a:t>
          </a:r>
          <a:endParaRPr lang="en-US" sz="2800" i="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CF1021DA-6AB0-4828-8056-06A12DBEE2CF}" type="parTrans" cxnId="{EE3D81A8-F0AA-4B17-97F1-882B56EEE557}">
      <dgm:prSet/>
      <dgm:spPr/>
      <dgm:t>
        <a:bodyPr/>
        <a:lstStyle/>
        <a:p>
          <a:endParaRPr lang="en-US"/>
        </a:p>
      </dgm:t>
    </dgm:pt>
    <dgm:pt modelId="{D1D7E888-C8D5-4E41-A4C1-7DE49DDE8F52}" type="sibTrans" cxnId="{EE3D81A8-F0AA-4B17-97F1-882B56EEE557}">
      <dgm:prSet/>
      <dgm:spPr>
        <a:solidFill>
          <a:schemeClr val="accent2">
            <a:lumMod val="50000"/>
          </a:schemeClr>
        </a:solidFill>
      </dgm:spPr>
      <dgm:t>
        <a:bodyPr/>
        <a:lstStyle/>
        <a:p>
          <a:endParaRPr lang="en-US"/>
        </a:p>
      </dgm:t>
    </dgm:pt>
    <dgm:pt modelId="{D82D6ED8-3F88-49A3-BDB0-4778AD46AC3E}">
      <dgm:prSet phldrT="[Text]" custT="1"/>
      <dgm:spPr>
        <a:solidFill>
          <a:srgbClr val="00B0F0"/>
        </a:solidFill>
      </dgm:spPr>
      <dgm:t>
        <a:bodyPr/>
        <a:lstStyle/>
        <a:p>
          <a:r>
            <a:rPr lang="en-US" sz="2600" b="1" i="1"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Lực lượng </a:t>
          </a:r>
          <a:endParaRPr lang="en-US" sz="260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D95ADF46-DE0E-45DA-955E-9AB17C0C8A32}" type="parTrans" cxnId="{8430022A-642A-4B11-B2EA-DECD3E82ABD5}">
      <dgm:prSet/>
      <dgm:spPr/>
      <dgm:t>
        <a:bodyPr/>
        <a:lstStyle/>
        <a:p>
          <a:endParaRPr lang="en-US"/>
        </a:p>
      </dgm:t>
    </dgm:pt>
    <dgm:pt modelId="{DD87BADC-946D-488B-AE94-93E68C35EF83}" type="sibTrans" cxnId="{8430022A-642A-4B11-B2EA-DECD3E82ABD5}">
      <dgm:prSet/>
      <dgm:spPr>
        <a:solidFill>
          <a:schemeClr val="accent2">
            <a:lumMod val="50000"/>
          </a:schemeClr>
        </a:solidFill>
      </dgm:spPr>
      <dgm:t>
        <a:bodyPr/>
        <a:lstStyle/>
        <a:p>
          <a:endParaRPr lang="en-US"/>
        </a:p>
      </dgm:t>
    </dgm:pt>
    <dgm:pt modelId="{91A19B8C-D7DE-4340-89D5-B69947AB160C}">
      <dgm:prSet phldrT="[Text]" custT="1"/>
      <dgm:spPr>
        <a:solidFill>
          <a:srgbClr val="0070C0"/>
        </a:solidFill>
      </dgm:spPr>
      <dgm:t>
        <a:bodyPr/>
        <a:lstStyle/>
        <a:p>
          <a:r>
            <a:rPr lang="en-US" sz="3200" b="1" i="1"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Qui mô </a:t>
          </a:r>
          <a:endParaRPr lang="en-US" sz="320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4536B4F1-7729-4EE7-83CD-12E96EC13EB3}" type="parTrans" cxnId="{33B4F543-930D-406C-A935-67E8070C9D53}">
      <dgm:prSet/>
      <dgm:spPr/>
      <dgm:t>
        <a:bodyPr/>
        <a:lstStyle/>
        <a:p>
          <a:endParaRPr lang="en-US"/>
        </a:p>
      </dgm:t>
    </dgm:pt>
    <dgm:pt modelId="{B0D663B4-835D-44A8-81D7-BDD8E0C7E027}" type="sibTrans" cxnId="{33B4F543-930D-406C-A935-67E8070C9D53}">
      <dgm:prSet/>
      <dgm:spPr>
        <a:solidFill>
          <a:schemeClr val="accent2">
            <a:lumMod val="50000"/>
          </a:schemeClr>
        </a:solidFill>
      </dgm:spPr>
      <dgm:t>
        <a:bodyPr/>
        <a:lstStyle/>
        <a:p>
          <a:endParaRPr lang="en-US"/>
        </a:p>
      </dgm:t>
    </dgm:pt>
    <dgm:pt modelId="{F1BF68DF-F699-430F-BCE2-376EAF0A3B70}">
      <dgm:prSet phldrT="[Text]" custT="1"/>
      <dgm:spPr>
        <a:solidFill>
          <a:srgbClr val="6CB4A6"/>
        </a:solidFill>
      </dgm:spPr>
      <dgm:t>
        <a:bodyPr/>
        <a:lstStyle/>
        <a:p>
          <a:r>
            <a:rPr lang="en-US" sz="3200" b="1" i="1"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Chế độ </a:t>
          </a:r>
          <a:endParaRPr lang="en-US" sz="320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E6D477BB-811D-4217-AD81-2AF621799666}" type="parTrans" cxnId="{55A02FB8-FAC2-4D5D-99EE-B6A104D93649}">
      <dgm:prSet/>
      <dgm:spPr/>
      <dgm:t>
        <a:bodyPr/>
        <a:lstStyle/>
        <a:p>
          <a:endParaRPr lang="en-US"/>
        </a:p>
      </dgm:t>
    </dgm:pt>
    <dgm:pt modelId="{4F25798B-7F07-4AB0-93FE-1610A9E3646F}" type="sibTrans" cxnId="{55A02FB8-FAC2-4D5D-99EE-B6A104D93649}">
      <dgm:prSet/>
      <dgm:spPr>
        <a:solidFill>
          <a:schemeClr val="accent2">
            <a:lumMod val="50000"/>
          </a:schemeClr>
        </a:solidFill>
      </dgm:spPr>
      <dgm:t>
        <a:bodyPr/>
        <a:lstStyle/>
        <a:p>
          <a:endParaRPr lang="en-US"/>
        </a:p>
      </dgm:t>
    </dgm:pt>
    <dgm:pt modelId="{8A2CFCD6-C59E-46F0-9654-16793A4137B0}">
      <dgm:prSet phldrT="[Text]" custT="1"/>
      <dgm:spPr>
        <a:solidFill>
          <a:schemeClr val="accent1">
            <a:lumMod val="75000"/>
          </a:schemeClr>
        </a:solidFill>
      </dgm:spPr>
      <dgm:t>
        <a:bodyPr/>
        <a:lstStyle/>
        <a:p>
          <a:r>
            <a:rPr lang="en-US" sz="2400" b="1"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Chiến lược</a:t>
          </a:r>
          <a:endParaRPr lang="en-US" sz="24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7C0AC1E3-955F-450F-8433-BEA25254B136}" type="parTrans" cxnId="{F50FD143-3F44-4327-BE72-086090A258B9}">
      <dgm:prSet/>
      <dgm:spPr/>
      <dgm:t>
        <a:bodyPr/>
        <a:lstStyle/>
        <a:p>
          <a:endParaRPr lang="en-US"/>
        </a:p>
      </dgm:t>
    </dgm:pt>
    <dgm:pt modelId="{671D4B8B-5BB6-4084-A9DD-96A611AEA09D}" type="sibTrans" cxnId="{F50FD143-3F44-4327-BE72-086090A258B9}">
      <dgm:prSet/>
      <dgm:spPr>
        <a:solidFill>
          <a:schemeClr val="accent2">
            <a:lumMod val="50000"/>
          </a:schemeClr>
        </a:solidFill>
      </dgm:spPr>
      <dgm:t>
        <a:bodyPr/>
        <a:lstStyle/>
        <a:p>
          <a:endParaRPr lang="en-US"/>
        </a:p>
      </dgm:t>
    </dgm:pt>
    <dgm:pt modelId="{683B4E37-AC47-4FDD-A9A4-AAB6FFE2608C}" type="pres">
      <dgm:prSet presAssocID="{C2805553-8E8A-4BC6-9CCF-D409F33A6E9B}" presName="diagram" presStyleCnt="0">
        <dgm:presLayoutVars>
          <dgm:dir/>
          <dgm:resizeHandles/>
        </dgm:presLayoutVars>
      </dgm:prSet>
      <dgm:spPr/>
      <dgm:t>
        <a:bodyPr/>
        <a:lstStyle/>
        <a:p>
          <a:endParaRPr lang="en-US"/>
        </a:p>
      </dgm:t>
    </dgm:pt>
    <dgm:pt modelId="{9568D8A4-B271-4C3E-BFEC-665ADA9C4EB2}" type="pres">
      <dgm:prSet presAssocID="{924F330E-238F-49FD-B2DE-CE02B908B5E1}" presName="firstNode" presStyleLbl="node1" presStyleIdx="0" presStyleCnt="6">
        <dgm:presLayoutVars>
          <dgm:bulletEnabled val="1"/>
        </dgm:presLayoutVars>
      </dgm:prSet>
      <dgm:spPr/>
      <dgm:t>
        <a:bodyPr/>
        <a:lstStyle/>
        <a:p>
          <a:endParaRPr lang="en-US"/>
        </a:p>
      </dgm:t>
    </dgm:pt>
    <dgm:pt modelId="{19970530-CE60-44F9-AC62-7733D63DA3A4}" type="pres">
      <dgm:prSet presAssocID="{2DD39FD4-04E9-4EF7-A8E6-8233FD5E39AD}" presName="sibTrans" presStyleLbl="sibTrans2D1" presStyleIdx="0" presStyleCnt="5"/>
      <dgm:spPr/>
      <dgm:t>
        <a:bodyPr/>
        <a:lstStyle/>
        <a:p>
          <a:endParaRPr lang="en-US"/>
        </a:p>
      </dgm:t>
    </dgm:pt>
    <dgm:pt modelId="{31AF65EE-58A1-4514-ABF1-C7C4C560A3C6}" type="pres">
      <dgm:prSet presAssocID="{8A2CFCD6-C59E-46F0-9654-16793A4137B0}" presName="middleNode" presStyleCnt="0"/>
      <dgm:spPr/>
    </dgm:pt>
    <dgm:pt modelId="{30754514-A86F-4B07-9927-C375DEF290C0}" type="pres">
      <dgm:prSet presAssocID="{8A2CFCD6-C59E-46F0-9654-16793A4137B0}" presName="padding" presStyleLbl="node1" presStyleIdx="0" presStyleCnt="6"/>
      <dgm:spPr/>
    </dgm:pt>
    <dgm:pt modelId="{61F00D2F-B722-417B-B680-48DA21EE0D89}" type="pres">
      <dgm:prSet presAssocID="{8A2CFCD6-C59E-46F0-9654-16793A4137B0}" presName="shape" presStyleLbl="node1" presStyleIdx="1" presStyleCnt="6">
        <dgm:presLayoutVars>
          <dgm:bulletEnabled val="1"/>
        </dgm:presLayoutVars>
      </dgm:prSet>
      <dgm:spPr/>
      <dgm:t>
        <a:bodyPr/>
        <a:lstStyle/>
        <a:p>
          <a:endParaRPr lang="en-US"/>
        </a:p>
      </dgm:t>
    </dgm:pt>
    <dgm:pt modelId="{8441AA5C-52E5-40AA-AB1E-267376AA1EBD}" type="pres">
      <dgm:prSet presAssocID="{671D4B8B-5BB6-4084-A9DD-96A611AEA09D}" presName="sibTrans" presStyleLbl="sibTrans2D1" presStyleIdx="1" presStyleCnt="5"/>
      <dgm:spPr/>
      <dgm:t>
        <a:bodyPr/>
        <a:lstStyle/>
        <a:p>
          <a:endParaRPr lang="en-US"/>
        </a:p>
      </dgm:t>
    </dgm:pt>
    <dgm:pt modelId="{4CFCB3BD-A96A-4F50-8959-1325BE831516}" type="pres">
      <dgm:prSet presAssocID="{B5C8A54E-90D1-4257-A9A8-9E02D98292DF}" presName="middleNode" presStyleCnt="0"/>
      <dgm:spPr/>
    </dgm:pt>
    <dgm:pt modelId="{87649BAE-5451-4937-A83E-995A66B5B67E}" type="pres">
      <dgm:prSet presAssocID="{B5C8A54E-90D1-4257-A9A8-9E02D98292DF}" presName="padding" presStyleLbl="node1" presStyleIdx="1" presStyleCnt="6"/>
      <dgm:spPr/>
    </dgm:pt>
    <dgm:pt modelId="{E668C1EC-550F-4D85-BE98-C091BF8277C5}" type="pres">
      <dgm:prSet presAssocID="{B5C8A54E-90D1-4257-A9A8-9E02D98292DF}" presName="shape" presStyleLbl="node1" presStyleIdx="2" presStyleCnt="6">
        <dgm:presLayoutVars>
          <dgm:bulletEnabled val="1"/>
        </dgm:presLayoutVars>
      </dgm:prSet>
      <dgm:spPr/>
      <dgm:t>
        <a:bodyPr/>
        <a:lstStyle/>
        <a:p>
          <a:endParaRPr lang="en-US"/>
        </a:p>
      </dgm:t>
    </dgm:pt>
    <dgm:pt modelId="{9CD9478B-2C79-48D4-A250-4AA01D121076}" type="pres">
      <dgm:prSet presAssocID="{D1D7E888-C8D5-4E41-A4C1-7DE49DDE8F52}" presName="sibTrans" presStyleLbl="sibTrans2D1" presStyleIdx="2" presStyleCnt="5"/>
      <dgm:spPr/>
      <dgm:t>
        <a:bodyPr/>
        <a:lstStyle/>
        <a:p>
          <a:endParaRPr lang="en-US"/>
        </a:p>
      </dgm:t>
    </dgm:pt>
    <dgm:pt modelId="{97E6A758-0D08-41B4-BBDF-F61A1919B318}" type="pres">
      <dgm:prSet presAssocID="{D82D6ED8-3F88-49A3-BDB0-4778AD46AC3E}" presName="middleNode" presStyleCnt="0"/>
      <dgm:spPr/>
    </dgm:pt>
    <dgm:pt modelId="{CAB958E3-EE3D-4877-8C75-A2C97C4201BE}" type="pres">
      <dgm:prSet presAssocID="{D82D6ED8-3F88-49A3-BDB0-4778AD46AC3E}" presName="padding" presStyleLbl="node1" presStyleIdx="2" presStyleCnt="6"/>
      <dgm:spPr/>
    </dgm:pt>
    <dgm:pt modelId="{771A9C5E-97F4-4D81-97F1-9530181669A8}" type="pres">
      <dgm:prSet presAssocID="{D82D6ED8-3F88-49A3-BDB0-4778AD46AC3E}" presName="shape" presStyleLbl="node1" presStyleIdx="3" presStyleCnt="6">
        <dgm:presLayoutVars>
          <dgm:bulletEnabled val="1"/>
        </dgm:presLayoutVars>
      </dgm:prSet>
      <dgm:spPr/>
      <dgm:t>
        <a:bodyPr/>
        <a:lstStyle/>
        <a:p>
          <a:endParaRPr lang="en-US"/>
        </a:p>
      </dgm:t>
    </dgm:pt>
    <dgm:pt modelId="{5B2C0179-D1E9-4361-8E9F-6D76AB89FB02}" type="pres">
      <dgm:prSet presAssocID="{DD87BADC-946D-488B-AE94-93E68C35EF83}" presName="sibTrans" presStyleLbl="sibTrans2D1" presStyleIdx="3" presStyleCnt="5"/>
      <dgm:spPr/>
      <dgm:t>
        <a:bodyPr/>
        <a:lstStyle/>
        <a:p>
          <a:endParaRPr lang="en-US"/>
        </a:p>
      </dgm:t>
    </dgm:pt>
    <dgm:pt modelId="{BEFA591C-D5E0-48EF-B1D9-31A8CCFC961C}" type="pres">
      <dgm:prSet presAssocID="{91A19B8C-D7DE-4340-89D5-B69947AB160C}" presName="middleNode" presStyleCnt="0"/>
      <dgm:spPr/>
    </dgm:pt>
    <dgm:pt modelId="{1338E33B-5AB6-403C-93F2-D36BDA32D1C1}" type="pres">
      <dgm:prSet presAssocID="{91A19B8C-D7DE-4340-89D5-B69947AB160C}" presName="padding" presStyleLbl="node1" presStyleIdx="3" presStyleCnt="6"/>
      <dgm:spPr/>
    </dgm:pt>
    <dgm:pt modelId="{312734C6-3922-4B2F-B055-3C5F9C7F5BF9}" type="pres">
      <dgm:prSet presAssocID="{91A19B8C-D7DE-4340-89D5-B69947AB160C}" presName="shape" presStyleLbl="node1" presStyleIdx="4" presStyleCnt="6">
        <dgm:presLayoutVars>
          <dgm:bulletEnabled val="1"/>
        </dgm:presLayoutVars>
      </dgm:prSet>
      <dgm:spPr/>
      <dgm:t>
        <a:bodyPr/>
        <a:lstStyle/>
        <a:p>
          <a:endParaRPr lang="en-US"/>
        </a:p>
      </dgm:t>
    </dgm:pt>
    <dgm:pt modelId="{E2CDADE1-A5BF-48C1-AFC3-E0B3FE8795C9}" type="pres">
      <dgm:prSet presAssocID="{B0D663B4-835D-44A8-81D7-BDD8E0C7E027}" presName="sibTrans" presStyleLbl="sibTrans2D1" presStyleIdx="4" presStyleCnt="5"/>
      <dgm:spPr/>
      <dgm:t>
        <a:bodyPr/>
        <a:lstStyle/>
        <a:p>
          <a:endParaRPr lang="en-US"/>
        </a:p>
      </dgm:t>
    </dgm:pt>
    <dgm:pt modelId="{F32F14C3-FDD9-4DFC-84F8-E44B9E8AF03C}" type="pres">
      <dgm:prSet presAssocID="{F1BF68DF-F699-430F-BCE2-376EAF0A3B70}" presName="lastNode" presStyleLbl="node1" presStyleIdx="5" presStyleCnt="6">
        <dgm:presLayoutVars>
          <dgm:bulletEnabled val="1"/>
        </dgm:presLayoutVars>
      </dgm:prSet>
      <dgm:spPr/>
      <dgm:t>
        <a:bodyPr/>
        <a:lstStyle/>
        <a:p>
          <a:endParaRPr lang="en-US"/>
        </a:p>
      </dgm:t>
    </dgm:pt>
  </dgm:ptLst>
  <dgm:cxnLst>
    <dgm:cxn modelId="{CCC48960-37B2-48DB-B281-439C1C08FC3E}" type="presOf" srcId="{B0D663B4-835D-44A8-81D7-BDD8E0C7E027}" destId="{E2CDADE1-A5BF-48C1-AFC3-E0B3FE8795C9}" srcOrd="0" destOrd="0" presId="urn:microsoft.com/office/officeart/2005/8/layout/bProcess2"/>
    <dgm:cxn modelId="{55A02FB8-FAC2-4D5D-99EE-B6A104D93649}" srcId="{C2805553-8E8A-4BC6-9CCF-D409F33A6E9B}" destId="{F1BF68DF-F699-430F-BCE2-376EAF0A3B70}" srcOrd="5" destOrd="0" parTransId="{E6D477BB-811D-4217-AD81-2AF621799666}" sibTransId="{4F25798B-7F07-4AB0-93FE-1610A9E3646F}"/>
    <dgm:cxn modelId="{6FF79DDE-0795-46D6-AFAA-43034C0F3BCD}" type="presOf" srcId="{8A2CFCD6-C59E-46F0-9654-16793A4137B0}" destId="{61F00D2F-B722-417B-B680-48DA21EE0D89}" srcOrd="0" destOrd="0" presId="urn:microsoft.com/office/officeart/2005/8/layout/bProcess2"/>
    <dgm:cxn modelId="{64096040-ED2D-405D-9C77-5483D5974D1E}" type="presOf" srcId="{C2805553-8E8A-4BC6-9CCF-D409F33A6E9B}" destId="{683B4E37-AC47-4FDD-A9A4-AAB6FFE2608C}" srcOrd="0" destOrd="0" presId="urn:microsoft.com/office/officeart/2005/8/layout/bProcess2"/>
    <dgm:cxn modelId="{EE3D81A8-F0AA-4B17-97F1-882B56EEE557}" srcId="{C2805553-8E8A-4BC6-9CCF-D409F33A6E9B}" destId="{B5C8A54E-90D1-4257-A9A8-9E02D98292DF}" srcOrd="2" destOrd="0" parTransId="{CF1021DA-6AB0-4828-8056-06A12DBEE2CF}" sibTransId="{D1D7E888-C8D5-4E41-A4C1-7DE49DDE8F52}"/>
    <dgm:cxn modelId="{48CEBB35-686D-474D-B464-439314A95641}" type="presOf" srcId="{D82D6ED8-3F88-49A3-BDB0-4778AD46AC3E}" destId="{771A9C5E-97F4-4D81-97F1-9530181669A8}" srcOrd="0" destOrd="0" presId="urn:microsoft.com/office/officeart/2005/8/layout/bProcess2"/>
    <dgm:cxn modelId="{F33AB03A-D7DF-4EF3-BD1C-E93CB7C6A9DD}" type="presOf" srcId="{2DD39FD4-04E9-4EF7-A8E6-8233FD5E39AD}" destId="{19970530-CE60-44F9-AC62-7733D63DA3A4}" srcOrd="0" destOrd="0" presId="urn:microsoft.com/office/officeart/2005/8/layout/bProcess2"/>
    <dgm:cxn modelId="{38F8EA70-467B-4D16-A5EE-39122E40DA57}" type="presOf" srcId="{91A19B8C-D7DE-4340-89D5-B69947AB160C}" destId="{312734C6-3922-4B2F-B055-3C5F9C7F5BF9}" srcOrd="0" destOrd="0" presId="urn:microsoft.com/office/officeart/2005/8/layout/bProcess2"/>
    <dgm:cxn modelId="{33B4F543-930D-406C-A935-67E8070C9D53}" srcId="{C2805553-8E8A-4BC6-9CCF-D409F33A6E9B}" destId="{91A19B8C-D7DE-4340-89D5-B69947AB160C}" srcOrd="4" destOrd="0" parTransId="{4536B4F1-7729-4EE7-83CD-12E96EC13EB3}" sibTransId="{B0D663B4-835D-44A8-81D7-BDD8E0C7E027}"/>
    <dgm:cxn modelId="{95F9A3F0-86D9-491A-B6F9-7D5691F87318}" type="presOf" srcId="{F1BF68DF-F699-430F-BCE2-376EAF0A3B70}" destId="{F32F14C3-FDD9-4DFC-84F8-E44B9E8AF03C}" srcOrd="0" destOrd="0" presId="urn:microsoft.com/office/officeart/2005/8/layout/bProcess2"/>
    <dgm:cxn modelId="{7A0C5F40-EEC6-480F-9997-A2959C2747C8}" type="presOf" srcId="{DD87BADC-946D-488B-AE94-93E68C35EF83}" destId="{5B2C0179-D1E9-4361-8E9F-6D76AB89FB02}" srcOrd="0" destOrd="0" presId="urn:microsoft.com/office/officeart/2005/8/layout/bProcess2"/>
    <dgm:cxn modelId="{1722602F-DF2A-4FD5-A97C-BB31DCBA29D0}" type="presOf" srcId="{D1D7E888-C8D5-4E41-A4C1-7DE49DDE8F52}" destId="{9CD9478B-2C79-48D4-A250-4AA01D121076}" srcOrd="0" destOrd="0" presId="urn:microsoft.com/office/officeart/2005/8/layout/bProcess2"/>
    <dgm:cxn modelId="{F50FD143-3F44-4327-BE72-086090A258B9}" srcId="{C2805553-8E8A-4BC6-9CCF-D409F33A6E9B}" destId="{8A2CFCD6-C59E-46F0-9654-16793A4137B0}" srcOrd="1" destOrd="0" parTransId="{7C0AC1E3-955F-450F-8433-BEA25254B136}" sibTransId="{671D4B8B-5BB6-4084-A9DD-96A611AEA09D}"/>
    <dgm:cxn modelId="{001DE23F-0AD1-415C-A76C-C7F92F8D5864}" type="presOf" srcId="{671D4B8B-5BB6-4084-A9DD-96A611AEA09D}" destId="{8441AA5C-52E5-40AA-AB1E-267376AA1EBD}" srcOrd="0" destOrd="0" presId="urn:microsoft.com/office/officeart/2005/8/layout/bProcess2"/>
    <dgm:cxn modelId="{7305A15B-C1ED-42AC-9987-C685CD26B89E}" srcId="{C2805553-8E8A-4BC6-9CCF-D409F33A6E9B}" destId="{924F330E-238F-49FD-B2DE-CE02B908B5E1}" srcOrd="0" destOrd="0" parTransId="{C46BD24D-13A0-4885-AEF0-C449B02BDE0C}" sibTransId="{2DD39FD4-04E9-4EF7-A8E6-8233FD5E39AD}"/>
    <dgm:cxn modelId="{1BD4A26E-9F31-4F70-9FCB-569D197DE43A}" type="presOf" srcId="{B5C8A54E-90D1-4257-A9A8-9E02D98292DF}" destId="{E668C1EC-550F-4D85-BE98-C091BF8277C5}" srcOrd="0" destOrd="0" presId="urn:microsoft.com/office/officeart/2005/8/layout/bProcess2"/>
    <dgm:cxn modelId="{8430022A-642A-4B11-B2EA-DECD3E82ABD5}" srcId="{C2805553-8E8A-4BC6-9CCF-D409F33A6E9B}" destId="{D82D6ED8-3F88-49A3-BDB0-4778AD46AC3E}" srcOrd="3" destOrd="0" parTransId="{D95ADF46-DE0E-45DA-955E-9AB17C0C8A32}" sibTransId="{DD87BADC-946D-488B-AE94-93E68C35EF83}"/>
    <dgm:cxn modelId="{5154FF29-8A83-4789-93F5-AE188B4B3909}" type="presOf" srcId="{924F330E-238F-49FD-B2DE-CE02B908B5E1}" destId="{9568D8A4-B271-4C3E-BFEC-665ADA9C4EB2}" srcOrd="0" destOrd="0" presId="urn:microsoft.com/office/officeart/2005/8/layout/bProcess2"/>
    <dgm:cxn modelId="{88849F5A-51C0-4038-9677-FB764142BAA3}" type="presParOf" srcId="{683B4E37-AC47-4FDD-A9A4-AAB6FFE2608C}" destId="{9568D8A4-B271-4C3E-BFEC-665ADA9C4EB2}" srcOrd="0" destOrd="0" presId="urn:microsoft.com/office/officeart/2005/8/layout/bProcess2"/>
    <dgm:cxn modelId="{9E6A6CE0-DD04-4CA8-89C1-F38CAD419ABA}" type="presParOf" srcId="{683B4E37-AC47-4FDD-A9A4-AAB6FFE2608C}" destId="{19970530-CE60-44F9-AC62-7733D63DA3A4}" srcOrd="1" destOrd="0" presId="urn:microsoft.com/office/officeart/2005/8/layout/bProcess2"/>
    <dgm:cxn modelId="{0B45A3E2-27DA-4D6D-B137-CEE79D381554}" type="presParOf" srcId="{683B4E37-AC47-4FDD-A9A4-AAB6FFE2608C}" destId="{31AF65EE-58A1-4514-ABF1-C7C4C560A3C6}" srcOrd="2" destOrd="0" presId="urn:microsoft.com/office/officeart/2005/8/layout/bProcess2"/>
    <dgm:cxn modelId="{82F89EF1-B31C-4C3F-8D94-15AA4431B31A}" type="presParOf" srcId="{31AF65EE-58A1-4514-ABF1-C7C4C560A3C6}" destId="{30754514-A86F-4B07-9927-C375DEF290C0}" srcOrd="0" destOrd="0" presId="urn:microsoft.com/office/officeart/2005/8/layout/bProcess2"/>
    <dgm:cxn modelId="{2AF55C48-F4F7-4A32-BBED-D8469ECBBCD1}" type="presParOf" srcId="{31AF65EE-58A1-4514-ABF1-C7C4C560A3C6}" destId="{61F00D2F-B722-417B-B680-48DA21EE0D89}" srcOrd="1" destOrd="0" presId="urn:microsoft.com/office/officeart/2005/8/layout/bProcess2"/>
    <dgm:cxn modelId="{0A32DCC6-A250-49EC-AF03-A6B47AA1E185}" type="presParOf" srcId="{683B4E37-AC47-4FDD-A9A4-AAB6FFE2608C}" destId="{8441AA5C-52E5-40AA-AB1E-267376AA1EBD}" srcOrd="3" destOrd="0" presId="urn:microsoft.com/office/officeart/2005/8/layout/bProcess2"/>
    <dgm:cxn modelId="{318229E2-A880-44CB-A83B-3FC56AAEAE68}" type="presParOf" srcId="{683B4E37-AC47-4FDD-A9A4-AAB6FFE2608C}" destId="{4CFCB3BD-A96A-4F50-8959-1325BE831516}" srcOrd="4" destOrd="0" presId="urn:microsoft.com/office/officeart/2005/8/layout/bProcess2"/>
    <dgm:cxn modelId="{7C0464B8-1CCA-4D7B-86A8-5258414382F0}" type="presParOf" srcId="{4CFCB3BD-A96A-4F50-8959-1325BE831516}" destId="{87649BAE-5451-4937-A83E-995A66B5B67E}" srcOrd="0" destOrd="0" presId="urn:microsoft.com/office/officeart/2005/8/layout/bProcess2"/>
    <dgm:cxn modelId="{DD14A71B-83FD-409C-BF3E-C92C8AC1C2E0}" type="presParOf" srcId="{4CFCB3BD-A96A-4F50-8959-1325BE831516}" destId="{E668C1EC-550F-4D85-BE98-C091BF8277C5}" srcOrd="1" destOrd="0" presId="urn:microsoft.com/office/officeart/2005/8/layout/bProcess2"/>
    <dgm:cxn modelId="{310389E3-08F8-4770-9685-59391099E5AF}" type="presParOf" srcId="{683B4E37-AC47-4FDD-A9A4-AAB6FFE2608C}" destId="{9CD9478B-2C79-48D4-A250-4AA01D121076}" srcOrd="5" destOrd="0" presId="urn:microsoft.com/office/officeart/2005/8/layout/bProcess2"/>
    <dgm:cxn modelId="{3C9E6990-FE6E-44C0-8819-82C62DA027B3}" type="presParOf" srcId="{683B4E37-AC47-4FDD-A9A4-AAB6FFE2608C}" destId="{97E6A758-0D08-41B4-BBDF-F61A1919B318}" srcOrd="6" destOrd="0" presId="urn:microsoft.com/office/officeart/2005/8/layout/bProcess2"/>
    <dgm:cxn modelId="{5A8E6F8D-2EEF-4477-820F-FE571B800A1B}" type="presParOf" srcId="{97E6A758-0D08-41B4-BBDF-F61A1919B318}" destId="{CAB958E3-EE3D-4877-8C75-A2C97C4201BE}" srcOrd="0" destOrd="0" presId="urn:microsoft.com/office/officeart/2005/8/layout/bProcess2"/>
    <dgm:cxn modelId="{1AD413AE-8428-42F1-99D8-B6A4BD312646}" type="presParOf" srcId="{97E6A758-0D08-41B4-BBDF-F61A1919B318}" destId="{771A9C5E-97F4-4D81-97F1-9530181669A8}" srcOrd="1" destOrd="0" presId="urn:microsoft.com/office/officeart/2005/8/layout/bProcess2"/>
    <dgm:cxn modelId="{CEFEF5DF-209A-4F69-81EC-549DE9E7FFBF}" type="presParOf" srcId="{683B4E37-AC47-4FDD-A9A4-AAB6FFE2608C}" destId="{5B2C0179-D1E9-4361-8E9F-6D76AB89FB02}" srcOrd="7" destOrd="0" presId="urn:microsoft.com/office/officeart/2005/8/layout/bProcess2"/>
    <dgm:cxn modelId="{A6696785-884B-4C9A-A22E-2E0E25F0078A}" type="presParOf" srcId="{683B4E37-AC47-4FDD-A9A4-AAB6FFE2608C}" destId="{BEFA591C-D5E0-48EF-B1D9-31A8CCFC961C}" srcOrd="8" destOrd="0" presId="urn:microsoft.com/office/officeart/2005/8/layout/bProcess2"/>
    <dgm:cxn modelId="{57C114E1-7AE1-4EF7-9B86-6D090C094BDB}" type="presParOf" srcId="{BEFA591C-D5E0-48EF-B1D9-31A8CCFC961C}" destId="{1338E33B-5AB6-403C-93F2-D36BDA32D1C1}" srcOrd="0" destOrd="0" presId="urn:microsoft.com/office/officeart/2005/8/layout/bProcess2"/>
    <dgm:cxn modelId="{B7B402D5-C21D-41FD-8249-A36674DD0889}" type="presParOf" srcId="{BEFA591C-D5E0-48EF-B1D9-31A8CCFC961C}" destId="{312734C6-3922-4B2F-B055-3C5F9C7F5BF9}" srcOrd="1" destOrd="0" presId="urn:microsoft.com/office/officeart/2005/8/layout/bProcess2"/>
    <dgm:cxn modelId="{F6FCD009-0027-423E-9C7F-D35D24BD77D0}" type="presParOf" srcId="{683B4E37-AC47-4FDD-A9A4-AAB6FFE2608C}" destId="{E2CDADE1-A5BF-48C1-AFC3-E0B3FE8795C9}" srcOrd="9" destOrd="0" presId="urn:microsoft.com/office/officeart/2005/8/layout/bProcess2"/>
    <dgm:cxn modelId="{EF122C1A-0210-443F-A862-43856A95B798}" type="presParOf" srcId="{683B4E37-AC47-4FDD-A9A4-AAB6FFE2608C}" destId="{F32F14C3-FDD9-4DFC-84F8-E44B9E8AF03C}" srcOrd="10" destOrd="0" presId="urn:microsoft.com/office/officeart/2005/8/layout/b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3BF7155-BE45-4CF9-B41C-0D474A570606}" type="doc">
      <dgm:prSet loTypeId="urn:microsoft.com/office/officeart/2008/layout/VerticalCurvedList" loCatId="list" qsTypeId="urn:microsoft.com/office/officeart/2005/8/quickstyle/3d3" qsCatId="3D" csTypeId="urn:microsoft.com/office/officeart/2005/8/colors/accent1_2" csCatId="accent1" phldr="1"/>
      <dgm:spPr/>
      <dgm:t>
        <a:bodyPr/>
        <a:lstStyle/>
        <a:p>
          <a:endParaRPr lang="en-US"/>
        </a:p>
      </dgm:t>
    </dgm:pt>
    <dgm:pt modelId="{5A1B949C-74D4-408C-BF4F-71E7093C8B8A}">
      <dgm:prSet phldrT="[Text]"/>
      <dgm:spPr>
        <a:solidFill>
          <a:srgbClr val="CC6600"/>
        </a:solidFill>
        <a:ln>
          <a:noFill/>
        </a:ln>
      </dgm:spPr>
      <dgm:t>
        <a:bodyPr/>
        <a:lstStyle/>
        <a:p>
          <a:r>
            <a:rPr lang="en-US" b="1" smtClean="0"/>
            <a:t>Nguyên liệu và các nguồn lực</a:t>
          </a:r>
          <a:endParaRPr lang="en-US"/>
        </a:p>
      </dgm:t>
    </dgm:pt>
    <dgm:pt modelId="{AE599B2E-FDDE-42F4-920E-072EB70282DC}" type="parTrans" cxnId="{0706EEE6-477C-4DCB-B530-51E51F6CE2A2}">
      <dgm:prSet/>
      <dgm:spPr/>
      <dgm:t>
        <a:bodyPr/>
        <a:lstStyle/>
        <a:p>
          <a:endParaRPr lang="en-US"/>
        </a:p>
      </dgm:t>
    </dgm:pt>
    <dgm:pt modelId="{FA5E38D6-DC51-4AF6-A245-9E2506A06C37}" type="sibTrans" cxnId="{0706EEE6-477C-4DCB-B530-51E51F6CE2A2}">
      <dgm:prSet/>
      <dgm:spPr>
        <a:ln>
          <a:solidFill>
            <a:srgbClr val="FF0000"/>
          </a:solidFill>
        </a:ln>
      </dgm:spPr>
      <dgm:t>
        <a:bodyPr/>
        <a:lstStyle/>
        <a:p>
          <a:endParaRPr lang="en-US"/>
        </a:p>
      </dgm:t>
    </dgm:pt>
    <dgm:pt modelId="{F7C15B5E-C61A-4C75-A38E-CB32B8706709}">
      <dgm:prSet phldrT="[Text]"/>
      <dgm:spPr>
        <a:solidFill>
          <a:srgbClr val="FFC000"/>
        </a:solidFill>
        <a:ln>
          <a:noFill/>
        </a:ln>
      </dgm:spPr>
      <dgm:t>
        <a:bodyPr/>
        <a:lstStyle/>
        <a:p>
          <a:r>
            <a:rPr lang="en-US" b="1" smtClean="0"/>
            <a:t>Kế hoạch trang thiết bị và tiện ích</a:t>
          </a:r>
          <a:endParaRPr lang="en-US"/>
        </a:p>
      </dgm:t>
    </dgm:pt>
    <dgm:pt modelId="{149E1197-0520-49BD-B274-8CA11AA9A0D5}" type="parTrans" cxnId="{AB152F06-6334-4B7F-9564-F94F50AC4A9A}">
      <dgm:prSet/>
      <dgm:spPr/>
      <dgm:t>
        <a:bodyPr/>
        <a:lstStyle/>
        <a:p>
          <a:endParaRPr lang="en-US"/>
        </a:p>
      </dgm:t>
    </dgm:pt>
    <dgm:pt modelId="{75D448FD-8F9F-4CC2-A5EE-2BC590D6BE90}" type="sibTrans" cxnId="{AB152F06-6334-4B7F-9564-F94F50AC4A9A}">
      <dgm:prSet/>
      <dgm:spPr/>
      <dgm:t>
        <a:bodyPr/>
        <a:lstStyle/>
        <a:p>
          <a:endParaRPr lang="en-US"/>
        </a:p>
      </dgm:t>
    </dgm:pt>
    <dgm:pt modelId="{69FC402B-F556-4249-87CF-F2B99AD4BFAC}" type="pres">
      <dgm:prSet presAssocID="{13BF7155-BE45-4CF9-B41C-0D474A570606}" presName="Name0" presStyleCnt="0">
        <dgm:presLayoutVars>
          <dgm:chMax val="7"/>
          <dgm:chPref val="7"/>
          <dgm:dir/>
        </dgm:presLayoutVars>
      </dgm:prSet>
      <dgm:spPr/>
      <dgm:t>
        <a:bodyPr/>
        <a:lstStyle/>
        <a:p>
          <a:endParaRPr lang="en-US"/>
        </a:p>
      </dgm:t>
    </dgm:pt>
    <dgm:pt modelId="{241F2806-A872-4DC0-88E6-5066154DF9EA}" type="pres">
      <dgm:prSet presAssocID="{13BF7155-BE45-4CF9-B41C-0D474A570606}" presName="Name1" presStyleCnt="0"/>
      <dgm:spPr/>
    </dgm:pt>
    <dgm:pt modelId="{F66D1112-F567-4448-BDBE-87C9359DE614}" type="pres">
      <dgm:prSet presAssocID="{13BF7155-BE45-4CF9-B41C-0D474A570606}" presName="cycle" presStyleCnt="0"/>
      <dgm:spPr/>
    </dgm:pt>
    <dgm:pt modelId="{E660A381-A9A9-48AD-B7A5-CE2FED3503BF}" type="pres">
      <dgm:prSet presAssocID="{13BF7155-BE45-4CF9-B41C-0D474A570606}" presName="srcNode" presStyleLbl="node1" presStyleIdx="0" presStyleCnt="2"/>
      <dgm:spPr/>
    </dgm:pt>
    <dgm:pt modelId="{37A7EF96-65AD-4E2C-B45F-63DA6D445E29}" type="pres">
      <dgm:prSet presAssocID="{13BF7155-BE45-4CF9-B41C-0D474A570606}" presName="conn" presStyleLbl="parChTrans1D2" presStyleIdx="0" presStyleCnt="1"/>
      <dgm:spPr/>
      <dgm:t>
        <a:bodyPr/>
        <a:lstStyle/>
        <a:p>
          <a:endParaRPr lang="en-US"/>
        </a:p>
      </dgm:t>
    </dgm:pt>
    <dgm:pt modelId="{4077814A-3705-4816-8E69-FC0A82795A78}" type="pres">
      <dgm:prSet presAssocID="{13BF7155-BE45-4CF9-B41C-0D474A570606}" presName="extraNode" presStyleLbl="node1" presStyleIdx="0" presStyleCnt="2"/>
      <dgm:spPr/>
    </dgm:pt>
    <dgm:pt modelId="{FE5DACDC-D204-4196-9D90-2C749A97F532}" type="pres">
      <dgm:prSet presAssocID="{13BF7155-BE45-4CF9-B41C-0D474A570606}" presName="dstNode" presStyleLbl="node1" presStyleIdx="0" presStyleCnt="2"/>
      <dgm:spPr/>
    </dgm:pt>
    <dgm:pt modelId="{403524E3-91F6-45AB-B12F-51339F9DFC8C}" type="pres">
      <dgm:prSet presAssocID="{5A1B949C-74D4-408C-BF4F-71E7093C8B8A}" presName="text_1" presStyleLbl="node1" presStyleIdx="0" presStyleCnt="2">
        <dgm:presLayoutVars>
          <dgm:bulletEnabled val="1"/>
        </dgm:presLayoutVars>
      </dgm:prSet>
      <dgm:spPr/>
      <dgm:t>
        <a:bodyPr/>
        <a:lstStyle/>
        <a:p>
          <a:endParaRPr lang="en-US"/>
        </a:p>
      </dgm:t>
    </dgm:pt>
    <dgm:pt modelId="{5A5445FB-C5F0-4476-BD73-0A3B0C742FCD}" type="pres">
      <dgm:prSet presAssocID="{5A1B949C-74D4-408C-BF4F-71E7093C8B8A}" presName="accent_1" presStyleCnt="0"/>
      <dgm:spPr/>
    </dgm:pt>
    <dgm:pt modelId="{D9A196BA-9014-4600-9E53-77AD77C7300C}" type="pres">
      <dgm:prSet presAssocID="{5A1B949C-74D4-408C-BF4F-71E7093C8B8A}" presName="accentRepeatNode" presStyleLbl="solidFgAcc1" presStyleIdx="0" presStyleCnt="2"/>
      <dgm:spPr>
        <a:solidFill>
          <a:srgbClr val="FFC000"/>
        </a:solidFill>
      </dgm:spPr>
      <dgm:t>
        <a:bodyPr/>
        <a:lstStyle/>
        <a:p>
          <a:endParaRPr lang="en-US"/>
        </a:p>
      </dgm:t>
    </dgm:pt>
    <dgm:pt modelId="{F588A16F-7F4E-4A50-B952-589A958CDB24}" type="pres">
      <dgm:prSet presAssocID="{F7C15B5E-C61A-4C75-A38E-CB32B8706709}" presName="text_2" presStyleLbl="node1" presStyleIdx="1" presStyleCnt="2">
        <dgm:presLayoutVars>
          <dgm:bulletEnabled val="1"/>
        </dgm:presLayoutVars>
      </dgm:prSet>
      <dgm:spPr/>
      <dgm:t>
        <a:bodyPr/>
        <a:lstStyle/>
        <a:p>
          <a:endParaRPr lang="en-US"/>
        </a:p>
      </dgm:t>
    </dgm:pt>
    <dgm:pt modelId="{68895B7B-8A16-4381-A9F6-A34956D1E1AD}" type="pres">
      <dgm:prSet presAssocID="{F7C15B5E-C61A-4C75-A38E-CB32B8706709}" presName="accent_2" presStyleCnt="0"/>
      <dgm:spPr/>
    </dgm:pt>
    <dgm:pt modelId="{3C4FEECA-1254-41E8-BAE8-E45561F0636D}" type="pres">
      <dgm:prSet presAssocID="{F7C15B5E-C61A-4C75-A38E-CB32B8706709}" presName="accentRepeatNode" presStyleLbl="solidFgAcc1" presStyleIdx="1" presStyleCnt="2"/>
      <dgm:spPr>
        <a:solidFill>
          <a:srgbClr val="CC6600"/>
        </a:solidFill>
      </dgm:spPr>
      <dgm:t>
        <a:bodyPr/>
        <a:lstStyle/>
        <a:p>
          <a:endParaRPr lang="en-US"/>
        </a:p>
      </dgm:t>
    </dgm:pt>
  </dgm:ptLst>
  <dgm:cxnLst>
    <dgm:cxn modelId="{4C8DBB45-1F9F-4B01-8858-DE39674856E5}" type="presOf" srcId="{13BF7155-BE45-4CF9-B41C-0D474A570606}" destId="{69FC402B-F556-4249-87CF-F2B99AD4BFAC}" srcOrd="0" destOrd="0" presId="urn:microsoft.com/office/officeart/2008/layout/VerticalCurvedList"/>
    <dgm:cxn modelId="{AB152F06-6334-4B7F-9564-F94F50AC4A9A}" srcId="{13BF7155-BE45-4CF9-B41C-0D474A570606}" destId="{F7C15B5E-C61A-4C75-A38E-CB32B8706709}" srcOrd="1" destOrd="0" parTransId="{149E1197-0520-49BD-B274-8CA11AA9A0D5}" sibTransId="{75D448FD-8F9F-4CC2-A5EE-2BC590D6BE90}"/>
    <dgm:cxn modelId="{C5AAD10A-1615-43C2-AC16-4A0107F09D34}" type="presOf" srcId="{5A1B949C-74D4-408C-BF4F-71E7093C8B8A}" destId="{403524E3-91F6-45AB-B12F-51339F9DFC8C}" srcOrd="0" destOrd="0" presId="urn:microsoft.com/office/officeart/2008/layout/VerticalCurvedList"/>
    <dgm:cxn modelId="{7993ABEC-1981-4BCA-B35D-01E47D18948C}" type="presOf" srcId="{FA5E38D6-DC51-4AF6-A245-9E2506A06C37}" destId="{37A7EF96-65AD-4E2C-B45F-63DA6D445E29}" srcOrd="0" destOrd="0" presId="urn:microsoft.com/office/officeart/2008/layout/VerticalCurvedList"/>
    <dgm:cxn modelId="{0706EEE6-477C-4DCB-B530-51E51F6CE2A2}" srcId="{13BF7155-BE45-4CF9-B41C-0D474A570606}" destId="{5A1B949C-74D4-408C-BF4F-71E7093C8B8A}" srcOrd="0" destOrd="0" parTransId="{AE599B2E-FDDE-42F4-920E-072EB70282DC}" sibTransId="{FA5E38D6-DC51-4AF6-A245-9E2506A06C37}"/>
    <dgm:cxn modelId="{37D20121-0924-4EAF-A63E-E629B259916F}" type="presOf" srcId="{F7C15B5E-C61A-4C75-A38E-CB32B8706709}" destId="{F588A16F-7F4E-4A50-B952-589A958CDB24}" srcOrd="0" destOrd="0" presId="urn:microsoft.com/office/officeart/2008/layout/VerticalCurvedList"/>
    <dgm:cxn modelId="{E9D4B17B-4EB7-4732-BE55-40F79C5D018D}" type="presParOf" srcId="{69FC402B-F556-4249-87CF-F2B99AD4BFAC}" destId="{241F2806-A872-4DC0-88E6-5066154DF9EA}" srcOrd="0" destOrd="0" presId="urn:microsoft.com/office/officeart/2008/layout/VerticalCurvedList"/>
    <dgm:cxn modelId="{BBAC8771-F957-46B1-9102-C8378DC58B45}" type="presParOf" srcId="{241F2806-A872-4DC0-88E6-5066154DF9EA}" destId="{F66D1112-F567-4448-BDBE-87C9359DE614}" srcOrd="0" destOrd="0" presId="urn:microsoft.com/office/officeart/2008/layout/VerticalCurvedList"/>
    <dgm:cxn modelId="{719C3731-E785-4922-8FEB-23D4E994625D}" type="presParOf" srcId="{F66D1112-F567-4448-BDBE-87C9359DE614}" destId="{E660A381-A9A9-48AD-B7A5-CE2FED3503BF}" srcOrd="0" destOrd="0" presId="urn:microsoft.com/office/officeart/2008/layout/VerticalCurvedList"/>
    <dgm:cxn modelId="{387F3B25-6FCF-44E6-8324-601BE4D2AD50}" type="presParOf" srcId="{F66D1112-F567-4448-BDBE-87C9359DE614}" destId="{37A7EF96-65AD-4E2C-B45F-63DA6D445E29}" srcOrd="1" destOrd="0" presId="urn:microsoft.com/office/officeart/2008/layout/VerticalCurvedList"/>
    <dgm:cxn modelId="{F0F3CB26-ADD9-4182-A572-ACDB3A3EEDFF}" type="presParOf" srcId="{F66D1112-F567-4448-BDBE-87C9359DE614}" destId="{4077814A-3705-4816-8E69-FC0A82795A78}" srcOrd="2" destOrd="0" presId="urn:microsoft.com/office/officeart/2008/layout/VerticalCurvedList"/>
    <dgm:cxn modelId="{7A65AE1E-6192-4A5A-9A14-FEC7F31919E5}" type="presParOf" srcId="{F66D1112-F567-4448-BDBE-87C9359DE614}" destId="{FE5DACDC-D204-4196-9D90-2C749A97F532}" srcOrd="3" destOrd="0" presId="urn:microsoft.com/office/officeart/2008/layout/VerticalCurvedList"/>
    <dgm:cxn modelId="{C4A50747-F153-41F0-9640-48F6C9A8BC25}" type="presParOf" srcId="{241F2806-A872-4DC0-88E6-5066154DF9EA}" destId="{403524E3-91F6-45AB-B12F-51339F9DFC8C}" srcOrd="1" destOrd="0" presId="urn:microsoft.com/office/officeart/2008/layout/VerticalCurvedList"/>
    <dgm:cxn modelId="{3F4C4E86-6B29-4F00-B1F1-C8BD2F8DBD79}" type="presParOf" srcId="{241F2806-A872-4DC0-88E6-5066154DF9EA}" destId="{5A5445FB-C5F0-4476-BD73-0A3B0C742FCD}" srcOrd="2" destOrd="0" presId="urn:microsoft.com/office/officeart/2008/layout/VerticalCurvedList"/>
    <dgm:cxn modelId="{37D72C57-98C0-4E65-B722-DBDBFE1660B8}" type="presParOf" srcId="{5A5445FB-C5F0-4476-BD73-0A3B0C742FCD}" destId="{D9A196BA-9014-4600-9E53-77AD77C7300C}" srcOrd="0" destOrd="0" presId="urn:microsoft.com/office/officeart/2008/layout/VerticalCurvedList"/>
    <dgm:cxn modelId="{D4D491B4-8707-45CC-BC5C-839A725B81B0}" type="presParOf" srcId="{241F2806-A872-4DC0-88E6-5066154DF9EA}" destId="{F588A16F-7F4E-4A50-B952-589A958CDB24}" srcOrd="3" destOrd="0" presId="urn:microsoft.com/office/officeart/2008/layout/VerticalCurvedList"/>
    <dgm:cxn modelId="{05FAAE99-4D33-42C5-8C9B-D0AF1CF46D6F}" type="presParOf" srcId="{241F2806-A872-4DC0-88E6-5066154DF9EA}" destId="{68895B7B-8A16-4381-A9F6-A34956D1E1AD}" srcOrd="4" destOrd="0" presId="urn:microsoft.com/office/officeart/2008/layout/VerticalCurvedList"/>
    <dgm:cxn modelId="{2DA165B3-7730-4A52-99B4-716F93757695}" type="presParOf" srcId="{68895B7B-8A16-4381-A9F6-A34956D1E1AD}" destId="{3C4FEECA-1254-41E8-BAE8-E45561F0636D}"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8977200-7120-40B0-BEED-07AC760E4E9E}" type="doc">
      <dgm:prSet loTypeId="urn:microsoft.com/office/officeart/2005/8/layout/cycle6" loCatId="relationship" qsTypeId="urn:microsoft.com/office/officeart/2005/8/quickstyle/3d2" qsCatId="3D" csTypeId="urn:microsoft.com/office/officeart/2005/8/colors/accent1_2" csCatId="accent1" phldr="1"/>
      <dgm:spPr/>
      <dgm:t>
        <a:bodyPr/>
        <a:lstStyle/>
        <a:p>
          <a:endParaRPr lang="en-US"/>
        </a:p>
      </dgm:t>
    </dgm:pt>
    <dgm:pt modelId="{8E253992-6BB5-4FFC-A207-202858BA2B22}">
      <dgm:prSet phldrT="[Text]" custT="1"/>
      <dgm:spPr>
        <a:solidFill>
          <a:srgbClr val="CC6600"/>
        </a:solidFill>
      </dgm:spPr>
      <dgm:t>
        <a:bodyPr/>
        <a:lstStyle/>
        <a:p>
          <a:r>
            <a:rPr lang="en-US" sz="2800" b="1" i="0" smtClean="0">
              <a:latin typeface="Times New Roman" panose="02020603050405020304" pitchFamily="18" charset="0"/>
              <a:cs typeface="Times New Roman" panose="02020603050405020304" pitchFamily="18" charset="0"/>
            </a:rPr>
            <a:t>FC</a:t>
          </a:r>
          <a:endParaRPr lang="en-US" sz="2800" b="1" i="0">
            <a:latin typeface="Times New Roman" panose="02020603050405020304" pitchFamily="18" charset="0"/>
            <a:cs typeface="Times New Roman" panose="02020603050405020304" pitchFamily="18" charset="0"/>
          </a:endParaRPr>
        </a:p>
      </dgm:t>
    </dgm:pt>
    <dgm:pt modelId="{D8D1DA2F-DAD6-4D78-AF97-8813A1CFC82E}" type="parTrans" cxnId="{B226C75B-2B13-4791-9B30-DAB0400E0AB4}">
      <dgm:prSet/>
      <dgm:spPr/>
      <dgm:t>
        <a:bodyPr/>
        <a:lstStyle/>
        <a:p>
          <a:endParaRPr lang="en-US"/>
        </a:p>
      </dgm:t>
    </dgm:pt>
    <dgm:pt modelId="{28191979-E124-4765-80BD-8057BE806105}" type="sibTrans" cxnId="{B226C75B-2B13-4791-9B30-DAB0400E0AB4}">
      <dgm:prSet/>
      <dgm:spPr>
        <a:ln>
          <a:solidFill>
            <a:schemeClr val="accent1">
              <a:lumMod val="50000"/>
            </a:schemeClr>
          </a:solidFill>
        </a:ln>
      </dgm:spPr>
      <dgm:t>
        <a:bodyPr/>
        <a:lstStyle/>
        <a:p>
          <a:endParaRPr lang="en-US"/>
        </a:p>
      </dgm:t>
    </dgm:pt>
    <dgm:pt modelId="{A8768878-0C52-4758-901F-5BE8FB2B0E8C}">
      <dgm:prSet phldrT="[Text]" custT="1"/>
      <dgm:spPr>
        <a:solidFill>
          <a:srgbClr val="C00000"/>
        </a:solidFill>
      </dgm:spPr>
      <dgm:t>
        <a:bodyPr/>
        <a:lstStyle/>
        <a:p>
          <a:r>
            <a:rPr lang="en-US" sz="2800" b="1" i="0" smtClean="0">
              <a:latin typeface="Times New Roman" panose="02020603050405020304" pitchFamily="18" charset="0"/>
              <a:cs typeface="Times New Roman" panose="02020603050405020304" pitchFamily="18" charset="0"/>
            </a:rPr>
            <a:t>PO</a:t>
          </a:r>
          <a:endParaRPr lang="en-US" sz="2800" b="1" i="0">
            <a:latin typeface="Times New Roman" panose="02020603050405020304" pitchFamily="18" charset="0"/>
            <a:cs typeface="Times New Roman" panose="02020603050405020304" pitchFamily="18" charset="0"/>
          </a:endParaRPr>
        </a:p>
      </dgm:t>
    </dgm:pt>
    <dgm:pt modelId="{644FE2F5-0389-4C0D-88A5-2E4459B1A8F0}" type="parTrans" cxnId="{0A7BC2F1-A558-457D-B05E-028C7B552C38}">
      <dgm:prSet/>
      <dgm:spPr/>
      <dgm:t>
        <a:bodyPr/>
        <a:lstStyle/>
        <a:p>
          <a:endParaRPr lang="en-US"/>
        </a:p>
      </dgm:t>
    </dgm:pt>
    <dgm:pt modelId="{153108AE-3FF9-4F1F-9409-746DADA29FBC}" type="sibTrans" cxnId="{0A7BC2F1-A558-457D-B05E-028C7B552C38}">
      <dgm:prSet/>
      <dgm:spPr>
        <a:ln>
          <a:solidFill>
            <a:schemeClr val="accent1">
              <a:lumMod val="50000"/>
            </a:schemeClr>
          </a:solidFill>
        </a:ln>
      </dgm:spPr>
      <dgm:t>
        <a:bodyPr/>
        <a:lstStyle/>
        <a:p>
          <a:endParaRPr lang="en-US"/>
        </a:p>
      </dgm:t>
    </dgm:pt>
    <dgm:pt modelId="{8895FCAA-AD9C-40BA-BC57-C1D582EBCCF6}">
      <dgm:prSet phldrT="[Text]" custT="1"/>
      <dgm:spPr>
        <a:solidFill>
          <a:schemeClr val="accent1">
            <a:lumMod val="50000"/>
          </a:schemeClr>
        </a:solidFill>
      </dgm:spPr>
      <dgm:t>
        <a:bodyPr/>
        <a:lstStyle/>
        <a:p>
          <a:r>
            <a:rPr lang="en-US" sz="2800" b="1" i="0" smtClean="0">
              <a:latin typeface="Times New Roman" panose="02020603050405020304" pitchFamily="18" charset="0"/>
              <a:cs typeface="Times New Roman" panose="02020603050405020304" pitchFamily="18" charset="0"/>
            </a:rPr>
            <a:t>DO</a:t>
          </a:r>
          <a:endParaRPr lang="en-US" sz="2800" b="1" i="0">
            <a:latin typeface="Times New Roman" panose="02020603050405020304" pitchFamily="18" charset="0"/>
            <a:cs typeface="Times New Roman" panose="02020603050405020304" pitchFamily="18" charset="0"/>
          </a:endParaRPr>
        </a:p>
      </dgm:t>
    </dgm:pt>
    <dgm:pt modelId="{2DDC33BF-6F9D-4A03-AAAE-2D14D3F4B99C}" type="parTrans" cxnId="{F5D4A223-6EAF-4013-BB3E-BF45B4A02824}">
      <dgm:prSet/>
      <dgm:spPr/>
      <dgm:t>
        <a:bodyPr/>
        <a:lstStyle/>
        <a:p>
          <a:endParaRPr lang="en-US"/>
        </a:p>
      </dgm:t>
    </dgm:pt>
    <dgm:pt modelId="{44619882-8273-44D4-B5E3-E96956B76D31}" type="sibTrans" cxnId="{F5D4A223-6EAF-4013-BB3E-BF45B4A02824}">
      <dgm:prSet/>
      <dgm:spPr/>
      <dgm:t>
        <a:bodyPr/>
        <a:lstStyle/>
        <a:p>
          <a:endParaRPr lang="en-US"/>
        </a:p>
      </dgm:t>
    </dgm:pt>
    <dgm:pt modelId="{7B616E9C-6D7D-4384-AA92-14EE18A1B120}">
      <dgm:prSet phldrT="[Text]" custT="1"/>
      <dgm:spPr>
        <a:solidFill>
          <a:srgbClr val="7030A0"/>
        </a:solidFill>
      </dgm:spPr>
      <dgm:t>
        <a:bodyPr/>
        <a:lstStyle/>
        <a:p>
          <a:r>
            <a:rPr lang="en-US" sz="2800" b="1" i="0" smtClean="0">
              <a:latin typeface="Times New Roman" panose="02020603050405020304" pitchFamily="18" charset="0"/>
              <a:cs typeface="Times New Roman" panose="02020603050405020304" pitchFamily="18" charset="0"/>
            </a:rPr>
            <a:t>TỒN KHO</a:t>
          </a:r>
          <a:endParaRPr lang="en-US" sz="2800" b="1" i="0">
            <a:latin typeface="Times New Roman" panose="02020603050405020304" pitchFamily="18" charset="0"/>
            <a:cs typeface="Times New Roman" panose="02020603050405020304" pitchFamily="18" charset="0"/>
          </a:endParaRPr>
        </a:p>
      </dgm:t>
    </dgm:pt>
    <dgm:pt modelId="{4E9B660C-2A9A-4828-931A-E0C183EB550C}" type="parTrans" cxnId="{2C9FC69C-35D4-4B84-BEAF-36D00C1D43BF}">
      <dgm:prSet/>
      <dgm:spPr/>
      <dgm:t>
        <a:bodyPr/>
        <a:lstStyle/>
        <a:p>
          <a:endParaRPr lang="en-US"/>
        </a:p>
      </dgm:t>
    </dgm:pt>
    <dgm:pt modelId="{1CACA57A-D4FB-4FAE-8D59-0BD10512FCCF}" type="sibTrans" cxnId="{2C9FC69C-35D4-4B84-BEAF-36D00C1D43BF}">
      <dgm:prSet/>
      <dgm:spPr>
        <a:ln>
          <a:solidFill>
            <a:schemeClr val="accent1">
              <a:lumMod val="50000"/>
            </a:schemeClr>
          </a:solidFill>
        </a:ln>
      </dgm:spPr>
      <dgm:t>
        <a:bodyPr/>
        <a:lstStyle/>
        <a:p>
          <a:endParaRPr lang="en-US"/>
        </a:p>
      </dgm:t>
    </dgm:pt>
    <dgm:pt modelId="{E887952C-9A4A-48F0-AA8D-E78B0A45F927}">
      <dgm:prSet phldrT="[Text]" custT="1"/>
      <dgm:spPr>
        <a:solidFill>
          <a:srgbClr val="FFC000"/>
        </a:solidFill>
      </dgm:spPr>
      <dgm:t>
        <a:bodyPr/>
        <a:lstStyle/>
        <a:p>
          <a:r>
            <a:rPr lang="en-US" sz="2800" b="1" i="0" smtClean="0">
              <a:latin typeface="Times New Roman" panose="02020603050405020304" pitchFamily="18" charset="0"/>
              <a:cs typeface="Times New Roman" panose="02020603050405020304" pitchFamily="18" charset="0"/>
            </a:rPr>
            <a:t>MÁY MÓC</a:t>
          </a:r>
          <a:endParaRPr lang="en-US" sz="2800" b="1" i="0">
            <a:latin typeface="Times New Roman" panose="02020603050405020304" pitchFamily="18" charset="0"/>
            <a:cs typeface="Times New Roman" panose="02020603050405020304" pitchFamily="18" charset="0"/>
          </a:endParaRPr>
        </a:p>
      </dgm:t>
    </dgm:pt>
    <dgm:pt modelId="{3EB2C33D-A0F7-4372-8E43-A6CC792D3882}" type="parTrans" cxnId="{89166937-572F-4C24-8B01-7581D9287C11}">
      <dgm:prSet/>
      <dgm:spPr/>
      <dgm:t>
        <a:bodyPr/>
        <a:lstStyle/>
        <a:p>
          <a:endParaRPr lang="en-US"/>
        </a:p>
      </dgm:t>
    </dgm:pt>
    <dgm:pt modelId="{4FA8D82C-A8CB-4DC1-9ED0-131D3373696F}" type="sibTrans" cxnId="{89166937-572F-4C24-8B01-7581D9287C11}">
      <dgm:prSet/>
      <dgm:spPr>
        <a:ln>
          <a:solidFill>
            <a:schemeClr val="accent1">
              <a:lumMod val="50000"/>
            </a:schemeClr>
          </a:solidFill>
        </a:ln>
      </dgm:spPr>
      <dgm:t>
        <a:bodyPr/>
        <a:lstStyle/>
        <a:p>
          <a:endParaRPr lang="en-US"/>
        </a:p>
      </dgm:t>
    </dgm:pt>
    <dgm:pt modelId="{CF645A8B-85E6-41F5-8A56-9FD1FF04D31B}">
      <dgm:prSet phldrT="[Text]"/>
      <dgm:spPr>
        <a:solidFill>
          <a:srgbClr val="00B050"/>
        </a:solidFill>
      </dgm:spPr>
      <dgm:t>
        <a:bodyPr/>
        <a:lstStyle/>
        <a:p>
          <a:r>
            <a:rPr lang="en-US" b="1" i="0" smtClean="0">
              <a:latin typeface="Times New Roman" panose="02020603050405020304" pitchFamily="18" charset="0"/>
              <a:cs typeface="Times New Roman" panose="02020603050405020304" pitchFamily="18" charset="0"/>
            </a:rPr>
            <a:t>CON NGƯỜI</a:t>
          </a:r>
          <a:endParaRPr lang="en-US" b="1" i="0">
            <a:latin typeface="Times New Roman" panose="02020603050405020304" pitchFamily="18" charset="0"/>
            <a:cs typeface="Times New Roman" panose="02020603050405020304" pitchFamily="18" charset="0"/>
          </a:endParaRPr>
        </a:p>
      </dgm:t>
    </dgm:pt>
    <dgm:pt modelId="{C0818799-F354-4EC0-9924-BFE5851C42B5}" type="parTrans" cxnId="{76245693-036B-465B-BAF3-2B22D1959594}">
      <dgm:prSet/>
      <dgm:spPr/>
      <dgm:t>
        <a:bodyPr/>
        <a:lstStyle/>
        <a:p>
          <a:endParaRPr lang="en-US"/>
        </a:p>
      </dgm:t>
    </dgm:pt>
    <dgm:pt modelId="{9CDA3DF2-14B0-4C8D-BB69-6AD7EDAEB2A2}" type="sibTrans" cxnId="{76245693-036B-465B-BAF3-2B22D1959594}">
      <dgm:prSet/>
      <dgm:spPr/>
      <dgm:t>
        <a:bodyPr/>
        <a:lstStyle/>
        <a:p>
          <a:endParaRPr lang="en-US"/>
        </a:p>
      </dgm:t>
    </dgm:pt>
    <dgm:pt modelId="{B04F1BF1-E52A-49D8-A12E-6AF0E1F02FB7}" type="pres">
      <dgm:prSet presAssocID="{18977200-7120-40B0-BEED-07AC760E4E9E}" presName="cycle" presStyleCnt="0">
        <dgm:presLayoutVars>
          <dgm:dir/>
          <dgm:resizeHandles val="exact"/>
        </dgm:presLayoutVars>
      </dgm:prSet>
      <dgm:spPr/>
      <dgm:t>
        <a:bodyPr/>
        <a:lstStyle/>
        <a:p>
          <a:endParaRPr lang="en-US"/>
        </a:p>
      </dgm:t>
    </dgm:pt>
    <dgm:pt modelId="{B3CB753A-6CAF-4248-9C6D-1B47FA7AD669}" type="pres">
      <dgm:prSet presAssocID="{8E253992-6BB5-4FFC-A207-202858BA2B22}" presName="node" presStyleLbl="node1" presStyleIdx="0" presStyleCnt="6">
        <dgm:presLayoutVars>
          <dgm:bulletEnabled val="1"/>
        </dgm:presLayoutVars>
      </dgm:prSet>
      <dgm:spPr/>
      <dgm:t>
        <a:bodyPr/>
        <a:lstStyle/>
        <a:p>
          <a:endParaRPr lang="en-US"/>
        </a:p>
      </dgm:t>
    </dgm:pt>
    <dgm:pt modelId="{5A6B395F-A8FC-4DB2-A057-DE041E901034}" type="pres">
      <dgm:prSet presAssocID="{8E253992-6BB5-4FFC-A207-202858BA2B22}" presName="spNode" presStyleCnt="0"/>
      <dgm:spPr/>
    </dgm:pt>
    <dgm:pt modelId="{4EE95998-9485-4EDD-B44A-8D103DD0D742}" type="pres">
      <dgm:prSet presAssocID="{28191979-E124-4765-80BD-8057BE806105}" presName="sibTrans" presStyleLbl="sibTrans1D1" presStyleIdx="0" presStyleCnt="6"/>
      <dgm:spPr/>
      <dgm:t>
        <a:bodyPr/>
        <a:lstStyle/>
        <a:p>
          <a:endParaRPr lang="en-US"/>
        </a:p>
      </dgm:t>
    </dgm:pt>
    <dgm:pt modelId="{11E12617-358D-4A9F-AA00-0FF81AE40FDA}" type="pres">
      <dgm:prSet presAssocID="{A8768878-0C52-4758-901F-5BE8FB2B0E8C}" presName="node" presStyleLbl="node1" presStyleIdx="1" presStyleCnt="6">
        <dgm:presLayoutVars>
          <dgm:bulletEnabled val="1"/>
        </dgm:presLayoutVars>
      </dgm:prSet>
      <dgm:spPr/>
      <dgm:t>
        <a:bodyPr/>
        <a:lstStyle/>
        <a:p>
          <a:endParaRPr lang="en-US"/>
        </a:p>
      </dgm:t>
    </dgm:pt>
    <dgm:pt modelId="{AA0F0882-06E4-4ADC-B983-D9B30B5CD03D}" type="pres">
      <dgm:prSet presAssocID="{A8768878-0C52-4758-901F-5BE8FB2B0E8C}" presName="spNode" presStyleCnt="0"/>
      <dgm:spPr/>
    </dgm:pt>
    <dgm:pt modelId="{4C90B29F-A17B-4EAB-9BD7-BFF03C7970DB}" type="pres">
      <dgm:prSet presAssocID="{153108AE-3FF9-4F1F-9409-746DADA29FBC}" presName="sibTrans" presStyleLbl="sibTrans1D1" presStyleIdx="1" presStyleCnt="6"/>
      <dgm:spPr/>
      <dgm:t>
        <a:bodyPr/>
        <a:lstStyle/>
        <a:p>
          <a:endParaRPr lang="en-US"/>
        </a:p>
      </dgm:t>
    </dgm:pt>
    <dgm:pt modelId="{C61834F2-BF5F-4CF9-9E47-5047A0A2DDD3}" type="pres">
      <dgm:prSet presAssocID="{8895FCAA-AD9C-40BA-BC57-C1D582EBCCF6}" presName="node" presStyleLbl="node1" presStyleIdx="2" presStyleCnt="6">
        <dgm:presLayoutVars>
          <dgm:bulletEnabled val="1"/>
        </dgm:presLayoutVars>
      </dgm:prSet>
      <dgm:spPr/>
      <dgm:t>
        <a:bodyPr/>
        <a:lstStyle/>
        <a:p>
          <a:endParaRPr lang="en-US"/>
        </a:p>
      </dgm:t>
    </dgm:pt>
    <dgm:pt modelId="{95FA21FA-C439-471E-B193-99F41C2D20A1}" type="pres">
      <dgm:prSet presAssocID="{8895FCAA-AD9C-40BA-BC57-C1D582EBCCF6}" presName="spNode" presStyleCnt="0"/>
      <dgm:spPr/>
    </dgm:pt>
    <dgm:pt modelId="{2B3D6539-D295-42F5-92C9-F16048D43937}" type="pres">
      <dgm:prSet presAssocID="{44619882-8273-44D4-B5E3-E96956B76D31}" presName="sibTrans" presStyleLbl="sibTrans1D1" presStyleIdx="2" presStyleCnt="6"/>
      <dgm:spPr/>
      <dgm:t>
        <a:bodyPr/>
        <a:lstStyle/>
        <a:p>
          <a:endParaRPr lang="en-US"/>
        </a:p>
      </dgm:t>
    </dgm:pt>
    <dgm:pt modelId="{B9F0628B-4A8B-4290-B596-396686AF2088}" type="pres">
      <dgm:prSet presAssocID="{7B616E9C-6D7D-4384-AA92-14EE18A1B120}" presName="node" presStyleLbl="node1" presStyleIdx="3" presStyleCnt="6">
        <dgm:presLayoutVars>
          <dgm:bulletEnabled val="1"/>
        </dgm:presLayoutVars>
      </dgm:prSet>
      <dgm:spPr/>
      <dgm:t>
        <a:bodyPr/>
        <a:lstStyle/>
        <a:p>
          <a:endParaRPr lang="en-US"/>
        </a:p>
      </dgm:t>
    </dgm:pt>
    <dgm:pt modelId="{3ABEBFB4-DD37-45A0-A128-3CE3BAA23DF2}" type="pres">
      <dgm:prSet presAssocID="{7B616E9C-6D7D-4384-AA92-14EE18A1B120}" presName="spNode" presStyleCnt="0"/>
      <dgm:spPr/>
    </dgm:pt>
    <dgm:pt modelId="{82502193-0F38-4B3D-9548-D05A92C5D5FA}" type="pres">
      <dgm:prSet presAssocID="{1CACA57A-D4FB-4FAE-8D59-0BD10512FCCF}" presName="sibTrans" presStyleLbl="sibTrans1D1" presStyleIdx="3" presStyleCnt="6"/>
      <dgm:spPr/>
      <dgm:t>
        <a:bodyPr/>
        <a:lstStyle/>
        <a:p>
          <a:endParaRPr lang="en-US"/>
        </a:p>
      </dgm:t>
    </dgm:pt>
    <dgm:pt modelId="{61D3BE21-2F68-408F-AD77-FD673395E089}" type="pres">
      <dgm:prSet presAssocID="{CF645A8B-85E6-41F5-8A56-9FD1FF04D31B}" presName="node" presStyleLbl="node1" presStyleIdx="4" presStyleCnt="6">
        <dgm:presLayoutVars>
          <dgm:bulletEnabled val="1"/>
        </dgm:presLayoutVars>
      </dgm:prSet>
      <dgm:spPr/>
      <dgm:t>
        <a:bodyPr/>
        <a:lstStyle/>
        <a:p>
          <a:endParaRPr lang="en-US"/>
        </a:p>
      </dgm:t>
    </dgm:pt>
    <dgm:pt modelId="{C979FA02-20A6-4543-858A-E4BC023B6349}" type="pres">
      <dgm:prSet presAssocID="{CF645A8B-85E6-41F5-8A56-9FD1FF04D31B}" presName="spNode" presStyleCnt="0"/>
      <dgm:spPr/>
    </dgm:pt>
    <dgm:pt modelId="{5505667E-0A95-484F-88A5-57CB7BF999B3}" type="pres">
      <dgm:prSet presAssocID="{9CDA3DF2-14B0-4C8D-BB69-6AD7EDAEB2A2}" presName="sibTrans" presStyleLbl="sibTrans1D1" presStyleIdx="4" presStyleCnt="6"/>
      <dgm:spPr/>
      <dgm:t>
        <a:bodyPr/>
        <a:lstStyle/>
        <a:p>
          <a:endParaRPr lang="en-US"/>
        </a:p>
      </dgm:t>
    </dgm:pt>
    <dgm:pt modelId="{E08F78C8-BA32-4B63-998C-D929906529C7}" type="pres">
      <dgm:prSet presAssocID="{E887952C-9A4A-48F0-AA8D-E78B0A45F927}" presName="node" presStyleLbl="node1" presStyleIdx="5" presStyleCnt="6">
        <dgm:presLayoutVars>
          <dgm:bulletEnabled val="1"/>
        </dgm:presLayoutVars>
      </dgm:prSet>
      <dgm:spPr/>
      <dgm:t>
        <a:bodyPr/>
        <a:lstStyle/>
        <a:p>
          <a:endParaRPr lang="en-US"/>
        </a:p>
      </dgm:t>
    </dgm:pt>
    <dgm:pt modelId="{71B50911-BB0D-4393-B372-2C5898E4F0E9}" type="pres">
      <dgm:prSet presAssocID="{E887952C-9A4A-48F0-AA8D-E78B0A45F927}" presName="spNode" presStyleCnt="0"/>
      <dgm:spPr/>
    </dgm:pt>
    <dgm:pt modelId="{B045FF4B-5868-4228-8F61-DC7C0CBE9B6C}" type="pres">
      <dgm:prSet presAssocID="{4FA8D82C-A8CB-4DC1-9ED0-131D3373696F}" presName="sibTrans" presStyleLbl="sibTrans1D1" presStyleIdx="5" presStyleCnt="6"/>
      <dgm:spPr/>
      <dgm:t>
        <a:bodyPr/>
        <a:lstStyle/>
        <a:p>
          <a:endParaRPr lang="en-US"/>
        </a:p>
      </dgm:t>
    </dgm:pt>
  </dgm:ptLst>
  <dgm:cxnLst>
    <dgm:cxn modelId="{2C9FC69C-35D4-4B84-BEAF-36D00C1D43BF}" srcId="{18977200-7120-40B0-BEED-07AC760E4E9E}" destId="{7B616E9C-6D7D-4384-AA92-14EE18A1B120}" srcOrd="3" destOrd="0" parTransId="{4E9B660C-2A9A-4828-931A-E0C183EB550C}" sibTransId="{1CACA57A-D4FB-4FAE-8D59-0BD10512FCCF}"/>
    <dgm:cxn modelId="{DA36605A-6913-4417-BE76-916C22C58E65}" type="presOf" srcId="{8E253992-6BB5-4FFC-A207-202858BA2B22}" destId="{B3CB753A-6CAF-4248-9C6D-1B47FA7AD669}" srcOrd="0" destOrd="0" presId="urn:microsoft.com/office/officeart/2005/8/layout/cycle6"/>
    <dgm:cxn modelId="{4E634CD6-A93C-4BD7-8474-79476D51A6A2}" type="presOf" srcId="{E887952C-9A4A-48F0-AA8D-E78B0A45F927}" destId="{E08F78C8-BA32-4B63-998C-D929906529C7}" srcOrd="0" destOrd="0" presId="urn:microsoft.com/office/officeart/2005/8/layout/cycle6"/>
    <dgm:cxn modelId="{0A7BC2F1-A558-457D-B05E-028C7B552C38}" srcId="{18977200-7120-40B0-BEED-07AC760E4E9E}" destId="{A8768878-0C52-4758-901F-5BE8FB2B0E8C}" srcOrd="1" destOrd="0" parTransId="{644FE2F5-0389-4C0D-88A5-2E4459B1A8F0}" sibTransId="{153108AE-3FF9-4F1F-9409-746DADA29FBC}"/>
    <dgm:cxn modelId="{B226C75B-2B13-4791-9B30-DAB0400E0AB4}" srcId="{18977200-7120-40B0-BEED-07AC760E4E9E}" destId="{8E253992-6BB5-4FFC-A207-202858BA2B22}" srcOrd="0" destOrd="0" parTransId="{D8D1DA2F-DAD6-4D78-AF97-8813A1CFC82E}" sibTransId="{28191979-E124-4765-80BD-8057BE806105}"/>
    <dgm:cxn modelId="{46994E74-7093-457B-813F-E7E0CD3C63D7}" type="presOf" srcId="{A8768878-0C52-4758-901F-5BE8FB2B0E8C}" destId="{11E12617-358D-4A9F-AA00-0FF81AE40FDA}" srcOrd="0" destOrd="0" presId="urn:microsoft.com/office/officeart/2005/8/layout/cycle6"/>
    <dgm:cxn modelId="{927B0209-5561-4DEC-9089-1BC95CE04892}" type="presOf" srcId="{8895FCAA-AD9C-40BA-BC57-C1D582EBCCF6}" destId="{C61834F2-BF5F-4CF9-9E47-5047A0A2DDD3}" srcOrd="0" destOrd="0" presId="urn:microsoft.com/office/officeart/2005/8/layout/cycle6"/>
    <dgm:cxn modelId="{F5D4A223-6EAF-4013-BB3E-BF45B4A02824}" srcId="{18977200-7120-40B0-BEED-07AC760E4E9E}" destId="{8895FCAA-AD9C-40BA-BC57-C1D582EBCCF6}" srcOrd="2" destOrd="0" parTransId="{2DDC33BF-6F9D-4A03-AAAE-2D14D3F4B99C}" sibTransId="{44619882-8273-44D4-B5E3-E96956B76D31}"/>
    <dgm:cxn modelId="{AEDD0D83-0A41-4880-BF23-52FAE434EFE0}" type="presOf" srcId="{18977200-7120-40B0-BEED-07AC760E4E9E}" destId="{B04F1BF1-E52A-49D8-A12E-6AF0E1F02FB7}" srcOrd="0" destOrd="0" presId="urn:microsoft.com/office/officeart/2005/8/layout/cycle6"/>
    <dgm:cxn modelId="{A1E3ACEC-D093-4B50-BD41-B52ABD868D5C}" type="presOf" srcId="{1CACA57A-D4FB-4FAE-8D59-0BD10512FCCF}" destId="{82502193-0F38-4B3D-9548-D05A92C5D5FA}" srcOrd="0" destOrd="0" presId="urn:microsoft.com/office/officeart/2005/8/layout/cycle6"/>
    <dgm:cxn modelId="{BEDD3859-EA1F-4ADA-A45D-FF5C078670BD}" type="presOf" srcId="{9CDA3DF2-14B0-4C8D-BB69-6AD7EDAEB2A2}" destId="{5505667E-0A95-484F-88A5-57CB7BF999B3}" srcOrd="0" destOrd="0" presId="urn:microsoft.com/office/officeart/2005/8/layout/cycle6"/>
    <dgm:cxn modelId="{5E772800-B41F-49AA-A8D9-E7F39355E8EA}" type="presOf" srcId="{7B616E9C-6D7D-4384-AA92-14EE18A1B120}" destId="{B9F0628B-4A8B-4290-B596-396686AF2088}" srcOrd="0" destOrd="0" presId="urn:microsoft.com/office/officeart/2005/8/layout/cycle6"/>
    <dgm:cxn modelId="{F217798C-CAEE-42FF-92BE-37758047A9E3}" type="presOf" srcId="{153108AE-3FF9-4F1F-9409-746DADA29FBC}" destId="{4C90B29F-A17B-4EAB-9BD7-BFF03C7970DB}" srcOrd="0" destOrd="0" presId="urn:microsoft.com/office/officeart/2005/8/layout/cycle6"/>
    <dgm:cxn modelId="{CA9DC67E-29FF-4EDB-BA45-C9631EB1E362}" type="presOf" srcId="{44619882-8273-44D4-B5E3-E96956B76D31}" destId="{2B3D6539-D295-42F5-92C9-F16048D43937}" srcOrd="0" destOrd="0" presId="urn:microsoft.com/office/officeart/2005/8/layout/cycle6"/>
    <dgm:cxn modelId="{7BEBA3E9-C8D7-4614-873F-E3D9410FBFBF}" type="presOf" srcId="{4FA8D82C-A8CB-4DC1-9ED0-131D3373696F}" destId="{B045FF4B-5868-4228-8F61-DC7C0CBE9B6C}" srcOrd="0" destOrd="0" presId="urn:microsoft.com/office/officeart/2005/8/layout/cycle6"/>
    <dgm:cxn modelId="{76245693-036B-465B-BAF3-2B22D1959594}" srcId="{18977200-7120-40B0-BEED-07AC760E4E9E}" destId="{CF645A8B-85E6-41F5-8A56-9FD1FF04D31B}" srcOrd="4" destOrd="0" parTransId="{C0818799-F354-4EC0-9924-BFE5851C42B5}" sibTransId="{9CDA3DF2-14B0-4C8D-BB69-6AD7EDAEB2A2}"/>
    <dgm:cxn modelId="{FA0FA5C7-A061-4A73-8EAE-039ACF3E76B9}" type="presOf" srcId="{28191979-E124-4765-80BD-8057BE806105}" destId="{4EE95998-9485-4EDD-B44A-8D103DD0D742}" srcOrd="0" destOrd="0" presId="urn:microsoft.com/office/officeart/2005/8/layout/cycle6"/>
    <dgm:cxn modelId="{5BB111DF-058D-4528-A103-FE87C4518C27}" type="presOf" srcId="{CF645A8B-85E6-41F5-8A56-9FD1FF04D31B}" destId="{61D3BE21-2F68-408F-AD77-FD673395E089}" srcOrd="0" destOrd="0" presId="urn:microsoft.com/office/officeart/2005/8/layout/cycle6"/>
    <dgm:cxn modelId="{89166937-572F-4C24-8B01-7581D9287C11}" srcId="{18977200-7120-40B0-BEED-07AC760E4E9E}" destId="{E887952C-9A4A-48F0-AA8D-E78B0A45F927}" srcOrd="5" destOrd="0" parTransId="{3EB2C33D-A0F7-4372-8E43-A6CC792D3882}" sibTransId="{4FA8D82C-A8CB-4DC1-9ED0-131D3373696F}"/>
    <dgm:cxn modelId="{0D9A3AF4-4226-406C-AF6C-FADED66D5E0D}" type="presParOf" srcId="{B04F1BF1-E52A-49D8-A12E-6AF0E1F02FB7}" destId="{B3CB753A-6CAF-4248-9C6D-1B47FA7AD669}" srcOrd="0" destOrd="0" presId="urn:microsoft.com/office/officeart/2005/8/layout/cycle6"/>
    <dgm:cxn modelId="{5AC10C69-2F5A-4F6F-BC68-A6D66A1764FA}" type="presParOf" srcId="{B04F1BF1-E52A-49D8-A12E-6AF0E1F02FB7}" destId="{5A6B395F-A8FC-4DB2-A057-DE041E901034}" srcOrd="1" destOrd="0" presId="urn:microsoft.com/office/officeart/2005/8/layout/cycle6"/>
    <dgm:cxn modelId="{F5489D08-B5F1-4906-A1A1-B35FD2FF6134}" type="presParOf" srcId="{B04F1BF1-E52A-49D8-A12E-6AF0E1F02FB7}" destId="{4EE95998-9485-4EDD-B44A-8D103DD0D742}" srcOrd="2" destOrd="0" presId="urn:microsoft.com/office/officeart/2005/8/layout/cycle6"/>
    <dgm:cxn modelId="{4B321960-B2C2-4F24-A3F6-5861AC2F5B3D}" type="presParOf" srcId="{B04F1BF1-E52A-49D8-A12E-6AF0E1F02FB7}" destId="{11E12617-358D-4A9F-AA00-0FF81AE40FDA}" srcOrd="3" destOrd="0" presId="urn:microsoft.com/office/officeart/2005/8/layout/cycle6"/>
    <dgm:cxn modelId="{FB0D4F65-7C47-413E-A2D2-0E3D32815030}" type="presParOf" srcId="{B04F1BF1-E52A-49D8-A12E-6AF0E1F02FB7}" destId="{AA0F0882-06E4-4ADC-B983-D9B30B5CD03D}" srcOrd="4" destOrd="0" presId="urn:microsoft.com/office/officeart/2005/8/layout/cycle6"/>
    <dgm:cxn modelId="{CAFC3A67-D968-40AB-8A98-2E0CB37B144E}" type="presParOf" srcId="{B04F1BF1-E52A-49D8-A12E-6AF0E1F02FB7}" destId="{4C90B29F-A17B-4EAB-9BD7-BFF03C7970DB}" srcOrd="5" destOrd="0" presId="urn:microsoft.com/office/officeart/2005/8/layout/cycle6"/>
    <dgm:cxn modelId="{5CBBDDD0-96EC-484F-8395-BE17E318326A}" type="presParOf" srcId="{B04F1BF1-E52A-49D8-A12E-6AF0E1F02FB7}" destId="{C61834F2-BF5F-4CF9-9E47-5047A0A2DDD3}" srcOrd="6" destOrd="0" presId="urn:microsoft.com/office/officeart/2005/8/layout/cycle6"/>
    <dgm:cxn modelId="{A28D1A8E-19E8-4E87-A49B-F5F74F02E84D}" type="presParOf" srcId="{B04F1BF1-E52A-49D8-A12E-6AF0E1F02FB7}" destId="{95FA21FA-C439-471E-B193-99F41C2D20A1}" srcOrd="7" destOrd="0" presId="urn:microsoft.com/office/officeart/2005/8/layout/cycle6"/>
    <dgm:cxn modelId="{D19CA3AF-FF05-482E-8E7A-C88742F8B9F2}" type="presParOf" srcId="{B04F1BF1-E52A-49D8-A12E-6AF0E1F02FB7}" destId="{2B3D6539-D295-42F5-92C9-F16048D43937}" srcOrd="8" destOrd="0" presId="urn:microsoft.com/office/officeart/2005/8/layout/cycle6"/>
    <dgm:cxn modelId="{8DFEE0F0-53C5-4E81-8931-697D127E9252}" type="presParOf" srcId="{B04F1BF1-E52A-49D8-A12E-6AF0E1F02FB7}" destId="{B9F0628B-4A8B-4290-B596-396686AF2088}" srcOrd="9" destOrd="0" presId="urn:microsoft.com/office/officeart/2005/8/layout/cycle6"/>
    <dgm:cxn modelId="{B078D8EB-20F5-46AD-822A-E92C79BA3237}" type="presParOf" srcId="{B04F1BF1-E52A-49D8-A12E-6AF0E1F02FB7}" destId="{3ABEBFB4-DD37-45A0-A128-3CE3BAA23DF2}" srcOrd="10" destOrd="0" presId="urn:microsoft.com/office/officeart/2005/8/layout/cycle6"/>
    <dgm:cxn modelId="{FF05A453-B360-4018-80D9-935D2BBD5F82}" type="presParOf" srcId="{B04F1BF1-E52A-49D8-A12E-6AF0E1F02FB7}" destId="{82502193-0F38-4B3D-9548-D05A92C5D5FA}" srcOrd="11" destOrd="0" presId="urn:microsoft.com/office/officeart/2005/8/layout/cycle6"/>
    <dgm:cxn modelId="{B893320D-2FD5-4D33-954C-EAE24C31EE11}" type="presParOf" srcId="{B04F1BF1-E52A-49D8-A12E-6AF0E1F02FB7}" destId="{61D3BE21-2F68-408F-AD77-FD673395E089}" srcOrd="12" destOrd="0" presId="urn:microsoft.com/office/officeart/2005/8/layout/cycle6"/>
    <dgm:cxn modelId="{E8C36A5E-2CB8-4935-A66B-C16AF0940FC0}" type="presParOf" srcId="{B04F1BF1-E52A-49D8-A12E-6AF0E1F02FB7}" destId="{C979FA02-20A6-4543-858A-E4BC023B6349}" srcOrd="13" destOrd="0" presId="urn:microsoft.com/office/officeart/2005/8/layout/cycle6"/>
    <dgm:cxn modelId="{840BDFD0-485F-44E3-B839-22918E12243A}" type="presParOf" srcId="{B04F1BF1-E52A-49D8-A12E-6AF0E1F02FB7}" destId="{5505667E-0A95-484F-88A5-57CB7BF999B3}" srcOrd="14" destOrd="0" presId="urn:microsoft.com/office/officeart/2005/8/layout/cycle6"/>
    <dgm:cxn modelId="{234B0883-F8D9-4A6B-834A-DDEC1D15AF78}" type="presParOf" srcId="{B04F1BF1-E52A-49D8-A12E-6AF0E1F02FB7}" destId="{E08F78C8-BA32-4B63-998C-D929906529C7}" srcOrd="15" destOrd="0" presId="urn:microsoft.com/office/officeart/2005/8/layout/cycle6"/>
    <dgm:cxn modelId="{1B9463FE-EB54-470E-9C74-781EA52D0DCC}" type="presParOf" srcId="{B04F1BF1-E52A-49D8-A12E-6AF0E1F02FB7}" destId="{71B50911-BB0D-4393-B372-2C5898E4F0E9}" srcOrd="16" destOrd="0" presId="urn:microsoft.com/office/officeart/2005/8/layout/cycle6"/>
    <dgm:cxn modelId="{0FDE4DA5-F22C-4314-8809-1F7D41851F87}" type="presParOf" srcId="{B04F1BF1-E52A-49D8-A12E-6AF0E1F02FB7}" destId="{B045FF4B-5868-4228-8F61-DC7C0CBE9B6C}" srcOrd="17" destOrd="0" presId="urn:microsoft.com/office/officeart/2005/8/layout/cycle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640089B-30C4-4CF9-A1E4-F7E151C2D612}" type="doc">
      <dgm:prSet loTypeId="urn:microsoft.com/office/officeart/2005/8/layout/radial4" loCatId="relationship" qsTypeId="urn:microsoft.com/office/officeart/2005/8/quickstyle/simple1" qsCatId="simple" csTypeId="urn:microsoft.com/office/officeart/2005/8/colors/accent1_2" csCatId="accent1" phldr="1"/>
      <dgm:spPr/>
      <dgm:t>
        <a:bodyPr/>
        <a:lstStyle/>
        <a:p>
          <a:endParaRPr lang="en-US"/>
        </a:p>
      </dgm:t>
    </dgm:pt>
    <dgm:pt modelId="{6B07E11C-ED0B-47F3-A60D-D70D6114E5A2}">
      <dgm:prSet phldrT="[Text]"/>
      <dgm:spPr>
        <a:solidFill>
          <a:srgbClr val="FFC000"/>
        </a:solidFill>
      </dgm:spPr>
      <dgm:t>
        <a:bodyPr/>
        <a:lstStyle/>
        <a:p>
          <a:r>
            <a:rPr kumimoji="0" lang="en-US" b="1" i="0" u="none" strike="noStrike" cap="none" spc="0" normalizeH="0" baseline="0" noProof="0" smtClean="0">
              <a:ln>
                <a:noFill/>
              </a:ln>
              <a:solidFill>
                <a:srgbClr val="FF0000"/>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TÍNH TOÁN ĐƯỢC</a:t>
          </a:r>
          <a:endParaRPr lang="en-US">
            <a:solidFill>
              <a:schemeClr val="bg1"/>
            </a:solidFill>
          </a:endParaRPr>
        </a:p>
      </dgm:t>
    </dgm:pt>
    <dgm:pt modelId="{D908B8CC-D8D2-4963-9441-EE4982D523BD}" type="parTrans" cxnId="{4C4A5052-4859-4832-9F4F-0A3A61109449}">
      <dgm:prSet/>
      <dgm:spPr/>
      <dgm:t>
        <a:bodyPr/>
        <a:lstStyle/>
        <a:p>
          <a:endParaRPr lang="en-US"/>
        </a:p>
      </dgm:t>
    </dgm:pt>
    <dgm:pt modelId="{8ACAE431-5646-4949-9B4A-AA79BC39E76B}" type="sibTrans" cxnId="{4C4A5052-4859-4832-9F4F-0A3A61109449}">
      <dgm:prSet/>
      <dgm:spPr/>
      <dgm:t>
        <a:bodyPr/>
        <a:lstStyle/>
        <a:p>
          <a:endParaRPr lang="en-US"/>
        </a:p>
      </dgm:t>
    </dgm:pt>
    <dgm:pt modelId="{2EF38C11-A801-47E5-87E2-3B4D9F5FA0DB}">
      <dgm:prSet phldrT="[Text]" custT="1"/>
      <dgm:spPr>
        <a:solidFill>
          <a:srgbClr val="00B050"/>
        </a:solidFill>
      </dgm:spPr>
      <dgm:t>
        <a:bodyPr/>
        <a:lstStyle/>
        <a:p>
          <a:r>
            <a:rPr lang="en-US" sz="2800" smtClean="0"/>
            <a:t>lượng vật tư cần đặt thêm</a:t>
          </a:r>
          <a:endParaRPr lang="en-US" sz="2800" i="0">
            <a:latin typeface="Times New Roman" panose="02020603050405020304" pitchFamily="18" charset="0"/>
            <a:cs typeface="Times New Roman" panose="02020603050405020304" pitchFamily="18" charset="0"/>
          </a:endParaRPr>
        </a:p>
      </dgm:t>
    </dgm:pt>
    <dgm:pt modelId="{176BD0E1-6D41-4215-9775-AFFEC183273F}" type="parTrans" cxnId="{C8A44667-C4D4-44B0-984B-81864F0C9233}">
      <dgm:prSet/>
      <dgm:spPr>
        <a:solidFill>
          <a:schemeClr val="accent1">
            <a:lumMod val="75000"/>
          </a:schemeClr>
        </a:solidFill>
      </dgm:spPr>
      <dgm:t>
        <a:bodyPr/>
        <a:lstStyle/>
        <a:p>
          <a:endParaRPr lang="en-US"/>
        </a:p>
      </dgm:t>
    </dgm:pt>
    <dgm:pt modelId="{87047376-9726-4ABC-9738-CCC7ACAAC08F}" type="sibTrans" cxnId="{C8A44667-C4D4-44B0-984B-81864F0C9233}">
      <dgm:prSet/>
      <dgm:spPr/>
      <dgm:t>
        <a:bodyPr/>
        <a:lstStyle/>
        <a:p>
          <a:endParaRPr lang="en-US"/>
        </a:p>
      </dgm:t>
    </dgm:pt>
    <dgm:pt modelId="{4F230262-B242-4841-A718-9D828FEFCE80}">
      <dgm:prSet phldrT="[Text]" custT="1"/>
      <dgm:spPr>
        <a:solidFill>
          <a:srgbClr val="00B0F0"/>
        </a:solidFill>
      </dgm:spPr>
      <dgm:t>
        <a:bodyPr/>
        <a:lstStyle/>
        <a:p>
          <a:r>
            <a:rPr lang="en-US" sz="2800" smtClean="0"/>
            <a:t>Cần tăng ca không? </a:t>
          </a:r>
          <a:endParaRPr lang="en-US" sz="2800" i="0">
            <a:latin typeface="Times New Roman" panose="02020603050405020304" pitchFamily="18" charset="0"/>
            <a:cs typeface="Times New Roman" panose="02020603050405020304" pitchFamily="18" charset="0"/>
          </a:endParaRPr>
        </a:p>
      </dgm:t>
    </dgm:pt>
    <dgm:pt modelId="{A9681C63-25B6-4117-854C-E17C293A2B98}" type="parTrans" cxnId="{F8305E81-7CF7-4C5E-8CD3-679D99F88475}">
      <dgm:prSet/>
      <dgm:spPr>
        <a:solidFill>
          <a:schemeClr val="accent1">
            <a:lumMod val="75000"/>
          </a:schemeClr>
        </a:solidFill>
      </dgm:spPr>
      <dgm:t>
        <a:bodyPr/>
        <a:lstStyle/>
        <a:p>
          <a:endParaRPr lang="en-US"/>
        </a:p>
      </dgm:t>
    </dgm:pt>
    <dgm:pt modelId="{8178E121-36F6-4FBF-86C5-38B9ED717013}" type="sibTrans" cxnId="{F8305E81-7CF7-4C5E-8CD3-679D99F88475}">
      <dgm:prSet/>
      <dgm:spPr/>
      <dgm:t>
        <a:bodyPr/>
        <a:lstStyle/>
        <a:p>
          <a:endParaRPr lang="en-US"/>
        </a:p>
      </dgm:t>
    </dgm:pt>
    <dgm:pt modelId="{06204A61-DD85-43BB-8848-4D9C61F93FA9}">
      <dgm:prSet phldrT="[Text]" custT="1"/>
      <dgm:spPr>
        <a:solidFill>
          <a:schemeClr val="accent5">
            <a:lumMod val="50000"/>
          </a:schemeClr>
        </a:solidFill>
      </dgm:spPr>
      <dgm:t>
        <a:bodyPr/>
        <a:lstStyle/>
        <a:p>
          <a:r>
            <a:rPr lang="en-US" sz="2400" smtClean="0"/>
            <a:t>Bộ phận nào cần tăng ca cụ thể theo từng ngày</a:t>
          </a:r>
          <a:endParaRPr lang="en-US" sz="2400" i="0">
            <a:latin typeface="Times New Roman" panose="02020603050405020304" pitchFamily="18" charset="0"/>
            <a:cs typeface="Times New Roman" panose="02020603050405020304" pitchFamily="18" charset="0"/>
          </a:endParaRPr>
        </a:p>
      </dgm:t>
    </dgm:pt>
    <dgm:pt modelId="{096769CA-6AAB-45A8-A066-1DDA873F4ADE}" type="parTrans" cxnId="{F6B381CD-F204-4BEF-9C8F-7D045F021174}">
      <dgm:prSet/>
      <dgm:spPr>
        <a:solidFill>
          <a:schemeClr val="accent1">
            <a:lumMod val="75000"/>
          </a:schemeClr>
        </a:solidFill>
      </dgm:spPr>
      <dgm:t>
        <a:bodyPr/>
        <a:lstStyle/>
        <a:p>
          <a:endParaRPr lang="en-US"/>
        </a:p>
      </dgm:t>
    </dgm:pt>
    <dgm:pt modelId="{162CBF06-2FA8-4D79-891F-724432E4C8EC}" type="sibTrans" cxnId="{F6B381CD-F204-4BEF-9C8F-7D045F021174}">
      <dgm:prSet/>
      <dgm:spPr/>
      <dgm:t>
        <a:bodyPr/>
        <a:lstStyle/>
        <a:p>
          <a:endParaRPr lang="en-US"/>
        </a:p>
      </dgm:t>
    </dgm:pt>
    <dgm:pt modelId="{CCF98691-462C-4850-9164-BF1A234141B3}">
      <dgm:prSet phldrT="[Text]" custT="1"/>
      <dgm:spPr>
        <a:solidFill>
          <a:srgbClr val="6600CC"/>
        </a:solidFill>
      </dgm:spPr>
      <dgm:t>
        <a:bodyPr/>
        <a:lstStyle/>
        <a:p>
          <a:r>
            <a:rPr lang="en-US" sz="2800" smtClean="0"/>
            <a:t>KHSX cho từng xưởng, khâu, ca</a:t>
          </a:r>
          <a:endParaRPr lang="en-US" sz="2800" i="0">
            <a:latin typeface="Times New Roman" panose="02020603050405020304" pitchFamily="18" charset="0"/>
            <a:cs typeface="Times New Roman" panose="02020603050405020304" pitchFamily="18" charset="0"/>
          </a:endParaRPr>
        </a:p>
      </dgm:t>
    </dgm:pt>
    <dgm:pt modelId="{BAED8E85-891F-4598-9B7A-FDAD65BE7E07}" type="parTrans" cxnId="{66678B83-C37E-459D-AA98-FD781BD31F99}">
      <dgm:prSet/>
      <dgm:spPr>
        <a:solidFill>
          <a:schemeClr val="accent1">
            <a:lumMod val="75000"/>
          </a:schemeClr>
        </a:solidFill>
      </dgm:spPr>
      <dgm:t>
        <a:bodyPr/>
        <a:lstStyle/>
        <a:p>
          <a:endParaRPr lang="en-US"/>
        </a:p>
      </dgm:t>
    </dgm:pt>
    <dgm:pt modelId="{CD5A24C1-B682-4860-BDF3-1B62AB9E634A}" type="sibTrans" cxnId="{66678B83-C37E-459D-AA98-FD781BD31F99}">
      <dgm:prSet/>
      <dgm:spPr/>
      <dgm:t>
        <a:bodyPr/>
        <a:lstStyle/>
        <a:p>
          <a:endParaRPr lang="en-US"/>
        </a:p>
      </dgm:t>
    </dgm:pt>
    <dgm:pt modelId="{4B025C2E-26F3-4563-8CD7-1534D5670046}">
      <dgm:prSet phldrT="[Text]" custT="1"/>
      <dgm:spPr>
        <a:solidFill>
          <a:srgbClr val="0070C0"/>
        </a:solidFill>
      </dgm:spPr>
      <dgm:t>
        <a:bodyPr/>
        <a:lstStyle/>
        <a:p>
          <a:r>
            <a:rPr lang="en-US" sz="2800" smtClean="0"/>
            <a:t>đơn hàng có đáp ứng kịp không?</a:t>
          </a:r>
          <a:endParaRPr lang="en-US" sz="2800" i="0">
            <a:latin typeface="Times New Roman" panose="02020603050405020304" pitchFamily="18" charset="0"/>
            <a:cs typeface="Times New Roman" panose="02020603050405020304" pitchFamily="18" charset="0"/>
          </a:endParaRPr>
        </a:p>
      </dgm:t>
    </dgm:pt>
    <dgm:pt modelId="{A5A8F11A-C59E-46E1-8338-282483791492}" type="parTrans" cxnId="{6F56EA7C-DC7D-4CFD-9063-3FEEB6BF6B3A}">
      <dgm:prSet/>
      <dgm:spPr>
        <a:solidFill>
          <a:schemeClr val="accent1">
            <a:lumMod val="75000"/>
          </a:schemeClr>
        </a:solidFill>
      </dgm:spPr>
      <dgm:t>
        <a:bodyPr/>
        <a:lstStyle/>
        <a:p>
          <a:endParaRPr lang="en-US"/>
        </a:p>
      </dgm:t>
    </dgm:pt>
    <dgm:pt modelId="{813A061B-D3E6-417F-ACC7-87C2437279AA}" type="sibTrans" cxnId="{6F56EA7C-DC7D-4CFD-9063-3FEEB6BF6B3A}">
      <dgm:prSet/>
      <dgm:spPr/>
      <dgm:t>
        <a:bodyPr/>
        <a:lstStyle/>
        <a:p>
          <a:endParaRPr lang="en-US"/>
        </a:p>
      </dgm:t>
    </dgm:pt>
    <dgm:pt modelId="{C6473B66-7E8E-4528-859A-60087DD7573D}" type="pres">
      <dgm:prSet presAssocID="{8640089B-30C4-4CF9-A1E4-F7E151C2D612}" presName="cycle" presStyleCnt="0">
        <dgm:presLayoutVars>
          <dgm:chMax val="1"/>
          <dgm:dir/>
          <dgm:animLvl val="ctr"/>
          <dgm:resizeHandles val="exact"/>
        </dgm:presLayoutVars>
      </dgm:prSet>
      <dgm:spPr/>
      <dgm:t>
        <a:bodyPr/>
        <a:lstStyle/>
        <a:p>
          <a:endParaRPr lang="en-US"/>
        </a:p>
      </dgm:t>
    </dgm:pt>
    <dgm:pt modelId="{9F5A11AD-709B-43DD-86D0-7AE98BD6D267}" type="pres">
      <dgm:prSet presAssocID="{6B07E11C-ED0B-47F3-A60D-D70D6114E5A2}" presName="centerShape" presStyleLbl="node0" presStyleIdx="0" presStyleCnt="1"/>
      <dgm:spPr/>
      <dgm:t>
        <a:bodyPr/>
        <a:lstStyle/>
        <a:p>
          <a:endParaRPr lang="en-US"/>
        </a:p>
      </dgm:t>
    </dgm:pt>
    <dgm:pt modelId="{846B6A2C-BAC2-4F0E-A145-8289578E6E63}" type="pres">
      <dgm:prSet presAssocID="{176BD0E1-6D41-4215-9775-AFFEC183273F}" presName="parTrans" presStyleLbl="bgSibTrans2D1" presStyleIdx="0" presStyleCnt="5"/>
      <dgm:spPr/>
      <dgm:t>
        <a:bodyPr/>
        <a:lstStyle/>
        <a:p>
          <a:endParaRPr lang="en-US"/>
        </a:p>
      </dgm:t>
    </dgm:pt>
    <dgm:pt modelId="{9B58582B-6F06-4BD9-84D4-257E7F768679}" type="pres">
      <dgm:prSet presAssocID="{2EF38C11-A801-47E5-87E2-3B4D9F5FA0DB}" presName="node" presStyleLbl="node1" presStyleIdx="0" presStyleCnt="5">
        <dgm:presLayoutVars>
          <dgm:bulletEnabled val="1"/>
        </dgm:presLayoutVars>
      </dgm:prSet>
      <dgm:spPr/>
      <dgm:t>
        <a:bodyPr/>
        <a:lstStyle/>
        <a:p>
          <a:endParaRPr lang="en-US"/>
        </a:p>
      </dgm:t>
    </dgm:pt>
    <dgm:pt modelId="{3C59882B-8295-471D-89B2-F1122968FE30}" type="pres">
      <dgm:prSet presAssocID="{A5A8F11A-C59E-46E1-8338-282483791492}" presName="parTrans" presStyleLbl="bgSibTrans2D1" presStyleIdx="1" presStyleCnt="5"/>
      <dgm:spPr/>
      <dgm:t>
        <a:bodyPr/>
        <a:lstStyle/>
        <a:p>
          <a:endParaRPr lang="en-US"/>
        </a:p>
      </dgm:t>
    </dgm:pt>
    <dgm:pt modelId="{1DAF5672-F275-408D-AD90-D78999AC253B}" type="pres">
      <dgm:prSet presAssocID="{4B025C2E-26F3-4563-8CD7-1534D5670046}" presName="node" presStyleLbl="node1" presStyleIdx="1" presStyleCnt="5">
        <dgm:presLayoutVars>
          <dgm:bulletEnabled val="1"/>
        </dgm:presLayoutVars>
      </dgm:prSet>
      <dgm:spPr/>
      <dgm:t>
        <a:bodyPr/>
        <a:lstStyle/>
        <a:p>
          <a:endParaRPr lang="en-US"/>
        </a:p>
      </dgm:t>
    </dgm:pt>
    <dgm:pt modelId="{AA69CDA2-378C-4155-BD07-D75BB04AD3D5}" type="pres">
      <dgm:prSet presAssocID="{A9681C63-25B6-4117-854C-E17C293A2B98}" presName="parTrans" presStyleLbl="bgSibTrans2D1" presStyleIdx="2" presStyleCnt="5"/>
      <dgm:spPr/>
      <dgm:t>
        <a:bodyPr/>
        <a:lstStyle/>
        <a:p>
          <a:endParaRPr lang="en-US"/>
        </a:p>
      </dgm:t>
    </dgm:pt>
    <dgm:pt modelId="{6EBB2CAE-A60B-4377-9D9B-75D9FF6502D3}" type="pres">
      <dgm:prSet presAssocID="{4F230262-B242-4841-A718-9D828FEFCE80}" presName="node" presStyleLbl="node1" presStyleIdx="2" presStyleCnt="5">
        <dgm:presLayoutVars>
          <dgm:bulletEnabled val="1"/>
        </dgm:presLayoutVars>
      </dgm:prSet>
      <dgm:spPr/>
      <dgm:t>
        <a:bodyPr/>
        <a:lstStyle/>
        <a:p>
          <a:endParaRPr lang="en-US"/>
        </a:p>
      </dgm:t>
    </dgm:pt>
    <dgm:pt modelId="{7626CE05-091C-4461-8D7E-315F70CA2C19}" type="pres">
      <dgm:prSet presAssocID="{096769CA-6AAB-45A8-A066-1DDA873F4ADE}" presName="parTrans" presStyleLbl="bgSibTrans2D1" presStyleIdx="3" presStyleCnt="5"/>
      <dgm:spPr/>
      <dgm:t>
        <a:bodyPr/>
        <a:lstStyle/>
        <a:p>
          <a:endParaRPr lang="en-US"/>
        </a:p>
      </dgm:t>
    </dgm:pt>
    <dgm:pt modelId="{D6403D31-26AC-4DB3-A253-7892CAC1487A}" type="pres">
      <dgm:prSet presAssocID="{06204A61-DD85-43BB-8848-4D9C61F93FA9}" presName="node" presStyleLbl="node1" presStyleIdx="3" presStyleCnt="5">
        <dgm:presLayoutVars>
          <dgm:bulletEnabled val="1"/>
        </dgm:presLayoutVars>
      </dgm:prSet>
      <dgm:spPr/>
      <dgm:t>
        <a:bodyPr/>
        <a:lstStyle/>
        <a:p>
          <a:endParaRPr lang="en-US"/>
        </a:p>
      </dgm:t>
    </dgm:pt>
    <dgm:pt modelId="{5E21EA82-D716-41D7-9852-C9102ECF797E}" type="pres">
      <dgm:prSet presAssocID="{BAED8E85-891F-4598-9B7A-FDAD65BE7E07}" presName="parTrans" presStyleLbl="bgSibTrans2D1" presStyleIdx="4" presStyleCnt="5"/>
      <dgm:spPr/>
      <dgm:t>
        <a:bodyPr/>
        <a:lstStyle/>
        <a:p>
          <a:endParaRPr lang="en-US"/>
        </a:p>
      </dgm:t>
    </dgm:pt>
    <dgm:pt modelId="{38529B5E-7062-4134-8B99-C7E6AF14050D}" type="pres">
      <dgm:prSet presAssocID="{CCF98691-462C-4850-9164-BF1A234141B3}" presName="node" presStyleLbl="node1" presStyleIdx="4" presStyleCnt="5">
        <dgm:presLayoutVars>
          <dgm:bulletEnabled val="1"/>
        </dgm:presLayoutVars>
      </dgm:prSet>
      <dgm:spPr/>
      <dgm:t>
        <a:bodyPr/>
        <a:lstStyle/>
        <a:p>
          <a:endParaRPr lang="en-US"/>
        </a:p>
      </dgm:t>
    </dgm:pt>
  </dgm:ptLst>
  <dgm:cxnLst>
    <dgm:cxn modelId="{983780B1-3616-42DF-BD1F-A97ACF686D49}" type="presOf" srcId="{096769CA-6AAB-45A8-A066-1DDA873F4ADE}" destId="{7626CE05-091C-4461-8D7E-315F70CA2C19}" srcOrd="0" destOrd="0" presId="urn:microsoft.com/office/officeart/2005/8/layout/radial4"/>
    <dgm:cxn modelId="{46FC56F2-6380-43D2-B460-097895CCEECF}" type="presOf" srcId="{A5A8F11A-C59E-46E1-8338-282483791492}" destId="{3C59882B-8295-471D-89B2-F1122968FE30}" srcOrd="0" destOrd="0" presId="urn:microsoft.com/office/officeart/2005/8/layout/radial4"/>
    <dgm:cxn modelId="{6197C663-B67B-4377-921F-0954FF24AECD}" type="presOf" srcId="{176BD0E1-6D41-4215-9775-AFFEC183273F}" destId="{846B6A2C-BAC2-4F0E-A145-8289578E6E63}" srcOrd="0" destOrd="0" presId="urn:microsoft.com/office/officeart/2005/8/layout/radial4"/>
    <dgm:cxn modelId="{66678B83-C37E-459D-AA98-FD781BD31F99}" srcId="{6B07E11C-ED0B-47F3-A60D-D70D6114E5A2}" destId="{CCF98691-462C-4850-9164-BF1A234141B3}" srcOrd="4" destOrd="0" parTransId="{BAED8E85-891F-4598-9B7A-FDAD65BE7E07}" sibTransId="{CD5A24C1-B682-4860-BDF3-1B62AB9E634A}"/>
    <dgm:cxn modelId="{C8A44667-C4D4-44B0-984B-81864F0C9233}" srcId="{6B07E11C-ED0B-47F3-A60D-D70D6114E5A2}" destId="{2EF38C11-A801-47E5-87E2-3B4D9F5FA0DB}" srcOrd="0" destOrd="0" parTransId="{176BD0E1-6D41-4215-9775-AFFEC183273F}" sibTransId="{87047376-9726-4ABC-9738-CCC7ACAAC08F}"/>
    <dgm:cxn modelId="{9EEA0E9B-73EC-4EFE-97CB-E67DB4429B0A}" type="presOf" srcId="{CCF98691-462C-4850-9164-BF1A234141B3}" destId="{38529B5E-7062-4134-8B99-C7E6AF14050D}" srcOrd="0" destOrd="0" presId="urn:microsoft.com/office/officeart/2005/8/layout/radial4"/>
    <dgm:cxn modelId="{6F56EA7C-DC7D-4CFD-9063-3FEEB6BF6B3A}" srcId="{6B07E11C-ED0B-47F3-A60D-D70D6114E5A2}" destId="{4B025C2E-26F3-4563-8CD7-1534D5670046}" srcOrd="1" destOrd="0" parTransId="{A5A8F11A-C59E-46E1-8338-282483791492}" sibTransId="{813A061B-D3E6-417F-ACC7-87C2437279AA}"/>
    <dgm:cxn modelId="{D22FDF6C-D765-4050-95D3-3E2F5B412AED}" type="presOf" srcId="{4F230262-B242-4841-A718-9D828FEFCE80}" destId="{6EBB2CAE-A60B-4377-9D9B-75D9FF6502D3}" srcOrd="0" destOrd="0" presId="urn:microsoft.com/office/officeart/2005/8/layout/radial4"/>
    <dgm:cxn modelId="{8D8F7F64-4B48-434F-97DF-13D73EEE724D}" type="presOf" srcId="{06204A61-DD85-43BB-8848-4D9C61F93FA9}" destId="{D6403D31-26AC-4DB3-A253-7892CAC1487A}" srcOrd="0" destOrd="0" presId="urn:microsoft.com/office/officeart/2005/8/layout/radial4"/>
    <dgm:cxn modelId="{5022ADE2-109E-4125-93A3-6CBAB671419E}" type="presOf" srcId="{2EF38C11-A801-47E5-87E2-3B4D9F5FA0DB}" destId="{9B58582B-6F06-4BD9-84D4-257E7F768679}" srcOrd="0" destOrd="0" presId="urn:microsoft.com/office/officeart/2005/8/layout/radial4"/>
    <dgm:cxn modelId="{0CA6C8F1-2A4B-4313-9099-13AD43180D50}" type="presOf" srcId="{BAED8E85-891F-4598-9B7A-FDAD65BE7E07}" destId="{5E21EA82-D716-41D7-9852-C9102ECF797E}" srcOrd="0" destOrd="0" presId="urn:microsoft.com/office/officeart/2005/8/layout/radial4"/>
    <dgm:cxn modelId="{E510526E-B6C5-4E15-89D9-7E9D25FB3C52}" type="presOf" srcId="{8640089B-30C4-4CF9-A1E4-F7E151C2D612}" destId="{C6473B66-7E8E-4528-859A-60087DD7573D}" srcOrd="0" destOrd="0" presId="urn:microsoft.com/office/officeart/2005/8/layout/radial4"/>
    <dgm:cxn modelId="{CAF3790B-2573-4CA2-8C80-AD75610D51DC}" type="presOf" srcId="{4B025C2E-26F3-4563-8CD7-1534D5670046}" destId="{1DAF5672-F275-408D-AD90-D78999AC253B}" srcOrd="0" destOrd="0" presId="urn:microsoft.com/office/officeart/2005/8/layout/radial4"/>
    <dgm:cxn modelId="{F6B381CD-F204-4BEF-9C8F-7D045F021174}" srcId="{6B07E11C-ED0B-47F3-A60D-D70D6114E5A2}" destId="{06204A61-DD85-43BB-8848-4D9C61F93FA9}" srcOrd="3" destOrd="0" parTransId="{096769CA-6AAB-45A8-A066-1DDA873F4ADE}" sibTransId="{162CBF06-2FA8-4D79-891F-724432E4C8EC}"/>
    <dgm:cxn modelId="{DA37FBA9-3854-4F5F-90B0-4309DFB2C5BA}" type="presOf" srcId="{A9681C63-25B6-4117-854C-E17C293A2B98}" destId="{AA69CDA2-378C-4155-BD07-D75BB04AD3D5}" srcOrd="0" destOrd="0" presId="urn:microsoft.com/office/officeart/2005/8/layout/radial4"/>
    <dgm:cxn modelId="{9BE8952D-F91B-4DC4-94B2-A6D3D687B202}" type="presOf" srcId="{6B07E11C-ED0B-47F3-A60D-D70D6114E5A2}" destId="{9F5A11AD-709B-43DD-86D0-7AE98BD6D267}" srcOrd="0" destOrd="0" presId="urn:microsoft.com/office/officeart/2005/8/layout/radial4"/>
    <dgm:cxn modelId="{4C4A5052-4859-4832-9F4F-0A3A61109449}" srcId="{8640089B-30C4-4CF9-A1E4-F7E151C2D612}" destId="{6B07E11C-ED0B-47F3-A60D-D70D6114E5A2}" srcOrd="0" destOrd="0" parTransId="{D908B8CC-D8D2-4963-9441-EE4982D523BD}" sibTransId="{8ACAE431-5646-4949-9B4A-AA79BC39E76B}"/>
    <dgm:cxn modelId="{F8305E81-7CF7-4C5E-8CD3-679D99F88475}" srcId="{6B07E11C-ED0B-47F3-A60D-D70D6114E5A2}" destId="{4F230262-B242-4841-A718-9D828FEFCE80}" srcOrd="2" destOrd="0" parTransId="{A9681C63-25B6-4117-854C-E17C293A2B98}" sibTransId="{8178E121-36F6-4FBF-86C5-38B9ED717013}"/>
    <dgm:cxn modelId="{DB40E5A5-E518-4AAC-8C1A-7993558741FA}" type="presParOf" srcId="{C6473B66-7E8E-4528-859A-60087DD7573D}" destId="{9F5A11AD-709B-43DD-86D0-7AE98BD6D267}" srcOrd="0" destOrd="0" presId="urn:microsoft.com/office/officeart/2005/8/layout/radial4"/>
    <dgm:cxn modelId="{9081CEF5-D232-4160-BED1-DFB2414C0885}" type="presParOf" srcId="{C6473B66-7E8E-4528-859A-60087DD7573D}" destId="{846B6A2C-BAC2-4F0E-A145-8289578E6E63}" srcOrd="1" destOrd="0" presId="urn:microsoft.com/office/officeart/2005/8/layout/radial4"/>
    <dgm:cxn modelId="{2DC7D137-EB8C-4056-8ADE-CFDFDAE0694B}" type="presParOf" srcId="{C6473B66-7E8E-4528-859A-60087DD7573D}" destId="{9B58582B-6F06-4BD9-84D4-257E7F768679}" srcOrd="2" destOrd="0" presId="urn:microsoft.com/office/officeart/2005/8/layout/radial4"/>
    <dgm:cxn modelId="{C36BBD1C-F039-4176-8738-47011DA87B2F}" type="presParOf" srcId="{C6473B66-7E8E-4528-859A-60087DD7573D}" destId="{3C59882B-8295-471D-89B2-F1122968FE30}" srcOrd="3" destOrd="0" presId="urn:microsoft.com/office/officeart/2005/8/layout/radial4"/>
    <dgm:cxn modelId="{BC4D9516-BFB2-46DC-9FCA-D32A480797AD}" type="presParOf" srcId="{C6473B66-7E8E-4528-859A-60087DD7573D}" destId="{1DAF5672-F275-408D-AD90-D78999AC253B}" srcOrd="4" destOrd="0" presId="urn:microsoft.com/office/officeart/2005/8/layout/radial4"/>
    <dgm:cxn modelId="{CCEEBFFE-DC4C-4649-8F67-38E1BB3D0DDE}" type="presParOf" srcId="{C6473B66-7E8E-4528-859A-60087DD7573D}" destId="{AA69CDA2-378C-4155-BD07-D75BB04AD3D5}" srcOrd="5" destOrd="0" presId="urn:microsoft.com/office/officeart/2005/8/layout/radial4"/>
    <dgm:cxn modelId="{1524F9F9-1340-46E2-97F4-E95EC68AF0C6}" type="presParOf" srcId="{C6473B66-7E8E-4528-859A-60087DD7573D}" destId="{6EBB2CAE-A60B-4377-9D9B-75D9FF6502D3}" srcOrd="6" destOrd="0" presId="urn:microsoft.com/office/officeart/2005/8/layout/radial4"/>
    <dgm:cxn modelId="{A6BB3B5C-9B66-471E-99CD-BBE6D9C495D2}" type="presParOf" srcId="{C6473B66-7E8E-4528-859A-60087DD7573D}" destId="{7626CE05-091C-4461-8D7E-315F70CA2C19}" srcOrd="7" destOrd="0" presId="urn:microsoft.com/office/officeart/2005/8/layout/radial4"/>
    <dgm:cxn modelId="{92730998-CBD0-4E43-9225-7C90833ADF7A}" type="presParOf" srcId="{C6473B66-7E8E-4528-859A-60087DD7573D}" destId="{D6403D31-26AC-4DB3-A253-7892CAC1487A}" srcOrd="8" destOrd="0" presId="urn:microsoft.com/office/officeart/2005/8/layout/radial4"/>
    <dgm:cxn modelId="{2113B0F0-D0DB-47DD-AC3E-64376639F524}" type="presParOf" srcId="{C6473B66-7E8E-4528-859A-60087DD7573D}" destId="{5E21EA82-D716-41D7-9852-C9102ECF797E}" srcOrd="9" destOrd="0" presId="urn:microsoft.com/office/officeart/2005/8/layout/radial4"/>
    <dgm:cxn modelId="{9925A044-6AF0-49D2-8444-05A2AB1D4FA4}" type="presParOf" srcId="{C6473B66-7E8E-4528-859A-60087DD7573D}" destId="{38529B5E-7062-4134-8B99-C7E6AF14050D}" srcOrd="10" destOrd="0" presId="urn:microsoft.com/office/officeart/2005/8/layout/radial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3C624EE-C9CD-49DD-9F14-16674306663F}"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22C95082-1900-445D-959F-29792EB11529}">
      <dgm:prSet phldrT="[Text]"/>
      <dgm:spPr>
        <a:solidFill>
          <a:schemeClr val="accent1">
            <a:lumMod val="25000"/>
          </a:schemeClr>
        </a:solidFill>
      </dgm:spPr>
      <dgm:t>
        <a:bodyPr/>
        <a:lstStyle/>
        <a:p>
          <a:r>
            <a:rPr lang="en-US" smtClean="0"/>
            <a:t>Số lượng vật tư cần đặt thêm</a:t>
          </a:r>
          <a:endParaRPr lang="en-US"/>
        </a:p>
      </dgm:t>
    </dgm:pt>
    <dgm:pt modelId="{B7D24081-E2F4-4D68-9547-9FF3B991C1A6}" type="parTrans" cxnId="{E247EE89-87F5-4E35-827C-AED20983AC25}">
      <dgm:prSet/>
      <dgm:spPr/>
      <dgm:t>
        <a:bodyPr/>
        <a:lstStyle/>
        <a:p>
          <a:endParaRPr lang="en-US"/>
        </a:p>
      </dgm:t>
    </dgm:pt>
    <dgm:pt modelId="{4886610A-284E-4DA1-8E61-A79950AA436D}" type="sibTrans" cxnId="{E247EE89-87F5-4E35-827C-AED20983AC25}">
      <dgm:prSet/>
      <dgm:spPr/>
      <dgm:t>
        <a:bodyPr/>
        <a:lstStyle/>
        <a:p>
          <a:endParaRPr lang="en-US"/>
        </a:p>
      </dgm:t>
    </dgm:pt>
    <dgm:pt modelId="{4A558C0F-EDF6-4ABE-8F46-F88F42687FD3}">
      <dgm:prSet phldrT="[Text]"/>
      <dgm:spPr>
        <a:solidFill>
          <a:schemeClr val="bg2">
            <a:lumMod val="75000"/>
          </a:schemeClr>
        </a:solidFill>
      </dgm:spPr>
      <dgm:t>
        <a:bodyPr/>
        <a:lstStyle/>
        <a:p>
          <a:r>
            <a:rPr lang="en-US" smtClean="0"/>
            <a:t>Các đơn hàng có đáp ứng kịp không?</a:t>
          </a:r>
          <a:endParaRPr lang="en-US"/>
        </a:p>
      </dgm:t>
    </dgm:pt>
    <dgm:pt modelId="{7BFEAD14-A8A5-44AC-BA31-E222007B37B2}" type="parTrans" cxnId="{A53C3663-BF9E-4287-8900-41970F1DC6B7}">
      <dgm:prSet/>
      <dgm:spPr/>
      <dgm:t>
        <a:bodyPr/>
        <a:lstStyle/>
        <a:p>
          <a:endParaRPr lang="en-US"/>
        </a:p>
      </dgm:t>
    </dgm:pt>
    <dgm:pt modelId="{3CEEB15E-55C8-4B03-B6F1-E7423D37BD95}" type="sibTrans" cxnId="{A53C3663-BF9E-4287-8900-41970F1DC6B7}">
      <dgm:prSet/>
      <dgm:spPr/>
      <dgm:t>
        <a:bodyPr/>
        <a:lstStyle/>
        <a:p>
          <a:endParaRPr lang="en-US"/>
        </a:p>
      </dgm:t>
    </dgm:pt>
    <dgm:pt modelId="{5CAE7646-F36E-47DB-AB51-8A7F1A51BBE4}">
      <dgm:prSet phldrT="[Text]"/>
      <dgm:spPr>
        <a:solidFill>
          <a:schemeClr val="accent6">
            <a:lumMod val="75000"/>
          </a:schemeClr>
        </a:solidFill>
      </dgm:spPr>
      <dgm:t>
        <a:bodyPr/>
        <a:lstStyle/>
        <a:p>
          <a:r>
            <a:rPr lang="en-US" smtClean="0"/>
            <a:t>Cần tăng ca không? Tăng bao nhiêu giờ trong một tuần, ngày?</a:t>
          </a:r>
          <a:endParaRPr lang="en-US"/>
        </a:p>
      </dgm:t>
    </dgm:pt>
    <dgm:pt modelId="{60F5BA6E-F236-4CA7-9D07-890C39608763}" type="parTrans" cxnId="{ED6046E1-A543-4F64-8D52-B2740BFD420E}">
      <dgm:prSet/>
      <dgm:spPr/>
      <dgm:t>
        <a:bodyPr/>
        <a:lstStyle/>
        <a:p>
          <a:endParaRPr lang="en-US"/>
        </a:p>
      </dgm:t>
    </dgm:pt>
    <dgm:pt modelId="{602F8293-2CEF-4EEF-993E-691E1633F5D2}" type="sibTrans" cxnId="{ED6046E1-A543-4F64-8D52-B2740BFD420E}">
      <dgm:prSet/>
      <dgm:spPr/>
      <dgm:t>
        <a:bodyPr/>
        <a:lstStyle/>
        <a:p>
          <a:endParaRPr lang="en-US"/>
        </a:p>
      </dgm:t>
    </dgm:pt>
    <dgm:pt modelId="{04A2749E-6043-4285-A1A9-C0CC2CDC80F8}">
      <dgm:prSet phldrT="[Text]"/>
      <dgm:spPr>
        <a:solidFill>
          <a:schemeClr val="accent6">
            <a:lumMod val="50000"/>
          </a:schemeClr>
        </a:solidFill>
      </dgm:spPr>
      <dgm:t>
        <a:bodyPr/>
        <a:lstStyle/>
        <a:p>
          <a:r>
            <a:rPr lang="en-US" smtClean="0"/>
            <a:t>Bộ phận nào cần tăng ca cụ thể theo từng ngày…</a:t>
          </a:r>
          <a:endParaRPr lang="en-US"/>
        </a:p>
      </dgm:t>
    </dgm:pt>
    <dgm:pt modelId="{82D57CDC-74A3-4501-8144-626AB58BE44D}" type="parTrans" cxnId="{CB94EE7F-B854-4B42-BA8C-D62FD80519CD}">
      <dgm:prSet/>
      <dgm:spPr/>
      <dgm:t>
        <a:bodyPr/>
        <a:lstStyle/>
        <a:p>
          <a:endParaRPr lang="en-US"/>
        </a:p>
      </dgm:t>
    </dgm:pt>
    <dgm:pt modelId="{6FF0598F-98F8-45C5-BE0E-6837B38349A6}" type="sibTrans" cxnId="{CB94EE7F-B854-4B42-BA8C-D62FD80519CD}">
      <dgm:prSet/>
      <dgm:spPr/>
      <dgm:t>
        <a:bodyPr/>
        <a:lstStyle/>
        <a:p>
          <a:endParaRPr lang="en-US"/>
        </a:p>
      </dgm:t>
    </dgm:pt>
    <dgm:pt modelId="{95FE0544-CDE7-4471-BE90-0F5A57728469}">
      <dgm:prSet phldrT="[Text]"/>
      <dgm:spPr>
        <a:solidFill>
          <a:srgbClr val="7030A0"/>
        </a:solidFill>
      </dgm:spPr>
      <dgm:t>
        <a:bodyPr/>
        <a:lstStyle/>
        <a:p>
          <a:r>
            <a:rPr lang="en-US" smtClean="0"/>
            <a:t>KHSX cho từng xưởng, khâu, ca, …</a:t>
          </a:r>
          <a:endParaRPr lang="en-US"/>
        </a:p>
      </dgm:t>
    </dgm:pt>
    <dgm:pt modelId="{667CECDE-E7D9-4F69-A0AF-CE3EFFA7354A}" type="parTrans" cxnId="{4D34621C-300A-4E96-941B-026B41F89316}">
      <dgm:prSet/>
      <dgm:spPr/>
      <dgm:t>
        <a:bodyPr/>
        <a:lstStyle/>
        <a:p>
          <a:endParaRPr lang="en-US"/>
        </a:p>
      </dgm:t>
    </dgm:pt>
    <dgm:pt modelId="{B6DE7EFD-6703-47C1-ACCA-976BACA51F34}" type="sibTrans" cxnId="{4D34621C-300A-4E96-941B-026B41F89316}">
      <dgm:prSet/>
      <dgm:spPr/>
      <dgm:t>
        <a:bodyPr/>
        <a:lstStyle/>
        <a:p>
          <a:endParaRPr lang="en-US"/>
        </a:p>
      </dgm:t>
    </dgm:pt>
    <dgm:pt modelId="{9047F298-7EA7-4E5A-AA41-8452B66C57CC}" type="pres">
      <dgm:prSet presAssocID="{83C624EE-C9CD-49DD-9F14-16674306663F}" presName="linear" presStyleCnt="0">
        <dgm:presLayoutVars>
          <dgm:dir/>
          <dgm:animLvl val="lvl"/>
          <dgm:resizeHandles val="exact"/>
        </dgm:presLayoutVars>
      </dgm:prSet>
      <dgm:spPr/>
      <dgm:t>
        <a:bodyPr/>
        <a:lstStyle/>
        <a:p>
          <a:endParaRPr lang="en-US"/>
        </a:p>
      </dgm:t>
    </dgm:pt>
    <dgm:pt modelId="{EE801860-BE6B-43E7-8E81-1BCF3E627F44}" type="pres">
      <dgm:prSet presAssocID="{22C95082-1900-445D-959F-29792EB11529}" presName="parentLin" presStyleCnt="0"/>
      <dgm:spPr/>
    </dgm:pt>
    <dgm:pt modelId="{978F033A-A5C1-412C-9B0B-8A03506FFA4D}" type="pres">
      <dgm:prSet presAssocID="{22C95082-1900-445D-959F-29792EB11529}" presName="parentLeftMargin" presStyleLbl="node1" presStyleIdx="0" presStyleCnt="5"/>
      <dgm:spPr/>
      <dgm:t>
        <a:bodyPr/>
        <a:lstStyle/>
        <a:p>
          <a:endParaRPr lang="en-US"/>
        </a:p>
      </dgm:t>
    </dgm:pt>
    <dgm:pt modelId="{313D4FB6-DE83-4473-8794-5DEF41B03F56}" type="pres">
      <dgm:prSet presAssocID="{22C95082-1900-445D-959F-29792EB11529}" presName="parentText" presStyleLbl="node1" presStyleIdx="0" presStyleCnt="5">
        <dgm:presLayoutVars>
          <dgm:chMax val="0"/>
          <dgm:bulletEnabled val="1"/>
        </dgm:presLayoutVars>
      </dgm:prSet>
      <dgm:spPr/>
      <dgm:t>
        <a:bodyPr/>
        <a:lstStyle/>
        <a:p>
          <a:endParaRPr lang="en-US"/>
        </a:p>
      </dgm:t>
    </dgm:pt>
    <dgm:pt modelId="{E2D54759-2AA6-430A-992A-40F0D0579C04}" type="pres">
      <dgm:prSet presAssocID="{22C95082-1900-445D-959F-29792EB11529}" presName="negativeSpace" presStyleCnt="0"/>
      <dgm:spPr/>
    </dgm:pt>
    <dgm:pt modelId="{A05D99B1-C0F6-4F75-8749-5AD7281D7F22}" type="pres">
      <dgm:prSet presAssocID="{22C95082-1900-445D-959F-29792EB11529}" presName="childText" presStyleLbl="conFgAcc1" presStyleIdx="0" presStyleCnt="5">
        <dgm:presLayoutVars>
          <dgm:bulletEnabled val="1"/>
        </dgm:presLayoutVars>
      </dgm:prSet>
      <dgm:spPr>
        <a:ln>
          <a:solidFill>
            <a:srgbClr val="CC6600"/>
          </a:solidFill>
        </a:ln>
      </dgm:spPr>
    </dgm:pt>
    <dgm:pt modelId="{427B13FC-ABB8-42E9-A31F-5786DA11B9B3}" type="pres">
      <dgm:prSet presAssocID="{4886610A-284E-4DA1-8E61-A79950AA436D}" presName="spaceBetweenRectangles" presStyleCnt="0"/>
      <dgm:spPr/>
    </dgm:pt>
    <dgm:pt modelId="{56ECBF8C-EBAB-45E0-907D-9F4D8880461F}" type="pres">
      <dgm:prSet presAssocID="{4A558C0F-EDF6-4ABE-8F46-F88F42687FD3}" presName="parentLin" presStyleCnt="0"/>
      <dgm:spPr/>
    </dgm:pt>
    <dgm:pt modelId="{E15AB0FF-4387-4761-A50D-6C0E211281D3}" type="pres">
      <dgm:prSet presAssocID="{4A558C0F-EDF6-4ABE-8F46-F88F42687FD3}" presName="parentLeftMargin" presStyleLbl="node1" presStyleIdx="0" presStyleCnt="5"/>
      <dgm:spPr/>
      <dgm:t>
        <a:bodyPr/>
        <a:lstStyle/>
        <a:p>
          <a:endParaRPr lang="en-US"/>
        </a:p>
      </dgm:t>
    </dgm:pt>
    <dgm:pt modelId="{95D33201-F2D8-44D4-B45C-65379CCFF4AE}" type="pres">
      <dgm:prSet presAssocID="{4A558C0F-EDF6-4ABE-8F46-F88F42687FD3}" presName="parentText" presStyleLbl="node1" presStyleIdx="1" presStyleCnt="5">
        <dgm:presLayoutVars>
          <dgm:chMax val="0"/>
          <dgm:bulletEnabled val="1"/>
        </dgm:presLayoutVars>
      </dgm:prSet>
      <dgm:spPr/>
      <dgm:t>
        <a:bodyPr/>
        <a:lstStyle/>
        <a:p>
          <a:endParaRPr lang="en-US"/>
        </a:p>
      </dgm:t>
    </dgm:pt>
    <dgm:pt modelId="{00F3AD94-1B1C-4A6A-9893-7C6CDB539081}" type="pres">
      <dgm:prSet presAssocID="{4A558C0F-EDF6-4ABE-8F46-F88F42687FD3}" presName="negativeSpace" presStyleCnt="0"/>
      <dgm:spPr/>
    </dgm:pt>
    <dgm:pt modelId="{3DC5F6E5-28EF-48BC-8A65-E87A2250C4A8}" type="pres">
      <dgm:prSet presAssocID="{4A558C0F-EDF6-4ABE-8F46-F88F42687FD3}" presName="childText" presStyleLbl="conFgAcc1" presStyleIdx="1" presStyleCnt="5">
        <dgm:presLayoutVars>
          <dgm:bulletEnabled val="1"/>
        </dgm:presLayoutVars>
      </dgm:prSet>
      <dgm:spPr>
        <a:ln>
          <a:solidFill>
            <a:srgbClr val="CC6600"/>
          </a:solidFill>
        </a:ln>
      </dgm:spPr>
    </dgm:pt>
    <dgm:pt modelId="{59C5DBD0-4ACF-49E3-9121-0A6E5B2D3D88}" type="pres">
      <dgm:prSet presAssocID="{3CEEB15E-55C8-4B03-B6F1-E7423D37BD95}" presName="spaceBetweenRectangles" presStyleCnt="0"/>
      <dgm:spPr/>
    </dgm:pt>
    <dgm:pt modelId="{A8FA9F0E-D20B-4F02-A94F-E74C2475CBD5}" type="pres">
      <dgm:prSet presAssocID="{5CAE7646-F36E-47DB-AB51-8A7F1A51BBE4}" presName="parentLin" presStyleCnt="0"/>
      <dgm:spPr/>
    </dgm:pt>
    <dgm:pt modelId="{86C03F15-A347-4269-88F5-A2C837318BAD}" type="pres">
      <dgm:prSet presAssocID="{5CAE7646-F36E-47DB-AB51-8A7F1A51BBE4}" presName="parentLeftMargin" presStyleLbl="node1" presStyleIdx="1" presStyleCnt="5"/>
      <dgm:spPr/>
      <dgm:t>
        <a:bodyPr/>
        <a:lstStyle/>
        <a:p>
          <a:endParaRPr lang="en-US"/>
        </a:p>
      </dgm:t>
    </dgm:pt>
    <dgm:pt modelId="{47D1C294-DA28-4451-9CD6-F8897DA689B4}" type="pres">
      <dgm:prSet presAssocID="{5CAE7646-F36E-47DB-AB51-8A7F1A51BBE4}" presName="parentText" presStyleLbl="node1" presStyleIdx="2" presStyleCnt="5">
        <dgm:presLayoutVars>
          <dgm:chMax val="0"/>
          <dgm:bulletEnabled val="1"/>
        </dgm:presLayoutVars>
      </dgm:prSet>
      <dgm:spPr/>
      <dgm:t>
        <a:bodyPr/>
        <a:lstStyle/>
        <a:p>
          <a:endParaRPr lang="en-US"/>
        </a:p>
      </dgm:t>
    </dgm:pt>
    <dgm:pt modelId="{8139B8CE-83E2-461A-A4BE-F3A782099801}" type="pres">
      <dgm:prSet presAssocID="{5CAE7646-F36E-47DB-AB51-8A7F1A51BBE4}" presName="negativeSpace" presStyleCnt="0"/>
      <dgm:spPr/>
    </dgm:pt>
    <dgm:pt modelId="{19B5D7D7-0775-4F08-B66B-407191A17D5C}" type="pres">
      <dgm:prSet presAssocID="{5CAE7646-F36E-47DB-AB51-8A7F1A51BBE4}" presName="childText" presStyleLbl="conFgAcc1" presStyleIdx="2" presStyleCnt="5">
        <dgm:presLayoutVars>
          <dgm:bulletEnabled val="1"/>
        </dgm:presLayoutVars>
      </dgm:prSet>
      <dgm:spPr>
        <a:ln>
          <a:solidFill>
            <a:srgbClr val="CC6600"/>
          </a:solidFill>
        </a:ln>
      </dgm:spPr>
    </dgm:pt>
    <dgm:pt modelId="{D45A9AAF-9048-49F7-9D6F-14BEE49B0CE6}" type="pres">
      <dgm:prSet presAssocID="{602F8293-2CEF-4EEF-993E-691E1633F5D2}" presName="spaceBetweenRectangles" presStyleCnt="0"/>
      <dgm:spPr/>
    </dgm:pt>
    <dgm:pt modelId="{A8CFA762-A2FD-4ABD-B8CD-18A1A11F25D1}" type="pres">
      <dgm:prSet presAssocID="{04A2749E-6043-4285-A1A9-C0CC2CDC80F8}" presName="parentLin" presStyleCnt="0"/>
      <dgm:spPr/>
    </dgm:pt>
    <dgm:pt modelId="{2938BFAD-4E4F-4B76-8662-B11CFCAC8F16}" type="pres">
      <dgm:prSet presAssocID="{04A2749E-6043-4285-A1A9-C0CC2CDC80F8}" presName="parentLeftMargin" presStyleLbl="node1" presStyleIdx="2" presStyleCnt="5"/>
      <dgm:spPr/>
      <dgm:t>
        <a:bodyPr/>
        <a:lstStyle/>
        <a:p>
          <a:endParaRPr lang="en-US"/>
        </a:p>
      </dgm:t>
    </dgm:pt>
    <dgm:pt modelId="{8604D963-322A-43FD-95FD-EDDF877E5AAE}" type="pres">
      <dgm:prSet presAssocID="{04A2749E-6043-4285-A1A9-C0CC2CDC80F8}" presName="parentText" presStyleLbl="node1" presStyleIdx="3" presStyleCnt="5">
        <dgm:presLayoutVars>
          <dgm:chMax val="0"/>
          <dgm:bulletEnabled val="1"/>
        </dgm:presLayoutVars>
      </dgm:prSet>
      <dgm:spPr/>
      <dgm:t>
        <a:bodyPr/>
        <a:lstStyle/>
        <a:p>
          <a:endParaRPr lang="en-US"/>
        </a:p>
      </dgm:t>
    </dgm:pt>
    <dgm:pt modelId="{FDB9C298-5A50-4F9F-9BB3-9BB119241E6E}" type="pres">
      <dgm:prSet presAssocID="{04A2749E-6043-4285-A1A9-C0CC2CDC80F8}" presName="negativeSpace" presStyleCnt="0"/>
      <dgm:spPr/>
    </dgm:pt>
    <dgm:pt modelId="{B46DDDF9-1FDE-41C8-B427-7BFBC8E07653}" type="pres">
      <dgm:prSet presAssocID="{04A2749E-6043-4285-A1A9-C0CC2CDC80F8}" presName="childText" presStyleLbl="conFgAcc1" presStyleIdx="3" presStyleCnt="5">
        <dgm:presLayoutVars>
          <dgm:bulletEnabled val="1"/>
        </dgm:presLayoutVars>
      </dgm:prSet>
      <dgm:spPr>
        <a:ln>
          <a:solidFill>
            <a:srgbClr val="CC6600"/>
          </a:solidFill>
        </a:ln>
      </dgm:spPr>
    </dgm:pt>
    <dgm:pt modelId="{973F30F6-B2AB-446B-8026-551FE667B180}" type="pres">
      <dgm:prSet presAssocID="{6FF0598F-98F8-45C5-BE0E-6837B38349A6}" presName="spaceBetweenRectangles" presStyleCnt="0"/>
      <dgm:spPr/>
    </dgm:pt>
    <dgm:pt modelId="{3635E463-43A9-4C97-9EE0-31AE650AB29C}" type="pres">
      <dgm:prSet presAssocID="{95FE0544-CDE7-4471-BE90-0F5A57728469}" presName="parentLin" presStyleCnt="0"/>
      <dgm:spPr/>
    </dgm:pt>
    <dgm:pt modelId="{DE7C3022-33EC-4367-8EFE-8E89DEB02AF3}" type="pres">
      <dgm:prSet presAssocID="{95FE0544-CDE7-4471-BE90-0F5A57728469}" presName="parentLeftMargin" presStyleLbl="node1" presStyleIdx="3" presStyleCnt="5"/>
      <dgm:spPr/>
      <dgm:t>
        <a:bodyPr/>
        <a:lstStyle/>
        <a:p>
          <a:endParaRPr lang="en-US"/>
        </a:p>
      </dgm:t>
    </dgm:pt>
    <dgm:pt modelId="{D104CCE1-C298-4186-B6D6-B94834345FA2}" type="pres">
      <dgm:prSet presAssocID="{95FE0544-CDE7-4471-BE90-0F5A57728469}" presName="parentText" presStyleLbl="node1" presStyleIdx="4" presStyleCnt="5">
        <dgm:presLayoutVars>
          <dgm:chMax val="0"/>
          <dgm:bulletEnabled val="1"/>
        </dgm:presLayoutVars>
      </dgm:prSet>
      <dgm:spPr/>
      <dgm:t>
        <a:bodyPr/>
        <a:lstStyle/>
        <a:p>
          <a:endParaRPr lang="en-US"/>
        </a:p>
      </dgm:t>
    </dgm:pt>
    <dgm:pt modelId="{FD3CE95F-CE25-47F3-A018-746DF903A4A7}" type="pres">
      <dgm:prSet presAssocID="{95FE0544-CDE7-4471-BE90-0F5A57728469}" presName="negativeSpace" presStyleCnt="0"/>
      <dgm:spPr/>
    </dgm:pt>
    <dgm:pt modelId="{A45BE3CE-B832-409C-ABDB-D620E001E0A8}" type="pres">
      <dgm:prSet presAssocID="{95FE0544-CDE7-4471-BE90-0F5A57728469}" presName="childText" presStyleLbl="conFgAcc1" presStyleIdx="4" presStyleCnt="5">
        <dgm:presLayoutVars>
          <dgm:bulletEnabled val="1"/>
        </dgm:presLayoutVars>
      </dgm:prSet>
      <dgm:spPr>
        <a:ln>
          <a:solidFill>
            <a:srgbClr val="CC6600"/>
          </a:solidFill>
        </a:ln>
      </dgm:spPr>
    </dgm:pt>
  </dgm:ptLst>
  <dgm:cxnLst>
    <dgm:cxn modelId="{CB94EE7F-B854-4B42-BA8C-D62FD80519CD}" srcId="{83C624EE-C9CD-49DD-9F14-16674306663F}" destId="{04A2749E-6043-4285-A1A9-C0CC2CDC80F8}" srcOrd="3" destOrd="0" parTransId="{82D57CDC-74A3-4501-8144-626AB58BE44D}" sibTransId="{6FF0598F-98F8-45C5-BE0E-6837B38349A6}"/>
    <dgm:cxn modelId="{1CB165B2-E526-4094-89A4-54A712765AA8}" type="presOf" srcId="{22C95082-1900-445D-959F-29792EB11529}" destId="{313D4FB6-DE83-4473-8794-5DEF41B03F56}" srcOrd="1" destOrd="0" presId="urn:microsoft.com/office/officeart/2005/8/layout/list1"/>
    <dgm:cxn modelId="{C9042676-D690-4CC5-9147-55FB2450C11B}" type="presOf" srcId="{22C95082-1900-445D-959F-29792EB11529}" destId="{978F033A-A5C1-412C-9B0B-8A03506FFA4D}" srcOrd="0" destOrd="0" presId="urn:microsoft.com/office/officeart/2005/8/layout/list1"/>
    <dgm:cxn modelId="{CAB7DE45-1D0A-4ADE-81BE-8BCF6C616494}" type="presOf" srcId="{4A558C0F-EDF6-4ABE-8F46-F88F42687FD3}" destId="{E15AB0FF-4387-4761-A50D-6C0E211281D3}" srcOrd="0" destOrd="0" presId="urn:microsoft.com/office/officeart/2005/8/layout/list1"/>
    <dgm:cxn modelId="{B475A867-B134-4313-95D5-A98BF054448C}" type="presOf" srcId="{5CAE7646-F36E-47DB-AB51-8A7F1A51BBE4}" destId="{47D1C294-DA28-4451-9CD6-F8897DA689B4}" srcOrd="1" destOrd="0" presId="urn:microsoft.com/office/officeart/2005/8/layout/list1"/>
    <dgm:cxn modelId="{ED6046E1-A543-4F64-8D52-B2740BFD420E}" srcId="{83C624EE-C9CD-49DD-9F14-16674306663F}" destId="{5CAE7646-F36E-47DB-AB51-8A7F1A51BBE4}" srcOrd="2" destOrd="0" parTransId="{60F5BA6E-F236-4CA7-9D07-890C39608763}" sibTransId="{602F8293-2CEF-4EEF-993E-691E1633F5D2}"/>
    <dgm:cxn modelId="{3A78D4F2-3A26-4582-8724-9FE6BDF5C0AE}" type="presOf" srcId="{83C624EE-C9CD-49DD-9F14-16674306663F}" destId="{9047F298-7EA7-4E5A-AA41-8452B66C57CC}" srcOrd="0" destOrd="0" presId="urn:microsoft.com/office/officeart/2005/8/layout/list1"/>
    <dgm:cxn modelId="{A53C3663-BF9E-4287-8900-41970F1DC6B7}" srcId="{83C624EE-C9CD-49DD-9F14-16674306663F}" destId="{4A558C0F-EDF6-4ABE-8F46-F88F42687FD3}" srcOrd="1" destOrd="0" parTransId="{7BFEAD14-A8A5-44AC-BA31-E222007B37B2}" sibTransId="{3CEEB15E-55C8-4B03-B6F1-E7423D37BD95}"/>
    <dgm:cxn modelId="{BFA86D5D-38C0-4605-AD68-39A98F98967A}" type="presOf" srcId="{4A558C0F-EDF6-4ABE-8F46-F88F42687FD3}" destId="{95D33201-F2D8-44D4-B45C-65379CCFF4AE}" srcOrd="1" destOrd="0" presId="urn:microsoft.com/office/officeart/2005/8/layout/list1"/>
    <dgm:cxn modelId="{BC82D100-5DF1-496A-AD3D-6FF2AF557454}" type="presOf" srcId="{95FE0544-CDE7-4471-BE90-0F5A57728469}" destId="{D104CCE1-C298-4186-B6D6-B94834345FA2}" srcOrd="1" destOrd="0" presId="urn:microsoft.com/office/officeart/2005/8/layout/list1"/>
    <dgm:cxn modelId="{135F1CE3-2333-4C00-9CB8-F5CB47620177}" type="presOf" srcId="{95FE0544-CDE7-4471-BE90-0F5A57728469}" destId="{DE7C3022-33EC-4367-8EFE-8E89DEB02AF3}" srcOrd="0" destOrd="0" presId="urn:microsoft.com/office/officeart/2005/8/layout/list1"/>
    <dgm:cxn modelId="{E247EE89-87F5-4E35-827C-AED20983AC25}" srcId="{83C624EE-C9CD-49DD-9F14-16674306663F}" destId="{22C95082-1900-445D-959F-29792EB11529}" srcOrd="0" destOrd="0" parTransId="{B7D24081-E2F4-4D68-9547-9FF3B991C1A6}" sibTransId="{4886610A-284E-4DA1-8E61-A79950AA436D}"/>
    <dgm:cxn modelId="{4D34621C-300A-4E96-941B-026B41F89316}" srcId="{83C624EE-C9CD-49DD-9F14-16674306663F}" destId="{95FE0544-CDE7-4471-BE90-0F5A57728469}" srcOrd="4" destOrd="0" parTransId="{667CECDE-E7D9-4F69-A0AF-CE3EFFA7354A}" sibTransId="{B6DE7EFD-6703-47C1-ACCA-976BACA51F34}"/>
    <dgm:cxn modelId="{81BF662F-C5EE-470C-BFDC-EBB6BC8D88D5}" type="presOf" srcId="{04A2749E-6043-4285-A1A9-C0CC2CDC80F8}" destId="{2938BFAD-4E4F-4B76-8662-B11CFCAC8F16}" srcOrd="0" destOrd="0" presId="urn:microsoft.com/office/officeart/2005/8/layout/list1"/>
    <dgm:cxn modelId="{4CB9C032-52B9-4448-A8AA-4E59C03A63D0}" type="presOf" srcId="{04A2749E-6043-4285-A1A9-C0CC2CDC80F8}" destId="{8604D963-322A-43FD-95FD-EDDF877E5AAE}" srcOrd="1" destOrd="0" presId="urn:microsoft.com/office/officeart/2005/8/layout/list1"/>
    <dgm:cxn modelId="{6D7F1890-DB2E-41F9-9F96-89A8D1EAD70A}" type="presOf" srcId="{5CAE7646-F36E-47DB-AB51-8A7F1A51BBE4}" destId="{86C03F15-A347-4269-88F5-A2C837318BAD}" srcOrd="0" destOrd="0" presId="urn:microsoft.com/office/officeart/2005/8/layout/list1"/>
    <dgm:cxn modelId="{B7FC51C6-DD7B-40E7-B031-E3CC96CFD413}" type="presParOf" srcId="{9047F298-7EA7-4E5A-AA41-8452B66C57CC}" destId="{EE801860-BE6B-43E7-8E81-1BCF3E627F44}" srcOrd="0" destOrd="0" presId="urn:microsoft.com/office/officeart/2005/8/layout/list1"/>
    <dgm:cxn modelId="{01C01CC6-A030-44C5-BAF5-336FA8587596}" type="presParOf" srcId="{EE801860-BE6B-43E7-8E81-1BCF3E627F44}" destId="{978F033A-A5C1-412C-9B0B-8A03506FFA4D}" srcOrd="0" destOrd="0" presId="urn:microsoft.com/office/officeart/2005/8/layout/list1"/>
    <dgm:cxn modelId="{FA35E33C-FCE3-483F-B93D-3B4909ABCBF4}" type="presParOf" srcId="{EE801860-BE6B-43E7-8E81-1BCF3E627F44}" destId="{313D4FB6-DE83-4473-8794-5DEF41B03F56}" srcOrd="1" destOrd="0" presId="urn:microsoft.com/office/officeart/2005/8/layout/list1"/>
    <dgm:cxn modelId="{4751D8D6-2F52-4ADC-BDA4-993E281A5276}" type="presParOf" srcId="{9047F298-7EA7-4E5A-AA41-8452B66C57CC}" destId="{E2D54759-2AA6-430A-992A-40F0D0579C04}" srcOrd="1" destOrd="0" presId="urn:microsoft.com/office/officeart/2005/8/layout/list1"/>
    <dgm:cxn modelId="{C3A70081-DB97-41EE-BC5D-E3F50C1365C7}" type="presParOf" srcId="{9047F298-7EA7-4E5A-AA41-8452B66C57CC}" destId="{A05D99B1-C0F6-4F75-8749-5AD7281D7F22}" srcOrd="2" destOrd="0" presId="urn:microsoft.com/office/officeart/2005/8/layout/list1"/>
    <dgm:cxn modelId="{13D26734-849F-43CA-B515-4F822E838D2B}" type="presParOf" srcId="{9047F298-7EA7-4E5A-AA41-8452B66C57CC}" destId="{427B13FC-ABB8-42E9-A31F-5786DA11B9B3}" srcOrd="3" destOrd="0" presId="urn:microsoft.com/office/officeart/2005/8/layout/list1"/>
    <dgm:cxn modelId="{35C9B485-9DA7-448E-8DD5-8DF7DC261BAA}" type="presParOf" srcId="{9047F298-7EA7-4E5A-AA41-8452B66C57CC}" destId="{56ECBF8C-EBAB-45E0-907D-9F4D8880461F}" srcOrd="4" destOrd="0" presId="urn:microsoft.com/office/officeart/2005/8/layout/list1"/>
    <dgm:cxn modelId="{73BF116E-E317-40B1-B207-C5C156EB32C8}" type="presParOf" srcId="{56ECBF8C-EBAB-45E0-907D-9F4D8880461F}" destId="{E15AB0FF-4387-4761-A50D-6C0E211281D3}" srcOrd="0" destOrd="0" presId="urn:microsoft.com/office/officeart/2005/8/layout/list1"/>
    <dgm:cxn modelId="{DA4C424A-9AED-40CF-84C5-C5A693AA2596}" type="presParOf" srcId="{56ECBF8C-EBAB-45E0-907D-9F4D8880461F}" destId="{95D33201-F2D8-44D4-B45C-65379CCFF4AE}" srcOrd="1" destOrd="0" presId="urn:microsoft.com/office/officeart/2005/8/layout/list1"/>
    <dgm:cxn modelId="{BDE23F9A-BEAA-4655-88F1-A4798F0B2D6A}" type="presParOf" srcId="{9047F298-7EA7-4E5A-AA41-8452B66C57CC}" destId="{00F3AD94-1B1C-4A6A-9893-7C6CDB539081}" srcOrd="5" destOrd="0" presId="urn:microsoft.com/office/officeart/2005/8/layout/list1"/>
    <dgm:cxn modelId="{A0679920-2E02-45B0-A995-C8050444732F}" type="presParOf" srcId="{9047F298-7EA7-4E5A-AA41-8452B66C57CC}" destId="{3DC5F6E5-28EF-48BC-8A65-E87A2250C4A8}" srcOrd="6" destOrd="0" presId="urn:microsoft.com/office/officeart/2005/8/layout/list1"/>
    <dgm:cxn modelId="{2E2A60EA-D296-44CA-B0CD-DF958C678375}" type="presParOf" srcId="{9047F298-7EA7-4E5A-AA41-8452B66C57CC}" destId="{59C5DBD0-4ACF-49E3-9121-0A6E5B2D3D88}" srcOrd="7" destOrd="0" presId="urn:microsoft.com/office/officeart/2005/8/layout/list1"/>
    <dgm:cxn modelId="{011C9396-4F72-4F64-AE40-240FA4673CDF}" type="presParOf" srcId="{9047F298-7EA7-4E5A-AA41-8452B66C57CC}" destId="{A8FA9F0E-D20B-4F02-A94F-E74C2475CBD5}" srcOrd="8" destOrd="0" presId="urn:microsoft.com/office/officeart/2005/8/layout/list1"/>
    <dgm:cxn modelId="{CF3301DC-7485-4FB9-9456-F5442BDAEFBB}" type="presParOf" srcId="{A8FA9F0E-D20B-4F02-A94F-E74C2475CBD5}" destId="{86C03F15-A347-4269-88F5-A2C837318BAD}" srcOrd="0" destOrd="0" presId="urn:microsoft.com/office/officeart/2005/8/layout/list1"/>
    <dgm:cxn modelId="{8257A941-0644-493B-830F-6395AA333E5C}" type="presParOf" srcId="{A8FA9F0E-D20B-4F02-A94F-E74C2475CBD5}" destId="{47D1C294-DA28-4451-9CD6-F8897DA689B4}" srcOrd="1" destOrd="0" presId="urn:microsoft.com/office/officeart/2005/8/layout/list1"/>
    <dgm:cxn modelId="{1F017547-C33C-4EF0-A5D8-74237D444D6D}" type="presParOf" srcId="{9047F298-7EA7-4E5A-AA41-8452B66C57CC}" destId="{8139B8CE-83E2-461A-A4BE-F3A782099801}" srcOrd="9" destOrd="0" presId="urn:microsoft.com/office/officeart/2005/8/layout/list1"/>
    <dgm:cxn modelId="{35B59D3E-EDC6-4FA9-905F-644D9C74383A}" type="presParOf" srcId="{9047F298-7EA7-4E5A-AA41-8452B66C57CC}" destId="{19B5D7D7-0775-4F08-B66B-407191A17D5C}" srcOrd="10" destOrd="0" presId="urn:microsoft.com/office/officeart/2005/8/layout/list1"/>
    <dgm:cxn modelId="{5072EA87-C2A4-41C5-8FDC-532777D03311}" type="presParOf" srcId="{9047F298-7EA7-4E5A-AA41-8452B66C57CC}" destId="{D45A9AAF-9048-49F7-9D6F-14BEE49B0CE6}" srcOrd="11" destOrd="0" presId="urn:microsoft.com/office/officeart/2005/8/layout/list1"/>
    <dgm:cxn modelId="{CC5022C1-1D2A-4897-A3D9-927BDE291530}" type="presParOf" srcId="{9047F298-7EA7-4E5A-AA41-8452B66C57CC}" destId="{A8CFA762-A2FD-4ABD-B8CD-18A1A11F25D1}" srcOrd="12" destOrd="0" presId="urn:microsoft.com/office/officeart/2005/8/layout/list1"/>
    <dgm:cxn modelId="{71BDBC96-F195-4495-8017-15A3CAFF73ED}" type="presParOf" srcId="{A8CFA762-A2FD-4ABD-B8CD-18A1A11F25D1}" destId="{2938BFAD-4E4F-4B76-8662-B11CFCAC8F16}" srcOrd="0" destOrd="0" presId="urn:microsoft.com/office/officeart/2005/8/layout/list1"/>
    <dgm:cxn modelId="{56843039-8E2A-435D-A05C-49EFC5E5AB71}" type="presParOf" srcId="{A8CFA762-A2FD-4ABD-B8CD-18A1A11F25D1}" destId="{8604D963-322A-43FD-95FD-EDDF877E5AAE}" srcOrd="1" destOrd="0" presId="urn:microsoft.com/office/officeart/2005/8/layout/list1"/>
    <dgm:cxn modelId="{E21392B0-A19C-4FBB-8E47-82FB868D5E0A}" type="presParOf" srcId="{9047F298-7EA7-4E5A-AA41-8452B66C57CC}" destId="{FDB9C298-5A50-4F9F-9BB3-9BB119241E6E}" srcOrd="13" destOrd="0" presId="urn:microsoft.com/office/officeart/2005/8/layout/list1"/>
    <dgm:cxn modelId="{9823FE34-0623-459D-8CBD-847DC15DFEAD}" type="presParOf" srcId="{9047F298-7EA7-4E5A-AA41-8452B66C57CC}" destId="{B46DDDF9-1FDE-41C8-B427-7BFBC8E07653}" srcOrd="14" destOrd="0" presId="urn:microsoft.com/office/officeart/2005/8/layout/list1"/>
    <dgm:cxn modelId="{939E4E78-4A98-4AB3-929D-0B4318453362}" type="presParOf" srcId="{9047F298-7EA7-4E5A-AA41-8452B66C57CC}" destId="{973F30F6-B2AB-446B-8026-551FE667B180}" srcOrd="15" destOrd="0" presId="urn:microsoft.com/office/officeart/2005/8/layout/list1"/>
    <dgm:cxn modelId="{13BB6E47-AE27-4313-A0F0-5125E2FFA49C}" type="presParOf" srcId="{9047F298-7EA7-4E5A-AA41-8452B66C57CC}" destId="{3635E463-43A9-4C97-9EE0-31AE650AB29C}" srcOrd="16" destOrd="0" presId="urn:microsoft.com/office/officeart/2005/8/layout/list1"/>
    <dgm:cxn modelId="{E7C89B73-48EB-4B2E-ADAB-81FCFBDF6458}" type="presParOf" srcId="{3635E463-43A9-4C97-9EE0-31AE650AB29C}" destId="{DE7C3022-33EC-4367-8EFE-8E89DEB02AF3}" srcOrd="0" destOrd="0" presId="urn:microsoft.com/office/officeart/2005/8/layout/list1"/>
    <dgm:cxn modelId="{8D870B13-C72C-4E01-B0C3-4473733D4912}" type="presParOf" srcId="{3635E463-43A9-4C97-9EE0-31AE650AB29C}" destId="{D104CCE1-C298-4186-B6D6-B94834345FA2}" srcOrd="1" destOrd="0" presId="urn:microsoft.com/office/officeart/2005/8/layout/list1"/>
    <dgm:cxn modelId="{29C28699-B330-49F0-909F-AEA5CD1BE797}" type="presParOf" srcId="{9047F298-7EA7-4E5A-AA41-8452B66C57CC}" destId="{FD3CE95F-CE25-47F3-A018-746DF903A4A7}" srcOrd="17" destOrd="0" presId="urn:microsoft.com/office/officeart/2005/8/layout/list1"/>
    <dgm:cxn modelId="{BE4A873A-355C-4DF8-A5CA-D9C59AAFD735}" type="presParOf" srcId="{9047F298-7EA7-4E5A-AA41-8452B66C57CC}" destId="{A45BE3CE-B832-409C-ABDB-D620E001E0A8}" srcOrd="18"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83C624EE-C9CD-49DD-9F14-16674306663F}"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22C95082-1900-445D-959F-29792EB11529}">
      <dgm:prSet phldrT="[Text]"/>
      <dgm:spPr>
        <a:solidFill>
          <a:schemeClr val="accent1">
            <a:lumMod val="25000"/>
          </a:schemeClr>
        </a:solidFill>
      </dgm:spPr>
      <dgm:t>
        <a:bodyPr/>
        <a:lstStyle/>
        <a:p>
          <a:r>
            <a:rPr lang="en-US" b="1" smtClean="0"/>
            <a:t>Bước 1: Liệt kê các công việc cần làm trong ngày, tuần hoặc tháng, năm</a:t>
          </a:r>
          <a:endParaRPr lang="en-US"/>
        </a:p>
      </dgm:t>
    </dgm:pt>
    <dgm:pt modelId="{B7D24081-E2F4-4D68-9547-9FF3B991C1A6}" type="parTrans" cxnId="{E247EE89-87F5-4E35-827C-AED20983AC25}">
      <dgm:prSet/>
      <dgm:spPr/>
      <dgm:t>
        <a:bodyPr/>
        <a:lstStyle/>
        <a:p>
          <a:endParaRPr lang="en-US"/>
        </a:p>
      </dgm:t>
    </dgm:pt>
    <dgm:pt modelId="{4886610A-284E-4DA1-8E61-A79950AA436D}" type="sibTrans" cxnId="{E247EE89-87F5-4E35-827C-AED20983AC25}">
      <dgm:prSet/>
      <dgm:spPr/>
      <dgm:t>
        <a:bodyPr/>
        <a:lstStyle/>
        <a:p>
          <a:endParaRPr lang="en-US"/>
        </a:p>
      </dgm:t>
    </dgm:pt>
    <dgm:pt modelId="{4A558C0F-EDF6-4ABE-8F46-F88F42687FD3}">
      <dgm:prSet phldrT="[Text]"/>
      <dgm:spPr>
        <a:solidFill>
          <a:schemeClr val="bg2">
            <a:lumMod val="75000"/>
          </a:schemeClr>
        </a:solidFill>
      </dgm:spPr>
      <dgm:t>
        <a:bodyPr/>
        <a:lstStyle/>
        <a:p>
          <a:r>
            <a:rPr lang="en-US" b="1" smtClean="0"/>
            <a:t>Bước 2: Đặt ra các mục tiêu tương ứng với từng công việc</a:t>
          </a:r>
          <a:endParaRPr lang="en-US"/>
        </a:p>
      </dgm:t>
    </dgm:pt>
    <dgm:pt modelId="{7BFEAD14-A8A5-44AC-BA31-E222007B37B2}" type="parTrans" cxnId="{A53C3663-BF9E-4287-8900-41970F1DC6B7}">
      <dgm:prSet/>
      <dgm:spPr/>
      <dgm:t>
        <a:bodyPr/>
        <a:lstStyle/>
        <a:p>
          <a:endParaRPr lang="en-US"/>
        </a:p>
      </dgm:t>
    </dgm:pt>
    <dgm:pt modelId="{3CEEB15E-55C8-4B03-B6F1-E7423D37BD95}" type="sibTrans" cxnId="{A53C3663-BF9E-4287-8900-41970F1DC6B7}">
      <dgm:prSet/>
      <dgm:spPr/>
      <dgm:t>
        <a:bodyPr/>
        <a:lstStyle/>
        <a:p>
          <a:endParaRPr lang="en-US"/>
        </a:p>
      </dgm:t>
    </dgm:pt>
    <dgm:pt modelId="{5CAE7646-F36E-47DB-AB51-8A7F1A51BBE4}">
      <dgm:prSet phldrT="[Text]"/>
      <dgm:spPr>
        <a:solidFill>
          <a:schemeClr val="accent6">
            <a:lumMod val="75000"/>
          </a:schemeClr>
        </a:solidFill>
      </dgm:spPr>
      <dgm:t>
        <a:bodyPr/>
        <a:lstStyle/>
        <a:p>
          <a:r>
            <a:rPr lang="en-US" b="1" smtClean="0"/>
            <a:t>Bước 3: Sắp xếp thứ tự ưu tiên các công việc</a:t>
          </a:r>
          <a:endParaRPr lang="en-US"/>
        </a:p>
      </dgm:t>
    </dgm:pt>
    <dgm:pt modelId="{60F5BA6E-F236-4CA7-9D07-890C39608763}" type="parTrans" cxnId="{ED6046E1-A543-4F64-8D52-B2740BFD420E}">
      <dgm:prSet/>
      <dgm:spPr/>
      <dgm:t>
        <a:bodyPr/>
        <a:lstStyle/>
        <a:p>
          <a:endParaRPr lang="en-US"/>
        </a:p>
      </dgm:t>
    </dgm:pt>
    <dgm:pt modelId="{602F8293-2CEF-4EEF-993E-691E1633F5D2}" type="sibTrans" cxnId="{ED6046E1-A543-4F64-8D52-B2740BFD420E}">
      <dgm:prSet/>
      <dgm:spPr/>
      <dgm:t>
        <a:bodyPr/>
        <a:lstStyle/>
        <a:p>
          <a:endParaRPr lang="en-US"/>
        </a:p>
      </dgm:t>
    </dgm:pt>
    <dgm:pt modelId="{04A2749E-6043-4285-A1A9-C0CC2CDC80F8}">
      <dgm:prSet phldrT="[Text]"/>
      <dgm:spPr>
        <a:solidFill>
          <a:schemeClr val="accent6">
            <a:lumMod val="50000"/>
          </a:schemeClr>
        </a:solidFill>
      </dgm:spPr>
      <dgm:t>
        <a:bodyPr/>
        <a:lstStyle/>
        <a:p>
          <a:r>
            <a:rPr lang="en-US" b="1" smtClean="0"/>
            <a:t>Bước 4: Tập trung thực hiện kế hoạch</a:t>
          </a:r>
          <a:endParaRPr lang="en-US"/>
        </a:p>
      </dgm:t>
    </dgm:pt>
    <dgm:pt modelId="{82D57CDC-74A3-4501-8144-626AB58BE44D}" type="parTrans" cxnId="{CB94EE7F-B854-4B42-BA8C-D62FD80519CD}">
      <dgm:prSet/>
      <dgm:spPr/>
      <dgm:t>
        <a:bodyPr/>
        <a:lstStyle/>
        <a:p>
          <a:endParaRPr lang="en-US"/>
        </a:p>
      </dgm:t>
    </dgm:pt>
    <dgm:pt modelId="{6FF0598F-98F8-45C5-BE0E-6837B38349A6}" type="sibTrans" cxnId="{CB94EE7F-B854-4B42-BA8C-D62FD80519CD}">
      <dgm:prSet/>
      <dgm:spPr/>
      <dgm:t>
        <a:bodyPr/>
        <a:lstStyle/>
        <a:p>
          <a:endParaRPr lang="en-US"/>
        </a:p>
      </dgm:t>
    </dgm:pt>
    <dgm:pt modelId="{95FE0544-CDE7-4471-BE90-0F5A57728469}">
      <dgm:prSet phldrT="[Text]"/>
      <dgm:spPr>
        <a:solidFill>
          <a:srgbClr val="7030A0"/>
        </a:solidFill>
      </dgm:spPr>
      <dgm:t>
        <a:bodyPr/>
        <a:lstStyle/>
        <a:p>
          <a:r>
            <a:rPr lang="en-US" b="1" smtClean="0"/>
            <a:t>Bước 5: Linh hoạt trong việc thực hiện kế hoạch</a:t>
          </a:r>
          <a:endParaRPr lang="en-US"/>
        </a:p>
      </dgm:t>
    </dgm:pt>
    <dgm:pt modelId="{667CECDE-E7D9-4F69-A0AF-CE3EFFA7354A}" type="parTrans" cxnId="{4D34621C-300A-4E96-941B-026B41F89316}">
      <dgm:prSet/>
      <dgm:spPr/>
      <dgm:t>
        <a:bodyPr/>
        <a:lstStyle/>
        <a:p>
          <a:endParaRPr lang="en-US"/>
        </a:p>
      </dgm:t>
    </dgm:pt>
    <dgm:pt modelId="{B6DE7EFD-6703-47C1-ACCA-976BACA51F34}" type="sibTrans" cxnId="{4D34621C-300A-4E96-941B-026B41F89316}">
      <dgm:prSet/>
      <dgm:spPr/>
      <dgm:t>
        <a:bodyPr/>
        <a:lstStyle/>
        <a:p>
          <a:endParaRPr lang="en-US"/>
        </a:p>
      </dgm:t>
    </dgm:pt>
    <dgm:pt modelId="{331FD5F5-615E-415C-B471-1E187686E783}">
      <dgm:prSet phldrT="[Text]"/>
      <dgm:spPr>
        <a:solidFill>
          <a:srgbClr val="0070C0"/>
        </a:solidFill>
      </dgm:spPr>
      <dgm:t>
        <a:bodyPr/>
        <a:lstStyle/>
        <a:p>
          <a:r>
            <a:rPr lang="en-US" b="1" smtClean="0"/>
            <a:t>Bước 6: Kiểm tra việc thực hiện kế hoạch</a:t>
          </a:r>
          <a:endParaRPr lang="en-US"/>
        </a:p>
      </dgm:t>
    </dgm:pt>
    <dgm:pt modelId="{F29049D4-E409-4EAA-8A18-1362C67F6A3B}" type="parTrans" cxnId="{3B9146AE-BB8D-43D0-B4B2-11A954B98B42}">
      <dgm:prSet/>
      <dgm:spPr/>
      <dgm:t>
        <a:bodyPr/>
        <a:lstStyle/>
        <a:p>
          <a:endParaRPr lang="en-US"/>
        </a:p>
      </dgm:t>
    </dgm:pt>
    <dgm:pt modelId="{84D8EBBB-55F7-478D-9AA6-E9D186E1E0BA}" type="sibTrans" cxnId="{3B9146AE-BB8D-43D0-B4B2-11A954B98B42}">
      <dgm:prSet/>
      <dgm:spPr/>
      <dgm:t>
        <a:bodyPr/>
        <a:lstStyle/>
        <a:p>
          <a:endParaRPr lang="en-US"/>
        </a:p>
      </dgm:t>
    </dgm:pt>
    <dgm:pt modelId="{9047F298-7EA7-4E5A-AA41-8452B66C57CC}" type="pres">
      <dgm:prSet presAssocID="{83C624EE-C9CD-49DD-9F14-16674306663F}" presName="linear" presStyleCnt="0">
        <dgm:presLayoutVars>
          <dgm:dir/>
          <dgm:animLvl val="lvl"/>
          <dgm:resizeHandles val="exact"/>
        </dgm:presLayoutVars>
      </dgm:prSet>
      <dgm:spPr/>
      <dgm:t>
        <a:bodyPr/>
        <a:lstStyle/>
        <a:p>
          <a:endParaRPr lang="en-US"/>
        </a:p>
      </dgm:t>
    </dgm:pt>
    <dgm:pt modelId="{EE801860-BE6B-43E7-8E81-1BCF3E627F44}" type="pres">
      <dgm:prSet presAssocID="{22C95082-1900-445D-959F-29792EB11529}" presName="parentLin" presStyleCnt="0"/>
      <dgm:spPr/>
    </dgm:pt>
    <dgm:pt modelId="{978F033A-A5C1-412C-9B0B-8A03506FFA4D}" type="pres">
      <dgm:prSet presAssocID="{22C95082-1900-445D-959F-29792EB11529}" presName="parentLeftMargin" presStyleLbl="node1" presStyleIdx="0" presStyleCnt="6"/>
      <dgm:spPr/>
      <dgm:t>
        <a:bodyPr/>
        <a:lstStyle/>
        <a:p>
          <a:endParaRPr lang="en-US"/>
        </a:p>
      </dgm:t>
    </dgm:pt>
    <dgm:pt modelId="{313D4FB6-DE83-4473-8794-5DEF41B03F56}" type="pres">
      <dgm:prSet presAssocID="{22C95082-1900-445D-959F-29792EB11529}" presName="parentText" presStyleLbl="node1" presStyleIdx="0" presStyleCnt="6">
        <dgm:presLayoutVars>
          <dgm:chMax val="0"/>
          <dgm:bulletEnabled val="1"/>
        </dgm:presLayoutVars>
      </dgm:prSet>
      <dgm:spPr/>
      <dgm:t>
        <a:bodyPr/>
        <a:lstStyle/>
        <a:p>
          <a:endParaRPr lang="en-US"/>
        </a:p>
      </dgm:t>
    </dgm:pt>
    <dgm:pt modelId="{E2D54759-2AA6-430A-992A-40F0D0579C04}" type="pres">
      <dgm:prSet presAssocID="{22C95082-1900-445D-959F-29792EB11529}" presName="negativeSpace" presStyleCnt="0"/>
      <dgm:spPr/>
    </dgm:pt>
    <dgm:pt modelId="{A05D99B1-C0F6-4F75-8749-5AD7281D7F22}" type="pres">
      <dgm:prSet presAssocID="{22C95082-1900-445D-959F-29792EB11529}" presName="childText" presStyleLbl="conFgAcc1" presStyleIdx="0" presStyleCnt="6">
        <dgm:presLayoutVars>
          <dgm:bulletEnabled val="1"/>
        </dgm:presLayoutVars>
      </dgm:prSet>
      <dgm:spPr>
        <a:ln>
          <a:solidFill>
            <a:srgbClr val="CC6600"/>
          </a:solidFill>
        </a:ln>
      </dgm:spPr>
    </dgm:pt>
    <dgm:pt modelId="{427B13FC-ABB8-42E9-A31F-5786DA11B9B3}" type="pres">
      <dgm:prSet presAssocID="{4886610A-284E-4DA1-8E61-A79950AA436D}" presName="spaceBetweenRectangles" presStyleCnt="0"/>
      <dgm:spPr/>
    </dgm:pt>
    <dgm:pt modelId="{56ECBF8C-EBAB-45E0-907D-9F4D8880461F}" type="pres">
      <dgm:prSet presAssocID="{4A558C0F-EDF6-4ABE-8F46-F88F42687FD3}" presName="parentLin" presStyleCnt="0"/>
      <dgm:spPr/>
    </dgm:pt>
    <dgm:pt modelId="{E15AB0FF-4387-4761-A50D-6C0E211281D3}" type="pres">
      <dgm:prSet presAssocID="{4A558C0F-EDF6-4ABE-8F46-F88F42687FD3}" presName="parentLeftMargin" presStyleLbl="node1" presStyleIdx="0" presStyleCnt="6"/>
      <dgm:spPr/>
      <dgm:t>
        <a:bodyPr/>
        <a:lstStyle/>
        <a:p>
          <a:endParaRPr lang="en-US"/>
        </a:p>
      </dgm:t>
    </dgm:pt>
    <dgm:pt modelId="{95D33201-F2D8-44D4-B45C-65379CCFF4AE}" type="pres">
      <dgm:prSet presAssocID="{4A558C0F-EDF6-4ABE-8F46-F88F42687FD3}" presName="parentText" presStyleLbl="node1" presStyleIdx="1" presStyleCnt="6">
        <dgm:presLayoutVars>
          <dgm:chMax val="0"/>
          <dgm:bulletEnabled val="1"/>
        </dgm:presLayoutVars>
      </dgm:prSet>
      <dgm:spPr/>
      <dgm:t>
        <a:bodyPr/>
        <a:lstStyle/>
        <a:p>
          <a:endParaRPr lang="en-US"/>
        </a:p>
      </dgm:t>
    </dgm:pt>
    <dgm:pt modelId="{00F3AD94-1B1C-4A6A-9893-7C6CDB539081}" type="pres">
      <dgm:prSet presAssocID="{4A558C0F-EDF6-4ABE-8F46-F88F42687FD3}" presName="negativeSpace" presStyleCnt="0"/>
      <dgm:spPr/>
    </dgm:pt>
    <dgm:pt modelId="{3DC5F6E5-28EF-48BC-8A65-E87A2250C4A8}" type="pres">
      <dgm:prSet presAssocID="{4A558C0F-EDF6-4ABE-8F46-F88F42687FD3}" presName="childText" presStyleLbl="conFgAcc1" presStyleIdx="1" presStyleCnt="6">
        <dgm:presLayoutVars>
          <dgm:bulletEnabled val="1"/>
        </dgm:presLayoutVars>
      </dgm:prSet>
      <dgm:spPr>
        <a:ln>
          <a:solidFill>
            <a:srgbClr val="CC6600"/>
          </a:solidFill>
        </a:ln>
      </dgm:spPr>
    </dgm:pt>
    <dgm:pt modelId="{59C5DBD0-4ACF-49E3-9121-0A6E5B2D3D88}" type="pres">
      <dgm:prSet presAssocID="{3CEEB15E-55C8-4B03-B6F1-E7423D37BD95}" presName="spaceBetweenRectangles" presStyleCnt="0"/>
      <dgm:spPr/>
    </dgm:pt>
    <dgm:pt modelId="{A8FA9F0E-D20B-4F02-A94F-E74C2475CBD5}" type="pres">
      <dgm:prSet presAssocID="{5CAE7646-F36E-47DB-AB51-8A7F1A51BBE4}" presName="parentLin" presStyleCnt="0"/>
      <dgm:spPr/>
    </dgm:pt>
    <dgm:pt modelId="{86C03F15-A347-4269-88F5-A2C837318BAD}" type="pres">
      <dgm:prSet presAssocID="{5CAE7646-F36E-47DB-AB51-8A7F1A51BBE4}" presName="parentLeftMargin" presStyleLbl="node1" presStyleIdx="1" presStyleCnt="6"/>
      <dgm:spPr/>
      <dgm:t>
        <a:bodyPr/>
        <a:lstStyle/>
        <a:p>
          <a:endParaRPr lang="en-US"/>
        </a:p>
      </dgm:t>
    </dgm:pt>
    <dgm:pt modelId="{47D1C294-DA28-4451-9CD6-F8897DA689B4}" type="pres">
      <dgm:prSet presAssocID="{5CAE7646-F36E-47DB-AB51-8A7F1A51BBE4}" presName="parentText" presStyleLbl="node1" presStyleIdx="2" presStyleCnt="6">
        <dgm:presLayoutVars>
          <dgm:chMax val="0"/>
          <dgm:bulletEnabled val="1"/>
        </dgm:presLayoutVars>
      </dgm:prSet>
      <dgm:spPr/>
      <dgm:t>
        <a:bodyPr/>
        <a:lstStyle/>
        <a:p>
          <a:endParaRPr lang="en-US"/>
        </a:p>
      </dgm:t>
    </dgm:pt>
    <dgm:pt modelId="{8139B8CE-83E2-461A-A4BE-F3A782099801}" type="pres">
      <dgm:prSet presAssocID="{5CAE7646-F36E-47DB-AB51-8A7F1A51BBE4}" presName="negativeSpace" presStyleCnt="0"/>
      <dgm:spPr/>
    </dgm:pt>
    <dgm:pt modelId="{19B5D7D7-0775-4F08-B66B-407191A17D5C}" type="pres">
      <dgm:prSet presAssocID="{5CAE7646-F36E-47DB-AB51-8A7F1A51BBE4}" presName="childText" presStyleLbl="conFgAcc1" presStyleIdx="2" presStyleCnt="6">
        <dgm:presLayoutVars>
          <dgm:bulletEnabled val="1"/>
        </dgm:presLayoutVars>
      </dgm:prSet>
      <dgm:spPr>
        <a:ln>
          <a:solidFill>
            <a:srgbClr val="CC6600"/>
          </a:solidFill>
        </a:ln>
      </dgm:spPr>
    </dgm:pt>
    <dgm:pt modelId="{D45A9AAF-9048-49F7-9D6F-14BEE49B0CE6}" type="pres">
      <dgm:prSet presAssocID="{602F8293-2CEF-4EEF-993E-691E1633F5D2}" presName="spaceBetweenRectangles" presStyleCnt="0"/>
      <dgm:spPr/>
    </dgm:pt>
    <dgm:pt modelId="{A8CFA762-A2FD-4ABD-B8CD-18A1A11F25D1}" type="pres">
      <dgm:prSet presAssocID="{04A2749E-6043-4285-A1A9-C0CC2CDC80F8}" presName="parentLin" presStyleCnt="0"/>
      <dgm:spPr/>
    </dgm:pt>
    <dgm:pt modelId="{2938BFAD-4E4F-4B76-8662-B11CFCAC8F16}" type="pres">
      <dgm:prSet presAssocID="{04A2749E-6043-4285-A1A9-C0CC2CDC80F8}" presName="parentLeftMargin" presStyleLbl="node1" presStyleIdx="2" presStyleCnt="6"/>
      <dgm:spPr/>
      <dgm:t>
        <a:bodyPr/>
        <a:lstStyle/>
        <a:p>
          <a:endParaRPr lang="en-US"/>
        </a:p>
      </dgm:t>
    </dgm:pt>
    <dgm:pt modelId="{8604D963-322A-43FD-95FD-EDDF877E5AAE}" type="pres">
      <dgm:prSet presAssocID="{04A2749E-6043-4285-A1A9-C0CC2CDC80F8}" presName="parentText" presStyleLbl="node1" presStyleIdx="3" presStyleCnt="6">
        <dgm:presLayoutVars>
          <dgm:chMax val="0"/>
          <dgm:bulletEnabled val="1"/>
        </dgm:presLayoutVars>
      </dgm:prSet>
      <dgm:spPr/>
      <dgm:t>
        <a:bodyPr/>
        <a:lstStyle/>
        <a:p>
          <a:endParaRPr lang="en-US"/>
        </a:p>
      </dgm:t>
    </dgm:pt>
    <dgm:pt modelId="{FDB9C298-5A50-4F9F-9BB3-9BB119241E6E}" type="pres">
      <dgm:prSet presAssocID="{04A2749E-6043-4285-A1A9-C0CC2CDC80F8}" presName="negativeSpace" presStyleCnt="0"/>
      <dgm:spPr/>
    </dgm:pt>
    <dgm:pt modelId="{B46DDDF9-1FDE-41C8-B427-7BFBC8E07653}" type="pres">
      <dgm:prSet presAssocID="{04A2749E-6043-4285-A1A9-C0CC2CDC80F8}" presName="childText" presStyleLbl="conFgAcc1" presStyleIdx="3" presStyleCnt="6">
        <dgm:presLayoutVars>
          <dgm:bulletEnabled val="1"/>
        </dgm:presLayoutVars>
      </dgm:prSet>
      <dgm:spPr>
        <a:ln>
          <a:solidFill>
            <a:srgbClr val="CC6600"/>
          </a:solidFill>
        </a:ln>
      </dgm:spPr>
    </dgm:pt>
    <dgm:pt modelId="{973F30F6-B2AB-446B-8026-551FE667B180}" type="pres">
      <dgm:prSet presAssocID="{6FF0598F-98F8-45C5-BE0E-6837B38349A6}" presName="spaceBetweenRectangles" presStyleCnt="0"/>
      <dgm:spPr/>
    </dgm:pt>
    <dgm:pt modelId="{3635E463-43A9-4C97-9EE0-31AE650AB29C}" type="pres">
      <dgm:prSet presAssocID="{95FE0544-CDE7-4471-BE90-0F5A57728469}" presName="parentLin" presStyleCnt="0"/>
      <dgm:spPr/>
    </dgm:pt>
    <dgm:pt modelId="{DE7C3022-33EC-4367-8EFE-8E89DEB02AF3}" type="pres">
      <dgm:prSet presAssocID="{95FE0544-CDE7-4471-BE90-0F5A57728469}" presName="parentLeftMargin" presStyleLbl="node1" presStyleIdx="3" presStyleCnt="6"/>
      <dgm:spPr/>
      <dgm:t>
        <a:bodyPr/>
        <a:lstStyle/>
        <a:p>
          <a:endParaRPr lang="en-US"/>
        </a:p>
      </dgm:t>
    </dgm:pt>
    <dgm:pt modelId="{D104CCE1-C298-4186-B6D6-B94834345FA2}" type="pres">
      <dgm:prSet presAssocID="{95FE0544-CDE7-4471-BE90-0F5A57728469}" presName="parentText" presStyleLbl="node1" presStyleIdx="4" presStyleCnt="6">
        <dgm:presLayoutVars>
          <dgm:chMax val="0"/>
          <dgm:bulletEnabled val="1"/>
        </dgm:presLayoutVars>
      </dgm:prSet>
      <dgm:spPr/>
      <dgm:t>
        <a:bodyPr/>
        <a:lstStyle/>
        <a:p>
          <a:endParaRPr lang="en-US"/>
        </a:p>
      </dgm:t>
    </dgm:pt>
    <dgm:pt modelId="{FD3CE95F-CE25-47F3-A018-746DF903A4A7}" type="pres">
      <dgm:prSet presAssocID="{95FE0544-CDE7-4471-BE90-0F5A57728469}" presName="negativeSpace" presStyleCnt="0"/>
      <dgm:spPr/>
    </dgm:pt>
    <dgm:pt modelId="{A45BE3CE-B832-409C-ABDB-D620E001E0A8}" type="pres">
      <dgm:prSet presAssocID="{95FE0544-CDE7-4471-BE90-0F5A57728469}" presName="childText" presStyleLbl="conFgAcc1" presStyleIdx="4" presStyleCnt="6">
        <dgm:presLayoutVars>
          <dgm:bulletEnabled val="1"/>
        </dgm:presLayoutVars>
      </dgm:prSet>
      <dgm:spPr>
        <a:ln>
          <a:solidFill>
            <a:srgbClr val="CC6600"/>
          </a:solidFill>
        </a:ln>
      </dgm:spPr>
    </dgm:pt>
    <dgm:pt modelId="{4E84FAD1-8EA4-4AAA-A7B7-0D0F96DC9A49}" type="pres">
      <dgm:prSet presAssocID="{B6DE7EFD-6703-47C1-ACCA-976BACA51F34}" presName="spaceBetweenRectangles" presStyleCnt="0"/>
      <dgm:spPr/>
    </dgm:pt>
    <dgm:pt modelId="{E50227F4-68A2-4594-9047-2B68EDDD1D88}" type="pres">
      <dgm:prSet presAssocID="{331FD5F5-615E-415C-B471-1E187686E783}" presName="parentLin" presStyleCnt="0"/>
      <dgm:spPr/>
    </dgm:pt>
    <dgm:pt modelId="{17BEEE80-77E3-4E57-B083-4142A5CCB97E}" type="pres">
      <dgm:prSet presAssocID="{331FD5F5-615E-415C-B471-1E187686E783}" presName="parentLeftMargin" presStyleLbl="node1" presStyleIdx="4" presStyleCnt="6"/>
      <dgm:spPr/>
      <dgm:t>
        <a:bodyPr/>
        <a:lstStyle/>
        <a:p>
          <a:endParaRPr lang="en-US"/>
        </a:p>
      </dgm:t>
    </dgm:pt>
    <dgm:pt modelId="{D70F95B5-FD1F-4D27-8ACD-BA8F46AC2842}" type="pres">
      <dgm:prSet presAssocID="{331FD5F5-615E-415C-B471-1E187686E783}" presName="parentText" presStyleLbl="node1" presStyleIdx="5" presStyleCnt="6">
        <dgm:presLayoutVars>
          <dgm:chMax val="0"/>
          <dgm:bulletEnabled val="1"/>
        </dgm:presLayoutVars>
      </dgm:prSet>
      <dgm:spPr/>
      <dgm:t>
        <a:bodyPr/>
        <a:lstStyle/>
        <a:p>
          <a:endParaRPr lang="en-US"/>
        </a:p>
      </dgm:t>
    </dgm:pt>
    <dgm:pt modelId="{D57E6616-D65A-4AAC-B619-B17EA84BEA25}" type="pres">
      <dgm:prSet presAssocID="{331FD5F5-615E-415C-B471-1E187686E783}" presName="negativeSpace" presStyleCnt="0"/>
      <dgm:spPr/>
    </dgm:pt>
    <dgm:pt modelId="{28CD5196-3CD0-43A5-B51D-5270C2BD55B0}" type="pres">
      <dgm:prSet presAssocID="{331FD5F5-615E-415C-B471-1E187686E783}" presName="childText" presStyleLbl="conFgAcc1" presStyleIdx="5" presStyleCnt="6">
        <dgm:presLayoutVars>
          <dgm:bulletEnabled val="1"/>
        </dgm:presLayoutVars>
      </dgm:prSet>
      <dgm:spPr>
        <a:ln>
          <a:solidFill>
            <a:srgbClr val="CC6600"/>
          </a:solidFill>
        </a:ln>
      </dgm:spPr>
    </dgm:pt>
  </dgm:ptLst>
  <dgm:cxnLst>
    <dgm:cxn modelId="{CB94EE7F-B854-4B42-BA8C-D62FD80519CD}" srcId="{83C624EE-C9CD-49DD-9F14-16674306663F}" destId="{04A2749E-6043-4285-A1A9-C0CC2CDC80F8}" srcOrd="3" destOrd="0" parTransId="{82D57CDC-74A3-4501-8144-626AB58BE44D}" sibTransId="{6FF0598F-98F8-45C5-BE0E-6837B38349A6}"/>
    <dgm:cxn modelId="{1CB165B2-E526-4094-89A4-54A712765AA8}" type="presOf" srcId="{22C95082-1900-445D-959F-29792EB11529}" destId="{313D4FB6-DE83-4473-8794-5DEF41B03F56}" srcOrd="1" destOrd="0" presId="urn:microsoft.com/office/officeart/2005/8/layout/list1"/>
    <dgm:cxn modelId="{C9042676-D690-4CC5-9147-55FB2450C11B}" type="presOf" srcId="{22C95082-1900-445D-959F-29792EB11529}" destId="{978F033A-A5C1-412C-9B0B-8A03506FFA4D}" srcOrd="0" destOrd="0" presId="urn:microsoft.com/office/officeart/2005/8/layout/list1"/>
    <dgm:cxn modelId="{D0175150-FDDA-4083-BA0C-926239FAFD2E}" type="presOf" srcId="{331FD5F5-615E-415C-B471-1E187686E783}" destId="{D70F95B5-FD1F-4D27-8ACD-BA8F46AC2842}" srcOrd="1" destOrd="0" presId="urn:microsoft.com/office/officeart/2005/8/layout/list1"/>
    <dgm:cxn modelId="{CAB7DE45-1D0A-4ADE-81BE-8BCF6C616494}" type="presOf" srcId="{4A558C0F-EDF6-4ABE-8F46-F88F42687FD3}" destId="{E15AB0FF-4387-4761-A50D-6C0E211281D3}" srcOrd="0" destOrd="0" presId="urn:microsoft.com/office/officeart/2005/8/layout/list1"/>
    <dgm:cxn modelId="{3B9146AE-BB8D-43D0-B4B2-11A954B98B42}" srcId="{83C624EE-C9CD-49DD-9F14-16674306663F}" destId="{331FD5F5-615E-415C-B471-1E187686E783}" srcOrd="5" destOrd="0" parTransId="{F29049D4-E409-4EAA-8A18-1362C67F6A3B}" sibTransId="{84D8EBBB-55F7-478D-9AA6-E9D186E1E0BA}"/>
    <dgm:cxn modelId="{B475A867-B134-4313-95D5-A98BF054448C}" type="presOf" srcId="{5CAE7646-F36E-47DB-AB51-8A7F1A51BBE4}" destId="{47D1C294-DA28-4451-9CD6-F8897DA689B4}" srcOrd="1" destOrd="0" presId="urn:microsoft.com/office/officeart/2005/8/layout/list1"/>
    <dgm:cxn modelId="{ED6046E1-A543-4F64-8D52-B2740BFD420E}" srcId="{83C624EE-C9CD-49DD-9F14-16674306663F}" destId="{5CAE7646-F36E-47DB-AB51-8A7F1A51BBE4}" srcOrd="2" destOrd="0" parTransId="{60F5BA6E-F236-4CA7-9D07-890C39608763}" sibTransId="{602F8293-2CEF-4EEF-993E-691E1633F5D2}"/>
    <dgm:cxn modelId="{3A78D4F2-3A26-4582-8724-9FE6BDF5C0AE}" type="presOf" srcId="{83C624EE-C9CD-49DD-9F14-16674306663F}" destId="{9047F298-7EA7-4E5A-AA41-8452B66C57CC}" srcOrd="0" destOrd="0" presId="urn:microsoft.com/office/officeart/2005/8/layout/list1"/>
    <dgm:cxn modelId="{A53C3663-BF9E-4287-8900-41970F1DC6B7}" srcId="{83C624EE-C9CD-49DD-9F14-16674306663F}" destId="{4A558C0F-EDF6-4ABE-8F46-F88F42687FD3}" srcOrd="1" destOrd="0" parTransId="{7BFEAD14-A8A5-44AC-BA31-E222007B37B2}" sibTransId="{3CEEB15E-55C8-4B03-B6F1-E7423D37BD95}"/>
    <dgm:cxn modelId="{BFA86D5D-38C0-4605-AD68-39A98F98967A}" type="presOf" srcId="{4A558C0F-EDF6-4ABE-8F46-F88F42687FD3}" destId="{95D33201-F2D8-44D4-B45C-65379CCFF4AE}" srcOrd="1" destOrd="0" presId="urn:microsoft.com/office/officeart/2005/8/layout/list1"/>
    <dgm:cxn modelId="{053DC993-501F-4295-B4E4-6290CDB07F19}" type="presOf" srcId="{331FD5F5-615E-415C-B471-1E187686E783}" destId="{17BEEE80-77E3-4E57-B083-4142A5CCB97E}" srcOrd="0" destOrd="0" presId="urn:microsoft.com/office/officeart/2005/8/layout/list1"/>
    <dgm:cxn modelId="{BC82D100-5DF1-496A-AD3D-6FF2AF557454}" type="presOf" srcId="{95FE0544-CDE7-4471-BE90-0F5A57728469}" destId="{D104CCE1-C298-4186-B6D6-B94834345FA2}" srcOrd="1" destOrd="0" presId="urn:microsoft.com/office/officeart/2005/8/layout/list1"/>
    <dgm:cxn modelId="{135F1CE3-2333-4C00-9CB8-F5CB47620177}" type="presOf" srcId="{95FE0544-CDE7-4471-BE90-0F5A57728469}" destId="{DE7C3022-33EC-4367-8EFE-8E89DEB02AF3}" srcOrd="0" destOrd="0" presId="urn:microsoft.com/office/officeart/2005/8/layout/list1"/>
    <dgm:cxn modelId="{E247EE89-87F5-4E35-827C-AED20983AC25}" srcId="{83C624EE-C9CD-49DD-9F14-16674306663F}" destId="{22C95082-1900-445D-959F-29792EB11529}" srcOrd="0" destOrd="0" parTransId="{B7D24081-E2F4-4D68-9547-9FF3B991C1A6}" sibTransId="{4886610A-284E-4DA1-8E61-A79950AA436D}"/>
    <dgm:cxn modelId="{4D34621C-300A-4E96-941B-026B41F89316}" srcId="{83C624EE-C9CD-49DD-9F14-16674306663F}" destId="{95FE0544-CDE7-4471-BE90-0F5A57728469}" srcOrd="4" destOrd="0" parTransId="{667CECDE-E7D9-4F69-A0AF-CE3EFFA7354A}" sibTransId="{B6DE7EFD-6703-47C1-ACCA-976BACA51F34}"/>
    <dgm:cxn modelId="{81BF662F-C5EE-470C-BFDC-EBB6BC8D88D5}" type="presOf" srcId="{04A2749E-6043-4285-A1A9-C0CC2CDC80F8}" destId="{2938BFAD-4E4F-4B76-8662-B11CFCAC8F16}" srcOrd="0" destOrd="0" presId="urn:microsoft.com/office/officeart/2005/8/layout/list1"/>
    <dgm:cxn modelId="{4CB9C032-52B9-4448-A8AA-4E59C03A63D0}" type="presOf" srcId="{04A2749E-6043-4285-A1A9-C0CC2CDC80F8}" destId="{8604D963-322A-43FD-95FD-EDDF877E5AAE}" srcOrd="1" destOrd="0" presId="urn:microsoft.com/office/officeart/2005/8/layout/list1"/>
    <dgm:cxn modelId="{6D7F1890-DB2E-41F9-9F96-89A8D1EAD70A}" type="presOf" srcId="{5CAE7646-F36E-47DB-AB51-8A7F1A51BBE4}" destId="{86C03F15-A347-4269-88F5-A2C837318BAD}" srcOrd="0" destOrd="0" presId="urn:microsoft.com/office/officeart/2005/8/layout/list1"/>
    <dgm:cxn modelId="{B7FC51C6-DD7B-40E7-B031-E3CC96CFD413}" type="presParOf" srcId="{9047F298-7EA7-4E5A-AA41-8452B66C57CC}" destId="{EE801860-BE6B-43E7-8E81-1BCF3E627F44}" srcOrd="0" destOrd="0" presId="urn:microsoft.com/office/officeart/2005/8/layout/list1"/>
    <dgm:cxn modelId="{01C01CC6-A030-44C5-BAF5-336FA8587596}" type="presParOf" srcId="{EE801860-BE6B-43E7-8E81-1BCF3E627F44}" destId="{978F033A-A5C1-412C-9B0B-8A03506FFA4D}" srcOrd="0" destOrd="0" presId="urn:microsoft.com/office/officeart/2005/8/layout/list1"/>
    <dgm:cxn modelId="{FA35E33C-FCE3-483F-B93D-3B4909ABCBF4}" type="presParOf" srcId="{EE801860-BE6B-43E7-8E81-1BCF3E627F44}" destId="{313D4FB6-DE83-4473-8794-5DEF41B03F56}" srcOrd="1" destOrd="0" presId="urn:microsoft.com/office/officeart/2005/8/layout/list1"/>
    <dgm:cxn modelId="{4751D8D6-2F52-4ADC-BDA4-993E281A5276}" type="presParOf" srcId="{9047F298-7EA7-4E5A-AA41-8452B66C57CC}" destId="{E2D54759-2AA6-430A-992A-40F0D0579C04}" srcOrd="1" destOrd="0" presId="urn:microsoft.com/office/officeart/2005/8/layout/list1"/>
    <dgm:cxn modelId="{C3A70081-DB97-41EE-BC5D-E3F50C1365C7}" type="presParOf" srcId="{9047F298-7EA7-4E5A-AA41-8452B66C57CC}" destId="{A05D99B1-C0F6-4F75-8749-5AD7281D7F22}" srcOrd="2" destOrd="0" presId="urn:microsoft.com/office/officeart/2005/8/layout/list1"/>
    <dgm:cxn modelId="{13D26734-849F-43CA-B515-4F822E838D2B}" type="presParOf" srcId="{9047F298-7EA7-4E5A-AA41-8452B66C57CC}" destId="{427B13FC-ABB8-42E9-A31F-5786DA11B9B3}" srcOrd="3" destOrd="0" presId="urn:microsoft.com/office/officeart/2005/8/layout/list1"/>
    <dgm:cxn modelId="{35C9B485-9DA7-448E-8DD5-8DF7DC261BAA}" type="presParOf" srcId="{9047F298-7EA7-4E5A-AA41-8452B66C57CC}" destId="{56ECBF8C-EBAB-45E0-907D-9F4D8880461F}" srcOrd="4" destOrd="0" presId="urn:microsoft.com/office/officeart/2005/8/layout/list1"/>
    <dgm:cxn modelId="{73BF116E-E317-40B1-B207-C5C156EB32C8}" type="presParOf" srcId="{56ECBF8C-EBAB-45E0-907D-9F4D8880461F}" destId="{E15AB0FF-4387-4761-A50D-6C0E211281D3}" srcOrd="0" destOrd="0" presId="urn:microsoft.com/office/officeart/2005/8/layout/list1"/>
    <dgm:cxn modelId="{DA4C424A-9AED-40CF-84C5-C5A693AA2596}" type="presParOf" srcId="{56ECBF8C-EBAB-45E0-907D-9F4D8880461F}" destId="{95D33201-F2D8-44D4-B45C-65379CCFF4AE}" srcOrd="1" destOrd="0" presId="urn:microsoft.com/office/officeart/2005/8/layout/list1"/>
    <dgm:cxn modelId="{BDE23F9A-BEAA-4655-88F1-A4798F0B2D6A}" type="presParOf" srcId="{9047F298-7EA7-4E5A-AA41-8452B66C57CC}" destId="{00F3AD94-1B1C-4A6A-9893-7C6CDB539081}" srcOrd="5" destOrd="0" presId="urn:microsoft.com/office/officeart/2005/8/layout/list1"/>
    <dgm:cxn modelId="{A0679920-2E02-45B0-A995-C8050444732F}" type="presParOf" srcId="{9047F298-7EA7-4E5A-AA41-8452B66C57CC}" destId="{3DC5F6E5-28EF-48BC-8A65-E87A2250C4A8}" srcOrd="6" destOrd="0" presId="urn:microsoft.com/office/officeart/2005/8/layout/list1"/>
    <dgm:cxn modelId="{2E2A60EA-D296-44CA-B0CD-DF958C678375}" type="presParOf" srcId="{9047F298-7EA7-4E5A-AA41-8452B66C57CC}" destId="{59C5DBD0-4ACF-49E3-9121-0A6E5B2D3D88}" srcOrd="7" destOrd="0" presId="urn:microsoft.com/office/officeart/2005/8/layout/list1"/>
    <dgm:cxn modelId="{011C9396-4F72-4F64-AE40-240FA4673CDF}" type="presParOf" srcId="{9047F298-7EA7-4E5A-AA41-8452B66C57CC}" destId="{A8FA9F0E-D20B-4F02-A94F-E74C2475CBD5}" srcOrd="8" destOrd="0" presId="urn:microsoft.com/office/officeart/2005/8/layout/list1"/>
    <dgm:cxn modelId="{CF3301DC-7485-4FB9-9456-F5442BDAEFBB}" type="presParOf" srcId="{A8FA9F0E-D20B-4F02-A94F-E74C2475CBD5}" destId="{86C03F15-A347-4269-88F5-A2C837318BAD}" srcOrd="0" destOrd="0" presId="urn:microsoft.com/office/officeart/2005/8/layout/list1"/>
    <dgm:cxn modelId="{8257A941-0644-493B-830F-6395AA333E5C}" type="presParOf" srcId="{A8FA9F0E-D20B-4F02-A94F-E74C2475CBD5}" destId="{47D1C294-DA28-4451-9CD6-F8897DA689B4}" srcOrd="1" destOrd="0" presId="urn:microsoft.com/office/officeart/2005/8/layout/list1"/>
    <dgm:cxn modelId="{1F017547-C33C-4EF0-A5D8-74237D444D6D}" type="presParOf" srcId="{9047F298-7EA7-4E5A-AA41-8452B66C57CC}" destId="{8139B8CE-83E2-461A-A4BE-F3A782099801}" srcOrd="9" destOrd="0" presId="urn:microsoft.com/office/officeart/2005/8/layout/list1"/>
    <dgm:cxn modelId="{35B59D3E-EDC6-4FA9-905F-644D9C74383A}" type="presParOf" srcId="{9047F298-7EA7-4E5A-AA41-8452B66C57CC}" destId="{19B5D7D7-0775-4F08-B66B-407191A17D5C}" srcOrd="10" destOrd="0" presId="urn:microsoft.com/office/officeart/2005/8/layout/list1"/>
    <dgm:cxn modelId="{5072EA87-C2A4-41C5-8FDC-532777D03311}" type="presParOf" srcId="{9047F298-7EA7-4E5A-AA41-8452B66C57CC}" destId="{D45A9AAF-9048-49F7-9D6F-14BEE49B0CE6}" srcOrd="11" destOrd="0" presId="urn:microsoft.com/office/officeart/2005/8/layout/list1"/>
    <dgm:cxn modelId="{CC5022C1-1D2A-4897-A3D9-927BDE291530}" type="presParOf" srcId="{9047F298-7EA7-4E5A-AA41-8452B66C57CC}" destId="{A8CFA762-A2FD-4ABD-B8CD-18A1A11F25D1}" srcOrd="12" destOrd="0" presId="urn:microsoft.com/office/officeart/2005/8/layout/list1"/>
    <dgm:cxn modelId="{71BDBC96-F195-4495-8017-15A3CAFF73ED}" type="presParOf" srcId="{A8CFA762-A2FD-4ABD-B8CD-18A1A11F25D1}" destId="{2938BFAD-4E4F-4B76-8662-B11CFCAC8F16}" srcOrd="0" destOrd="0" presId="urn:microsoft.com/office/officeart/2005/8/layout/list1"/>
    <dgm:cxn modelId="{56843039-8E2A-435D-A05C-49EFC5E5AB71}" type="presParOf" srcId="{A8CFA762-A2FD-4ABD-B8CD-18A1A11F25D1}" destId="{8604D963-322A-43FD-95FD-EDDF877E5AAE}" srcOrd="1" destOrd="0" presId="urn:microsoft.com/office/officeart/2005/8/layout/list1"/>
    <dgm:cxn modelId="{E21392B0-A19C-4FBB-8E47-82FB868D5E0A}" type="presParOf" srcId="{9047F298-7EA7-4E5A-AA41-8452B66C57CC}" destId="{FDB9C298-5A50-4F9F-9BB3-9BB119241E6E}" srcOrd="13" destOrd="0" presId="urn:microsoft.com/office/officeart/2005/8/layout/list1"/>
    <dgm:cxn modelId="{9823FE34-0623-459D-8CBD-847DC15DFEAD}" type="presParOf" srcId="{9047F298-7EA7-4E5A-AA41-8452B66C57CC}" destId="{B46DDDF9-1FDE-41C8-B427-7BFBC8E07653}" srcOrd="14" destOrd="0" presId="urn:microsoft.com/office/officeart/2005/8/layout/list1"/>
    <dgm:cxn modelId="{939E4E78-4A98-4AB3-929D-0B4318453362}" type="presParOf" srcId="{9047F298-7EA7-4E5A-AA41-8452B66C57CC}" destId="{973F30F6-B2AB-446B-8026-551FE667B180}" srcOrd="15" destOrd="0" presId="urn:microsoft.com/office/officeart/2005/8/layout/list1"/>
    <dgm:cxn modelId="{13BB6E47-AE27-4313-A0F0-5125E2FFA49C}" type="presParOf" srcId="{9047F298-7EA7-4E5A-AA41-8452B66C57CC}" destId="{3635E463-43A9-4C97-9EE0-31AE650AB29C}" srcOrd="16" destOrd="0" presId="urn:microsoft.com/office/officeart/2005/8/layout/list1"/>
    <dgm:cxn modelId="{E7C89B73-48EB-4B2E-ADAB-81FCFBDF6458}" type="presParOf" srcId="{3635E463-43A9-4C97-9EE0-31AE650AB29C}" destId="{DE7C3022-33EC-4367-8EFE-8E89DEB02AF3}" srcOrd="0" destOrd="0" presId="urn:microsoft.com/office/officeart/2005/8/layout/list1"/>
    <dgm:cxn modelId="{8D870B13-C72C-4E01-B0C3-4473733D4912}" type="presParOf" srcId="{3635E463-43A9-4C97-9EE0-31AE650AB29C}" destId="{D104CCE1-C298-4186-B6D6-B94834345FA2}" srcOrd="1" destOrd="0" presId="urn:microsoft.com/office/officeart/2005/8/layout/list1"/>
    <dgm:cxn modelId="{29C28699-B330-49F0-909F-AEA5CD1BE797}" type="presParOf" srcId="{9047F298-7EA7-4E5A-AA41-8452B66C57CC}" destId="{FD3CE95F-CE25-47F3-A018-746DF903A4A7}" srcOrd="17" destOrd="0" presId="urn:microsoft.com/office/officeart/2005/8/layout/list1"/>
    <dgm:cxn modelId="{BE4A873A-355C-4DF8-A5CA-D9C59AAFD735}" type="presParOf" srcId="{9047F298-7EA7-4E5A-AA41-8452B66C57CC}" destId="{A45BE3CE-B832-409C-ABDB-D620E001E0A8}" srcOrd="18" destOrd="0" presId="urn:microsoft.com/office/officeart/2005/8/layout/list1"/>
    <dgm:cxn modelId="{D3F56965-5133-4018-878F-026E979CE22D}" type="presParOf" srcId="{9047F298-7EA7-4E5A-AA41-8452B66C57CC}" destId="{4E84FAD1-8EA4-4AAA-A7B7-0D0F96DC9A49}" srcOrd="19" destOrd="0" presId="urn:microsoft.com/office/officeart/2005/8/layout/list1"/>
    <dgm:cxn modelId="{9920F360-E8D3-416C-85EA-CE6AA0BD961C}" type="presParOf" srcId="{9047F298-7EA7-4E5A-AA41-8452B66C57CC}" destId="{E50227F4-68A2-4594-9047-2B68EDDD1D88}" srcOrd="20" destOrd="0" presId="urn:microsoft.com/office/officeart/2005/8/layout/list1"/>
    <dgm:cxn modelId="{8BEEBBC7-FED5-4B5D-BBBE-3CB5CC364EFD}" type="presParOf" srcId="{E50227F4-68A2-4594-9047-2B68EDDD1D88}" destId="{17BEEE80-77E3-4E57-B083-4142A5CCB97E}" srcOrd="0" destOrd="0" presId="urn:microsoft.com/office/officeart/2005/8/layout/list1"/>
    <dgm:cxn modelId="{4B60CFB6-A729-444D-8890-D51BB277057F}" type="presParOf" srcId="{E50227F4-68A2-4594-9047-2B68EDDD1D88}" destId="{D70F95B5-FD1F-4D27-8ACD-BA8F46AC2842}" srcOrd="1" destOrd="0" presId="urn:microsoft.com/office/officeart/2005/8/layout/list1"/>
    <dgm:cxn modelId="{B335A5C2-1E4F-43D7-8470-DBDA9087781A}" type="presParOf" srcId="{9047F298-7EA7-4E5A-AA41-8452B66C57CC}" destId="{D57E6616-D65A-4AAC-B619-B17EA84BEA25}" srcOrd="21" destOrd="0" presId="urn:microsoft.com/office/officeart/2005/8/layout/list1"/>
    <dgm:cxn modelId="{4FBE582F-7A91-47CF-973F-3149C0F15B3B}" type="presParOf" srcId="{9047F298-7EA7-4E5A-AA41-8452B66C57CC}" destId="{28CD5196-3CD0-43A5-B51D-5270C2BD55B0}" srcOrd="22"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FA79A6D7-F09E-492C-8286-231EACE1A072}" type="doc">
      <dgm:prSet loTypeId="urn:microsoft.com/office/officeart/2005/8/layout/radial5" loCatId="cycle" qsTypeId="urn:microsoft.com/office/officeart/2005/8/quickstyle/simple1" qsCatId="simple" csTypeId="urn:microsoft.com/office/officeart/2005/8/colors/accent1_2" csCatId="accent1" phldr="1"/>
      <dgm:spPr/>
      <dgm:t>
        <a:bodyPr/>
        <a:lstStyle/>
        <a:p>
          <a:endParaRPr lang="en-US"/>
        </a:p>
      </dgm:t>
    </dgm:pt>
    <dgm:pt modelId="{081ED729-A93B-4394-B361-FDD6A2E8A24B}">
      <dgm:prSet phldrT="[Text]"/>
      <dgm:spPr>
        <a:solidFill>
          <a:srgbClr val="FF0000"/>
        </a:solidFill>
      </dgm:spPr>
      <dgm:t>
        <a:bodyPr/>
        <a:lstStyle/>
        <a:p>
          <a:r>
            <a:rPr lang="en-US" b="1" smtClean="0">
              <a:solidFill>
                <a:schemeClr val="bg1"/>
              </a:solidFill>
              <a:latin typeface="Times New Roman" panose="02020603050405020304" pitchFamily="18" charset="0"/>
              <a:cs typeface="Times New Roman" panose="02020603050405020304" pitchFamily="18" charset="0"/>
            </a:rPr>
            <a:t>MỤC ĐÍCH</a:t>
          </a:r>
          <a:endParaRPr lang="en-US">
            <a:solidFill>
              <a:schemeClr val="bg1"/>
            </a:solidFill>
          </a:endParaRPr>
        </a:p>
      </dgm:t>
    </dgm:pt>
    <dgm:pt modelId="{C1B51DD9-438D-493A-A3A2-DABB41E40EAC}" type="parTrans" cxnId="{9CC19014-38ED-4CD1-9E76-5C408279F868}">
      <dgm:prSet/>
      <dgm:spPr/>
      <dgm:t>
        <a:bodyPr/>
        <a:lstStyle/>
        <a:p>
          <a:endParaRPr lang="en-US"/>
        </a:p>
      </dgm:t>
    </dgm:pt>
    <dgm:pt modelId="{7A3219DE-552D-432C-95F5-36C812422862}" type="sibTrans" cxnId="{9CC19014-38ED-4CD1-9E76-5C408279F868}">
      <dgm:prSet/>
      <dgm:spPr/>
      <dgm:t>
        <a:bodyPr/>
        <a:lstStyle/>
        <a:p>
          <a:endParaRPr lang="en-US"/>
        </a:p>
      </dgm:t>
    </dgm:pt>
    <dgm:pt modelId="{1D5D53F6-E017-44D2-98F5-63B7BA7385A0}">
      <dgm:prSet phldrT="[Text]" custT="1"/>
      <dgm:spPr>
        <a:solidFill>
          <a:schemeClr val="accent1">
            <a:lumMod val="75000"/>
          </a:schemeClr>
        </a:solidFill>
      </dgm:spPr>
      <dgm:t>
        <a:bodyPr/>
        <a:lstStyle/>
        <a:p>
          <a:r>
            <a:rPr lang="en-US" sz="2800" smtClean="0">
              <a:latin typeface="Times New Roman" panose="02020603050405020304" pitchFamily="18" charset="0"/>
              <a:cs typeface="Times New Roman" panose="02020603050405020304" pitchFamily="18" charset="0"/>
            </a:rPr>
            <a:t>Có cái nhìn tổng quát </a:t>
          </a:r>
          <a:endParaRPr lang="en-US" sz="2800">
            <a:latin typeface="Times New Roman" panose="02020603050405020304" pitchFamily="18" charset="0"/>
            <a:cs typeface="Times New Roman" panose="02020603050405020304" pitchFamily="18" charset="0"/>
          </a:endParaRPr>
        </a:p>
      </dgm:t>
    </dgm:pt>
    <dgm:pt modelId="{E9FA8CD9-1101-407E-AD5C-16F8077B97F8}" type="parTrans" cxnId="{0DEBA3CE-48F8-4D92-8CF2-C895F34D70D0}">
      <dgm:prSet/>
      <dgm:spPr>
        <a:solidFill>
          <a:schemeClr val="accent1">
            <a:lumMod val="75000"/>
          </a:schemeClr>
        </a:solidFill>
      </dgm:spPr>
      <dgm:t>
        <a:bodyPr/>
        <a:lstStyle/>
        <a:p>
          <a:endParaRPr lang="en-US"/>
        </a:p>
      </dgm:t>
    </dgm:pt>
    <dgm:pt modelId="{40AB530D-69A1-4C40-9EEC-7777977EC99D}" type="sibTrans" cxnId="{0DEBA3CE-48F8-4D92-8CF2-C895F34D70D0}">
      <dgm:prSet/>
      <dgm:spPr/>
      <dgm:t>
        <a:bodyPr/>
        <a:lstStyle/>
        <a:p>
          <a:endParaRPr lang="en-US"/>
        </a:p>
      </dgm:t>
    </dgm:pt>
    <dgm:pt modelId="{0A4C4C39-BE5B-404B-902E-8D43420579A1}">
      <dgm:prSet phldrT="[Text]" custT="1"/>
      <dgm:spPr>
        <a:solidFill>
          <a:srgbClr val="FFC000"/>
        </a:solidFill>
      </dgm:spPr>
      <dgm:t>
        <a:bodyPr/>
        <a:lstStyle/>
        <a:p>
          <a:r>
            <a:rPr lang="en-US" sz="2400" smtClean="0">
              <a:latin typeface="Times New Roman" panose="02020603050405020304" pitchFamily="18" charset="0"/>
              <a:cs typeface="Times New Roman" panose="02020603050405020304" pitchFamily="18" charset="0"/>
            </a:rPr>
            <a:t>Tránh bị bỏ sót hay quên đầu việc</a:t>
          </a:r>
          <a:endParaRPr lang="en-US" sz="2400">
            <a:latin typeface="Times New Roman" panose="02020603050405020304" pitchFamily="18" charset="0"/>
            <a:cs typeface="Times New Roman" panose="02020603050405020304" pitchFamily="18" charset="0"/>
          </a:endParaRPr>
        </a:p>
      </dgm:t>
    </dgm:pt>
    <dgm:pt modelId="{9C951C2E-82F8-46E7-9E43-09CF431E6E7C}" type="parTrans" cxnId="{10F07AC0-6999-4DE2-A4A1-6CC08ECE59C1}">
      <dgm:prSet/>
      <dgm:spPr>
        <a:solidFill>
          <a:srgbClr val="FFC000"/>
        </a:solidFill>
      </dgm:spPr>
      <dgm:t>
        <a:bodyPr/>
        <a:lstStyle/>
        <a:p>
          <a:endParaRPr lang="en-US"/>
        </a:p>
      </dgm:t>
    </dgm:pt>
    <dgm:pt modelId="{936CA526-2EB1-4B6A-BBD3-D7C1D00F6FD4}" type="sibTrans" cxnId="{10F07AC0-6999-4DE2-A4A1-6CC08ECE59C1}">
      <dgm:prSet/>
      <dgm:spPr/>
      <dgm:t>
        <a:bodyPr/>
        <a:lstStyle/>
        <a:p>
          <a:endParaRPr lang="en-US"/>
        </a:p>
      </dgm:t>
    </dgm:pt>
    <dgm:pt modelId="{BE1DD363-1A94-477D-92AC-6469473FDB6C}">
      <dgm:prSet phldrT="[Text]" custT="1"/>
      <dgm:spPr>
        <a:solidFill>
          <a:srgbClr val="CC6600"/>
        </a:solidFill>
      </dgm:spPr>
      <dgm:t>
        <a:bodyPr/>
        <a:lstStyle/>
        <a:p>
          <a:r>
            <a:rPr lang="en-US" sz="2400" smtClean="0">
              <a:latin typeface="Times New Roman" panose="02020603050405020304" pitchFamily="18" charset="0"/>
              <a:cs typeface="Times New Roman" panose="02020603050405020304" pitchFamily="18" charset="0"/>
            </a:rPr>
            <a:t>Tăng sự chủ động trong công việc</a:t>
          </a:r>
          <a:endParaRPr lang="en-US" sz="2400">
            <a:latin typeface="Times New Roman" panose="02020603050405020304" pitchFamily="18" charset="0"/>
            <a:cs typeface="Times New Roman" panose="02020603050405020304" pitchFamily="18" charset="0"/>
          </a:endParaRPr>
        </a:p>
      </dgm:t>
    </dgm:pt>
    <dgm:pt modelId="{7DFA7E71-1A9D-40FF-811A-5960AB70E972}" type="sibTrans" cxnId="{AE690BA7-1BE1-4EA8-868F-87C7E8666347}">
      <dgm:prSet/>
      <dgm:spPr/>
      <dgm:t>
        <a:bodyPr/>
        <a:lstStyle/>
        <a:p>
          <a:endParaRPr lang="en-US"/>
        </a:p>
      </dgm:t>
    </dgm:pt>
    <dgm:pt modelId="{8A1C03AA-B771-448D-A7CC-EC92B39F6CAE}" type="parTrans" cxnId="{AE690BA7-1BE1-4EA8-868F-87C7E8666347}">
      <dgm:prSet/>
      <dgm:spPr>
        <a:solidFill>
          <a:srgbClr val="CC6600"/>
        </a:solidFill>
      </dgm:spPr>
      <dgm:t>
        <a:bodyPr/>
        <a:lstStyle/>
        <a:p>
          <a:endParaRPr lang="en-US"/>
        </a:p>
      </dgm:t>
    </dgm:pt>
    <dgm:pt modelId="{6046B85E-FFC6-4B2B-B052-47EC70796833}" type="pres">
      <dgm:prSet presAssocID="{FA79A6D7-F09E-492C-8286-231EACE1A072}" presName="Name0" presStyleCnt="0">
        <dgm:presLayoutVars>
          <dgm:chMax val="1"/>
          <dgm:dir/>
          <dgm:animLvl val="ctr"/>
          <dgm:resizeHandles val="exact"/>
        </dgm:presLayoutVars>
      </dgm:prSet>
      <dgm:spPr/>
      <dgm:t>
        <a:bodyPr/>
        <a:lstStyle/>
        <a:p>
          <a:endParaRPr lang="en-US"/>
        </a:p>
      </dgm:t>
    </dgm:pt>
    <dgm:pt modelId="{4C12EB44-BB8C-42A4-B9C2-825C6B28F545}" type="pres">
      <dgm:prSet presAssocID="{081ED729-A93B-4394-B361-FDD6A2E8A24B}" presName="centerShape" presStyleLbl="node0" presStyleIdx="0" presStyleCnt="1"/>
      <dgm:spPr/>
      <dgm:t>
        <a:bodyPr/>
        <a:lstStyle/>
        <a:p>
          <a:endParaRPr lang="en-US"/>
        </a:p>
      </dgm:t>
    </dgm:pt>
    <dgm:pt modelId="{196DE5D5-D7AC-4ABD-ADA1-7595248CC15D}" type="pres">
      <dgm:prSet presAssocID="{E9FA8CD9-1101-407E-AD5C-16F8077B97F8}" presName="parTrans" presStyleLbl="sibTrans2D1" presStyleIdx="0" presStyleCnt="3"/>
      <dgm:spPr/>
      <dgm:t>
        <a:bodyPr/>
        <a:lstStyle/>
        <a:p>
          <a:endParaRPr lang="en-US"/>
        </a:p>
      </dgm:t>
    </dgm:pt>
    <dgm:pt modelId="{725F7609-FE31-4E40-A981-BE790C64E43F}" type="pres">
      <dgm:prSet presAssocID="{E9FA8CD9-1101-407E-AD5C-16F8077B97F8}" presName="connectorText" presStyleLbl="sibTrans2D1" presStyleIdx="0" presStyleCnt="3"/>
      <dgm:spPr/>
      <dgm:t>
        <a:bodyPr/>
        <a:lstStyle/>
        <a:p>
          <a:endParaRPr lang="en-US"/>
        </a:p>
      </dgm:t>
    </dgm:pt>
    <dgm:pt modelId="{12EE20C0-1179-4D41-BF65-FD3AFFDA94E5}" type="pres">
      <dgm:prSet presAssocID="{1D5D53F6-E017-44D2-98F5-63B7BA7385A0}" presName="node" presStyleLbl="node1" presStyleIdx="0" presStyleCnt="3">
        <dgm:presLayoutVars>
          <dgm:bulletEnabled val="1"/>
        </dgm:presLayoutVars>
      </dgm:prSet>
      <dgm:spPr/>
      <dgm:t>
        <a:bodyPr/>
        <a:lstStyle/>
        <a:p>
          <a:endParaRPr lang="en-US"/>
        </a:p>
      </dgm:t>
    </dgm:pt>
    <dgm:pt modelId="{77EF174C-A131-4F4B-B1AD-737F57D61CD4}" type="pres">
      <dgm:prSet presAssocID="{8A1C03AA-B771-448D-A7CC-EC92B39F6CAE}" presName="parTrans" presStyleLbl="sibTrans2D1" presStyleIdx="1" presStyleCnt="3"/>
      <dgm:spPr/>
      <dgm:t>
        <a:bodyPr/>
        <a:lstStyle/>
        <a:p>
          <a:endParaRPr lang="en-US"/>
        </a:p>
      </dgm:t>
    </dgm:pt>
    <dgm:pt modelId="{BFD672D2-ECF8-485C-8FB5-FA1480F9E8B5}" type="pres">
      <dgm:prSet presAssocID="{8A1C03AA-B771-448D-A7CC-EC92B39F6CAE}" presName="connectorText" presStyleLbl="sibTrans2D1" presStyleIdx="1" presStyleCnt="3"/>
      <dgm:spPr/>
      <dgm:t>
        <a:bodyPr/>
        <a:lstStyle/>
        <a:p>
          <a:endParaRPr lang="en-US"/>
        </a:p>
      </dgm:t>
    </dgm:pt>
    <dgm:pt modelId="{E1C3C87B-9FB9-4440-96ED-C572569AED67}" type="pres">
      <dgm:prSet presAssocID="{BE1DD363-1A94-477D-92AC-6469473FDB6C}" presName="node" presStyleLbl="node1" presStyleIdx="1" presStyleCnt="3">
        <dgm:presLayoutVars>
          <dgm:bulletEnabled val="1"/>
        </dgm:presLayoutVars>
      </dgm:prSet>
      <dgm:spPr/>
      <dgm:t>
        <a:bodyPr/>
        <a:lstStyle/>
        <a:p>
          <a:endParaRPr lang="en-US"/>
        </a:p>
      </dgm:t>
    </dgm:pt>
    <dgm:pt modelId="{BD9DC370-E15F-4589-B480-E4F90EF1953D}" type="pres">
      <dgm:prSet presAssocID="{9C951C2E-82F8-46E7-9E43-09CF431E6E7C}" presName="parTrans" presStyleLbl="sibTrans2D1" presStyleIdx="2" presStyleCnt="3"/>
      <dgm:spPr/>
      <dgm:t>
        <a:bodyPr/>
        <a:lstStyle/>
        <a:p>
          <a:endParaRPr lang="en-US"/>
        </a:p>
      </dgm:t>
    </dgm:pt>
    <dgm:pt modelId="{B472C885-9862-4258-968B-D552F05659EC}" type="pres">
      <dgm:prSet presAssocID="{9C951C2E-82F8-46E7-9E43-09CF431E6E7C}" presName="connectorText" presStyleLbl="sibTrans2D1" presStyleIdx="2" presStyleCnt="3"/>
      <dgm:spPr/>
      <dgm:t>
        <a:bodyPr/>
        <a:lstStyle/>
        <a:p>
          <a:endParaRPr lang="en-US"/>
        </a:p>
      </dgm:t>
    </dgm:pt>
    <dgm:pt modelId="{63B58477-A509-44BF-BFC0-055854469E63}" type="pres">
      <dgm:prSet presAssocID="{0A4C4C39-BE5B-404B-902E-8D43420579A1}" presName="node" presStyleLbl="node1" presStyleIdx="2" presStyleCnt="3">
        <dgm:presLayoutVars>
          <dgm:bulletEnabled val="1"/>
        </dgm:presLayoutVars>
      </dgm:prSet>
      <dgm:spPr/>
      <dgm:t>
        <a:bodyPr/>
        <a:lstStyle/>
        <a:p>
          <a:endParaRPr lang="en-US"/>
        </a:p>
      </dgm:t>
    </dgm:pt>
  </dgm:ptLst>
  <dgm:cxnLst>
    <dgm:cxn modelId="{DBCC39EA-4FAC-47AF-995E-4F5E479DDE37}" type="presOf" srcId="{8A1C03AA-B771-448D-A7CC-EC92B39F6CAE}" destId="{77EF174C-A131-4F4B-B1AD-737F57D61CD4}" srcOrd="0" destOrd="0" presId="urn:microsoft.com/office/officeart/2005/8/layout/radial5"/>
    <dgm:cxn modelId="{2E9D5F3C-B8A3-4E2F-BEB2-03B545274C83}" type="presOf" srcId="{081ED729-A93B-4394-B361-FDD6A2E8A24B}" destId="{4C12EB44-BB8C-42A4-B9C2-825C6B28F545}" srcOrd="0" destOrd="0" presId="urn:microsoft.com/office/officeart/2005/8/layout/radial5"/>
    <dgm:cxn modelId="{4CF8165C-C7A7-4BB4-B97D-0EAD7CD474E4}" type="presOf" srcId="{E9FA8CD9-1101-407E-AD5C-16F8077B97F8}" destId="{196DE5D5-D7AC-4ABD-ADA1-7595248CC15D}" srcOrd="0" destOrd="0" presId="urn:microsoft.com/office/officeart/2005/8/layout/radial5"/>
    <dgm:cxn modelId="{10F07AC0-6999-4DE2-A4A1-6CC08ECE59C1}" srcId="{081ED729-A93B-4394-B361-FDD6A2E8A24B}" destId="{0A4C4C39-BE5B-404B-902E-8D43420579A1}" srcOrd="2" destOrd="0" parTransId="{9C951C2E-82F8-46E7-9E43-09CF431E6E7C}" sibTransId="{936CA526-2EB1-4B6A-BBD3-D7C1D00F6FD4}"/>
    <dgm:cxn modelId="{91D4A1AE-F6C8-40A4-A4A0-438F634A37A4}" type="presOf" srcId="{FA79A6D7-F09E-492C-8286-231EACE1A072}" destId="{6046B85E-FFC6-4B2B-B052-47EC70796833}" srcOrd="0" destOrd="0" presId="urn:microsoft.com/office/officeart/2005/8/layout/radial5"/>
    <dgm:cxn modelId="{CE1D3A71-C403-4E0F-9647-F71B4E332B6E}" type="presOf" srcId="{9C951C2E-82F8-46E7-9E43-09CF431E6E7C}" destId="{B472C885-9862-4258-968B-D552F05659EC}" srcOrd="1" destOrd="0" presId="urn:microsoft.com/office/officeart/2005/8/layout/radial5"/>
    <dgm:cxn modelId="{8A915B77-3B01-4703-B802-EC13A5CB251D}" type="presOf" srcId="{8A1C03AA-B771-448D-A7CC-EC92B39F6CAE}" destId="{BFD672D2-ECF8-485C-8FB5-FA1480F9E8B5}" srcOrd="1" destOrd="0" presId="urn:microsoft.com/office/officeart/2005/8/layout/radial5"/>
    <dgm:cxn modelId="{9580ED62-C142-4B3A-A817-3E145E2BA205}" type="presOf" srcId="{1D5D53F6-E017-44D2-98F5-63B7BA7385A0}" destId="{12EE20C0-1179-4D41-BF65-FD3AFFDA94E5}" srcOrd="0" destOrd="0" presId="urn:microsoft.com/office/officeart/2005/8/layout/radial5"/>
    <dgm:cxn modelId="{0DEBA3CE-48F8-4D92-8CF2-C895F34D70D0}" srcId="{081ED729-A93B-4394-B361-FDD6A2E8A24B}" destId="{1D5D53F6-E017-44D2-98F5-63B7BA7385A0}" srcOrd="0" destOrd="0" parTransId="{E9FA8CD9-1101-407E-AD5C-16F8077B97F8}" sibTransId="{40AB530D-69A1-4C40-9EEC-7777977EC99D}"/>
    <dgm:cxn modelId="{9CC19014-38ED-4CD1-9E76-5C408279F868}" srcId="{FA79A6D7-F09E-492C-8286-231EACE1A072}" destId="{081ED729-A93B-4394-B361-FDD6A2E8A24B}" srcOrd="0" destOrd="0" parTransId="{C1B51DD9-438D-493A-A3A2-DABB41E40EAC}" sibTransId="{7A3219DE-552D-432C-95F5-36C812422862}"/>
    <dgm:cxn modelId="{F958BE1F-F229-4E49-A10A-57EF9CE49ACB}" type="presOf" srcId="{E9FA8CD9-1101-407E-AD5C-16F8077B97F8}" destId="{725F7609-FE31-4E40-A981-BE790C64E43F}" srcOrd="1" destOrd="0" presId="urn:microsoft.com/office/officeart/2005/8/layout/radial5"/>
    <dgm:cxn modelId="{AE690BA7-1BE1-4EA8-868F-87C7E8666347}" srcId="{081ED729-A93B-4394-B361-FDD6A2E8A24B}" destId="{BE1DD363-1A94-477D-92AC-6469473FDB6C}" srcOrd="1" destOrd="0" parTransId="{8A1C03AA-B771-448D-A7CC-EC92B39F6CAE}" sibTransId="{7DFA7E71-1A9D-40FF-811A-5960AB70E972}"/>
    <dgm:cxn modelId="{BF469EDE-F783-4939-A409-D8BDCAE9DEB8}" type="presOf" srcId="{BE1DD363-1A94-477D-92AC-6469473FDB6C}" destId="{E1C3C87B-9FB9-4440-96ED-C572569AED67}" srcOrd="0" destOrd="0" presId="urn:microsoft.com/office/officeart/2005/8/layout/radial5"/>
    <dgm:cxn modelId="{C969ADC1-1C06-45B1-9CFF-2C7401A9ACE4}" type="presOf" srcId="{0A4C4C39-BE5B-404B-902E-8D43420579A1}" destId="{63B58477-A509-44BF-BFC0-055854469E63}" srcOrd="0" destOrd="0" presId="urn:microsoft.com/office/officeart/2005/8/layout/radial5"/>
    <dgm:cxn modelId="{C0089FBB-99A4-4CCC-9657-4C91CF9F29E5}" type="presOf" srcId="{9C951C2E-82F8-46E7-9E43-09CF431E6E7C}" destId="{BD9DC370-E15F-4589-B480-E4F90EF1953D}" srcOrd="0" destOrd="0" presId="urn:microsoft.com/office/officeart/2005/8/layout/radial5"/>
    <dgm:cxn modelId="{E76B5307-3F43-4D1B-A193-7F3D11571EF3}" type="presParOf" srcId="{6046B85E-FFC6-4B2B-B052-47EC70796833}" destId="{4C12EB44-BB8C-42A4-B9C2-825C6B28F545}" srcOrd="0" destOrd="0" presId="urn:microsoft.com/office/officeart/2005/8/layout/radial5"/>
    <dgm:cxn modelId="{B201C765-F2ED-48D2-B935-ED97622E8258}" type="presParOf" srcId="{6046B85E-FFC6-4B2B-B052-47EC70796833}" destId="{196DE5D5-D7AC-4ABD-ADA1-7595248CC15D}" srcOrd="1" destOrd="0" presId="urn:microsoft.com/office/officeart/2005/8/layout/radial5"/>
    <dgm:cxn modelId="{C027DDA6-A9A0-4003-B515-6A9F869429BF}" type="presParOf" srcId="{196DE5D5-D7AC-4ABD-ADA1-7595248CC15D}" destId="{725F7609-FE31-4E40-A981-BE790C64E43F}" srcOrd="0" destOrd="0" presId="urn:microsoft.com/office/officeart/2005/8/layout/radial5"/>
    <dgm:cxn modelId="{AAF05F38-937C-4019-80F6-7F79AD7DA765}" type="presParOf" srcId="{6046B85E-FFC6-4B2B-B052-47EC70796833}" destId="{12EE20C0-1179-4D41-BF65-FD3AFFDA94E5}" srcOrd="2" destOrd="0" presId="urn:microsoft.com/office/officeart/2005/8/layout/radial5"/>
    <dgm:cxn modelId="{3E4D06D9-561A-44EC-BEBC-12BC33BF414F}" type="presParOf" srcId="{6046B85E-FFC6-4B2B-B052-47EC70796833}" destId="{77EF174C-A131-4F4B-B1AD-737F57D61CD4}" srcOrd="3" destOrd="0" presId="urn:microsoft.com/office/officeart/2005/8/layout/radial5"/>
    <dgm:cxn modelId="{BF55CD8A-9C03-49B6-92A9-BF499140F832}" type="presParOf" srcId="{77EF174C-A131-4F4B-B1AD-737F57D61CD4}" destId="{BFD672D2-ECF8-485C-8FB5-FA1480F9E8B5}" srcOrd="0" destOrd="0" presId="urn:microsoft.com/office/officeart/2005/8/layout/radial5"/>
    <dgm:cxn modelId="{4DEA1D74-C509-4AA4-99E3-1A67E67F92A0}" type="presParOf" srcId="{6046B85E-FFC6-4B2B-B052-47EC70796833}" destId="{E1C3C87B-9FB9-4440-96ED-C572569AED67}" srcOrd="4" destOrd="0" presId="urn:microsoft.com/office/officeart/2005/8/layout/radial5"/>
    <dgm:cxn modelId="{2C9237DF-1E6C-4EBD-8539-18B7CE404B5D}" type="presParOf" srcId="{6046B85E-FFC6-4B2B-B052-47EC70796833}" destId="{BD9DC370-E15F-4589-B480-E4F90EF1953D}" srcOrd="5" destOrd="0" presId="urn:microsoft.com/office/officeart/2005/8/layout/radial5"/>
    <dgm:cxn modelId="{493B1B0D-BC66-4CBB-8975-BCC671FC6C41}" type="presParOf" srcId="{BD9DC370-E15F-4589-B480-E4F90EF1953D}" destId="{B472C885-9862-4258-968B-D552F05659EC}" srcOrd="0" destOrd="0" presId="urn:microsoft.com/office/officeart/2005/8/layout/radial5"/>
    <dgm:cxn modelId="{6A2DBA58-5A99-44E9-9623-AA091309E659}" type="presParOf" srcId="{6046B85E-FFC6-4B2B-B052-47EC70796833}" destId="{63B58477-A509-44BF-BFC0-055854469E63}" srcOrd="6" destOrd="0" presId="urn:microsoft.com/office/officeart/2005/8/layout/radial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13BF7155-BE45-4CF9-B41C-0D474A570606}" type="doc">
      <dgm:prSet loTypeId="urn:microsoft.com/office/officeart/2008/layout/VerticalCurvedList" loCatId="list" qsTypeId="urn:microsoft.com/office/officeart/2005/8/quickstyle/3d3" qsCatId="3D" csTypeId="urn:microsoft.com/office/officeart/2005/8/colors/accent1_2" csCatId="accent1" phldr="1"/>
      <dgm:spPr/>
      <dgm:t>
        <a:bodyPr/>
        <a:lstStyle/>
        <a:p>
          <a:endParaRPr lang="en-US"/>
        </a:p>
      </dgm:t>
    </dgm:pt>
    <dgm:pt modelId="{5A1B949C-74D4-408C-BF4F-71E7093C8B8A}">
      <dgm:prSet phldrT="[Text]"/>
      <dgm:spPr>
        <a:solidFill>
          <a:srgbClr val="CC6600"/>
        </a:solidFill>
        <a:ln>
          <a:noFill/>
        </a:ln>
      </dgm:spPr>
      <dgm:t>
        <a:bodyPr/>
        <a:lstStyle/>
        <a:p>
          <a:r>
            <a:rPr lang="en-US" smtClean="0"/>
            <a:t>Xem xét và nắm thật chi tiết mong muốn và khả năng, nguồn lực của doanh nghiệp</a:t>
          </a:r>
          <a:endParaRPr lang="en-US"/>
        </a:p>
      </dgm:t>
    </dgm:pt>
    <dgm:pt modelId="{AE599B2E-FDDE-42F4-920E-072EB70282DC}" type="parTrans" cxnId="{0706EEE6-477C-4DCB-B530-51E51F6CE2A2}">
      <dgm:prSet/>
      <dgm:spPr/>
      <dgm:t>
        <a:bodyPr/>
        <a:lstStyle/>
        <a:p>
          <a:endParaRPr lang="en-US"/>
        </a:p>
      </dgm:t>
    </dgm:pt>
    <dgm:pt modelId="{FA5E38D6-DC51-4AF6-A245-9E2506A06C37}" type="sibTrans" cxnId="{0706EEE6-477C-4DCB-B530-51E51F6CE2A2}">
      <dgm:prSet/>
      <dgm:spPr>
        <a:ln>
          <a:solidFill>
            <a:srgbClr val="FF0000"/>
          </a:solidFill>
        </a:ln>
      </dgm:spPr>
      <dgm:t>
        <a:bodyPr/>
        <a:lstStyle/>
        <a:p>
          <a:endParaRPr lang="en-US"/>
        </a:p>
      </dgm:t>
    </dgm:pt>
    <dgm:pt modelId="{F7C15B5E-C61A-4C75-A38E-CB32B8706709}">
      <dgm:prSet phldrT="[Text]"/>
      <dgm:spPr>
        <a:solidFill>
          <a:srgbClr val="FFC000"/>
        </a:solidFill>
        <a:ln>
          <a:noFill/>
        </a:ln>
      </dgm:spPr>
      <dgm:t>
        <a:bodyPr/>
        <a:lstStyle/>
        <a:p>
          <a:r>
            <a:rPr lang="en-US" smtClean="0"/>
            <a:t>Đặt ra mục tiêu phù hợp vì nếu đặt mục tiêu quá cao, doanh nghiệp chẳng thể đạt được. </a:t>
          </a:r>
          <a:endParaRPr lang="en-US"/>
        </a:p>
      </dgm:t>
    </dgm:pt>
    <dgm:pt modelId="{149E1197-0520-49BD-B274-8CA11AA9A0D5}" type="parTrans" cxnId="{AB152F06-6334-4B7F-9564-F94F50AC4A9A}">
      <dgm:prSet/>
      <dgm:spPr/>
      <dgm:t>
        <a:bodyPr/>
        <a:lstStyle/>
        <a:p>
          <a:endParaRPr lang="en-US"/>
        </a:p>
      </dgm:t>
    </dgm:pt>
    <dgm:pt modelId="{75D448FD-8F9F-4CC2-A5EE-2BC590D6BE90}" type="sibTrans" cxnId="{AB152F06-6334-4B7F-9564-F94F50AC4A9A}">
      <dgm:prSet/>
      <dgm:spPr/>
      <dgm:t>
        <a:bodyPr/>
        <a:lstStyle/>
        <a:p>
          <a:endParaRPr lang="en-US"/>
        </a:p>
      </dgm:t>
    </dgm:pt>
    <dgm:pt modelId="{69FC402B-F556-4249-87CF-F2B99AD4BFAC}" type="pres">
      <dgm:prSet presAssocID="{13BF7155-BE45-4CF9-B41C-0D474A570606}" presName="Name0" presStyleCnt="0">
        <dgm:presLayoutVars>
          <dgm:chMax val="7"/>
          <dgm:chPref val="7"/>
          <dgm:dir/>
        </dgm:presLayoutVars>
      </dgm:prSet>
      <dgm:spPr/>
      <dgm:t>
        <a:bodyPr/>
        <a:lstStyle/>
        <a:p>
          <a:endParaRPr lang="en-US"/>
        </a:p>
      </dgm:t>
    </dgm:pt>
    <dgm:pt modelId="{241F2806-A872-4DC0-88E6-5066154DF9EA}" type="pres">
      <dgm:prSet presAssocID="{13BF7155-BE45-4CF9-B41C-0D474A570606}" presName="Name1" presStyleCnt="0"/>
      <dgm:spPr/>
    </dgm:pt>
    <dgm:pt modelId="{F66D1112-F567-4448-BDBE-87C9359DE614}" type="pres">
      <dgm:prSet presAssocID="{13BF7155-BE45-4CF9-B41C-0D474A570606}" presName="cycle" presStyleCnt="0"/>
      <dgm:spPr/>
    </dgm:pt>
    <dgm:pt modelId="{E660A381-A9A9-48AD-B7A5-CE2FED3503BF}" type="pres">
      <dgm:prSet presAssocID="{13BF7155-BE45-4CF9-B41C-0D474A570606}" presName="srcNode" presStyleLbl="node1" presStyleIdx="0" presStyleCnt="2"/>
      <dgm:spPr/>
    </dgm:pt>
    <dgm:pt modelId="{37A7EF96-65AD-4E2C-B45F-63DA6D445E29}" type="pres">
      <dgm:prSet presAssocID="{13BF7155-BE45-4CF9-B41C-0D474A570606}" presName="conn" presStyleLbl="parChTrans1D2" presStyleIdx="0" presStyleCnt="1"/>
      <dgm:spPr/>
      <dgm:t>
        <a:bodyPr/>
        <a:lstStyle/>
        <a:p>
          <a:endParaRPr lang="en-US"/>
        </a:p>
      </dgm:t>
    </dgm:pt>
    <dgm:pt modelId="{4077814A-3705-4816-8E69-FC0A82795A78}" type="pres">
      <dgm:prSet presAssocID="{13BF7155-BE45-4CF9-B41C-0D474A570606}" presName="extraNode" presStyleLbl="node1" presStyleIdx="0" presStyleCnt="2"/>
      <dgm:spPr/>
    </dgm:pt>
    <dgm:pt modelId="{FE5DACDC-D204-4196-9D90-2C749A97F532}" type="pres">
      <dgm:prSet presAssocID="{13BF7155-BE45-4CF9-B41C-0D474A570606}" presName="dstNode" presStyleLbl="node1" presStyleIdx="0" presStyleCnt="2"/>
      <dgm:spPr/>
    </dgm:pt>
    <dgm:pt modelId="{403524E3-91F6-45AB-B12F-51339F9DFC8C}" type="pres">
      <dgm:prSet presAssocID="{5A1B949C-74D4-408C-BF4F-71E7093C8B8A}" presName="text_1" presStyleLbl="node1" presStyleIdx="0" presStyleCnt="2">
        <dgm:presLayoutVars>
          <dgm:bulletEnabled val="1"/>
        </dgm:presLayoutVars>
      </dgm:prSet>
      <dgm:spPr/>
      <dgm:t>
        <a:bodyPr/>
        <a:lstStyle/>
        <a:p>
          <a:endParaRPr lang="en-US"/>
        </a:p>
      </dgm:t>
    </dgm:pt>
    <dgm:pt modelId="{5A5445FB-C5F0-4476-BD73-0A3B0C742FCD}" type="pres">
      <dgm:prSet presAssocID="{5A1B949C-74D4-408C-BF4F-71E7093C8B8A}" presName="accent_1" presStyleCnt="0"/>
      <dgm:spPr/>
    </dgm:pt>
    <dgm:pt modelId="{D9A196BA-9014-4600-9E53-77AD77C7300C}" type="pres">
      <dgm:prSet presAssocID="{5A1B949C-74D4-408C-BF4F-71E7093C8B8A}" presName="accentRepeatNode" presStyleLbl="solidFgAcc1" presStyleIdx="0" presStyleCnt="2"/>
      <dgm:spPr>
        <a:solidFill>
          <a:srgbClr val="FFC000"/>
        </a:solidFill>
      </dgm:spPr>
      <dgm:t>
        <a:bodyPr/>
        <a:lstStyle/>
        <a:p>
          <a:endParaRPr lang="en-US"/>
        </a:p>
      </dgm:t>
    </dgm:pt>
    <dgm:pt modelId="{F588A16F-7F4E-4A50-B952-589A958CDB24}" type="pres">
      <dgm:prSet presAssocID="{F7C15B5E-C61A-4C75-A38E-CB32B8706709}" presName="text_2" presStyleLbl="node1" presStyleIdx="1" presStyleCnt="2">
        <dgm:presLayoutVars>
          <dgm:bulletEnabled val="1"/>
        </dgm:presLayoutVars>
      </dgm:prSet>
      <dgm:spPr/>
      <dgm:t>
        <a:bodyPr/>
        <a:lstStyle/>
        <a:p>
          <a:endParaRPr lang="en-US"/>
        </a:p>
      </dgm:t>
    </dgm:pt>
    <dgm:pt modelId="{68895B7B-8A16-4381-A9F6-A34956D1E1AD}" type="pres">
      <dgm:prSet presAssocID="{F7C15B5E-C61A-4C75-A38E-CB32B8706709}" presName="accent_2" presStyleCnt="0"/>
      <dgm:spPr/>
    </dgm:pt>
    <dgm:pt modelId="{3C4FEECA-1254-41E8-BAE8-E45561F0636D}" type="pres">
      <dgm:prSet presAssocID="{F7C15B5E-C61A-4C75-A38E-CB32B8706709}" presName="accentRepeatNode" presStyleLbl="solidFgAcc1" presStyleIdx="1" presStyleCnt="2"/>
      <dgm:spPr>
        <a:solidFill>
          <a:srgbClr val="CC6600"/>
        </a:solidFill>
      </dgm:spPr>
      <dgm:t>
        <a:bodyPr/>
        <a:lstStyle/>
        <a:p>
          <a:endParaRPr lang="en-US"/>
        </a:p>
      </dgm:t>
    </dgm:pt>
  </dgm:ptLst>
  <dgm:cxnLst>
    <dgm:cxn modelId="{4C8DBB45-1F9F-4B01-8858-DE39674856E5}" type="presOf" srcId="{13BF7155-BE45-4CF9-B41C-0D474A570606}" destId="{69FC402B-F556-4249-87CF-F2B99AD4BFAC}" srcOrd="0" destOrd="0" presId="urn:microsoft.com/office/officeart/2008/layout/VerticalCurvedList"/>
    <dgm:cxn modelId="{AB152F06-6334-4B7F-9564-F94F50AC4A9A}" srcId="{13BF7155-BE45-4CF9-B41C-0D474A570606}" destId="{F7C15B5E-C61A-4C75-A38E-CB32B8706709}" srcOrd="1" destOrd="0" parTransId="{149E1197-0520-49BD-B274-8CA11AA9A0D5}" sibTransId="{75D448FD-8F9F-4CC2-A5EE-2BC590D6BE90}"/>
    <dgm:cxn modelId="{C5AAD10A-1615-43C2-AC16-4A0107F09D34}" type="presOf" srcId="{5A1B949C-74D4-408C-BF4F-71E7093C8B8A}" destId="{403524E3-91F6-45AB-B12F-51339F9DFC8C}" srcOrd="0" destOrd="0" presId="urn:microsoft.com/office/officeart/2008/layout/VerticalCurvedList"/>
    <dgm:cxn modelId="{7993ABEC-1981-4BCA-B35D-01E47D18948C}" type="presOf" srcId="{FA5E38D6-DC51-4AF6-A245-9E2506A06C37}" destId="{37A7EF96-65AD-4E2C-B45F-63DA6D445E29}" srcOrd="0" destOrd="0" presId="urn:microsoft.com/office/officeart/2008/layout/VerticalCurvedList"/>
    <dgm:cxn modelId="{0706EEE6-477C-4DCB-B530-51E51F6CE2A2}" srcId="{13BF7155-BE45-4CF9-B41C-0D474A570606}" destId="{5A1B949C-74D4-408C-BF4F-71E7093C8B8A}" srcOrd="0" destOrd="0" parTransId="{AE599B2E-FDDE-42F4-920E-072EB70282DC}" sibTransId="{FA5E38D6-DC51-4AF6-A245-9E2506A06C37}"/>
    <dgm:cxn modelId="{37D20121-0924-4EAF-A63E-E629B259916F}" type="presOf" srcId="{F7C15B5E-C61A-4C75-A38E-CB32B8706709}" destId="{F588A16F-7F4E-4A50-B952-589A958CDB24}" srcOrd="0" destOrd="0" presId="urn:microsoft.com/office/officeart/2008/layout/VerticalCurvedList"/>
    <dgm:cxn modelId="{E9D4B17B-4EB7-4732-BE55-40F79C5D018D}" type="presParOf" srcId="{69FC402B-F556-4249-87CF-F2B99AD4BFAC}" destId="{241F2806-A872-4DC0-88E6-5066154DF9EA}" srcOrd="0" destOrd="0" presId="urn:microsoft.com/office/officeart/2008/layout/VerticalCurvedList"/>
    <dgm:cxn modelId="{BBAC8771-F957-46B1-9102-C8378DC58B45}" type="presParOf" srcId="{241F2806-A872-4DC0-88E6-5066154DF9EA}" destId="{F66D1112-F567-4448-BDBE-87C9359DE614}" srcOrd="0" destOrd="0" presId="urn:microsoft.com/office/officeart/2008/layout/VerticalCurvedList"/>
    <dgm:cxn modelId="{719C3731-E785-4922-8FEB-23D4E994625D}" type="presParOf" srcId="{F66D1112-F567-4448-BDBE-87C9359DE614}" destId="{E660A381-A9A9-48AD-B7A5-CE2FED3503BF}" srcOrd="0" destOrd="0" presId="urn:microsoft.com/office/officeart/2008/layout/VerticalCurvedList"/>
    <dgm:cxn modelId="{387F3B25-6FCF-44E6-8324-601BE4D2AD50}" type="presParOf" srcId="{F66D1112-F567-4448-BDBE-87C9359DE614}" destId="{37A7EF96-65AD-4E2C-B45F-63DA6D445E29}" srcOrd="1" destOrd="0" presId="urn:microsoft.com/office/officeart/2008/layout/VerticalCurvedList"/>
    <dgm:cxn modelId="{F0F3CB26-ADD9-4182-A572-ACDB3A3EEDFF}" type="presParOf" srcId="{F66D1112-F567-4448-BDBE-87C9359DE614}" destId="{4077814A-3705-4816-8E69-FC0A82795A78}" srcOrd="2" destOrd="0" presId="urn:microsoft.com/office/officeart/2008/layout/VerticalCurvedList"/>
    <dgm:cxn modelId="{7A65AE1E-6192-4A5A-9A14-FEC7F31919E5}" type="presParOf" srcId="{F66D1112-F567-4448-BDBE-87C9359DE614}" destId="{FE5DACDC-D204-4196-9D90-2C749A97F532}" srcOrd="3" destOrd="0" presId="urn:microsoft.com/office/officeart/2008/layout/VerticalCurvedList"/>
    <dgm:cxn modelId="{C4A50747-F153-41F0-9640-48F6C9A8BC25}" type="presParOf" srcId="{241F2806-A872-4DC0-88E6-5066154DF9EA}" destId="{403524E3-91F6-45AB-B12F-51339F9DFC8C}" srcOrd="1" destOrd="0" presId="urn:microsoft.com/office/officeart/2008/layout/VerticalCurvedList"/>
    <dgm:cxn modelId="{3F4C4E86-6B29-4F00-B1F1-C8BD2F8DBD79}" type="presParOf" srcId="{241F2806-A872-4DC0-88E6-5066154DF9EA}" destId="{5A5445FB-C5F0-4476-BD73-0A3B0C742FCD}" srcOrd="2" destOrd="0" presId="urn:microsoft.com/office/officeart/2008/layout/VerticalCurvedList"/>
    <dgm:cxn modelId="{37D72C57-98C0-4E65-B722-DBDBFE1660B8}" type="presParOf" srcId="{5A5445FB-C5F0-4476-BD73-0A3B0C742FCD}" destId="{D9A196BA-9014-4600-9E53-77AD77C7300C}" srcOrd="0" destOrd="0" presId="urn:microsoft.com/office/officeart/2008/layout/VerticalCurvedList"/>
    <dgm:cxn modelId="{D4D491B4-8707-45CC-BC5C-839A725B81B0}" type="presParOf" srcId="{241F2806-A872-4DC0-88E6-5066154DF9EA}" destId="{F588A16F-7F4E-4A50-B952-589A958CDB24}" srcOrd="3" destOrd="0" presId="urn:microsoft.com/office/officeart/2008/layout/VerticalCurvedList"/>
    <dgm:cxn modelId="{05FAAE99-4D33-42C5-8C9B-D0AF1CF46D6F}" type="presParOf" srcId="{241F2806-A872-4DC0-88E6-5066154DF9EA}" destId="{68895B7B-8A16-4381-A9F6-A34956D1E1AD}" srcOrd="4" destOrd="0" presId="urn:microsoft.com/office/officeart/2008/layout/VerticalCurvedList"/>
    <dgm:cxn modelId="{2DA165B3-7730-4A52-99B4-716F93757695}" type="presParOf" srcId="{68895B7B-8A16-4381-A9F6-A34956D1E1AD}" destId="{3C4FEECA-1254-41E8-BAE8-E45561F0636D}"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13BF7155-BE45-4CF9-B41C-0D474A570606}" type="doc">
      <dgm:prSet loTypeId="urn:microsoft.com/office/officeart/2008/layout/VerticalCurvedList" loCatId="list" qsTypeId="urn:microsoft.com/office/officeart/2005/8/quickstyle/3d3" qsCatId="3D" csTypeId="urn:microsoft.com/office/officeart/2005/8/colors/accent1_2" csCatId="accent1" phldr="1"/>
      <dgm:spPr/>
      <dgm:t>
        <a:bodyPr/>
        <a:lstStyle/>
        <a:p>
          <a:endParaRPr lang="en-US"/>
        </a:p>
      </dgm:t>
    </dgm:pt>
    <dgm:pt modelId="{5A1B949C-74D4-408C-BF4F-71E7093C8B8A}">
      <dgm:prSet phldrT="[Text]"/>
      <dgm:spPr>
        <a:solidFill>
          <a:srgbClr val="CC6600"/>
        </a:solidFill>
        <a:ln>
          <a:noFill/>
        </a:ln>
      </dgm:spPr>
      <dgm:t>
        <a:bodyPr/>
        <a:lstStyle/>
        <a:p>
          <a:r>
            <a:rPr lang="en-US" smtClean="0"/>
            <a:t>Đặt ra một kỳ vọng và yêu cầu mà đầu công việc đó cần đảm bảo sau khi thực hiện</a:t>
          </a:r>
          <a:endParaRPr lang="en-US"/>
        </a:p>
      </dgm:t>
    </dgm:pt>
    <dgm:pt modelId="{AE599B2E-FDDE-42F4-920E-072EB70282DC}" type="parTrans" cxnId="{0706EEE6-477C-4DCB-B530-51E51F6CE2A2}">
      <dgm:prSet/>
      <dgm:spPr/>
      <dgm:t>
        <a:bodyPr/>
        <a:lstStyle/>
        <a:p>
          <a:endParaRPr lang="en-US"/>
        </a:p>
      </dgm:t>
    </dgm:pt>
    <dgm:pt modelId="{FA5E38D6-DC51-4AF6-A245-9E2506A06C37}" type="sibTrans" cxnId="{0706EEE6-477C-4DCB-B530-51E51F6CE2A2}">
      <dgm:prSet/>
      <dgm:spPr>
        <a:ln>
          <a:solidFill>
            <a:srgbClr val="FF0000"/>
          </a:solidFill>
        </a:ln>
      </dgm:spPr>
      <dgm:t>
        <a:bodyPr/>
        <a:lstStyle/>
        <a:p>
          <a:endParaRPr lang="en-US"/>
        </a:p>
      </dgm:t>
    </dgm:pt>
    <dgm:pt modelId="{F7C15B5E-C61A-4C75-A38E-CB32B8706709}">
      <dgm:prSet phldrT="[Text]"/>
      <dgm:spPr>
        <a:solidFill>
          <a:srgbClr val="FFC000"/>
        </a:solidFill>
        <a:ln>
          <a:noFill/>
        </a:ln>
      </dgm:spPr>
      <dgm:t>
        <a:bodyPr/>
        <a:lstStyle/>
        <a:p>
          <a:r>
            <a:rPr lang="en-US" smtClean="0"/>
            <a:t>Nhìn vào mục tiêu, sẽ có cách thức thực hiện phù hợp</a:t>
          </a:r>
          <a:endParaRPr lang="en-US"/>
        </a:p>
      </dgm:t>
    </dgm:pt>
    <dgm:pt modelId="{149E1197-0520-49BD-B274-8CA11AA9A0D5}" type="parTrans" cxnId="{AB152F06-6334-4B7F-9564-F94F50AC4A9A}">
      <dgm:prSet/>
      <dgm:spPr/>
      <dgm:t>
        <a:bodyPr/>
        <a:lstStyle/>
        <a:p>
          <a:endParaRPr lang="en-US"/>
        </a:p>
      </dgm:t>
    </dgm:pt>
    <dgm:pt modelId="{75D448FD-8F9F-4CC2-A5EE-2BC590D6BE90}" type="sibTrans" cxnId="{AB152F06-6334-4B7F-9564-F94F50AC4A9A}">
      <dgm:prSet/>
      <dgm:spPr/>
      <dgm:t>
        <a:bodyPr/>
        <a:lstStyle/>
        <a:p>
          <a:endParaRPr lang="en-US"/>
        </a:p>
      </dgm:t>
    </dgm:pt>
    <dgm:pt modelId="{69FC402B-F556-4249-87CF-F2B99AD4BFAC}" type="pres">
      <dgm:prSet presAssocID="{13BF7155-BE45-4CF9-B41C-0D474A570606}" presName="Name0" presStyleCnt="0">
        <dgm:presLayoutVars>
          <dgm:chMax val="7"/>
          <dgm:chPref val="7"/>
          <dgm:dir/>
        </dgm:presLayoutVars>
      </dgm:prSet>
      <dgm:spPr/>
      <dgm:t>
        <a:bodyPr/>
        <a:lstStyle/>
        <a:p>
          <a:endParaRPr lang="en-US"/>
        </a:p>
      </dgm:t>
    </dgm:pt>
    <dgm:pt modelId="{241F2806-A872-4DC0-88E6-5066154DF9EA}" type="pres">
      <dgm:prSet presAssocID="{13BF7155-BE45-4CF9-B41C-0D474A570606}" presName="Name1" presStyleCnt="0"/>
      <dgm:spPr/>
    </dgm:pt>
    <dgm:pt modelId="{F66D1112-F567-4448-BDBE-87C9359DE614}" type="pres">
      <dgm:prSet presAssocID="{13BF7155-BE45-4CF9-B41C-0D474A570606}" presName="cycle" presStyleCnt="0"/>
      <dgm:spPr/>
    </dgm:pt>
    <dgm:pt modelId="{E660A381-A9A9-48AD-B7A5-CE2FED3503BF}" type="pres">
      <dgm:prSet presAssocID="{13BF7155-BE45-4CF9-B41C-0D474A570606}" presName="srcNode" presStyleLbl="node1" presStyleIdx="0" presStyleCnt="2"/>
      <dgm:spPr/>
    </dgm:pt>
    <dgm:pt modelId="{37A7EF96-65AD-4E2C-B45F-63DA6D445E29}" type="pres">
      <dgm:prSet presAssocID="{13BF7155-BE45-4CF9-B41C-0D474A570606}" presName="conn" presStyleLbl="parChTrans1D2" presStyleIdx="0" presStyleCnt="1"/>
      <dgm:spPr/>
      <dgm:t>
        <a:bodyPr/>
        <a:lstStyle/>
        <a:p>
          <a:endParaRPr lang="en-US"/>
        </a:p>
      </dgm:t>
    </dgm:pt>
    <dgm:pt modelId="{4077814A-3705-4816-8E69-FC0A82795A78}" type="pres">
      <dgm:prSet presAssocID="{13BF7155-BE45-4CF9-B41C-0D474A570606}" presName="extraNode" presStyleLbl="node1" presStyleIdx="0" presStyleCnt="2"/>
      <dgm:spPr/>
    </dgm:pt>
    <dgm:pt modelId="{FE5DACDC-D204-4196-9D90-2C749A97F532}" type="pres">
      <dgm:prSet presAssocID="{13BF7155-BE45-4CF9-B41C-0D474A570606}" presName="dstNode" presStyleLbl="node1" presStyleIdx="0" presStyleCnt="2"/>
      <dgm:spPr/>
    </dgm:pt>
    <dgm:pt modelId="{403524E3-91F6-45AB-B12F-51339F9DFC8C}" type="pres">
      <dgm:prSet presAssocID="{5A1B949C-74D4-408C-BF4F-71E7093C8B8A}" presName="text_1" presStyleLbl="node1" presStyleIdx="0" presStyleCnt="2">
        <dgm:presLayoutVars>
          <dgm:bulletEnabled val="1"/>
        </dgm:presLayoutVars>
      </dgm:prSet>
      <dgm:spPr/>
      <dgm:t>
        <a:bodyPr/>
        <a:lstStyle/>
        <a:p>
          <a:endParaRPr lang="en-US"/>
        </a:p>
      </dgm:t>
    </dgm:pt>
    <dgm:pt modelId="{5A5445FB-C5F0-4476-BD73-0A3B0C742FCD}" type="pres">
      <dgm:prSet presAssocID="{5A1B949C-74D4-408C-BF4F-71E7093C8B8A}" presName="accent_1" presStyleCnt="0"/>
      <dgm:spPr/>
    </dgm:pt>
    <dgm:pt modelId="{D9A196BA-9014-4600-9E53-77AD77C7300C}" type="pres">
      <dgm:prSet presAssocID="{5A1B949C-74D4-408C-BF4F-71E7093C8B8A}" presName="accentRepeatNode" presStyleLbl="solidFgAcc1" presStyleIdx="0" presStyleCnt="2"/>
      <dgm:spPr>
        <a:solidFill>
          <a:srgbClr val="FFC000"/>
        </a:solidFill>
      </dgm:spPr>
      <dgm:t>
        <a:bodyPr/>
        <a:lstStyle/>
        <a:p>
          <a:endParaRPr lang="en-US"/>
        </a:p>
      </dgm:t>
    </dgm:pt>
    <dgm:pt modelId="{F588A16F-7F4E-4A50-B952-589A958CDB24}" type="pres">
      <dgm:prSet presAssocID="{F7C15B5E-C61A-4C75-A38E-CB32B8706709}" presName="text_2" presStyleLbl="node1" presStyleIdx="1" presStyleCnt="2">
        <dgm:presLayoutVars>
          <dgm:bulletEnabled val="1"/>
        </dgm:presLayoutVars>
      </dgm:prSet>
      <dgm:spPr/>
      <dgm:t>
        <a:bodyPr/>
        <a:lstStyle/>
        <a:p>
          <a:endParaRPr lang="en-US"/>
        </a:p>
      </dgm:t>
    </dgm:pt>
    <dgm:pt modelId="{68895B7B-8A16-4381-A9F6-A34956D1E1AD}" type="pres">
      <dgm:prSet presAssocID="{F7C15B5E-C61A-4C75-A38E-CB32B8706709}" presName="accent_2" presStyleCnt="0"/>
      <dgm:spPr/>
    </dgm:pt>
    <dgm:pt modelId="{3C4FEECA-1254-41E8-BAE8-E45561F0636D}" type="pres">
      <dgm:prSet presAssocID="{F7C15B5E-C61A-4C75-A38E-CB32B8706709}" presName="accentRepeatNode" presStyleLbl="solidFgAcc1" presStyleIdx="1" presStyleCnt="2"/>
      <dgm:spPr>
        <a:solidFill>
          <a:srgbClr val="CC6600"/>
        </a:solidFill>
      </dgm:spPr>
      <dgm:t>
        <a:bodyPr/>
        <a:lstStyle/>
        <a:p>
          <a:endParaRPr lang="en-US"/>
        </a:p>
      </dgm:t>
    </dgm:pt>
  </dgm:ptLst>
  <dgm:cxnLst>
    <dgm:cxn modelId="{4C8DBB45-1F9F-4B01-8858-DE39674856E5}" type="presOf" srcId="{13BF7155-BE45-4CF9-B41C-0D474A570606}" destId="{69FC402B-F556-4249-87CF-F2B99AD4BFAC}" srcOrd="0" destOrd="0" presId="urn:microsoft.com/office/officeart/2008/layout/VerticalCurvedList"/>
    <dgm:cxn modelId="{AB152F06-6334-4B7F-9564-F94F50AC4A9A}" srcId="{13BF7155-BE45-4CF9-B41C-0D474A570606}" destId="{F7C15B5E-C61A-4C75-A38E-CB32B8706709}" srcOrd="1" destOrd="0" parTransId="{149E1197-0520-49BD-B274-8CA11AA9A0D5}" sibTransId="{75D448FD-8F9F-4CC2-A5EE-2BC590D6BE90}"/>
    <dgm:cxn modelId="{C5AAD10A-1615-43C2-AC16-4A0107F09D34}" type="presOf" srcId="{5A1B949C-74D4-408C-BF4F-71E7093C8B8A}" destId="{403524E3-91F6-45AB-B12F-51339F9DFC8C}" srcOrd="0" destOrd="0" presId="urn:microsoft.com/office/officeart/2008/layout/VerticalCurvedList"/>
    <dgm:cxn modelId="{7993ABEC-1981-4BCA-B35D-01E47D18948C}" type="presOf" srcId="{FA5E38D6-DC51-4AF6-A245-9E2506A06C37}" destId="{37A7EF96-65AD-4E2C-B45F-63DA6D445E29}" srcOrd="0" destOrd="0" presId="urn:microsoft.com/office/officeart/2008/layout/VerticalCurvedList"/>
    <dgm:cxn modelId="{0706EEE6-477C-4DCB-B530-51E51F6CE2A2}" srcId="{13BF7155-BE45-4CF9-B41C-0D474A570606}" destId="{5A1B949C-74D4-408C-BF4F-71E7093C8B8A}" srcOrd="0" destOrd="0" parTransId="{AE599B2E-FDDE-42F4-920E-072EB70282DC}" sibTransId="{FA5E38D6-DC51-4AF6-A245-9E2506A06C37}"/>
    <dgm:cxn modelId="{37D20121-0924-4EAF-A63E-E629B259916F}" type="presOf" srcId="{F7C15B5E-C61A-4C75-A38E-CB32B8706709}" destId="{F588A16F-7F4E-4A50-B952-589A958CDB24}" srcOrd="0" destOrd="0" presId="urn:microsoft.com/office/officeart/2008/layout/VerticalCurvedList"/>
    <dgm:cxn modelId="{E9D4B17B-4EB7-4732-BE55-40F79C5D018D}" type="presParOf" srcId="{69FC402B-F556-4249-87CF-F2B99AD4BFAC}" destId="{241F2806-A872-4DC0-88E6-5066154DF9EA}" srcOrd="0" destOrd="0" presId="urn:microsoft.com/office/officeart/2008/layout/VerticalCurvedList"/>
    <dgm:cxn modelId="{BBAC8771-F957-46B1-9102-C8378DC58B45}" type="presParOf" srcId="{241F2806-A872-4DC0-88E6-5066154DF9EA}" destId="{F66D1112-F567-4448-BDBE-87C9359DE614}" srcOrd="0" destOrd="0" presId="urn:microsoft.com/office/officeart/2008/layout/VerticalCurvedList"/>
    <dgm:cxn modelId="{719C3731-E785-4922-8FEB-23D4E994625D}" type="presParOf" srcId="{F66D1112-F567-4448-BDBE-87C9359DE614}" destId="{E660A381-A9A9-48AD-B7A5-CE2FED3503BF}" srcOrd="0" destOrd="0" presId="urn:microsoft.com/office/officeart/2008/layout/VerticalCurvedList"/>
    <dgm:cxn modelId="{387F3B25-6FCF-44E6-8324-601BE4D2AD50}" type="presParOf" srcId="{F66D1112-F567-4448-BDBE-87C9359DE614}" destId="{37A7EF96-65AD-4E2C-B45F-63DA6D445E29}" srcOrd="1" destOrd="0" presId="urn:microsoft.com/office/officeart/2008/layout/VerticalCurvedList"/>
    <dgm:cxn modelId="{F0F3CB26-ADD9-4182-A572-ACDB3A3EEDFF}" type="presParOf" srcId="{F66D1112-F567-4448-BDBE-87C9359DE614}" destId="{4077814A-3705-4816-8E69-FC0A82795A78}" srcOrd="2" destOrd="0" presId="urn:microsoft.com/office/officeart/2008/layout/VerticalCurvedList"/>
    <dgm:cxn modelId="{7A65AE1E-6192-4A5A-9A14-FEC7F31919E5}" type="presParOf" srcId="{F66D1112-F567-4448-BDBE-87C9359DE614}" destId="{FE5DACDC-D204-4196-9D90-2C749A97F532}" srcOrd="3" destOrd="0" presId="urn:microsoft.com/office/officeart/2008/layout/VerticalCurvedList"/>
    <dgm:cxn modelId="{C4A50747-F153-41F0-9640-48F6C9A8BC25}" type="presParOf" srcId="{241F2806-A872-4DC0-88E6-5066154DF9EA}" destId="{403524E3-91F6-45AB-B12F-51339F9DFC8C}" srcOrd="1" destOrd="0" presId="urn:microsoft.com/office/officeart/2008/layout/VerticalCurvedList"/>
    <dgm:cxn modelId="{3F4C4E86-6B29-4F00-B1F1-C8BD2F8DBD79}" type="presParOf" srcId="{241F2806-A872-4DC0-88E6-5066154DF9EA}" destId="{5A5445FB-C5F0-4476-BD73-0A3B0C742FCD}" srcOrd="2" destOrd="0" presId="urn:microsoft.com/office/officeart/2008/layout/VerticalCurvedList"/>
    <dgm:cxn modelId="{37D72C57-98C0-4E65-B722-DBDBFE1660B8}" type="presParOf" srcId="{5A5445FB-C5F0-4476-BD73-0A3B0C742FCD}" destId="{D9A196BA-9014-4600-9E53-77AD77C7300C}" srcOrd="0" destOrd="0" presId="urn:microsoft.com/office/officeart/2008/layout/VerticalCurvedList"/>
    <dgm:cxn modelId="{D4D491B4-8707-45CC-BC5C-839A725B81B0}" type="presParOf" srcId="{241F2806-A872-4DC0-88E6-5066154DF9EA}" destId="{F588A16F-7F4E-4A50-B952-589A958CDB24}" srcOrd="3" destOrd="0" presId="urn:microsoft.com/office/officeart/2008/layout/VerticalCurvedList"/>
    <dgm:cxn modelId="{05FAAE99-4D33-42C5-8C9B-D0AF1CF46D6F}" type="presParOf" srcId="{241F2806-A872-4DC0-88E6-5066154DF9EA}" destId="{68895B7B-8A16-4381-A9F6-A34956D1E1AD}" srcOrd="4" destOrd="0" presId="urn:microsoft.com/office/officeart/2008/layout/VerticalCurvedList"/>
    <dgm:cxn modelId="{2DA165B3-7730-4A52-99B4-716F93757695}" type="presParOf" srcId="{68895B7B-8A16-4381-A9F6-A34956D1E1AD}" destId="{3C4FEECA-1254-41E8-BAE8-E45561F0636D}"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8640089B-30C4-4CF9-A1E4-F7E151C2D612}" type="doc">
      <dgm:prSet loTypeId="urn:microsoft.com/office/officeart/2005/8/layout/radial4" loCatId="relationship" qsTypeId="urn:microsoft.com/office/officeart/2005/8/quickstyle/simple1" qsCatId="simple" csTypeId="urn:microsoft.com/office/officeart/2005/8/colors/accent1_2" csCatId="accent1" phldr="1"/>
      <dgm:spPr/>
      <dgm:t>
        <a:bodyPr/>
        <a:lstStyle/>
        <a:p>
          <a:endParaRPr lang="en-US"/>
        </a:p>
      </dgm:t>
    </dgm:pt>
    <dgm:pt modelId="{6B07E11C-ED0B-47F3-A60D-D70D6114E5A2}">
      <dgm:prSet phldrT="[Text]"/>
      <dgm:spPr>
        <a:solidFill>
          <a:srgbClr val="FFC000"/>
        </a:solidFill>
      </dgm:spPr>
      <dgm:t>
        <a:bodyPr/>
        <a:lstStyle/>
        <a:p>
          <a:r>
            <a:rPr kumimoji="0" lang="en-US" b="1" i="0" u="none" strike="noStrike" cap="none" spc="0" normalizeH="0" baseline="0" noProof="0" smtClean="0">
              <a:ln>
                <a:noFill/>
              </a:ln>
              <a:solidFill>
                <a:srgbClr val="FF0000"/>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MỤC ĐÍCH</a:t>
          </a:r>
          <a:endParaRPr lang="en-US">
            <a:solidFill>
              <a:schemeClr val="bg1"/>
            </a:solidFill>
          </a:endParaRPr>
        </a:p>
      </dgm:t>
    </dgm:pt>
    <dgm:pt modelId="{D908B8CC-D8D2-4963-9441-EE4982D523BD}" type="parTrans" cxnId="{4C4A5052-4859-4832-9F4F-0A3A61109449}">
      <dgm:prSet/>
      <dgm:spPr/>
      <dgm:t>
        <a:bodyPr/>
        <a:lstStyle/>
        <a:p>
          <a:endParaRPr lang="en-US"/>
        </a:p>
      </dgm:t>
    </dgm:pt>
    <dgm:pt modelId="{8ACAE431-5646-4949-9B4A-AA79BC39E76B}" type="sibTrans" cxnId="{4C4A5052-4859-4832-9F4F-0A3A61109449}">
      <dgm:prSet/>
      <dgm:spPr/>
      <dgm:t>
        <a:bodyPr/>
        <a:lstStyle/>
        <a:p>
          <a:endParaRPr lang="en-US"/>
        </a:p>
      </dgm:t>
    </dgm:pt>
    <dgm:pt modelId="{2EF38C11-A801-47E5-87E2-3B4D9F5FA0DB}">
      <dgm:prSet phldrT="[Text]" custT="1"/>
      <dgm:spPr>
        <a:solidFill>
          <a:srgbClr val="00B050"/>
        </a:solidFill>
      </dgm:spPr>
      <dgm:t>
        <a:bodyPr/>
        <a:lstStyle/>
        <a:p>
          <a:r>
            <a:rPr lang="en-US" sz="2800" smtClean="0"/>
            <a:t>Loại bỏ những công việc không cần thiết</a:t>
          </a:r>
          <a:endParaRPr lang="en-US" sz="2800" i="0">
            <a:latin typeface="Times New Roman" panose="02020603050405020304" pitchFamily="18" charset="0"/>
            <a:cs typeface="Times New Roman" panose="02020603050405020304" pitchFamily="18" charset="0"/>
          </a:endParaRPr>
        </a:p>
      </dgm:t>
    </dgm:pt>
    <dgm:pt modelId="{176BD0E1-6D41-4215-9775-AFFEC183273F}" type="parTrans" cxnId="{C8A44667-C4D4-44B0-984B-81864F0C9233}">
      <dgm:prSet/>
      <dgm:spPr>
        <a:solidFill>
          <a:schemeClr val="accent1">
            <a:lumMod val="75000"/>
          </a:schemeClr>
        </a:solidFill>
      </dgm:spPr>
      <dgm:t>
        <a:bodyPr/>
        <a:lstStyle/>
        <a:p>
          <a:endParaRPr lang="en-US"/>
        </a:p>
      </dgm:t>
    </dgm:pt>
    <dgm:pt modelId="{87047376-9726-4ABC-9738-CCC7ACAAC08F}" type="sibTrans" cxnId="{C8A44667-C4D4-44B0-984B-81864F0C9233}">
      <dgm:prSet/>
      <dgm:spPr/>
      <dgm:t>
        <a:bodyPr/>
        <a:lstStyle/>
        <a:p>
          <a:endParaRPr lang="en-US"/>
        </a:p>
      </dgm:t>
    </dgm:pt>
    <dgm:pt modelId="{4F230262-B242-4841-A718-9D828FEFCE80}">
      <dgm:prSet phldrT="[Text]" custT="1"/>
      <dgm:spPr>
        <a:solidFill>
          <a:srgbClr val="00B0F0"/>
        </a:solidFill>
      </dgm:spPr>
      <dgm:t>
        <a:bodyPr/>
        <a:lstStyle/>
        <a:p>
          <a:r>
            <a:rPr lang="en-US" sz="2800" smtClean="0"/>
            <a:t>Tiết kiệm thời gian và các nguồn lực</a:t>
          </a:r>
          <a:endParaRPr lang="en-US" sz="2800" i="0">
            <a:latin typeface="Times New Roman" panose="02020603050405020304" pitchFamily="18" charset="0"/>
            <a:cs typeface="Times New Roman" panose="02020603050405020304" pitchFamily="18" charset="0"/>
          </a:endParaRPr>
        </a:p>
      </dgm:t>
    </dgm:pt>
    <dgm:pt modelId="{A9681C63-25B6-4117-854C-E17C293A2B98}" type="parTrans" cxnId="{F8305E81-7CF7-4C5E-8CD3-679D99F88475}">
      <dgm:prSet/>
      <dgm:spPr>
        <a:solidFill>
          <a:schemeClr val="accent1">
            <a:lumMod val="75000"/>
          </a:schemeClr>
        </a:solidFill>
      </dgm:spPr>
      <dgm:t>
        <a:bodyPr/>
        <a:lstStyle/>
        <a:p>
          <a:endParaRPr lang="en-US"/>
        </a:p>
      </dgm:t>
    </dgm:pt>
    <dgm:pt modelId="{8178E121-36F6-4FBF-86C5-38B9ED717013}" type="sibTrans" cxnId="{F8305E81-7CF7-4C5E-8CD3-679D99F88475}">
      <dgm:prSet/>
      <dgm:spPr/>
      <dgm:t>
        <a:bodyPr/>
        <a:lstStyle/>
        <a:p>
          <a:endParaRPr lang="en-US"/>
        </a:p>
      </dgm:t>
    </dgm:pt>
    <dgm:pt modelId="{CCF98691-462C-4850-9164-BF1A234141B3}">
      <dgm:prSet phldrT="[Text]" custT="1"/>
      <dgm:spPr>
        <a:solidFill>
          <a:srgbClr val="6600CC"/>
        </a:solidFill>
      </dgm:spPr>
      <dgm:t>
        <a:bodyPr/>
        <a:lstStyle/>
        <a:p>
          <a:r>
            <a:rPr lang="en-US" sz="2800" smtClean="0"/>
            <a:t>Tăng hiệu quả của kế hoạch</a:t>
          </a:r>
          <a:endParaRPr lang="en-US" sz="2800" i="0">
            <a:latin typeface="Times New Roman" panose="02020603050405020304" pitchFamily="18" charset="0"/>
            <a:cs typeface="Times New Roman" panose="02020603050405020304" pitchFamily="18" charset="0"/>
          </a:endParaRPr>
        </a:p>
      </dgm:t>
    </dgm:pt>
    <dgm:pt modelId="{BAED8E85-891F-4598-9B7A-FDAD65BE7E07}" type="parTrans" cxnId="{66678B83-C37E-459D-AA98-FD781BD31F99}">
      <dgm:prSet/>
      <dgm:spPr>
        <a:solidFill>
          <a:schemeClr val="accent1">
            <a:lumMod val="75000"/>
          </a:schemeClr>
        </a:solidFill>
      </dgm:spPr>
      <dgm:t>
        <a:bodyPr/>
        <a:lstStyle/>
        <a:p>
          <a:endParaRPr lang="en-US"/>
        </a:p>
      </dgm:t>
    </dgm:pt>
    <dgm:pt modelId="{CD5A24C1-B682-4860-BDF3-1B62AB9E634A}" type="sibTrans" cxnId="{66678B83-C37E-459D-AA98-FD781BD31F99}">
      <dgm:prSet/>
      <dgm:spPr/>
      <dgm:t>
        <a:bodyPr/>
        <a:lstStyle/>
        <a:p>
          <a:endParaRPr lang="en-US"/>
        </a:p>
      </dgm:t>
    </dgm:pt>
    <dgm:pt modelId="{C6473B66-7E8E-4528-859A-60087DD7573D}" type="pres">
      <dgm:prSet presAssocID="{8640089B-30C4-4CF9-A1E4-F7E151C2D612}" presName="cycle" presStyleCnt="0">
        <dgm:presLayoutVars>
          <dgm:chMax val="1"/>
          <dgm:dir/>
          <dgm:animLvl val="ctr"/>
          <dgm:resizeHandles val="exact"/>
        </dgm:presLayoutVars>
      </dgm:prSet>
      <dgm:spPr/>
      <dgm:t>
        <a:bodyPr/>
        <a:lstStyle/>
        <a:p>
          <a:endParaRPr lang="en-US"/>
        </a:p>
      </dgm:t>
    </dgm:pt>
    <dgm:pt modelId="{9F5A11AD-709B-43DD-86D0-7AE98BD6D267}" type="pres">
      <dgm:prSet presAssocID="{6B07E11C-ED0B-47F3-A60D-D70D6114E5A2}" presName="centerShape" presStyleLbl="node0" presStyleIdx="0" presStyleCnt="1"/>
      <dgm:spPr/>
      <dgm:t>
        <a:bodyPr/>
        <a:lstStyle/>
        <a:p>
          <a:endParaRPr lang="en-US"/>
        </a:p>
      </dgm:t>
    </dgm:pt>
    <dgm:pt modelId="{846B6A2C-BAC2-4F0E-A145-8289578E6E63}" type="pres">
      <dgm:prSet presAssocID="{176BD0E1-6D41-4215-9775-AFFEC183273F}" presName="parTrans" presStyleLbl="bgSibTrans2D1" presStyleIdx="0" presStyleCnt="3"/>
      <dgm:spPr/>
      <dgm:t>
        <a:bodyPr/>
        <a:lstStyle/>
        <a:p>
          <a:endParaRPr lang="en-US"/>
        </a:p>
      </dgm:t>
    </dgm:pt>
    <dgm:pt modelId="{9B58582B-6F06-4BD9-84D4-257E7F768679}" type="pres">
      <dgm:prSet presAssocID="{2EF38C11-A801-47E5-87E2-3B4D9F5FA0DB}" presName="node" presStyleLbl="node1" presStyleIdx="0" presStyleCnt="3">
        <dgm:presLayoutVars>
          <dgm:bulletEnabled val="1"/>
        </dgm:presLayoutVars>
      </dgm:prSet>
      <dgm:spPr/>
      <dgm:t>
        <a:bodyPr/>
        <a:lstStyle/>
        <a:p>
          <a:endParaRPr lang="en-US"/>
        </a:p>
      </dgm:t>
    </dgm:pt>
    <dgm:pt modelId="{AA69CDA2-378C-4155-BD07-D75BB04AD3D5}" type="pres">
      <dgm:prSet presAssocID="{A9681C63-25B6-4117-854C-E17C293A2B98}" presName="parTrans" presStyleLbl="bgSibTrans2D1" presStyleIdx="1" presStyleCnt="3"/>
      <dgm:spPr/>
      <dgm:t>
        <a:bodyPr/>
        <a:lstStyle/>
        <a:p>
          <a:endParaRPr lang="en-US"/>
        </a:p>
      </dgm:t>
    </dgm:pt>
    <dgm:pt modelId="{6EBB2CAE-A60B-4377-9D9B-75D9FF6502D3}" type="pres">
      <dgm:prSet presAssocID="{4F230262-B242-4841-A718-9D828FEFCE80}" presName="node" presStyleLbl="node1" presStyleIdx="1" presStyleCnt="3">
        <dgm:presLayoutVars>
          <dgm:bulletEnabled val="1"/>
        </dgm:presLayoutVars>
      </dgm:prSet>
      <dgm:spPr/>
      <dgm:t>
        <a:bodyPr/>
        <a:lstStyle/>
        <a:p>
          <a:endParaRPr lang="en-US"/>
        </a:p>
      </dgm:t>
    </dgm:pt>
    <dgm:pt modelId="{5E21EA82-D716-41D7-9852-C9102ECF797E}" type="pres">
      <dgm:prSet presAssocID="{BAED8E85-891F-4598-9B7A-FDAD65BE7E07}" presName="parTrans" presStyleLbl="bgSibTrans2D1" presStyleIdx="2" presStyleCnt="3"/>
      <dgm:spPr/>
      <dgm:t>
        <a:bodyPr/>
        <a:lstStyle/>
        <a:p>
          <a:endParaRPr lang="en-US"/>
        </a:p>
      </dgm:t>
    </dgm:pt>
    <dgm:pt modelId="{38529B5E-7062-4134-8B99-C7E6AF14050D}" type="pres">
      <dgm:prSet presAssocID="{CCF98691-462C-4850-9164-BF1A234141B3}" presName="node" presStyleLbl="node1" presStyleIdx="2" presStyleCnt="3">
        <dgm:presLayoutVars>
          <dgm:bulletEnabled val="1"/>
        </dgm:presLayoutVars>
      </dgm:prSet>
      <dgm:spPr/>
      <dgm:t>
        <a:bodyPr/>
        <a:lstStyle/>
        <a:p>
          <a:endParaRPr lang="en-US"/>
        </a:p>
      </dgm:t>
    </dgm:pt>
  </dgm:ptLst>
  <dgm:cxnLst>
    <dgm:cxn modelId="{6197C663-B67B-4377-921F-0954FF24AECD}" type="presOf" srcId="{176BD0E1-6D41-4215-9775-AFFEC183273F}" destId="{846B6A2C-BAC2-4F0E-A145-8289578E6E63}" srcOrd="0" destOrd="0" presId="urn:microsoft.com/office/officeart/2005/8/layout/radial4"/>
    <dgm:cxn modelId="{66678B83-C37E-459D-AA98-FD781BD31F99}" srcId="{6B07E11C-ED0B-47F3-A60D-D70D6114E5A2}" destId="{CCF98691-462C-4850-9164-BF1A234141B3}" srcOrd="2" destOrd="0" parTransId="{BAED8E85-891F-4598-9B7A-FDAD65BE7E07}" sibTransId="{CD5A24C1-B682-4860-BDF3-1B62AB9E634A}"/>
    <dgm:cxn modelId="{C8A44667-C4D4-44B0-984B-81864F0C9233}" srcId="{6B07E11C-ED0B-47F3-A60D-D70D6114E5A2}" destId="{2EF38C11-A801-47E5-87E2-3B4D9F5FA0DB}" srcOrd="0" destOrd="0" parTransId="{176BD0E1-6D41-4215-9775-AFFEC183273F}" sibTransId="{87047376-9726-4ABC-9738-CCC7ACAAC08F}"/>
    <dgm:cxn modelId="{9EEA0E9B-73EC-4EFE-97CB-E67DB4429B0A}" type="presOf" srcId="{CCF98691-462C-4850-9164-BF1A234141B3}" destId="{38529B5E-7062-4134-8B99-C7E6AF14050D}" srcOrd="0" destOrd="0" presId="urn:microsoft.com/office/officeart/2005/8/layout/radial4"/>
    <dgm:cxn modelId="{D22FDF6C-D765-4050-95D3-3E2F5B412AED}" type="presOf" srcId="{4F230262-B242-4841-A718-9D828FEFCE80}" destId="{6EBB2CAE-A60B-4377-9D9B-75D9FF6502D3}" srcOrd="0" destOrd="0" presId="urn:microsoft.com/office/officeart/2005/8/layout/radial4"/>
    <dgm:cxn modelId="{5022ADE2-109E-4125-93A3-6CBAB671419E}" type="presOf" srcId="{2EF38C11-A801-47E5-87E2-3B4D9F5FA0DB}" destId="{9B58582B-6F06-4BD9-84D4-257E7F768679}" srcOrd="0" destOrd="0" presId="urn:microsoft.com/office/officeart/2005/8/layout/radial4"/>
    <dgm:cxn modelId="{0CA6C8F1-2A4B-4313-9099-13AD43180D50}" type="presOf" srcId="{BAED8E85-891F-4598-9B7A-FDAD65BE7E07}" destId="{5E21EA82-D716-41D7-9852-C9102ECF797E}" srcOrd="0" destOrd="0" presId="urn:microsoft.com/office/officeart/2005/8/layout/radial4"/>
    <dgm:cxn modelId="{E510526E-B6C5-4E15-89D9-7E9D25FB3C52}" type="presOf" srcId="{8640089B-30C4-4CF9-A1E4-F7E151C2D612}" destId="{C6473B66-7E8E-4528-859A-60087DD7573D}" srcOrd="0" destOrd="0" presId="urn:microsoft.com/office/officeart/2005/8/layout/radial4"/>
    <dgm:cxn modelId="{DA37FBA9-3854-4F5F-90B0-4309DFB2C5BA}" type="presOf" srcId="{A9681C63-25B6-4117-854C-E17C293A2B98}" destId="{AA69CDA2-378C-4155-BD07-D75BB04AD3D5}" srcOrd="0" destOrd="0" presId="urn:microsoft.com/office/officeart/2005/8/layout/radial4"/>
    <dgm:cxn modelId="{9BE8952D-F91B-4DC4-94B2-A6D3D687B202}" type="presOf" srcId="{6B07E11C-ED0B-47F3-A60D-D70D6114E5A2}" destId="{9F5A11AD-709B-43DD-86D0-7AE98BD6D267}" srcOrd="0" destOrd="0" presId="urn:microsoft.com/office/officeart/2005/8/layout/radial4"/>
    <dgm:cxn modelId="{4C4A5052-4859-4832-9F4F-0A3A61109449}" srcId="{8640089B-30C4-4CF9-A1E4-F7E151C2D612}" destId="{6B07E11C-ED0B-47F3-A60D-D70D6114E5A2}" srcOrd="0" destOrd="0" parTransId="{D908B8CC-D8D2-4963-9441-EE4982D523BD}" sibTransId="{8ACAE431-5646-4949-9B4A-AA79BC39E76B}"/>
    <dgm:cxn modelId="{F8305E81-7CF7-4C5E-8CD3-679D99F88475}" srcId="{6B07E11C-ED0B-47F3-A60D-D70D6114E5A2}" destId="{4F230262-B242-4841-A718-9D828FEFCE80}" srcOrd="1" destOrd="0" parTransId="{A9681C63-25B6-4117-854C-E17C293A2B98}" sibTransId="{8178E121-36F6-4FBF-86C5-38B9ED717013}"/>
    <dgm:cxn modelId="{DB40E5A5-E518-4AAC-8C1A-7993558741FA}" type="presParOf" srcId="{C6473B66-7E8E-4528-859A-60087DD7573D}" destId="{9F5A11AD-709B-43DD-86D0-7AE98BD6D267}" srcOrd="0" destOrd="0" presId="urn:microsoft.com/office/officeart/2005/8/layout/radial4"/>
    <dgm:cxn modelId="{9081CEF5-D232-4160-BED1-DFB2414C0885}" type="presParOf" srcId="{C6473B66-7E8E-4528-859A-60087DD7573D}" destId="{846B6A2C-BAC2-4F0E-A145-8289578E6E63}" srcOrd="1" destOrd="0" presId="urn:microsoft.com/office/officeart/2005/8/layout/radial4"/>
    <dgm:cxn modelId="{2DC7D137-EB8C-4056-8ADE-CFDFDAE0694B}" type="presParOf" srcId="{C6473B66-7E8E-4528-859A-60087DD7573D}" destId="{9B58582B-6F06-4BD9-84D4-257E7F768679}" srcOrd="2" destOrd="0" presId="urn:microsoft.com/office/officeart/2005/8/layout/radial4"/>
    <dgm:cxn modelId="{CCEEBFFE-DC4C-4649-8F67-38E1BB3D0DDE}" type="presParOf" srcId="{C6473B66-7E8E-4528-859A-60087DD7573D}" destId="{AA69CDA2-378C-4155-BD07-D75BB04AD3D5}" srcOrd="3" destOrd="0" presId="urn:microsoft.com/office/officeart/2005/8/layout/radial4"/>
    <dgm:cxn modelId="{1524F9F9-1340-46E2-97F4-E95EC68AF0C6}" type="presParOf" srcId="{C6473B66-7E8E-4528-859A-60087DD7573D}" destId="{6EBB2CAE-A60B-4377-9D9B-75D9FF6502D3}" srcOrd="4" destOrd="0" presId="urn:microsoft.com/office/officeart/2005/8/layout/radial4"/>
    <dgm:cxn modelId="{2113B0F0-D0DB-47DD-AC3E-64376639F524}" type="presParOf" srcId="{C6473B66-7E8E-4528-859A-60087DD7573D}" destId="{5E21EA82-D716-41D7-9852-C9102ECF797E}" srcOrd="5" destOrd="0" presId="urn:microsoft.com/office/officeart/2005/8/layout/radial4"/>
    <dgm:cxn modelId="{9925A044-6AF0-49D2-8444-05A2AB1D4FA4}" type="presParOf" srcId="{C6473B66-7E8E-4528-859A-60087DD7573D}" destId="{38529B5E-7062-4134-8B99-C7E6AF14050D}" srcOrd="6" destOrd="0" presId="urn:microsoft.com/office/officeart/2005/8/layout/radial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8640089B-30C4-4CF9-A1E4-F7E151C2D612}" type="doc">
      <dgm:prSet loTypeId="urn:microsoft.com/office/officeart/2005/8/layout/radial4" loCatId="relationship" qsTypeId="urn:microsoft.com/office/officeart/2005/8/quickstyle/simple1" qsCatId="simple" csTypeId="urn:microsoft.com/office/officeart/2005/8/colors/accent1_2" csCatId="accent1" phldr="1"/>
      <dgm:spPr/>
      <dgm:t>
        <a:bodyPr/>
        <a:lstStyle/>
        <a:p>
          <a:endParaRPr lang="en-US"/>
        </a:p>
      </dgm:t>
    </dgm:pt>
    <dgm:pt modelId="{6B07E11C-ED0B-47F3-A60D-D70D6114E5A2}">
      <dgm:prSet phldrT="[Text]"/>
      <dgm:spPr>
        <a:solidFill>
          <a:srgbClr val="FFC000"/>
        </a:solidFill>
      </dgm:spPr>
      <dgm:t>
        <a:bodyPr/>
        <a:lstStyle/>
        <a:p>
          <a:r>
            <a:rPr kumimoji="0" lang="en-US" b="1" i="0" u="none" strike="noStrike" cap="none" spc="0" normalizeH="0" baseline="0" noProof="0" smtClean="0">
              <a:ln>
                <a:noFill/>
              </a:ln>
              <a:solidFill>
                <a:srgbClr val="FF0000"/>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CẦN LÀM</a:t>
          </a:r>
          <a:endParaRPr lang="en-US">
            <a:solidFill>
              <a:schemeClr val="bg1"/>
            </a:solidFill>
          </a:endParaRPr>
        </a:p>
      </dgm:t>
    </dgm:pt>
    <dgm:pt modelId="{D908B8CC-D8D2-4963-9441-EE4982D523BD}" type="parTrans" cxnId="{4C4A5052-4859-4832-9F4F-0A3A61109449}">
      <dgm:prSet/>
      <dgm:spPr/>
      <dgm:t>
        <a:bodyPr/>
        <a:lstStyle/>
        <a:p>
          <a:endParaRPr lang="en-US"/>
        </a:p>
      </dgm:t>
    </dgm:pt>
    <dgm:pt modelId="{8ACAE431-5646-4949-9B4A-AA79BC39E76B}" type="sibTrans" cxnId="{4C4A5052-4859-4832-9F4F-0A3A61109449}">
      <dgm:prSet/>
      <dgm:spPr/>
      <dgm:t>
        <a:bodyPr/>
        <a:lstStyle/>
        <a:p>
          <a:endParaRPr lang="en-US"/>
        </a:p>
      </dgm:t>
    </dgm:pt>
    <dgm:pt modelId="{2EF38C11-A801-47E5-87E2-3B4D9F5FA0DB}">
      <dgm:prSet phldrT="[Text]" custT="1"/>
      <dgm:spPr>
        <a:solidFill>
          <a:srgbClr val="00B050"/>
        </a:solidFill>
      </dgm:spPr>
      <dgm:t>
        <a:bodyPr/>
        <a:lstStyle/>
        <a:p>
          <a:r>
            <a:rPr lang="en-US" sz="2800" smtClean="0"/>
            <a:t>Xem lại danh sách công việc đã liệt kê</a:t>
          </a:r>
          <a:endParaRPr lang="en-US" sz="2800" i="0">
            <a:latin typeface="Times New Roman" panose="02020603050405020304" pitchFamily="18" charset="0"/>
            <a:cs typeface="Times New Roman" panose="02020603050405020304" pitchFamily="18" charset="0"/>
          </a:endParaRPr>
        </a:p>
      </dgm:t>
    </dgm:pt>
    <dgm:pt modelId="{176BD0E1-6D41-4215-9775-AFFEC183273F}" type="parTrans" cxnId="{C8A44667-C4D4-44B0-984B-81864F0C9233}">
      <dgm:prSet/>
      <dgm:spPr>
        <a:solidFill>
          <a:schemeClr val="accent1">
            <a:lumMod val="75000"/>
          </a:schemeClr>
        </a:solidFill>
      </dgm:spPr>
      <dgm:t>
        <a:bodyPr/>
        <a:lstStyle/>
        <a:p>
          <a:endParaRPr lang="en-US"/>
        </a:p>
      </dgm:t>
    </dgm:pt>
    <dgm:pt modelId="{87047376-9726-4ABC-9738-CCC7ACAAC08F}" type="sibTrans" cxnId="{C8A44667-C4D4-44B0-984B-81864F0C9233}">
      <dgm:prSet/>
      <dgm:spPr/>
      <dgm:t>
        <a:bodyPr/>
        <a:lstStyle/>
        <a:p>
          <a:endParaRPr lang="en-US"/>
        </a:p>
      </dgm:t>
    </dgm:pt>
    <dgm:pt modelId="{4F230262-B242-4841-A718-9D828FEFCE80}">
      <dgm:prSet phldrT="[Text]" custT="1"/>
      <dgm:spPr>
        <a:solidFill>
          <a:srgbClr val="00B0F0"/>
        </a:solidFill>
      </dgm:spPr>
      <dgm:t>
        <a:bodyPr/>
        <a:lstStyle/>
        <a:p>
          <a:r>
            <a:rPr lang="en-US" sz="2800" smtClean="0"/>
            <a:t>Sắp xếp các công việc theo thứ tự</a:t>
          </a:r>
          <a:endParaRPr lang="en-US" sz="2800" i="0">
            <a:latin typeface="Times New Roman" panose="02020603050405020304" pitchFamily="18" charset="0"/>
            <a:cs typeface="Times New Roman" panose="02020603050405020304" pitchFamily="18" charset="0"/>
          </a:endParaRPr>
        </a:p>
      </dgm:t>
    </dgm:pt>
    <dgm:pt modelId="{A9681C63-25B6-4117-854C-E17C293A2B98}" type="parTrans" cxnId="{F8305E81-7CF7-4C5E-8CD3-679D99F88475}">
      <dgm:prSet/>
      <dgm:spPr>
        <a:solidFill>
          <a:schemeClr val="accent1">
            <a:lumMod val="75000"/>
          </a:schemeClr>
        </a:solidFill>
      </dgm:spPr>
      <dgm:t>
        <a:bodyPr/>
        <a:lstStyle/>
        <a:p>
          <a:endParaRPr lang="en-US"/>
        </a:p>
      </dgm:t>
    </dgm:pt>
    <dgm:pt modelId="{8178E121-36F6-4FBF-86C5-38B9ED717013}" type="sibTrans" cxnId="{F8305E81-7CF7-4C5E-8CD3-679D99F88475}">
      <dgm:prSet/>
      <dgm:spPr/>
      <dgm:t>
        <a:bodyPr/>
        <a:lstStyle/>
        <a:p>
          <a:endParaRPr lang="en-US"/>
        </a:p>
      </dgm:t>
    </dgm:pt>
    <dgm:pt modelId="{C6473B66-7E8E-4528-859A-60087DD7573D}" type="pres">
      <dgm:prSet presAssocID="{8640089B-30C4-4CF9-A1E4-F7E151C2D612}" presName="cycle" presStyleCnt="0">
        <dgm:presLayoutVars>
          <dgm:chMax val="1"/>
          <dgm:dir/>
          <dgm:animLvl val="ctr"/>
          <dgm:resizeHandles val="exact"/>
        </dgm:presLayoutVars>
      </dgm:prSet>
      <dgm:spPr/>
      <dgm:t>
        <a:bodyPr/>
        <a:lstStyle/>
        <a:p>
          <a:endParaRPr lang="en-US"/>
        </a:p>
      </dgm:t>
    </dgm:pt>
    <dgm:pt modelId="{9F5A11AD-709B-43DD-86D0-7AE98BD6D267}" type="pres">
      <dgm:prSet presAssocID="{6B07E11C-ED0B-47F3-A60D-D70D6114E5A2}" presName="centerShape" presStyleLbl="node0" presStyleIdx="0" presStyleCnt="1"/>
      <dgm:spPr/>
      <dgm:t>
        <a:bodyPr/>
        <a:lstStyle/>
        <a:p>
          <a:endParaRPr lang="en-US"/>
        </a:p>
      </dgm:t>
    </dgm:pt>
    <dgm:pt modelId="{846B6A2C-BAC2-4F0E-A145-8289578E6E63}" type="pres">
      <dgm:prSet presAssocID="{176BD0E1-6D41-4215-9775-AFFEC183273F}" presName="parTrans" presStyleLbl="bgSibTrans2D1" presStyleIdx="0" presStyleCnt="2"/>
      <dgm:spPr/>
      <dgm:t>
        <a:bodyPr/>
        <a:lstStyle/>
        <a:p>
          <a:endParaRPr lang="en-US"/>
        </a:p>
      </dgm:t>
    </dgm:pt>
    <dgm:pt modelId="{9B58582B-6F06-4BD9-84D4-257E7F768679}" type="pres">
      <dgm:prSet presAssocID="{2EF38C11-A801-47E5-87E2-3B4D9F5FA0DB}" presName="node" presStyleLbl="node1" presStyleIdx="0" presStyleCnt="2">
        <dgm:presLayoutVars>
          <dgm:bulletEnabled val="1"/>
        </dgm:presLayoutVars>
      </dgm:prSet>
      <dgm:spPr/>
      <dgm:t>
        <a:bodyPr/>
        <a:lstStyle/>
        <a:p>
          <a:endParaRPr lang="en-US"/>
        </a:p>
      </dgm:t>
    </dgm:pt>
    <dgm:pt modelId="{AA69CDA2-378C-4155-BD07-D75BB04AD3D5}" type="pres">
      <dgm:prSet presAssocID="{A9681C63-25B6-4117-854C-E17C293A2B98}" presName="parTrans" presStyleLbl="bgSibTrans2D1" presStyleIdx="1" presStyleCnt="2"/>
      <dgm:spPr/>
      <dgm:t>
        <a:bodyPr/>
        <a:lstStyle/>
        <a:p>
          <a:endParaRPr lang="en-US"/>
        </a:p>
      </dgm:t>
    </dgm:pt>
    <dgm:pt modelId="{6EBB2CAE-A60B-4377-9D9B-75D9FF6502D3}" type="pres">
      <dgm:prSet presAssocID="{4F230262-B242-4841-A718-9D828FEFCE80}" presName="node" presStyleLbl="node1" presStyleIdx="1" presStyleCnt="2">
        <dgm:presLayoutVars>
          <dgm:bulletEnabled val="1"/>
        </dgm:presLayoutVars>
      </dgm:prSet>
      <dgm:spPr/>
      <dgm:t>
        <a:bodyPr/>
        <a:lstStyle/>
        <a:p>
          <a:endParaRPr lang="en-US"/>
        </a:p>
      </dgm:t>
    </dgm:pt>
  </dgm:ptLst>
  <dgm:cxnLst>
    <dgm:cxn modelId="{4C4A5052-4859-4832-9F4F-0A3A61109449}" srcId="{8640089B-30C4-4CF9-A1E4-F7E151C2D612}" destId="{6B07E11C-ED0B-47F3-A60D-D70D6114E5A2}" srcOrd="0" destOrd="0" parTransId="{D908B8CC-D8D2-4963-9441-EE4982D523BD}" sibTransId="{8ACAE431-5646-4949-9B4A-AA79BC39E76B}"/>
    <dgm:cxn modelId="{DA37FBA9-3854-4F5F-90B0-4309DFB2C5BA}" type="presOf" srcId="{A9681C63-25B6-4117-854C-E17C293A2B98}" destId="{AA69CDA2-378C-4155-BD07-D75BB04AD3D5}" srcOrd="0" destOrd="0" presId="urn:microsoft.com/office/officeart/2005/8/layout/radial4"/>
    <dgm:cxn modelId="{6197C663-B67B-4377-921F-0954FF24AECD}" type="presOf" srcId="{176BD0E1-6D41-4215-9775-AFFEC183273F}" destId="{846B6A2C-BAC2-4F0E-A145-8289578E6E63}" srcOrd="0" destOrd="0" presId="urn:microsoft.com/office/officeart/2005/8/layout/radial4"/>
    <dgm:cxn modelId="{E510526E-B6C5-4E15-89D9-7E9D25FB3C52}" type="presOf" srcId="{8640089B-30C4-4CF9-A1E4-F7E151C2D612}" destId="{C6473B66-7E8E-4528-859A-60087DD7573D}" srcOrd="0" destOrd="0" presId="urn:microsoft.com/office/officeart/2005/8/layout/radial4"/>
    <dgm:cxn modelId="{5022ADE2-109E-4125-93A3-6CBAB671419E}" type="presOf" srcId="{2EF38C11-A801-47E5-87E2-3B4D9F5FA0DB}" destId="{9B58582B-6F06-4BD9-84D4-257E7F768679}" srcOrd="0" destOrd="0" presId="urn:microsoft.com/office/officeart/2005/8/layout/radial4"/>
    <dgm:cxn modelId="{D22FDF6C-D765-4050-95D3-3E2F5B412AED}" type="presOf" srcId="{4F230262-B242-4841-A718-9D828FEFCE80}" destId="{6EBB2CAE-A60B-4377-9D9B-75D9FF6502D3}" srcOrd="0" destOrd="0" presId="urn:microsoft.com/office/officeart/2005/8/layout/radial4"/>
    <dgm:cxn modelId="{F8305E81-7CF7-4C5E-8CD3-679D99F88475}" srcId="{6B07E11C-ED0B-47F3-A60D-D70D6114E5A2}" destId="{4F230262-B242-4841-A718-9D828FEFCE80}" srcOrd="1" destOrd="0" parTransId="{A9681C63-25B6-4117-854C-E17C293A2B98}" sibTransId="{8178E121-36F6-4FBF-86C5-38B9ED717013}"/>
    <dgm:cxn modelId="{9BE8952D-F91B-4DC4-94B2-A6D3D687B202}" type="presOf" srcId="{6B07E11C-ED0B-47F3-A60D-D70D6114E5A2}" destId="{9F5A11AD-709B-43DD-86D0-7AE98BD6D267}" srcOrd="0" destOrd="0" presId="urn:microsoft.com/office/officeart/2005/8/layout/radial4"/>
    <dgm:cxn modelId="{C8A44667-C4D4-44B0-984B-81864F0C9233}" srcId="{6B07E11C-ED0B-47F3-A60D-D70D6114E5A2}" destId="{2EF38C11-A801-47E5-87E2-3B4D9F5FA0DB}" srcOrd="0" destOrd="0" parTransId="{176BD0E1-6D41-4215-9775-AFFEC183273F}" sibTransId="{87047376-9726-4ABC-9738-CCC7ACAAC08F}"/>
    <dgm:cxn modelId="{DB40E5A5-E518-4AAC-8C1A-7993558741FA}" type="presParOf" srcId="{C6473B66-7E8E-4528-859A-60087DD7573D}" destId="{9F5A11AD-709B-43DD-86D0-7AE98BD6D267}" srcOrd="0" destOrd="0" presId="urn:microsoft.com/office/officeart/2005/8/layout/radial4"/>
    <dgm:cxn modelId="{9081CEF5-D232-4160-BED1-DFB2414C0885}" type="presParOf" srcId="{C6473B66-7E8E-4528-859A-60087DD7573D}" destId="{846B6A2C-BAC2-4F0E-A145-8289578E6E63}" srcOrd="1" destOrd="0" presId="urn:microsoft.com/office/officeart/2005/8/layout/radial4"/>
    <dgm:cxn modelId="{2DC7D137-EB8C-4056-8ADE-CFDFDAE0694B}" type="presParOf" srcId="{C6473B66-7E8E-4528-859A-60087DD7573D}" destId="{9B58582B-6F06-4BD9-84D4-257E7F768679}" srcOrd="2" destOrd="0" presId="urn:microsoft.com/office/officeart/2005/8/layout/radial4"/>
    <dgm:cxn modelId="{CCEEBFFE-DC4C-4649-8F67-38E1BB3D0DDE}" type="presParOf" srcId="{C6473B66-7E8E-4528-859A-60087DD7573D}" destId="{AA69CDA2-378C-4155-BD07-D75BB04AD3D5}" srcOrd="3" destOrd="0" presId="urn:microsoft.com/office/officeart/2005/8/layout/radial4"/>
    <dgm:cxn modelId="{1524F9F9-1340-46E2-97F4-E95EC68AF0C6}" type="presParOf" srcId="{C6473B66-7E8E-4528-859A-60087DD7573D}" destId="{6EBB2CAE-A60B-4377-9D9B-75D9FF6502D3}" srcOrd="4" destOrd="0" presId="urn:microsoft.com/office/officeart/2005/8/layout/radial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8640089B-30C4-4CF9-A1E4-F7E151C2D612}" type="doc">
      <dgm:prSet loTypeId="urn:microsoft.com/office/officeart/2005/8/layout/radial4" loCatId="relationship" qsTypeId="urn:microsoft.com/office/officeart/2005/8/quickstyle/simple1" qsCatId="simple" csTypeId="urn:microsoft.com/office/officeart/2005/8/colors/accent1_2" csCatId="accent1" phldr="1"/>
      <dgm:spPr/>
      <dgm:t>
        <a:bodyPr/>
        <a:lstStyle/>
        <a:p>
          <a:endParaRPr lang="en-US"/>
        </a:p>
      </dgm:t>
    </dgm:pt>
    <dgm:pt modelId="{6B07E11C-ED0B-47F3-A60D-D70D6114E5A2}">
      <dgm:prSet phldrT="[Text]"/>
      <dgm:spPr>
        <a:solidFill>
          <a:srgbClr val="FFC000"/>
        </a:solidFill>
      </dgm:spPr>
      <dgm:t>
        <a:bodyPr/>
        <a:lstStyle/>
        <a:p>
          <a:r>
            <a:rPr kumimoji="0" lang="en-US" b="1" i="0" u="none" strike="noStrike" cap="none" spc="0" normalizeH="0" baseline="0" noProof="0" smtClean="0">
              <a:ln>
                <a:noFill/>
              </a:ln>
              <a:solidFill>
                <a:srgbClr val="FF0000"/>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MỤC ĐÍCH</a:t>
          </a:r>
          <a:endParaRPr lang="en-US">
            <a:solidFill>
              <a:schemeClr val="bg1"/>
            </a:solidFill>
          </a:endParaRPr>
        </a:p>
      </dgm:t>
    </dgm:pt>
    <dgm:pt modelId="{D908B8CC-D8D2-4963-9441-EE4982D523BD}" type="parTrans" cxnId="{4C4A5052-4859-4832-9F4F-0A3A61109449}">
      <dgm:prSet/>
      <dgm:spPr/>
      <dgm:t>
        <a:bodyPr/>
        <a:lstStyle/>
        <a:p>
          <a:endParaRPr lang="en-US"/>
        </a:p>
      </dgm:t>
    </dgm:pt>
    <dgm:pt modelId="{8ACAE431-5646-4949-9B4A-AA79BC39E76B}" type="sibTrans" cxnId="{4C4A5052-4859-4832-9F4F-0A3A61109449}">
      <dgm:prSet/>
      <dgm:spPr/>
      <dgm:t>
        <a:bodyPr/>
        <a:lstStyle/>
        <a:p>
          <a:endParaRPr lang="en-US"/>
        </a:p>
      </dgm:t>
    </dgm:pt>
    <dgm:pt modelId="{2EF38C11-A801-47E5-87E2-3B4D9F5FA0DB}">
      <dgm:prSet phldrT="[Text]" custT="1"/>
      <dgm:spPr>
        <a:solidFill>
          <a:srgbClr val="00B050"/>
        </a:solidFill>
      </dgm:spPr>
      <dgm:t>
        <a:bodyPr/>
        <a:lstStyle/>
        <a:p>
          <a:r>
            <a:rPr lang="en-US" sz="2800" smtClean="0"/>
            <a:t>Đảm bảo kế hoạch được thực hiện đúng và hiệu quả</a:t>
          </a:r>
          <a:endParaRPr lang="en-US" sz="2800" i="0">
            <a:latin typeface="Times New Roman" panose="02020603050405020304" pitchFamily="18" charset="0"/>
            <a:cs typeface="Times New Roman" panose="02020603050405020304" pitchFamily="18" charset="0"/>
          </a:endParaRPr>
        </a:p>
      </dgm:t>
    </dgm:pt>
    <dgm:pt modelId="{176BD0E1-6D41-4215-9775-AFFEC183273F}" type="parTrans" cxnId="{C8A44667-C4D4-44B0-984B-81864F0C9233}">
      <dgm:prSet/>
      <dgm:spPr>
        <a:solidFill>
          <a:schemeClr val="accent1">
            <a:lumMod val="75000"/>
          </a:schemeClr>
        </a:solidFill>
      </dgm:spPr>
      <dgm:t>
        <a:bodyPr/>
        <a:lstStyle/>
        <a:p>
          <a:endParaRPr lang="en-US"/>
        </a:p>
      </dgm:t>
    </dgm:pt>
    <dgm:pt modelId="{87047376-9726-4ABC-9738-CCC7ACAAC08F}" type="sibTrans" cxnId="{C8A44667-C4D4-44B0-984B-81864F0C9233}">
      <dgm:prSet/>
      <dgm:spPr/>
      <dgm:t>
        <a:bodyPr/>
        <a:lstStyle/>
        <a:p>
          <a:endParaRPr lang="en-US"/>
        </a:p>
      </dgm:t>
    </dgm:pt>
    <dgm:pt modelId="{4F230262-B242-4841-A718-9D828FEFCE80}">
      <dgm:prSet phldrT="[Text]" custT="1"/>
      <dgm:spPr>
        <a:solidFill>
          <a:srgbClr val="00B0F0"/>
        </a:solidFill>
      </dgm:spPr>
      <dgm:t>
        <a:bodyPr/>
        <a:lstStyle/>
        <a:p>
          <a:r>
            <a:rPr lang="en-US" sz="2800" smtClean="0"/>
            <a:t>Tiết kiệm thời gian thực hiện</a:t>
          </a:r>
          <a:endParaRPr lang="en-US" sz="2800" i="0">
            <a:latin typeface="Times New Roman" panose="02020603050405020304" pitchFamily="18" charset="0"/>
            <a:cs typeface="Times New Roman" panose="02020603050405020304" pitchFamily="18" charset="0"/>
          </a:endParaRPr>
        </a:p>
      </dgm:t>
    </dgm:pt>
    <dgm:pt modelId="{A9681C63-25B6-4117-854C-E17C293A2B98}" type="parTrans" cxnId="{F8305E81-7CF7-4C5E-8CD3-679D99F88475}">
      <dgm:prSet/>
      <dgm:spPr>
        <a:solidFill>
          <a:schemeClr val="accent1">
            <a:lumMod val="75000"/>
          </a:schemeClr>
        </a:solidFill>
      </dgm:spPr>
      <dgm:t>
        <a:bodyPr/>
        <a:lstStyle/>
        <a:p>
          <a:endParaRPr lang="en-US"/>
        </a:p>
      </dgm:t>
    </dgm:pt>
    <dgm:pt modelId="{8178E121-36F6-4FBF-86C5-38B9ED717013}" type="sibTrans" cxnId="{F8305E81-7CF7-4C5E-8CD3-679D99F88475}">
      <dgm:prSet/>
      <dgm:spPr/>
      <dgm:t>
        <a:bodyPr/>
        <a:lstStyle/>
        <a:p>
          <a:endParaRPr lang="en-US"/>
        </a:p>
      </dgm:t>
    </dgm:pt>
    <dgm:pt modelId="{C6473B66-7E8E-4528-859A-60087DD7573D}" type="pres">
      <dgm:prSet presAssocID="{8640089B-30C4-4CF9-A1E4-F7E151C2D612}" presName="cycle" presStyleCnt="0">
        <dgm:presLayoutVars>
          <dgm:chMax val="1"/>
          <dgm:dir/>
          <dgm:animLvl val="ctr"/>
          <dgm:resizeHandles val="exact"/>
        </dgm:presLayoutVars>
      </dgm:prSet>
      <dgm:spPr/>
      <dgm:t>
        <a:bodyPr/>
        <a:lstStyle/>
        <a:p>
          <a:endParaRPr lang="en-US"/>
        </a:p>
      </dgm:t>
    </dgm:pt>
    <dgm:pt modelId="{9F5A11AD-709B-43DD-86D0-7AE98BD6D267}" type="pres">
      <dgm:prSet presAssocID="{6B07E11C-ED0B-47F3-A60D-D70D6114E5A2}" presName="centerShape" presStyleLbl="node0" presStyleIdx="0" presStyleCnt="1"/>
      <dgm:spPr/>
      <dgm:t>
        <a:bodyPr/>
        <a:lstStyle/>
        <a:p>
          <a:endParaRPr lang="en-US"/>
        </a:p>
      </dgm:t>
    </dgm:pt>
    <dgm:pt modelId="{846B6A2C-BAC2-4F0E-A145-8289578E6E63}" type="pres">
      <dgm:prSet presAssocID="{176BD0E1-6D41-4215-9775-AFFEC183273F}" presName="parTrans" presStyleLbl="bgSibTrans2D1" presStyleIdx="0" presStyleCnt="2"/>
      <dgm:spPr/>
      <dgm:t>
        <a:bodyPr/>
        <a:lstStyle/>
        <a:p>
          <a:endParaRPr lang="en-US"/>
        </a:p>
      </dgm:t>
    </dgm:pt>
    <dgm:pt modelId="{9B58582B-6F06-4BD9-84D4-257E7F768679}" type="pres">
      <dgm:prSet presAssocID="{2EF38C11-A801-47E5-87E2-3B4D9F5FA0DB}" presName="node" presStyleLbl="node1" presStyleIdx="0" presStyleCnt="2">
        <dgm:presLayoutVars>
          <dgm:bulletEnabled val="1"/>
        </dgm:presLayoutVars>
      </dgm:prSet>
      <dgm:spPr/>
      <dgm:t>
        <a:bodyPr/>
        <a:lstStyle/>
        <a:p>
          <a:endParaRPr lang="en-US"/>
        </a:p>
      </dgm:t>
    </dgm:pt>
    <dgm:pt modelId="{AA69CDA2-378C-4155-BD07-D75BB04AD3D5}" type="pres">
      <dgm:prSet presAssocID="{A9681C63-25B6-4117-854C-E17C293A2B98}" presName="parTrans" presStyleLbl="bgSibTrans2D1" presStyleIdx="1" presStyleCnt="2"/>
      <dgm:spPr/>
      <dgm:t>
        <a:bodyPr/>
        <a:lstStyle/>
        <a:p>
          <a:endParaRPr lang="en-US"/>
        </a:p>
      </dgm:t>
    </dgm:pt>
    <dgm:pt modelId="{6EBB2CAE-A60B-4377-9D9B-75D9FF6502D3}" type="pres">
      <dgm:prSet presAssocID="{4F230262-B242-4841-A718-9D828FEFCE80}" presName="node" presStyleLbl="node1" presStyleIdx="1" presStyleCnt="2">
        <dgm:presLayoutVars>
          <dgm:bulletEnabled val="1"/>
        </dgm:presLayoutVars>
      </dgm:prSet>
      <dgm:spPr/>
      <dgm:t>
        <a:bodyPr/>
        <a:lstStyle/>
        <a:p>
          <a:endParaRPr lang="en-US"/>
        </a:p>
      </dgm:t>
    </dgm:pt>
  </dgm:ptLst>
  <dgm:cxnLst>
    <dgm:cxn modelId="{4C4A5052-4859-4832-9F4F-0A3A61109449}" srcId="{8640089B-30C4-4CF9-A1E4-F7E151C2D612}" destId="{6B07E11C-ED0B-47F3-A60D-D70D6114E5A2}" srcOrd="0" destOrd="0" parTransId="{D908B8CC-D8D2-4963-9441-EE4982D523BD}" sibTransId="{8ACAE431-5646-4949-9B4A-AA79BC39E76B}"/>
    <dgm:cxn modelId="{DA37FBA9-3854-4F5F-90B0-4309DFB2C5BA}" type="presOf" srcId="{A9681C63-25B6-4117-854C-E17C293A2B98}" destId="{AA69CDA2-378C-4155-BD07-D75BB04AD3D5}" srcOrd="0" destOrd="0" presId="urn:microsoft.com/office/officeart/2005/8/layout/radial4"/>
    <dgm:cxn modelId="{6197C663-B67B-4377-921F-0954FF24AECD}" type="presOf" srcId="{176BD0E1-6D41-4215-9775-AFFEC183273F}" destId="{846B6A2C-BAC2-4F0E-A145-8289578E6E63}" srcOrd="0" destOrd="0" presId="urn:microsoft.com/office/officeart/2005/8/layout/radial4"/>
    <dgm:cxn modelId="{E510526E-B6C5-4E15-89D9-7E9D25FB3C52}" type="presOf" srcId="{8640089B-30C4-4CF9-A1E4-F7E151C2D612}" destId="{C6473B66-7E8E-4528-859A-60087DD7573D}" srcOrd="0" destOrd="0" presId="urn:microsoft.com/office/officeart/2005/8/layout/radial4"/>
    <dgm:cxn modelId="{5022ADE2-109E-4125-93A3-6CBAB671419E}" type="presOf" srcId="{2EF38C11-A801-47E5-87E2-3B4D9F5FA0DB}" destId="{9B58582B-6F06-4BD9-84D4-257E7F768679}" srcOrd="0" destOrd="0" presId="urn:microsoft.com/office/officeart/2005/8/layout/radial4"/>
    <dgm:cxn modelId="{D22FDF6C-D765-4050-95D3-3E2F5B412AED}" type="presOf" srcId="{4F230262-B242-4841-A718-9D828FEFCE80}" destId="{6EBB2CAE-A60B-4377-9D9B-75D9FF6502D3}" srcOrd="0" destOrd="0" presId="urn:microsoft.com/office/officeart/2005/8/layout/radial4"/>
    <dgm:cxn modelId="{F8305E81-7CF7-4C5E-8CD3-679D99F88475}" srcId="{6B07E11C-ED0B-47F3-A60D-D70D6114E5A2}" destId="{4F230262-B242-4841-A718-9D828FEFCE80}" srcOrd="1" destOrd="0" parTransId="{A9681C63-25B6-4117-854C-E17C293A2B98}" sibTransId="{8178E121-36F6-4FBF-86C5-38B9ED717013}"/>
    <dgm:cxn modelId="{9BE8952D-F91B-4DC4-94B2-A6D3D687B202}" type="presOf" srcId="{6B07E11C-ED0B-47F3-A60D-D70D6114E5A2}" destId="{9F5A11AD-709B-43DD-86D0-7AE98BD6D267}" srcOrd="0" destOrd="0" presId="urn:microsoft.com/office/officeart/2005/8/layout/radial4"/>
    <dgm:cxn modelId="{C8A44667-C4D4-44B0-984B-81864F0C9233}" srcId="{6B07E11C-ED0B-47F3-A60D-D70D6114E5A2}" destId="{2EF38C11-A801-47E5-87E2-3B4D9F5FA0DB}" srcOrd="0" destOrd="0" parTransId="{176BD0E1-6D41-4215-9775-AFFEC183273F}" sibTransId="{87047376-9726-4ABC-9738-CCC7ACAAC08F}"/>
    <dgm:cxn modelId="{DB40E5A5-E518-4AAC-8C1A-7993558741FA}" type="presParOf" srcId="{C6473B66-7E8E-4528-859A-60087DD7573D}" destId="{9F5A11AD-709B-43DD-86D0-7AE98BD6D267}" srcOrd="0" destOrd="0" presId="urn:microsoft.com/office/officeart/2005/8/layout/radial4"/>
    <dgm:cxn modelId="{9081CEF5-D232-4160-BED1-DFB2414C0885}" type="presParOf" srcId="{C6473B66-7E8E-4528-859A-60087DD7573D}" destId="{846B6A2C-BAC2-4F0E-A145-8289578E6E63}" srcOrd="1" destOrd="0" presId="urn:microsoft.com/office/officeart/2005/8/layout/radial4"/>
    <dgm:cxn modelId="{2DC7D137-EB8C-4056-8ADE-CFDFDAE0694B}" type="presParOf" srcId="{C6473B66-7E8E-4528-859A-60087DD7573D}" destId="{9B58582B-6F06-4BD9-84D4-257E7F768679}" srcOrd="2" destOrd="0" presId="urn:microsoft.com/office/officeart/2005/8/layout/radial4"/>
    <dgm:cxn modelId="{CCEEBFFE-DC4C-4649-8F67-38E1BB3D0DDE}" type="presParOf" srcId="{C6473B66-7E8E-4528-859A-60087DD7573D}" destId="{AA69CDA2-378C-4155-BD07-D75BB04AD3D5}" srcOrd="3" destOrd="0" presId="urn:microsoft.com/office/officeart/2005/8/layout/radial4"/>
    <dgm:cxn modelId="{1524F9F9-1340-46E2-97F4-E95EC68AF0C6}" type="presParOf" srcId="{C6473B66-7E8E-4528-859A-60087DD7573D}" destId="{6EBB2CAE-A60B-4377-9D9B-75D9FF6502D3}" srcOrd="4" destOrd="0" presId="urn:microsoft.com/office/officeart/2005/8/layout/radial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8640089B-30C4-4CF9-A1E4-F7E151C2D612}" type="doc">
      <dgm:prSet loTypeId="urn:microsoft.com/office/officeart/2005/8/layout/radial4" loCatId="relationship" qsTypeId="urn:microsoft.com/office/officeart/2005/8/quickstyle/simple1" qsCatId="simple" csTypeId="urn:microsoft.com/office/officeart/2005/8/colors/accent1_2" csCatId="accent1" phldr="1"/>
      <dgm:spPr/>
      <dgm:t>
        <a:bodyPr/>
        <a:lstStyle/>
        <a:p>
          <a:endParaRPr lang="en-US"/>
        </a:p>
      </dgm:t>
    </dgm:pt>
    <dgm:pt modelId="{6B07E11C-ED0B-47F3-A60D-D70D6114E5A2}">
      <dgm:prSet phldrT="[Text]"/>
      <dgm:spPr>
        <a:solidFill>
          <a:srgbClr val="FFC000"/>
        </a:solidFill>
      </dgm:spPr>
      <dgm:t>
        <a:bodyPr/>
        <a:lstStyle/>
        <a:p>
          <a:r>
            <a:rPr kumimoji="0" lang="en-US" b="1" i="0" u="none" strike="noStrike" cap="none" spc="0" normalizeH="0" baseline="0" noProof="0" smtClean="0">
              <a:ln>
                <a:noFill/>
              </a:ln>
              <a:solidFill>
                <a:srgbClr val="FF0000"/>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CẦN LÀM</a:t>
          </a:r>
          <a:endParaRPr lang="en-US">
            <a:solidFill>
              <a:schemeClr val="bg1"/>
            </a:solidFill>
          </a:endParaRPr>
        </a:p>
      </dgm:t>
    </dgm:pt>
    <dgm:pt modelId="{D908B8CC-D8D2-4963-9441-EE4982D523BD}" type="parTrans" cxnId="{4C4A5052-4859-4832-9F4F-0A3A61109449}">
      <dgm:prSet/>
      <dgm:spPr/>
      <dgm:t>
        <a:bodyPr/>
        <a:lstStyle/>
        <a:p>
          <a:endParaRPr lang="en-US"/>
        </a:p>
      </dgm:t>
    </dgm:pt>
    <dgm:pt modelId="{8ACAE431-5646-4949-9B4A-AA79BC39E76B}" type="sibTrans" cxnId="{4C4A5052-4859-4832-9F4F-0A3A61109449}">
      <dgm:prSet/>
      <dgm:spPr/>
      <dgm:t>
        <a:bodyPr/>
        <a:lstStyle/>
        <a:p>
          <a:endParaRPr lang="en-US"/>
        </a:p>
      </dgm:t>
    </dgm:pt>
    <dgm:pt modelId="{2EF38C11-A801-47E5-87E2-3B4D9F5FA0DB}">
      <dgm:prSet phldrT="[Text]" custT="1"/>
      <dgm:spPr>
        <a:solidFill>
          <a:srgbClr val="00B050"/>
        </a:solidFill>
      </dgm:spPr>
      <dgm:t>
        <a:bodyPr/>
        <a:lstStyle/>
        <a:p>
          <a:r>
            <a:rPr lang="en-US" sz="2800" smtClean="0"/>
            <a:t>Quan tâm tới các công việc khác</a:t>
          </a:r>
          <a:endParaRPr lang="en-US" sz="2800" i="0">
            <a:latin typeface="Times New Roman" panose="02020603050405020304" pitchFamily="18" charset="0"/>
            <a:cs typeface="Times New Roman" panose="02020603050405020304" pitchFamily="18" charset="0"/>
          </a:endParaRPr>
        </a:p>
      </dgm:t>
    </dgm:pt>
    <dgm:pt modelId="{176BD0E1-6D41-4215-9775-AFFEC183273F}" type="parTrans" cxnId="{C8A44667-C4D4-44B0-984B-81864F0C9233}">
      <dgm:prSet/>
      <dgm:spPr>
        <a:solidFill>
          <a:schemeClr val="accent1">
            <a:lumMod val="75000"/>
          </a:schemeClr>
        </a:solidFill>
      </dgm:spPr>
      <dgm:t>
        <a:bodyPr/>
        <a:lstStyle/>
        <a:p>
          <a:endParaRPr lang="en-US"/>
        </a:p>
      </dgm:t>
    </dgm:pt>
    <dgm:pt modelId="{87047376-9726-4ABC-9738-CCC7ACAAC08F}" type="sibTrans" cxnId="{C8A44667-C4D4-44B0-984B-81864F0C9233}">
      <dgm:prSet/>
      <dgm:spPr/>
      <dgm:t>
        <a:bodyPr/>
        <a:lstStyle/>
        <a:p>
          <a:endParaRPr lang="en-US"/>
        </a:p>
      </dgm:t>
    </dgm:pt>
    <dgm:pt modelId="{4F230262-B242-4841-A718-9D828FEFCE80}">
      <dgm:prSet phldrT="[Text]" custT="1"/>
      <dgm:spPr>
        <a:solidFill>
          <a:srgbClr val="00B0F0"/>
        </a:solidFill>
      </dgm:spPr>
      <dgm:t>
        <a:bodyPr/>
        <a:lstStyle/>
        <a:p>
          <a:r>
            <a:rPr lang="en-US" sz="2800" smtClean="0"/>
            <a:t>Kết hợp công việc với nhau nếu hợp lý </a:t>
          </a:r>
          <a:endParaRPr lang="en-US" sz="2800" i="0">
            <a:latin typeface="Times New Roman" panose="02020603050405020304" pitchFamily="18" charset="0"/>
            <a:cs typeface="Times New Roman" panose="02020603050405020304" pitchFamily="18" charset="0"/>
          </a:endParaRPr>
        </a:p>
      </dgm:t>
    </dgm:pt>
    <dgm:pt modelId="{A9681C63-25B6-4117-854C-E17C293A2B98}" type="parTrans" cxnId="{F8305E81-7CF7-4C5E-8CD3-679D99F88475}">
      <dgm:prSet/>
      <dgm:spPr>
        <a:solidFill>
          <a:schemeClr val="accent1">
            <a:lumMod val="75000"/>
          </a:schemeClr>
        </a:solidFill>
      </dgm:spPr>
      <dgm:t>
        <a:bodyPr/>
        <a:lstStyle/>
        <a:p>
          <a:endParaRPr lang="en-US"/>
        </a:p>
      </dgm:t>
    </dgm:pt>
    <dgm:pt modelId="{8178E121-36F6-4FBF-86C5-38B9ED717013}" type="sibTrans" cxnId="{F8305E81-7CF7-4C5E-8CD3-679D99F88475}">
      <dgm:prSet/>
      <dgm:spPr/>
      <dgm:t>
        <a:bodyPr/>
        <a:lstStyle/>
        <a:p>
          <a:endParaRPr lang="en-US"/>
        </a:p>
      </dgm:t>
    </dgm:pt>
    <dgm:pt modelId="{C6473B66-7E8E-4528-859A-60087DD7573D}" type="pres">
      <dgm:prSet presAssocID="{8640089B-30C4-4CF9-A1E4-F7E151C2D612}" presName="cycle" presStyleCnt="0">
        <dgm:presLayoutVars>
          <dgm:chMax val="1"/>
          <dgm:dir/>
          <dgm:animLvl val="ctr"/>
          <dgm:resizeHandles val="exact"/>
        </dgm:presLayoutVars>
      </dgm:prSet>
      <dgm:spPr/>
      <dgm:t>
        <a:bodyPr/>
        <a:lstStyle/>
        <a:p>
          <a:endParaRPr lang="en-US"/>
        </a:p>
      </dgm:t>
    </dgm:pt>
    <dgm:pt modelId="{9F5A11AD-709B-43DD-86D0-7AE98BD6D267}" type="pres">
      <dgm:prSet presAssocID="{6B07E11C-ED0B-47F3-A60D-D70D6114E5A2}" presName="centerShape" presStyleLbl="node0" presStyleIdx="0" presStyleCnt="1"/>
      <dgm:spPr/>
      <dgm:t>
        <a:bodyPr/>
        <a:lstStyle/>
        <a:p>
          <a:endParaRPr lang="en-US"/>
        </a:p>
      </dgm:t>
    </dgm:pt>
    <dgm:pt modelId="{846B6A2C-BAC2-4F0E-A145-8289578E6E63}" type="pres">
      <dgm:prSet presAssocID="{176BD0E1-6D41-4215-9775-AFFEC183273F}" presName="parTrans" presStyleLbl="bgSibTrans2D1" presStyleIdx="0" presStyleCnt="2"/>
      <dgm:spPr/>
      <dgm:t>
        <a:bodyPr/>
        <a:lstStyle/>
        <a:p>
          <a:endParaRPr lang="en-US"/>
        </a:p>
      </dgm:t>
    </dgm:pt>
    <dgm:pt modelId="{9B58582B-6F06-4BD9-84D4-257E7F768679}" type="pres">
      <dgm:prSet presAssocID="{2EF38C11-A801-47E5-87E2-3B4D9F5FA0DB}" presName="node" presStyleLbl="node1" presStyleIdx="0" presStyleCnt="2">
        <dgm:presLayoutVars>
          <dgm:bulletEnabled val="1"/>
        </dgm:presLayoutVars>
      </dgm:prSet>
      <dgm:spPr/>
      <dgm:t>
        <a:bodyPr/>
        <a:lstStyle/>
        <a:p>
          <a:endParaRPr lang="en-US"/>
        </a:p>
      </dgm:t>
    </dgm:pt>
    <dgm:pt modelId="{AA69CDA2-378C-4155-BD07-D75BB04AD3D5}" type="pres">
      <dgm:prSet presAssocID="{A9681C63-25B6-4117-854C-E17C293A2B98}" presName="parTrans" presStyleLbl="bgSibTrans2D1" presStyleIdx="1" presStyleCnt="2"/>
      <dgm:spPr/>
      <dgm:t>
        <a:bodyPr/>
        <a:lstStyle/>
        <a:p>
          <a:endParaRPr lang="en-US"/>
        </a:p>
      </dgm:t>
    </dgm:pt>
    <dgm:pt modelId="{6EBB2CAE-A60B-4377-9D9B-75D9FF6502D3}" type="pres">
      <dgm:prSet presAssocID="{4F230262-B242-4841-A718-9D828FEFCE80}" presName="node" presStyleLbl="node1" presStyleIdx="1" presStyleCnt="2">
        <dgm:presLayoutVars>
          <dgm:bulletEnabled val="1"/>
        </dgm:presLayoutVars>
      </dgm:prSet>
      <dgm:spPr/>
      <dgm:t>
        <a:bodyPr/>
        <a:lstStyle/>
        <a:p>
          <a:endParaRPr lang="en-US"/>
        </a:p>
      </dgm:t>
    </dgm:pt>
  </dgm:ptLst>
  <dgm:cxnLst>
    <dgm:cxn modelId="{4C4A5052-4859-4832-9F4F-0A3A61109449}" srcId="{8640089B-30C4-4CF9-A1E4-F7E151C2D612}" destId="{6B07E11C-ED0B-47F3-A60D-D70D6114E5A2}" srcOrd="0" destOrd="0" parTransId="{D908B8CC-D8D2-4963-9441-EE4982D523BD}" sibTransId="{8ACAE431-5646-4949-9B4A-AA79BC39E76B}"/>
    <dgm:cxn modelId="{DA37FBA9-3854-4F5F-90B0-4309DFB2C5BA}" type="presOf" srcId="{A9681C63-25B6-4117-854C-E17C293A2B98}" destId="{AA69CDA2-378C-4155-BD07-D75BB04AD3D5}" srcOrd="0" destOrd="0" presId="urn:microsoft.com/office/officeart/2005/8/layout/radial4"/>
    <dgm:cxn modelId="{6197C663-B67B-4377-921F-0954FF24AECD}" type="presOf" srcId="{176BD0E1-6D41-4215-9775-AFFEC183273F}" destId="{846B6A2C-BAC2-4F0E-A145-8289578E6E63}" srcOrd="0" destOrd="0" presId="urn:microsoft.com/office/officeart/2005/8/layout/radial4"/>
    <dgm:cxn modelId="{E510526E-B6C5-4E15-89D9-7E9D25FB3C52}" type="presOf" srcId="{8640089B-30C4-4CF9-A1E4-F7E151C2D612}" destId="{C6473B66-7E8E-4528-859A-60087DD7573D}" srcOrd="0" destOrd="0" presId="urn:microsoft.com/office/officeart/2005/8/layout/radial4"/>
    <dgm:cxn modelId="{5022ADE2-109E-4125-93A3-6CBAB671419E}" type="presOf" srcId="{2EF38C11-A801-47E5-87E2-3B4D9F5FA0DB}" destId="{9B58582B-6F06-4BD9-84D4-257E7F768679}" srcOrd="0" destOrd="0" presId="urn:microsoft.com/office/officeart/2005/8/layout/radial4"/>
    <dgm:cxn modelId="{D22FDF6C-D765-4050-95D3-3E2F5B412AED}" type="presOf" srcId="{4F230262-B242-4841-A718-9D828FEFCE80}" destId="{6EBB2CAE-A60B-4377-9D9B-75D9FF6502D3}" srcOrd="0" destOrd="0" presId="urn:microsoft.com/office/officeart/2005/8/layout/radial4"/>
    <dgm:cxn modelId="{F8305E81-7CF7-4C5E-8CD3-679D99F88475}" srcId="{6B07E11C-ED0B-47F3-A60D-D70D6114E5A2}" destId="{4F230262-B242-4841-A718-9D828FEFCE80}" srcOrd="1" destOrd="0" parTransId="{A9681C63-25B6-4117-854C-E17C293A2B98}" sibTransId="{8178E121-36F6-4FBF-86C5-38B9ED717013}"/>
    <dgm:cxn modelId="{9BE8952D-F91B-4DC4-94B2-A6D3D687B202}" type="presOf" srcId="{6B07E11C-ED0B-47F3-A60D-D70D6114E5A2}" destId="{9F5A11AD-709B-43DD-86D0-7AE98BD6D267}" srcOrd="0" destOrd="0" presId="urn:microsoft.com/office/officeart/2005/8/layout/radial4"/>
    <dgm:cxn modelId="{C8A44667-C4D4-44B0-984B-81864F0C9233}" srcId="{6B07E11C-ED0B-47F3-A60D-D70D6114E5A2}" destId="{2EF38C11-A801-47E5-87E2-3B4D9F5FA0DB}" srcOrd="0" destOrd="0" parTransId="{176BD0E1-6D41-4215-9775-AFFEC183273F}" sibTransId="{87047376-9726-4ABC-9738-CCC7ACAAC08F}"/>
    <dgm:cxn modelId="{DB40E5A5-E518-4AAC-8C1A-7993558741FA}" type="presParOf" srcId="{C6473B66-7E8E-4528-859A-60087DD7573D}" destId="{9F5A11AD-709B-43DD-86D0-7AE98BD6D267}" srcOrd="0" destOrd="0" presId="urn:microsoft.com/office/officeart/2005/8/layout/radial4"/>
    <dgm:cxn modelId="{9081CEF5-D232-4160-BED1-DFB2414C0885}" type="presParOf" srcId="{C6473B66-7E8E-4528-859A-60087DD7573D}" destId="{846B6A2C-BAC2-4F0E-A145-8289578E6E63}" srcOrd="1" destOrd="0" presId="urn:microsoft.com/office/officeart/2005/8/layout/radial4"/>
    <dgm:cxn modelId="{2DC7D137-EB8C-4056-8ADE-CFDFDAE0694B}" type="presParOf" srcId="{C6473B66-7E8E-4528-859A-60087DD7573D}" destId="{9B58582B-6F06-4BD9-84D4-257E7F768679}" srcOrd="2" destOrd="0" presId="urn:microsoft.com/office/officeart/2005/8/layout/radial4"/>
    <dgm:cxn modelId="{CCEEBFFE-DC4C-4649-8F67-38E1BB3D0DDE}" type="presParOf" srcId="{C6473B66-7E8E-4528-859A-60087DD7573D}" destId="{AA69CDA2-378C-4155-BD07-D75BB04AD3D5}" srcOrd="3" destOrd="0" presId="urn:microsoft.com/office/officeart/2005/8/layout/radial4"/>
    <dgm:cxn modelId="{1524F9F9-1340-46E2-97F4-E95EC68AF0C6}" type="presParOf" srcId="{C6473B66-7E8E-4528-859A-60087DD7573D}" destId="{6EBB2CAE-A60B-4377-9D9B-75D9FF6502D3}" srcOrd="4" destOrd="0" presId="urn:microsoft.com/office/officeart/2005/8/layout/radial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8640089B-30C4-4CF9-A1E4-F7E151C2D612}" type="doc">
      <dgm:prSet loTypeId="urn:microsoft.com/office/officeart/2005/8/layout/radial4" loCatId="relationship" qsTypeId="urn:microsoft.com/office/officeart/2005/8/quickstyle/simple1" qsCatId="simple" csTypeId="urn:microsoft.com/office/officeart/2005/8/colors/accent1_2" csCatId="accent1" phldr="1"/>
      <dgm:spPr/>
      <dgm:t>
        <a:bodyPr/>
        <a:lstStyle/>
        <a:p>
          <a:endParaRPr lang="en-US"/>
        </a:p>
      </dgm:t>
    </dgm:pt>
    <dgm:pt modelId="{6B07E11C-ED0B-47F3-A60D-D70D6114E5A2}">
      <dgm:prSet phldrT="[Text]"/>
      <dgm:spPr>
        <a:solidFill>
          <a:srgbClr val="FFC000"/>
        </a:solidFill>
      </dgm:spPr>
      <dgm:t>
        <a:bodyPr/>
        <a:lstStyle/>
        <a:p>
          <a:r>
            <a:rPr kumimoji="0" lang="en-US" b="1" i="0" u="none" strike="noStrike" cap="none" spc="0" normalizeH="0" baseline="0" noProof="0" smtClean="0">
              <a:ln>
                <a:noFill/>
              </a:ln>
              <a:solidFill>
                <a:srgbClr val="FF0000"/>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CẦN LÀM</a:t>
          </a:r>
          <a:endParaRPr lang="en-US">
            <a:solidFill>
              <a:schemeClr val="bg1"/>
            </a:solidFill>
          </a:endParaRPr>
        </a:p>
      </dgm:t>
    </dgm:pt>
    <dgm:pt modelId="{D908B8CC-D8D2-4963-9441-EE4982D523BD}" type="parTrans" cxnId="{4C4A5052-4859-4832-9F4F-0A3A61109449}">
      <dgm:prSet/>
      <dgm:spPr/>
      <dgm:t>
        <a:bodyPr/>
        <a:lstStyle/>
        <a:p>
          <a:endParaRPr lang="en-US"/>
        </a:p>
      </dgm:t>
    </dgm:pt>
    <dgm:pt modelId="{8ACAE431-5646-4949-9B4A-AA79BC39E76B}" type="sibTrans" cxnId="{4C4A5052-4859-4832-9F4F-0A3A61109449}">
      <dgm:prSet/>
      <dgm:spPr/>
      <dgm:t>
        <a:bodyPr/>
        <a:lstStyle/>
        <a:p>
          <a:endParaRPr lang="en-US"/>
        </a:p>
      </dgm:t>
    </dgm:pt>
    <dgm:pt modelId="{2EF38C11-A801-47E5-87E2-3B4D9F5FA0DB}">
      <dgm:prSet phldrT="[Text]" custT="1"/>
      <dgm:spPr>
        <a:solidFill>
          <a:srgbClr val="00B050"/>
        </a:solidFill>
      </dgm:spPr>
      <dgm:t>
        <a:bodyPr/>
        <a:lstStyle/>
        <a:p>
          <a:r>
            <a:rPr lang="en-US" sz="2800" smtClean="0"/>
            <a:t>Dự trù và liệt kê một số khó khăn, rủi ro, thách thức</a:t>
          </a:r>
          <a:endParaRPr lang="en-US" sz="2800" i="0">
            <a:latin typeface="Times New Roman" panose="02020603050405020304" pitchFamily="18" charset="0"/>
            <a:cs typeface="Times New Roman" panose="02020603050405020304" pitchFamily="18" charset="0"/>
          </a:endParaRPr>
        </a:p>
      </dgm:t>
    </dgm:pt>
    <dgm:pt modelId="{176BD0E1-6D41-4215-9775-AFFEC183273F}" type="parTrans" cxnId="{C8A44667-C4D4-44B0-984B-81864F0C9233}">
      <dgm:prSet/>
      <dgm:spPr>
        <a:solidFill>
          <a:schemeClr val="accent1">
            <a:lumMod val="75000"/>
          </a:schemeClr>
        </a:solidFill>
      </dgm:spPr>
      <dgm:t>
        <a:bodyPr/>
        <a:lstStyle/>
        <a:p>
          <a:endParaRPr lang="en-US"/>
        </a:p>
      </dgm:t>
    </dgm:pt>
    <dgm:pt modelId="{87047376-9726-4ABC-9738-CCC7ACAAC08F}" type="sibTrans" cxnId="{C8A44667-C4D4-44B0-984B-81864F0C9233}">
      <dgm:prSet/>
      <dgm:spPr/>
      <dgm:t>
        <a:bodyPr/>
        <a:lstStyle/>
        <a:p>
          <a:endParaRPr lang="en-US"/>
        </a:p>
      </dgm:t>
    </dgm:pt>
    <dgm:pt modelId="{4F230262-B242-4841-A718-9D828FEFCE80}">
      <dgm:prSet phldrT="[Text]" custT="1"/>
      <dgm:spPr>
        <a:solidFill>
          <a:srgbClr val="00B0F0"/>
        </a:solidFill>
      </dgm:spPr>
      <dgm:t>
        <a:bodyPr/>
        <a:lstStyle/>
        <a:p>
          <a:r>
            <a:rPr lang="en-US" sz="2800" smtClean="0"/>
            <a:t>Có phát sinh xảy ra cần khoảng thời gian nhất định để xử lí</a:t>
          </a:r>
          <a:endParaRPr lang="en-US" sz="2800" i="0">
            <a:latin typeface="Times New Roman" panose="02020603050405020304" pitchFamily="18" charset="0"/>
            <a:cs typeface="Times New Roman" panose="02020603050405020304" pitchFamily="18" charset="0"/>
          </a:endParaRPr>
        </a:p>
      </dgm:t>
    </dgm:pt>
    <dgm:pt modelId="{A9681C63-25B6-4117-854C-E17C293A2B98}" type="parTrans" cxnId="{F8305E81-7CF7-4C5E-8CD3-679D99F88475}">
      <dgm:prSet/>
      <dgm:spPr>
        <a:solidFill>
          <a:schemeClr val="accent1">
            <a:lumMod val="75000"/>
          </a:schemeClr>
        </a:solidFill>
      </dgm:spPr>
      <dgm:t>
        <a:bodyPr/>
        <a:lstStyle/>
        <a:p>
          <a:endParaRPr lang="en-US"/>
        </a:p>
      </dgm:t>
    </dgm:pt>
    <dgm:pt modelId="{8178E121-36F6-4FBF-86C5-38B9ED717013}" type="sibTrans" cxnId="{F8305E81-7CF7-4C5E-8CD3-679D99F88475}">
      <dgm:prSet/>
      <dgm:spPr/>
      <dgm:t>
        <a:bodyPr/>
        <a:lstStyle/>
        <a:p>
          <a:endParaRPr lang="en-US"/>
        </a:p>
      </dgm:t>
    </dgm:pt>
    <dgm:pt modelId="{C6473B66-7E8E-4528-859A-60087DD7573D}" type="pres">
      <dgm:prSet presAssocID="{8640089B-30C4-4CF9-A1E4-F7E151C2D612}" presName="cycle" presStyleCnt="0">
        <dgm:presLayoutVars>
          <dgm:chMax val="1"/>
          <dgm:dir/>
          <dgm:animLvl val="ctr"/>
          <dgm:resizeHandles val="exact"/>
        </dgm:presLayoutVars>
      </dgm:prSet>
      <dgm:spPr/>
      <dgm:t>
        <a:bodyPr/>
        <a:lstStyle/>
        <a:p>
          <a:endParaRPr lang="en-US"/>
        </a:p>
      </dgm:t>
    </dgm:pt>
    <dgm:pt modelId="{9F5A11AD-709B-43DD-86D0-7AE98BD6D267}" type="pres">
      <dgm:prSet presAssocID="{6B07E11C-ED0B-47F3-A60D-D70D6114E5A2}" presName="centerShape" presStyleLbl="node0" presStyleIdx="0" presStyleCnt="1"/>
      <dgm:spPr/>
      <dgm:t>
        <a:bodyPr/>
        <a:lstStyle/>
        <a:p>
          <a:endParaRPr lang="en-US"/>
        </a:p>
      </dgm:t>
    </dgm:pt>
    <dgm:pt modelId="{846B6A2C-BAC2-4F0E-A145-8289578E6E63}" type="pres">
      <dgm:prSet presAssocID="{176BD0E1-6D41-4215-9775-AFFEC183273F}" presName="parTrans" presStyleLbl="bgSibTrans2D1" presStyleIdx="0" presStyleCnt="2"/>
      <dgm:spPr/>
      <dgm:t>
        <a:bodyPr/>
        <a:lstStyle/>
        <a:p>
          <a:endParaRPr lang="en-US"/>
        </a:p>
      </dgm:t>
    </dgm:pt>
    <dgm:pt modelId="{9B58582B-6F06-4BD9-84D4-257E7F768679}" type="pres">
      <dgm:prSet presAssocID="{2EF38C11-A801-47E5-87E2-3B4D9F5FA0DB}" presName="node" presStyleLbl="node1" presStyleIdx="0" presStyleCnt="2">
        <dgm:presLayoutVars>
          <dgm:bulletEnabled val="1"/>
        </dgm:presLayoutVars>
      </dgm:prSet>
      <dgm:spPr/>
      <dgm:t>
        <a:bodyPr/>
        <a:lstStyle/>
        <a:p>
          <a:endParaRPr lang="en-US"/>
        </a:p>
      </dgm:t>
    </dgm:pt>
    <dgm:pt modelId="{AA69CDA2-378C-4155-BD07-D75BB04AD3D5}" type="pres">
      <dgm:prSet presAssocID="{A9681C63-25B6-4117-854C-E17C293A2B98}" presName="parTrans" presStyleLbl="bgSibTrans2D1" presStyleIdx="1" presStyleCnt="2"/>
      <dgm:spPr/>
      <dgm:t>
        <a:bodyPr/>
        <a:lstStyle/>
        <a:p>
          <a:endParaRPr lang="en-US"/>
        </a:p>
      </dgm:t>
    </dgm:pt>
    <dgm:pt modelId="{6EBB2CAE-A60B-4377-9D9B-75D9FF6502D3}" type="pres">
      <dgm:prSet presAssocID="{4F230262-B242-4841-A718-9D828FEFCE80}" presName="node" presStyleLbl="node1" presStyleIdx="1" presStyleCnt="2">
        <dgm:presLayoutVars>
          <dgm:bulletEnabled val="1"/>
        </dgm:presLayoutVars>
      </dgm:prSet>
      <dgm:spPr/>
      <dgm:t>
        <a:bodyPr/>
        <a:lstStyle/>
        <a:p>
          <a:endParaRPr lang="en-US"/>
        </a:p>
      </dgm:t>
    </dgm:pt>
  </dgm:ptLst>
  <dgm:cxnLst>
    <dgm:cxn modelId="{4C4A5052-4859-4832-9F4F-0A3A61109449}" srcId="{8640089B-30C4-4CF9-A1E4-F7E151C2D612}" destId="{6B07E11C-ED0B-47F3-A60D-D70D6114E5A2}" srcOrd="0" destOrd="0" parTransId="{D908B8CC-D8D2-4963-9441-EE4982D523BD}" sibTransId="{8ACAE431-5646-4949-9B4A-AA79BC39E76B}"/>
    <dgm:cxn modelId="{DA37FBA9-3854-4F5F-90B0-4309DFB2C5BA}" type="presOf" srcId="{A9681C63-25B6-4117-854C-E17C293A2B98}" destId="{AA69CDA2-378C-4155-BD07-D75BB04AD3D5}" srcOrd="0" destOrd="0" presId="urn:microsoft.com/office/officeart/2005/8/layout/radial4"/>
    <dgm:cxn modelId="{6197C663-B67B-4377-921F-0954FF24AECD}" type="presOf" srcId="{176BD0E1-6D41-4215-9775-AFFEC183273F}" destId="{846B6A2C-BAC2-4F0E-A145-8289578E6E63}" srcOrd="0" destOrd="0" presId="urn:microsoft.com/office/officeart/2005/8/layout/radial4"/>
    <dgm:cxn modelId="{E510526E-B6C5-4E15-89D9-7E9D25FB3C52}" type="presOf" srcId="{8640089B-30C4-4CF9-A1E4-F7E151C2D612}" destId="{C6473B66-7E8E-4528-859A-60087DD7573D}" srcOrd="0" destOrd="0" presId="urn:microsoft.com/office/officeart/2005/8/layout/radial4"/>
    <dgm:cxn modelId="{5022ADE2-109E-4125-93A3-6CBAB671419E}" type="presOf" srcId="{2EF38C11-A801-47E5-87E2-3B4D9F5FA0DB}" destId="{9B58582B-6F06-4BD9-84D4-257E7F768679}" srcOrd="0" destOrd="0" presId="urn:microsoft.com/office/officeart/2005/8/layout/radial4"/>
    <dgm:cxn modelId="{D22FDF6C-D765-4050-95D3-3E2F5B412AED}" type="presOf" srcId="{4F230262-B242-4841-A718-9D828FEFCE80}" destId="{6EBB2CAE-A60B-4377-9D9B-75D9FF6502D3}" srcOrd="0" destOrd="0" presId="urn:microsoft.com/office/officeart/2005/8/layout/radial4"/>
    <dgm:cxn modelId="{F8305E81-7CF7-4C5E-8CD3-679D99F88475}" srcId="{6B07E11C-ED0B-47F3-A60D-D70D6114E5A2}" destId="{4F230262-B242-4841-A718-9D828FEFCE80}" srcOrd="1" destOrd="0" parTransId="{A9681C63-25B6-4117-854C-E17C293A2B98}" sibTransId="{8178E121-36F6-4FBF-86C5-38B9ED717013}"/>
    <dgm:cxn modelId="{9BE8952D-F91B-4DC4-94B2-A6D3D687B202}" type="presOf" srcId="{6B07E11C-ED0B-47F3-A60D-D70D6114E5A2}" destId="{9F5A11AD-709B-43DD-86D0-7AE98BD6D267}" srcOrd="0" destOrd="0" presId="urn:microsoft.com/office/officeart/2005/8/layout/radial4"/>
    <dgm:cxn modelId="{C8A44667-C4D4-44B0-984B-81864F0C9233}" srcId="{6B07E11C-ED0B-47F3-A60D-D70D6114E5A2}" destId="{2EF38C11-A801-47E5-87E2-3B4D9F5FA0DB}" srcOrd="0" destOrd="0" parTransId="{176BD0E1-6D41-4215-9775-AFFEC183273F}" sibTransId="{87047376-9726-4ABC-9738-CCC7ACAAC08F}"/>
    <dgm:cxn modelId="{DB40E5A5-E518-4AAC-8C1A-7993558741FA}" type="presParOf" srcId="{C6473B66-7E8E-4528-859A-60087DD7573D}" destId="{9F5A11AD-709B-43DD-86D0-7AE98BD6D267}" srcOrd="0" destOrd="0" presId="urn:microsoft.com/office/officeart/2005/8/layout/radial4"/>
    <dgm:cxn modelId="{9081CEF5-D232-4160-BED1-DFB2414C0885}" type="presParOf" srcId="{C6473B66-7E8E-4528-859A-60087DD7573D}" destId="{846B6A2C-BAC2-4F0E-A145-8289578E6E63}" srcOrd="1" destOrd="0" presId="urn:microsoft.com/office/officeart/2005/8/layout/radial4"/>
    <dgm:cxn modelId="{2DC7D137-EB8C-4056-8ADE-CFDFDAE0694B}" type="presParOf" srcId="{C6473B66-7E8E-4528-859A-60087DD7573D}" destId="{9B58582B-6F06-4BD9-84D4-257E7F768679}" srcOrd="2" destOrd="0" presId="urn:microsoft.com/office/officeart/2005/8/layout/radial4"/>
    <dgm:cxn modelId="{CCEEBFFE-DC4C-4649-8F67-38E1BB3D0DDE}" type="presParOf" srcId="{C6473B66-7E8E-4528-859A-60087DD7573D}" destId="{AA69CDA2-378C-4155-BD07-D75BB04AD3D5}" srcOrd="3" destOrd="0" presId="urn:microsoft.com/office/officeart/2005/8/layout/radial4"/>
    <dgm:cxn modelId="{1524F9F9-1340-46E2-97F4-E95EC68AF0C6}" type="presParOf" srcId="{C6473B66-7E8E-4528-859A-60087DD7573D}" destId="{6EBB2CAE-A60B-4377-9D9B-75D9FF6502D3}" srcOrd="4" destOrd="0" presId="urn:microsoft.com/office/officeart/2005/8/layout/radial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8640089B-30C4-4CF9-A1E4-F7E151C2D612}" type="doc">
      <dgm:prSet loTypeId="urn:microsoft.com/office/officeart/2005/8/layout/radial4" loCatId="relationship" qsTypeId="urn:microsoft.com/office/officeart/2005/8/quickstyle/simple1" qsCatId="simple" csTypeId="urn:microsoft.com/office/officeart/2005/8/colors/accent1_2" csCatId="accent1" phldr="1"/>
      <dgm:spPr/>
      <dgm:t>
        <a:bodyPr/>
        <a:lstStyle/>
        <a:p>
          <a:endParaRPr lang="en-US"/>
        </a:p>
      </dgm:t>
    </dgm:pt>
    <dgm:pt modelId="{6B07E11C-ED0B-47F3-A60D-D70D6114E5A2}">
      <dgm:prSet phldrT="[Text]"/>
      <dgm:spPr>
        <a:solidFill>
          <a:srgbClr val="FFC000"/>
        </a:solidFill>
      </dgm:spPr>
      <dgm:t>
        <a:bodyPr/>
        <a:lstStyle/>
        <a:p>
          <a:r>
            <a:rPr kumimoji="0" lang="en-US" b="1" i="0" u="none" strike="noStrike" cap="none" spc="0" normalizeH="0" baseline="0" noProof="0" smtClean="0">
              <a:ln>
                <a:noFill/>
              </a:ln>
              <a:solidFill>
                <a:srgbClr val="FF0000"/>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MỤC ĐÍCH</a:t>
          </a:r>
          <a:endParaRPr lang="en-US">
            <a:solidFill>
              <a:schemeClr val="bg1"/>
            </a:solidFill>
          </a:endParaRPr>
        </a:p>
      </dgm:t>
    </dgm:pt>
    <dgm:pt modelId="{D908B8CC-D8D2-4963-9441-EE4982D523BD}" type="parTrans" cxnId="{4C4A5052-4859-4832-9F4F-0A3A61109449}">
      <dgm:prSet/>
      <dgm:spPr/>
      <dgm:t>
        <a:bodyPr/>
        <a:lstStyle/>
        <a:p>
          <a:endParaRPr lang="en-US"/>
        </a:p>
      </dgm:t>
    </dgm:pt>
    <dgm:pt modelId="{8ACAE431-5646-4949-9B4A-AA79BC39E76B}" type="sibTrans" cxnId="{4C4A5052-4859-4832-9F4F-0A3A61109449}">
      <dgm:prSet/>
      <dgm:spPr/>
      <dgm:t>
        <a:bodyPr/>
        <a:lstStyle/>
        <a:p>
          <a:endParaRPr lang="en-US"/>
        </a:p>
      </dgm:t>
    </dgm:pt>
    <dgm:pt modelId="{2EF38C11-A801-47E5-87E2-3B4D9F5FA0DB}">
      <dgm:prSet phldrT="[Text]" custT="1"/>
      <dgm:spPr>
        <a:solidFill>
          <a:srgbClr val="00B050"/>
        </a:solidFill>
      </dgm:spPr>
      <dgm:t>
        <a:bodyPr/>
        <a:lstStyle/>
        <a:p>
          <a:r>
            <a:rPr lang="en-US" sz="2800" smtClean="0"/>
            <a:t>Biết được công việc đã làm đến đâu</a:t>
          </a:r>
          <a:endParaRPr lang="en-US" sz="2800" i="0">
            <a:latin typeface="Times New Roman" panose="02020603050405020304" pitchFamily="18" charset="0"/>
            <a:cs typeface="Times New Roman" panose="02020603050405020304" pitchFamily="18" charset="0"/>
          </a:endParaRPr>
        </a:p>
      </dgm:t>
    </dgm:pt>
    <dgm:pt modelId="{176BD0E1-6D41-4215-9775-AFFEC183273F}" type="parTrans" cxnId="{C8A44667-C4D4-44B0-984B-81864F0C9233}">
      <dgm:prSet/>
      <dgm:spPr>
        <a:solidFill>
          <a:schemeClr val="accent1">
            <a:lumMod val="75000"/>
          </a:schemeClr>
        </a:solidFill>
      </dgm:spPr>
      <dgm:t>
        <a:bodyPr/>
        <a:lstStyle/>
        <a:p>
          <a:endParaRPr lang="en-US"/>
        </a:p>
      </dgm:t>
    </dgm:pt>
    <dgm:pt modelId="{87047376-9726-4ABC-9738-CCC7ACAAC08F}" type="sibTrans" cxnId="{C8A44667-C4D4-44B0-984B-81864F0C9233}">
      <dgm:prSet/>
      <dgm:spPr/>
      <dgm:t>
        <a:bodyPr/>
        <a:lstStyle/>
        <a:p>
          <a:endParaRPr lang="en-US"/>
        </a:p>
      </dgm:t>
    </dgm:pt>
    <dgm:pt modelId="{4F230262-B242-4841-A718-9D828FEFCE80}">
      <dgm:prSet phldrT="[Text]" custT="1"/>
      <dgm:spPr>
        <a:solidFill>
          <a:srgbClr val="00B0F0"/>
        </a:solidFill>
      </dgm:spPr>
      <dgm:t>
        <a:bodyPr/>
        <a:lstStyle/>
        <a:p>
          <a:r>
            <a:rPr lang="en-US" sz="2200" smtClean="0"/>
            <a:t>Đối chiếu giữa mục tiêu và thành quả để có những điều chỉnh khi cần</a:t>
          </a:r>
          <a:endParaRPr lang="en-US" sz="2200" i="0">
            <a:latin typeface="Times New Roman" panose="02020603050405020304" pitchFamily="18" charset="0"/>
            <a:cs typeface="Times New Roman" panose="02020603050405020304" pitchFamily="18" charset="0"/>
          </a:endParaRPr>
        </a:p>
      </dgm:t>
    </dgm:pt>
    <dgm:pt modelId="{A9681C63-25B6-4117-854C-E17C293A2B98}" type="parTrans" cxnId="{F8305E81-7CF7-4C5E-8CD3-679D99F88475}">
      <dgm:prSet/>
      <dgm:spPr>
        <a:solidFill>
          <a:schemeClr val="accent1">
            <a:lumMod val="75000"/>
          </a:schemeClr>
        </a:solidFill>
      </dgm:spPr>
      <dgm:t>
        <a:bodyPr/>
        <a:lstStyle/>
        <a:p>
          <a:endParaRPr lang="en-US"/>
        </a:p>
      </dgm:t>
    </dgm:pt>
    <dgm:pt modelId="{8178E121-36F6-4FBF-86C5-38B9ED717013}" type="sibTrans" cxnId="{F8305E81-7CF7-4C5E-8CD3-679D99F88475}">
      <dgm:prSet/>
      <dgm:spPr/>
      <dgm:t>
        <a:bodyPr/>
        <a:lstStyle/>
        <a:p>
          <a:endParaRPr lang="en-US"/>
        </a:p>
      </dgm:t>
    </dgm:pt>
    <dgm:pt modelId="{914489C7-9DFC-4B77-BB2A-ABC63FFADB90}">
      <dgm:prSet phldrT="[Text]"/>
      <dgm:spPr>
        <a:solidFill>
          <a:schemeClr val="accent1">
            <a:lumMod val="50000"/>
          </a:schemeClr>
        </a:solidFill>
      </dgm:spPr>
      <dgm:t>
        <a:bodyPr/>
        <a:lstStyle/>
        <a:p>
          <a:r>
            <a:rPr lang="en-US" smtClean="0"/>
            <a:t>Làm được bao nhiêu % của mục tiêu</a:t>
          </a:r>
          <a:endParaRPr lang="en-US" i="0">
            <a:latin typeface="Times New Roman" panose="02020603050405020304" pitchFamily="18" charset="0"/>
            <a:cs typeface="Times New Roman" panose="02020603050405020304" pitchFamily="18" charset="0"/>
          </a:endParaRPr>
        </a:p>
      </dgm:t>
    </dgm:pt>
    <dgm:pt modelId="{D9425E5F-9951-46E2-AE62-179B92FA4646}" type="parTrans" cxnId="{B0D4B32C-117E-48F0-B171-7E2FF27F2104}">
      <dgm:prSet/>
      <dgm:spPr>
        <a:solidFill>
          <a:schemeClr val="accent5">
            <a:lumMod val="75000"/>
          </a:schemeClr>
        </a:solidFill>
      </dgm:spPr>
      <dgm:t>
        <a:bodyPr/>
        <a:lstStyle/>
        <a:p>
          <a:endParaRPr lang="en-US"/>
        </a:p>
      </dgm:t>
    </dgm:pt>
    <dgm:pt modelId="{1E1ACB39-354D-4378-A0E5-F7D1A03948B3}" type="sibTrans" cxnId="{B0D4B32C-117E-48F0-B171-7E2FF27F2104}">
      <dgm:prSet/>
      <dgm:spPr/>
      <dgm:t>
        <a:bodyPr/>
        <a:lstStyle/>
        <a:p>
          <a:endParaRPr lang="en-US"/>
        </a:p>
      </dgm:t>
    </dgm:pt>
    <dgm:pt modelId="{6E791D4C-96A6-46AD-8580-074C07D19BE3}">
      <dgm:prSet phldrT="[Text]"/>
      <dgm:spPr>
        <a:solidFill>
          <a:srgbClr val="0070C0"/>
        </a:solidFill>
      </dgm:spPr>
      <dgm:t>
        <a:bodyPr/>
        <a:lstStyle/>
        <a:p>
          <a:r>
            <a:rPr lang="en-US" smtClean="0"/>
            <a:t>Phát hiện những sai sót để rút kinh nghiệm cho lần tiếp theo</a:t>
          </a:r>
          <a:endParaRPr lang="en-US" i="0">
            <a:latin typeface="Times New Roman" panose="02020603050405020304" pitchFamily="18" charset="0"/>
            <a:cs typeface="Times New Roman" panose="02020603050405020304" pitchFamily="18" charset="0"/>
          </a:endParaRPr>
        </a:p>
      </dgm:t>
    </dgm:pt>
    <dgm:pt modelId="{832A603B-E648-4A16-93C7-5625FDC061DA}" type="parTrans" cxnId="{807EB592-D143-44A4-8485-E60EC017C04A}">
      <dgm:prSet/>
      <dgm:spPr>
        <a:solidFill>
          <a:schemeClr val="accent5">
            <a:lumMod val="75000"/>
          </a:schemeClr>
        </a:solidFill>
      </dgm:spPr>
      <dgm:t>
        <a:bodyPr/>
        <a:lstStyle/>
        <a:p>
          <a:endParaRPr lang="en-US"/>
        </a:p>
      </dgm:t>
    </dgm:pt>
    <dgm:pt modelId="{60D743C6-9AC5-4CDF-AC90-90BFFD312B54}" type="sibTrans" cxnId="{807EB592-D143-44A4-8485-E60EC017C04A}">
      <dgm:prSet/>
      <dgm:spPr/>
      <dgm:t>
        <a:bodyPr/>
        <a:lstStyle/>
        <a:p>
          <a:endParaRPr lang="en-US"/>
        </a:p>
      </dgm:t>
    </dgm:pt>
    <dgm:pt modelId="{C6473B66-7E8E-4528-859A-60087DD7573D}" type="pres">
      <dgm:prSet presAssocID="{8640089B-30C4-4CF9-A1E4-F7E151C2D612}" presName="cycle" presStyleCnt="0">
        <dgm:presLayoutVars>
          <dgm:chMax val="1"/>
          <dgm:dir/>
          <dgm:animLvl val="ctr"/>
          <dgm:resizeHandles val="exact"/>
        </dgm:presLayoutVars>
      </dgm:prSet>
      <dgm:spPr/>
      <dgm:t>
        <a:bodyPr/>
        <a:lstStyle/>
        <a:p>
          <a:endParaRPr lang="en-US"/>
        </a:p>
      </dgm:t>
    </dgm:pt>
    <dgm:pt modelId="{9F5A11AD-709B-43DD-86D0-7AE98BD6D267}" type="pres">
      <dgm:prSet presAssocID="{6B07E11C-ED0B-47F3-A60D-D70D6114E5A2}" presName="centerShape" presStyleLbl="node0" presStyleIdx="0" presStyleCnt="1"/>
      <dgm:spPr/>
      <dgm:t>
        <a:bodyPr/>
        <a:lstStyle/>
        <a:p>
          <a:endParaRPr lang="en-US"/>
        </a:p>
      </dgm:t>
    </dgm:pt>
    <dgm:pt modelId="{846B6A2C-BAC2-4F0E-A145-8289578E6E63}" type="pres">
      <dgm:prSet presAssocID="{176BD0E1-6D41-4215-9775-AFFEC183273F}" presName="parTrans" presStyleLbl="bgSibTrans2D1" presStyleIdx="0" presStyleCnt="4"/>
      <dgm:spPr/>
      <dgm:t>
        <a:bodyPr/>
        <a:lstStyle/>
        <a:p>
          <a:endParaRPr lang="en-US"/>
        </a:p>
      </dgm:t>
    </dgm:pt>
    <dgm:pt modelId="{9B58582B-6F06-4BD9-84D4-257E7F768679}" type="pres">
      <dgm:prSet presAssocID="{2EF38C11-A801-47E5-87E2-3B4D9F5FA0DB}" presName="node" presStyleLbl="node1" presStyleIdx="0" presStyleCnt="4">
        <dgm:presLayoutVars>
          <dgm:bulletEnabled val="1"/>
        </dgm:presLayoutVars>
      </dgm:prSet>
      <dgm:spPr/>
      <dgm:t>
        <a:bodyPr/>
        <a:lstStyle/>
        <a:p>
          <a:endParaRPr lang="en-US"/>
        </a:p>
      </dgm:t>
    </dgm:pt>
    <dgm:pt modelId="{20E2E462-BABD-4DB9-8A50-E8883569470B}" type="pres">
      <dgm:prSet presAssocID="{D9425E5F-9951-46E2-AE62-179B92FA4646}" presName="parTrans" presStyleLbl="bgSibTrans2D1" presStyleIdx="1" presStyleCnt="4"/>
      <dgm:spPr/>
      <dgm:t>
        <a:bodyPr/>
        <a:lstStyle/>
        <a:p>
          <a:endParaRPr lang="en-US"/>
        </a:p>
      </dgm:t>
    </dgm:pt>
    <dgm:pt modelId="{2768D3C9-945B-4617-A351-F970AB350B07}" type="pres">
      <dgm:prSet presAssocID="{914489C7-9DFC-4B77-BB2A-ABC63FFADB90}" presName="node" presStyleLbl="node1" presStyleIdx="1" presStyleCnt="4">
        <dgm:presLayoutVars>
          <dgm:bulletEnabled val="1"/>
        </dgm:presLayoutVars>
      </dgm:prSet>
      <dgm:spPr/>
      <dgm:t>
        <a:bodyPr/>
        <a:lstStyle/>
        <a:p>
          <a:endParaRPr lang="en-US"/>
        </a:p>
      </dgm:t>
    </dgm:pt>
    <dgm:pt modelId="{AA69CDA2-378C-4155-BD07-D75BB04AD3D5}" type="pres">
      <dgm:prSet presAssocID="{A9681C63-25B6-4117-854C-E17C293A2B98}" presName="parTrans" presStyleLbl="bgSibTrans2D1" presStyleIdx="2" presStyleCnt="4"/>
      <dgm:spPr/>
      <dgm:t>
        <a:bodyPr/>
        <a:lstStyle/>
        <a:p>
          <a:endParaRPr lang="en-US"/>
        </a:p>
      </dgm:t>
    </dgm:pt>
    <dgm:pt modelId="{6EBB2CAE-A60B-4377-9D9B-75D9FF6502D3}" type="pres">
      <dgm:prSet presAssocID="{4F230262-B242-4841-A718-9D828FEFCE80}" presName="node" presStyleLbl="node1" presStyleIdx="2" presStyleCnt="4">
        <dgm:presLayoutVars>
          <dgm:bulletEnabled val="1"/>
        </dgm:presLayoutVars>
      </dgm:prSet>
      <dgm:spPr/>
      <dgm:t>
        <a:bodyPr/>
        <a:lstStyle/>
        <a:p>
          <a:endParaRPr lang="en-US"/>
        </a:p>
      </dgm:t>
    </dgm:pt>
    <dgm:pt modelId="{AFB5AD87-8901-4AA8-97A7-354C418D730D}" type="pres">
      <dgm:prSet presAssocID="{832A603B-E648-4A16-93C7-5625FDC061DA}" presName="parTrans" presStyleLbl="bgSibTrans2D1" presStyleIdx="3" presStyleCnt="4"/>
      <dgm:spPr/>
      <dgm:t>
        <a:bodyPr/>
        <a:lstStyle/>
        <a:p>
          <a:endParaRPr lang="en-US"/>
        </a:p>
      </dgm:t>
    </dgm:pt>
    <dgm:pt modelId="{FEA1D6DE-F493-43FF-B152-9DD176BAEDC8}" type="pres">
      <dgm:prSet presAssocID="{6E791D4C-96A6-46AD-8580-074C07D19BE3}" presName="node" presStyleLbl="node1" presStyleIdx="3" presStyleCnt="4">
        <dgm:presLayoutVars>
          <dgm:bulletEnabled val="1"/>
        </dgm:presLayoutVars>
      </dgm:prSet>
      <dgm:spPr/>
      <dgm:t>
        <a:bodyPr/>
        <a:lstStyle/>
        <a:p>
          <a:endParaRPr lang="en-US"/>
        </a:p>
      </dgm:t>
    </dgm:pt>
  </dgm:ptLst>
  <dgm:cxnLst>
    <dgm:cxn modelId="{B7C292FA-E458-4C8B-BBB3-7CAC774DBC95}" type="presOf" srcId="{832A603B-E648-4A16-93C7-5625FDC061DA}" destId="{AFB5AD87-8901-4AA8-97A7-354C418D730D}" srcOrd="0" destOrd="0" presId="urn:microsoft.com/office/officeart/2005/8/layout/radial4"/>
    <dgm:cxn modelId="{6197C663-B67B-4377-921F-0954FF24AECD}" type="presOf" srcId="{176BD0E1-6D41-4215-9775-AFFEC183273F}" destId="{846B6A2C-BAC2-4F0E-A145-8289578E6E63}" srcOrd="0" destOrd="0" presId="urn:microsoft.com/office/officeart/2005/8/layout/radial4"/>
    <dgm:cxn modelId="{C8A44667-C4D4-44B0-984B-81864F0C9233}" srcId="{6B07E11C-ED0B-47F3-A60D-D70D6114E5A2}" destId="{2EF38C11-A801-47E5-87E2-3B4D9F5FA0DB}" srcOrd="0" destOrd="0" parTransId="{176BD0E1-6D41-4215-9775-AFFEC183273F}" sibTransId="{87047376-9726-4ABC-9738-CCC7ACAAC08F}"/>
    <dgm:cxn modelId="{60A55BAA-501D-49B4-A2F6-814778E36264}" type="presOf" srcId="{6E791D4C-96A6-46AD-8580-074C07D19BE3}" destId="{FEA1D6DE-F493-43FF-B152-9DD176BAEDC8}" srcOrd="0" destOrd="0" presId="urn:microsoft.com/office/officeart/2005/8/layout/radial4"/>
    <dgm:cxn modelId="{19EA341E-EACD-4B37-BFB3-D17BD1250916}" type="presOf" srcId="{D9425E5F-9951-46E2-AE62-179B92FA4646}" destId="{20E2E462-BABD-4DB9-8A50-E8883569470B}" srcOrd="0" destOrd="0" presId="urn:microsoft.com/office/officeart/2005/8/layout/radial4"/>
    <dgm:cxn modelId="{D22FDF6C-D765-4050-95D3-3E2F5B412AED}" type="presOf" srcId="{4F230262-B242-4841-A718-9D828FEFCE80}" destId="{6EBB2CAE-A60B-4377-9D9B-75D9FF6502D3}" srcOrd="0" destOrd="0" presId="urn:microsoft.com/office/officeart/2005/8/layout/radial4"/>
    <dgm:cxn modelId="{5022ADE2-109E-4125-93A3-6CBAB671419E}" type="presOf" srcId="{2EF38C11-A801-47E5-87E2-3B4D9F5FA0DB}" destId="{9B58582B-6F06-4BD9-84D4-257E7F768679}" srcOrd="0" destOrd="0" presId="urn:microsoft.com/office/officeart/2005/8/layout/radial4"/>
    <dgm:cxn modelId="{E510526E-B6C5-4E15-89D9-7E9D25FB3C52}" type="presOf" srcId="{8640089B-30C4-4CF9-A1E4-F7E151C2D612}" destId="{C6473B66-7E8E-4528-859A-60087DD7573D}" srcOrd="0" destOrd="0" presId="urn:microsoft.com/office/officeart/2005/8/layout/radial4"/>
    <dgm:cxn modelId="{B0D4B32C-117E-48F0-B171-7E2FF27F2104}" srcId="{6B07E11C-ED0B-47F3-A60D-D70D6114E5A2}" destId="{914489C7-9DFC-4B77-BB2A-ABC63FFADB90}" srcOrd="1" destOrd="0" parTransId="{D9425E5F-9951-46E2-AE62-179B92FA4646}" sibTransId="{1E1ACB39-354D-4378-A0E5-F7D1A03948B3}"/>
    <dgm:cxn modelId="{DA37FBA9-3854-4F5F-90B0-4309DFB2C5BA}" type="presOf" srcId="{A9681C63-25B6-4117-854C-E17C293A2B98}" destId="{AA69CDA2-378C-4155-BD07-D75BB04AD3D5}" srcOrd="0" destOrd="0" presId="urn:microsoft.com/office/officeart/2005/8/layout/radial4"/>
    <dgm:cxn modelId="{9BE8952D-F91B-4DC4-94B2-A6D3D687B202}" type="presOf" srcId="{6B07E11C-ED0B-47F3-A60D-D70D6114E5A2}" destId="{9F5A11AD-709B-43DD-86D0-7AE98BD6D267}" srcOrd="0" destOrd="0" presId="urn:microsoft.com/office/officeart/2005/8/layout/radial4"/>
    <dgm:cxn modelId="{807EB592-D143-44A4-8485-E60EC017C04A}" srcId="{6B07E11C-ED0B-47F3-A60D-D70D6114E5A2}" destId="{6E791D4C-96A6-46AD-8580-074C07D19BE3}" srcOrd="3" destOrd="0" parTransId="{832A603B-E648-4A16-93C7-5625FDC061DA}" sibTransId="{60D743C6-9AC5-4CDF-AC90-90BFFD312B54}"/>
    <dgm:cxn modelId="{9F83BD5B-5E91-4A15-B757-F16094F77C01}" type="presOf" srcId="{914489C7-9DFC-4B77-BB2A-ABC63FFADB90}" destId="{2768D3C9-945B-4617-A351-F970AB350B07}" srcOrd="0" destOrd="0" presId="urn:microsoft.com/office/officeart/2005/8/layout/radial4"/>
    <dgm:cxn modelId="{4C4A5052-4859-4832-9F4F-0A3A61109449}" srcId="{8640089B-30C4-4CF9-A1E4-F7E151C2D612}" destId="{6B07E11C-ED0B-47F3-A60D-D70D6114E5A2}" srcOrd="0" destOrd="0" parTransId="{D908B8CC-D8D2-4963-9441-EE4982D523BD}" sibTransId="{8ACAE431-5646-4949-9B4A-AA79BC39E76B}"/>
    <dgm:cxn modelId="{F8305E81-7CF7-4C5E-8CD3-679D99F88475}" srcId="{6B07E11C-ED0B-47F3-A60D-D70D6114E5A2}" destId="{4F230262-B242-4841-A718-9D828FEFCE80}" srcOrd="2" destOrd="0" parTransId="{A9681C63-25B6-4117-854C-E17C293A2B98}" sibTransId="{8178E121-36F6-4FBF-86C5-38B9ED717013}"/>
    <dgm:cxn modelId="{DB40E5A5-E518-4AAC-8C1A-7993558741FA}" type="presParOf" srcId="{C6473B66-7E8E-4528-859A-60087DD7573D}" destId="{9F5A11AD-709B-43DD-86D0-7AE98BD6D267}" srcOrd="0" destOrd="0" presId="urn:microsoft.com/office/officeart/2005/8/layout/radial4"/>
    <dgm:cxn modelId="{9081CEF5-D232-4160-BED1-DFB2414C0885}" type="presParOf" srcId="{C6473B66-7E8E-4528-859A-60087DD7573D}" destId="{846B6A2C-BAC2-4F0E-A145-8289578E6E63}" srcOrd="1" destOrd="0" presId="urn:microsoft.com/office/officeart/2005/8/layout/radial4"/>
    <dgm:cxn modelId="{2DC7D137-EB8C-4056-8ADE-CFDFDAE0694B}" type="presParOf" srcId="{C6473B66-7E8E-4528-859A-60087DD7573D}" destId="{9B58582B-6F06-4BD9-84D4-257E7F768679}" srcOrd="2" destOrd="0" presId="urn:microsoft.com/office/officeart/2005/8/layout/radial4"/>
    <dgm:cxn modelId="{B8802245-DDDF-42AA-950E-CFF82EF80605}" type="presParOf" srcId="{C6473B66-7E8E-4528-859A-60087DD7573D}" destId="{20E2E462-BABD-4DB9-8A50-E8883569470B}" srcOrd="3" destOrd="0" presId="urn:microsoft.com/office/officeart/2005/8/layout/radial4"/>
    <dgm:cxn modelId="{906DE46B-50C4-4F33-90F7-ABB19B3F0925}" type="presParOf" srcId="{C6473B66-7E8E-4528-859A-60087DD7573D}" destId="{2768D3C9-945B-4617-A351-F970AB350B07}" srcOrd="4" destOrd="0" presId="urn:microsoft.com/office/officeart/2005/8/layout/radial4"/>
    <dgm:cxn modelId="{CCEEBFFE-DC4C-4649-8F67-38E1BB3D0DDE}" type="presParOf" srcId="{C6473B66-7E8E-4528-859A-60087DD7573D}" destId="{AA69CDA2-378C-4155-BD07-D75BB04AD3D5}" srcOrd="5" destOrd="0" presId="urn:microsoft.com/office/officeart/2005/8/layout/radial4"/>
    <dgm:cxn modelId="{1524F9F9-1340-46E2-97F4-E95EC68AF0C6}" type="presParOf" srcId="{C6473B66-7E8E-4528-859A-60087DD7573D}" destId="{6EBB2CAE-A60B-4377-9D9B-75D9FF6502D3}" srcOrd="6" destOrd="0" presId="urn:microsoft.com/office/officeart/2005/8/layout/radial4"/>
    <dgm:cxn modelId="{3B789FBB-F4AE-40B8-9ECB-F4BB997B8F87}" type="presParOf" srcId="{C6473B66-7E8E-4528-859A-60087DD7573D}" destId="{AFB5AD87-8901-4AA8-97A7-354C418D730D}" srcOrd="7" destOrd="0" presId="urn:microsoft.com/office/officeart/2005/8/layout/radial4"/>
    <dgm:cxn modelId="{A3F97A52-678B-4C03-B88B-7CD3EA6742A4}" type="presParOf" srcId="{C6473B66-7E8E-4528-859A-60087DD7573D}" destId="{FEA1D6DE-F493-43FF-B152-9DD176BAEDC8}" srcOrd="8" destOrd="0" presId="urn:microsoft.com/office/officeart/2005/8/layout/radial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13BF7155-BE45-4CF9-B41C-0D474A570606}" type="doc">
      <dgm:prSet loTypeId="urn:microsoft.com/office/officeart/2008/layout/VerticalCurvedList" loCatId="list" qsTypeId="urn:microsoft.com/office/officeart/2005/8/quickstyle/3d3" qsCatId="3D" csTypeId="urn:microsoft.com/office/officeart/2005/8/colors/accent1_2" csCatId="accent1" phldr="1"/>
      <dgm:spPr/>
      <dgm:t>
        <a:bodyPr/>
        <a:lstStyle/>
        <a:p>
          <a:endParaRPr lang="en-US"/>
        </a:p>
      </dgm:t>
    </dgm:pt>
    <dgm:pt modelId="{5A1B949C-74D4-408C-BF4F-71E7093C8B8A}">
      <dgm:prSet phldrT="[Text]"/>
      <dgm:spPr>
        <a:solidFill>
          <a:srgbClr val="FFC000"/>
        </a:solidFill>
        <a:ln>
          <a:noFill/>
        </a:ln>
      </dgm:spPr>
      <dgm:t>
        <a:bodyPr/>
        <a:lstStyle/>
        <a:p>
          <a:r>
            <a:rPr lang="en-US" b="1" smtClean="0"/>
            <a:t>Số lượng sản phẩm dự định sản xuất</a:t>
          </a:r>
          <a:endParaRPr lang="en-US"/>
        </a:p>
      </dgm:t>
    </dgm:pt>
    <dgm:pt modelId="{AE599B2E-FDDE-42F4-920E-072EB70282DC}" type="parTrans" cxnId="{0706EEE6-477C-4DCB-B530-51E51F6CE2A2}">
      <dgm:prSet/>
      <dgm:spPr/>
      <dgm:t>
        <a:bodyPr/>
        <a:lstStyle/>
        <a:p>
          <a:endParaRPr lang="en-US"/>
        </a:p>
      </dgm:t>
    </dgm:pt>
    <dgm:pt modelId="{FA5E38D6-DC51-4AF6-A245-9E2506A06C37}" type="sibTrans" cxnId="{0706EEE6-477C-4DCB-B530-51E51F6CE2A2}">
      <dgm:prSet/>
      <dgm:spPr>
        <a:ln>
          <a:solidFill>
            <a:srgbClr val="FF0000"/>
          </a:solidFill>
        </a:ln>
      </dgm:spPr>
      <dgm:t>
        <a:bodyPr/>
        <a:lstStyle/>
        <a:p>
          <a:endParaRPr lang="en-US"/>
        </a:p>
      </dgm:t>
    </dgm:pt>
    <dgm:pt modelId="{F7C15B5E-C61A-4C75-A38E-CB32B8706709}">
      <dgm:prSet phldrT="[Text]"/>
      <dgm:spPr>
        <a:solidFill>
          <a:srgbClr val="FFC000"/>
        </a:solidFill>
        <a:ln>
          <a:noFill/>
        </a:ln>
      </dgm:spPr>
      <dgm:t>
        <a:bodyPr/>
        <a:lstStyle/>
        <a:p>
          <a:r>
            <a:rPr lang="en-US" b="1" smtClean="0"/>
            <a:t>Lợi thế cạnh tranh</a:t>
          </a:r>
          <a:endParaRPr lang="en-US"/>
        </a:p>
      </dgm:t>
    </dgm:pt>
    <dgm:pt modelId="{149E1197-0520-49BD-B274-8CA11AA9A0D5}" type="parTrans" cxnId="{AB152F06-6334-4B7F-9564-F94F50AC4A9A}">
      <dgm:prSet/>
      <dgm:spPr/>
      <dgm:t>
        <a:bodyPr/>
        <a:lstStyle/>
        <a:p>
          <a:endParaRPr lang="en-US"/>
        </a:p>
      </dgm:t>
    </dgm:pt>
    <dgm:pt modelId="{75D448FD-8F9F-4CC2-A5EE-2BC590D6BE90}" type="sibTrans" cxnId="{AB152F06-6334-4B7F-9564-F94F50AC4A9A}">
      <dgm:prSet/>
      <dgm:spPr/>
      <dgm:t>
        <a:bodyPr/>
        <a:lstStyle/>
        <a:p>
          <a:endParaRPr lang="en-US"/>
        </a:p>
      </dgm:t>
    </dgm:pt>
    <dgm:pt modelId="{C706F11F-6035-47FF-9995-9F9454D2E636}">
      <dgm:prSet phldrT="[Text]"/>
      <dgm:spPr>
        <a:solidFill>
          <a:srgbClr val="CC6600"/>
        </a:solidFill>
        <a:ln>
          <a:noFill/>
        </a:ln>
      </dgm:spPr>
      <dgm:t>
        <a:bodyPr/>
        <a:lstStyle/>
        <a:p>
          <a:r>
            <a:rPr lang="en-US" b="1" smtClean="0"/>
            <a:t>Máy móc trang bị và nhà xưởng</a:t>
          </a:r>
          <a:r>
            <a:rPr lang="en-US" smtClean="0"/>
            <a:t> </a:t>
          </a:r>
          <a:endParaRPr lang="en-US"/>
        </a:p>
      </dgm:t>
    </dgm:pt>
    <dgm:pt modelId="{726382BF-1B99-4951-B788-20517642B192}" type="parTrans" cxnId="{CD428E34-5B71-48BD-B2E0-F37BF17F39CC}">
      <dgm:prSet/>
      <dgm:spPr/>
      <dgm:t>
        <a:bodyPr/>
        <a:lstStyle/>
        <a:p>
          <a:endParaRPr lang="en-US"/>
        </a:p>
      </dgm:t>
    </dgm:pt>
    <dgm:pt modelId="{8BDA963B-9A8C-49EC-9393-A3542E0B9748}" type="sibTrans" cxnId="{CD428E34-5B71-48BD-B2E0-F37BF17F39CC}">
      <dgm:prSet/>
      <dgm:spPr/>
      <dgm:t>
        <a:bodyPr/>
        <a:lstStyle/>
        <a:p>
          <a:endParaRPr lang="en-US"/>
        </a:p>
      </dgm:t>
    </dgm:pt>
    <dgm:pt modelId="{45993EB3-59A3-4B33-A145-B47E49091A1E}">
      <dgm:prSet phldrT="[Text]"/>
      <dgm:spPr>
        <a:solidFill>
          <a:srgbClr val="FFC000"/>
        </a:solidFill>
        <a:ln>
          <a:noFill/>
        </a:ln>
      </dgm:spPr>
      <dgm:t>
        <a:bodyPr/>
        <a:lstStyle/>
        <a:p>
          <a:r>
            <a:rPr lang="en-US" b="1" smtClean="0"/>
            <a:t>Phương thức sản xuất</a:t>
          </a:r>
          <a:r>
            <a:rPr lang="en-US" smtClean="0"/>
            <a:t>  </a:t>
          </a:r>
          <a:endParaRPr lang="en-US"/>
        </a:p>
      </dgm:t>
    </dgm:pt>
    <dgm:pt modelId="{CBE2E11F-B758-4246-A494-F2A1242FE598}" type="parTrans" cxnId="{471FF48B-10AE-4460-B986-DF94810EAB02}">
      <dgm:prSet/>
      <dgm:spPr/>
      <dgm:t>
        <a:bodyPr/>
        <a:lstStyle/>
        <a:p>
          <a:endParaRPr lang="en-US"/>
        </a:p>
      </dgm:t>
    </dgm:pt>
    <dgm:pt modelId="{6D53BF88-4D51-4C50-AAC0-9BDF79BBBE65}" type="sibTrans" cxnId="{471FF48B-10AE-4460-B986-DF94810EAB02}">
      <dgm:prSet/>
      <dgm:spPr/>
      <dgm:t>
        <a:bodyPr/>
        <a:lstStyle/>
        <a:p>
          <a:endParaRPr lang="en-US"/>
        </a:p>
      </dgm:t>
    </dgm:pt>
    <dgm:pt modelId="{6F30364A-EE01-46A5-9304-0AE938B11CEE}">
      <dgm:prSet phldrT="[Text]"/>
      <dgm:spPr>
        <a:solidFill>
          <a:srgbClr val="CC6600"/>
        </a:solidFill>
        <a:ln>
          <a:noFill/>
        </a:ln>
      </dgm:spPr>
      <dgm:t>
        <a:bodyPr/>
        <a:lstStyle/>
        <a:p>
          <a:r>
            <a:rPr lang="en-US" b="1" smtClean="0"/>
            <a:t>Nguyên vật liệu và các nguồn lực khác</a:t>
          </a:r>
          <a:r>
            <a:rPr lang="en-US" smtClean="0"/>
            <a:t> </a:t>
          </a:r>
          <a:endParaRPr lang="en-US"/>
        </a:p>
      </dgm:t>
    </dgm:pt>
    <dgm:pt modelId="{108DD8E1-00E4-48F3-9416-3031750CB12A}" type="parTrans" cxnId="{F0B5B750-9F2C-44AC-8038-91E85CB48A33}">
      <dgm:prSet/>
      <dgm:spPr/>
      <dgm:t>
        <a:bodyPr/>
        <a:lstStyle/>
        <a:p>
          <a:endParaRPr lang="en-US"/>
        </a:p>
      </dgm:t>
    </dgm:pt>
    <dgm:pt modelId="{7736522C-AF20-4FC5-A3EB-241CD796160C}" type="sibTrans" cxnId="{F0B5B750-9F2C-44AC-8038-91E85CB48A33}">
      <dgm:prSet/>
      <dgm:spPr/>
      <dgm:t>
        <a:bodyPr/>
        <a:lstStyle/>
        <a:p>
          <a:endParaRPr lang="en-US"/>
        </a:p>
      </dgm:t>
    </dgm:pt>
    <dgm:pt modelId="{69FC402B-F556-4249-87CF-F2B99AD4BFAC}" type="pres">
      <dgm:prSet presAssocID="{13BF7155-BE45-4CF9-B41C-0D474A570606}" presName="Name0" presStyleCnt="0">
        <dgm:presLayoutVars>
          <dgm:chMax val="7"/>
          <dgm:chPref val="7"/>
          <dgm:dir/>
        </dgm:presLayoutVars>
      </dgm:prSet>
      <dgm:spPr/>
      <dgm:t>
        <a:bodyPr/>
        <a:lstStyle/>
        <a:p>
          <a:endParaRPr lang="en-US"/>
        </a:p>
      </dgm:t>
    </dgm:pt>
    <dgm:pt modelId="{241F2806-A872-4DC0-88E6-5066154DF9EA}" type="pres">
      <dgm:prSet presAssocID="{13BF7155-BE45-4CF9-B41C-0D474A570606}" presName="Name1" presStyleCnt="0"/>
      <dgm:spPr/>
    </dgm:pt>
    <dgm:pt modelId="{F66D1112-F567-4448-BDBE-87C9359DE614}" type="pres">
      <dgm:prSet presAssocID="{13BF7155-BE45-4CF9-B41C-0D474A570606}" presName="cycle" presStyleCnt="0"/>
      <dgm:spPr/>
    </dgm:pt>
    <dgm:pt modelId="{E660A381-A9A9-48AD-B7A5-CE2FED3503BF}" type="pres">
      <dgm:prSet presAssocID="{13BF7155-BE45-4CF9-B41C-0D474A570606}" presName="srcNode" presStyleLbl="node1" presStyleIdx="0" presStyleCnt="5"/>
      <dgm:spPr/>
    </dgm:pt>
    <dgm:pt modelId="{37A7EF96-65AD-4E2C-B45F-63DA6D445E29}" type="pres">
      <dgm:prSet presAssocID="{13BF7155-BE45-4CF9-B41C-0D474A570606}" presName="conn" presStyleLbl="parChTrans1D2" presStyleIdx="0" presStyleCnt="1"/>
      <dgm:spPr/>
      <dgm:t>
        <a:bodyPr/>
        <a:lstStyle/>
        <a:p>
          <a:endParaRPr lang="en-US"/>
        </a:p>
      </dgm:t>
    </dgm:pt>
    <dgm:pt modelId="{4077814A-3705-4816-8E69-FC0A82795A78}" type="pres">
      <dgm:prSet presAssocID="{13BF7155-BE45-4CF9-B41C-0D474A570606}" presName="extraNode" presStyleLbl="node1" presStyleIdx="0" presStyleCnt="5"/>
      <dgm:spPr/>
    </dgm:pt>
    <dgm:pt modelId="{FE5DACDC-D204-4196-9D90-2C749A97F532}" type="pres">
      <dgm:prSet presAssocID="{13BF7155-BE45-4CF9-B41C-0D474A570606}" presName="dstNode" presStyleLbl="node1" presStyleIdx="0" presStyleCnt="5"/>
      <dgm:spPr/>
    </dgm:pt>
    <dgm:pt modelId="{403524E3-91F6-45AB-B12F-51339F9DFC8C}" type="pres">
      <dgm:prSet presAssocID="{5A1B949C-74D4-408C-BF4F-71E7093C8B8A}" presName="text_1" presStyleLbl="node1" presStyleIdx="0" presStyleCnt="5">
        <dgm:presLayoutVars>
          <dgm:bulletEnabled val="1"/>
        </dgm:presLayoutVars>
      </dgm:prSet>
      <dgm:spPr/>
      <dgm:t>
        <a:bodyPr/>
        <a:lstStyle/>
        <a:p>
          <a:endParaRPr lang="en-US"/>
        </a:p>
      </dgm:t>
    </dgm:pt>
    <dgm:pt modelId="{5A5445FB-C5F0-4476-BD73-0A3B0C742FCD}" type="pres">
      <dgm:prSet presAssocID="{5A1B949C-74D4-408C-BF4F-71E7093C8B8A}" presName="accent_1" presStyleCnt="0"/>
      <dgm:spPr/>
    </dgm:pt>
    <dgm:pt modelId="{D9A196BA-9014-4600-9E53-77AD77C7300C}" type="pres">
      <dgm:prSet presAssocID="{5A1B949C-74D4-408C-BF4F-71E7093C8B8A}" presName="accentRepeatNode" presStyleLbl="solidFgAcc1" presStyleIdx="0" presStyleCnt="5"/>
      <dgm:spPr>
        <a:solidFill>
          <a:srgbClr val="CC6600"/>
        </a:solidFill>
      </dgm:spPr>
      <dgm:t>
        <a:bodyPr/>
        <a:lstStyle/>
        <a:p>
          <a:endParaRPr lang="en-US"/>
        </a:p>
      </dgm:t>
    </dgm:pt>
    <dgm:pt modelId="{FC17301F-65ED-48B5-ADB3-E7C53E5E2D71}" type="pres">
      <dgm:prSet presAssocID="{C706F11F-6035-47FF-9995-9F9454D2E636}" presName="text_2" presStyleLbl="node1" presStyleIdx="1" presStyleCnt="5">
        <dgm:presLayoutVars>
          <dgm:bulletEnabled val="1"/>
        </dgm:presLayoutVars>
      </dgm:prSet>
      <dgm:spPr/>
      <dgm:t>
        <a:bodyPr/>
        <a:lstStyle/>
        <a:p>
          <a:endParaRPr lang="en-US"/>
        </a:p>
      </dgm:t>
    </dgm:pt>
    <dgm:pt modelId="{AAB24567-7095-4E4C-9464-E51D72A1B886}" type="pres">
      <dgm:prSet presAssocID="{C706F11F-6035-47FF-9995-9F9454D2E636}" presName="accent_2" presStyleCnt="0"/>
      <dgm:spPr/>
    </dgm:pt>
    <dgm:pt modelId="{A60F5B7C-7E39-4954-8EC1-395B32DA8784}" type="pres">
      <dgm:prSet presAssocID="{C706F11F-6035-47FF-9995-9F9454D2E636}" presName="accentRepeatNode" presStyleLbl="solidFgAcc1" presStyleIdx="1" presStyleCnt="5"/>
      <dgm:spPr>
        <a:solidFill>
          <a:srgbClr val="FFC000"/>
        </a:solidFill>
      </dgm:spPr>
    </dgm:pt>
    <dgm:pt modelId="{8471E97E-9928-4F7C-9EB1-A0B044A043C7}" type="pres">
      <dgm:prSet presAssocID="{45993EB3-59A3-4B33-A145-B47E49091A1E}" presName="text_3" presStyleLbl="node1" presStyleIdx="2" presStyleCnt="5">
        <dgm:presLayoutVars>
          <dgm:bulletEnabled val="1"/>
        </dgm:presLayoutVars>
      </dgm:prSet>
      <dgm:spPr/>
      <dgm:t>
        <a:bodyPr/>
        <a:lstStyle/>
        <a:p>
          <a:endParaRPr lang="en-US"/>
        </a:p>
      </dgm:t>
    </dgm:pt>
    <dgm:pt modelId="{F98B1E3E-096F-48C5-8062-BE55D5A350CF}" type="pres">
      <dgm:prSet presAssocID="{45993EB3-59A3-4B33-A145-B47E49091A1E}" presName="accent_3" presStyleCnt="0"/>
      <dgm:spPr/>
    </dgm:pt>
    <dgm:pt modelId="{72839F3A-260B-46D7-8E68-76FEEBA15057}" type="pres">
      <dgm:prSet presAssocID="{45993EB3-59A3-4B33-A145-B47E49091A1E}" presName="accentRepeatNode" presStyleLbl="solidFgAcc1" presStyleIdx="2" presStyleCnt="5"/>
      <dgm:spPr>
        <a:solidFill>
          <a:srgbClr val="CC6600"/>
        </a:solidFill>
      </dgm:spPr>
      <dgm:t>
        <a:bodyPr/>
        <a:lstStyle/>
        <a:p>
          <a:endParaRPr lang="en-US"/>
        </a:p>
      </dgm:t>
    </dgm:pt>
    <dgm:pt modelId="{50784C02-FA6D-4036-AF38-BC8344E3E045}" type="pres">
      <dgm:prSet presAssocID="{6F30364A-EE01-46A5-9304-0AE938B11CEE}" presName="text_4" presStyleLbl="node1" presStyleIdx="3" presStyleCnt="5">
        <dgm:presLayoutVars>
          <dgm:bulletEnabled val="1"/>
        </dgm:presLayoutVars>
      </dgm:prSet>
      <dgm:spPr/>
      <dgm:t>
        <a:bodyPr/>
        <a:lstStyle/>
        <a:p>
          <a:endParaRPr lang="en-US"/>
        </a:p>
      </dgm:t>
    </dgm:pt>
    <dgm:pt modelId="{DF5CBF6D-501C-4C87-ADF1-3A256FF6F9A0}" type="pres">
      <dgm:prSet presAssocID="{6F30364A-EE01-46A5-9304-0AE938B11CEE}" presName="accent_4" presStyleCnt="0"/>
      <dgm:spPr/>
    </dgm:pt>
    <dgm:pt modelId="{CB26D684-9293-4AB1-B07C-94DD4917907D}" type="pres">
      <dgm:prSet presAssocID="{6F30364A-EE01-46A5-9304-0AE938B11CEE}" presName="accentRepeatNode" presStyleLbl="solidFgAcc1" presStyleIdx="3" presStyleCnt="5"/>
      <dgm:spPr>
        <a:solidFill>
          <a:srgbClr val="FFC000"/>
        </a:solidFill>
      </dgm:spPr>
    </dgm:pt>
    <dgm:pt modelId="{DD70286A-88AB-4BF7-BBC6-522207A183B1}" type="pres">
      <dgm:prSet presAssocID="{F7C15B5E-C61A-4C75-A38E-CB32B8706709}" presName="text_5" presStyleLbl="node1" presStyleIdx="4" presStyleCnt="5">
        <dgm:presLayoutVars>
          <dgm:bulletEnabled val="1"/>
        </dgm:presLayoutVars>
      </dgm:prSet>
      <dgm:spPr/>
      <dgm:t>
        <a:bodyPr/>
        <a:lstStyle/>
        <a:p>
          <a:endParaRPr lang="en-US"/>
        </a:p>
      </dgm:t>
    </dgm:pt>
    <dgm:pt modelId="{C42693C4-9919-4B1B-95D7-72E144BA2A57}" type="pres">
      <dgm:prSet presAssocID="{F7C15B5E-C61A-4C75-A38E-CB32B8706709}" presName="accent_5" presStyleCnt="0"/>
      <dgm:spPr/>
    </dgm:pt>
    <dgm:pt modelId="{3C4FEECA-1254-41E8-BAE8-E45561F0636D}" type="pres">
      <dgm:prSet presAssocID="{F7C15B5E-C61A-4C75-A38E-CB32B8706709}" presName="accentRepeatNode" presStyleLbl="solidFgAcc1" presStyleIdx="4" presStyleCnt="5"/>
      <dgm:spPr>
        <a:solidFill>
          <a:srgbClr val="CC6600"/>
        </a:solidFill>
      </dgm:spPr>
      <dgm:t>
        <a:bodyPr/>
        <a:lstStyle/>
        <a:p>
          <a:endParaRPr lang="en-US"/>
        </a:p>
      </dgm:t>
    </dgm:pt>
  </dgm:ptLst>
  <dgm:cxnLst>
    <dgm:cxn modelId="{CD428E34-5B71-48BD-B2E0-F37BF17F39CC}" srcId="{13BF7155-BE45-4CF9-B41C-0D474A570606}" destId="{C706F11F-6035-47FF-9995-9F9454D2E636}" srcOrd="1" destOrd="0" parTransId="{726382BF-1B99-4951-B788-20517642B192}" sibTransId="{8BDA963B-9A8C-49EC-9393-A3542E0B9748}"/>
    <dgm:cxn modelId="{5716C30E-6ED1-4397-91E3-4E26B076BD46}" type="presOf" srcId="{45993EB3-59A3-4B33-A145-B47E49091A1E}" destId="{8471E97E-9928-4F7C-9EB1-A0B044A043C7}" srcOrd="0" destOrd="0" presId="urn:microsoft.com/office/officeart/2008/layout/VerticalCurvedList"/>
    <dgm:cxn modelId="{D2C594F9-FDCA-423E-AB9B-4F617FD7EA82}" type="presOf" srcId="{F7C15B5E-C61A-4C75-A38E-CB32B8706709}" destId="{DD70286A-88AB-4BF7-BBC6-522207A183B1}" srcOrd="0" destOrd="0" presId="urn:microsoft.com/office/officeart/2008/layout/VerticalCurvedList"/>
    <dgm:cxn modelId="{AB152F06-6334-4B7F-9564-F94F50AC4A9A}" srcId="{13BF7155-BE45-4CF9-B41C-0D474A570606}" destId="{F7C15B5E-C61A-4C75-A38E-CB32B8706709}" srcOrd="4" destOrd="0" parTransId="{149E1197-0520-49BD-B274-8CA11AA9A0D5}" sibTransId="{75D448FD-8F9F-4CC2-A5EE-2BC590D6BE90}"/>
    <dgm:cxn modelId="{4C8DBB45-1F9F-4B01-8858-DE39674856E5}" type="presOf" srcId="{13BF7155-BE45-4CF9-B41C-0D474A570606}" destId="{69FC402B-F556-4249-87CF-F2B99AD4BFAC}" srcOrd="0" destOrd="0" presId="urn:microsoft.com/office/officeart/2008/layout/VerticalCurvedList"/>
    <dgm:cxn modelId="{7993ABEC-1981-4BCA-B35D-01E47D18948C}" type="presOf" srcId="{FA5E38D6-DC51-4AF6-A245-9E2506A06C37}" destId="{37A7EF96-65AD-4E2C-B45F-63DA6D445E29}" srcOrd="0" destOrd="0" presId="urn:microsoft.com/office/officeart/2008/layout/VerticalCurvedList"/>
    <dgm:cxn modelId="{0706EEE6-477C-4DCB-B530-51E51F6CE2A2}" srcId="{13BF7155-BE45-4CF9-B41C-0D474A570606}" destId="{5A1B949C-74D4-408C-BF4F-71E7093C8B8A}" srcOrd="0" destOrd="0" parTransId="{AE599B2E-FDDE-42F4-920E-072EB70282DC}" sibTransId="{FA5E38D6-DC51-4AF6-A245-9E2506A06C37}"/>
    <dgm:cxn modelId="{62164988-036C-43D7-886F-911ED9D46DF5}" type="presOf" srcId="{C706F11F-6035-47FF-9995-9F9454D2E636}" destId="{FC17301F-65ED-48B5-ADB3-E7C53E5E2D71}" srcOrd="0" destOrd="0" presId="urn:microsoft.com/office/officeart/2008/layout/VerticalCurvedList"/>
    <dgm:cxn modelId="{C5AAD10A-1615-43C2-AC16-4A0107F09D34}" type="presOf" srcId="{5A1B949C-74D4-408C-BF4F-71E7093C8B8A}" destId="{403524E3-91F6-45AB-B12F-51339F9DFC8C}" srcOrd="0" destOrd="0" presId="urn:microsoft.com/office/officeart/2008/layout/VerticalCurvedList"/>
    <dgm:cxn modelId="{F0B5B750-9F2C-44AC-8038-91E85CB48A33}" srcId="{13BF7155-BE45-4CF9-B41C-0D474A570606}" destId="{6F30364A-EE01-46A5-9304-0AE938B11CEE}" srcOrd="3" destOrd="0" parTransId="{108DD8E1-00E4-48F3-9416-3031750CB12A}" sibTransId="{7736522C-AF20-4FC5-A3EB-241CD796160C}"/>
    <dgm:cxn modelId="{6973D19C-A768-4989-AD2C-919272EC303A}" type="presOf" srcId="{6F30364A-EE01-46A5-9304-0AE938B11CEE}" destId="{50784C02-FA6D-4036-AF38-BC8344E3E045}" srcOrd="0" destOrd="0" presId="urn:microsoft.com/office/officeart/2008/layout/VerticalCurvedList"/>
    <dgm:cxn modelId="{471FF48B-10AE-4460-B986-DF94810EAB02}" srcId="{13BF7155-BE45-4CF9-B41C-0D474A570606}" destId="{45993EB3-59A3-4B33-A145-B47E49091A1E}" srcOrd="2" destOrd="0" parTransId="{CBE2E11F-B758-4246-A494-F2A1242FE598}" sibTransId="{6D53BF88-4D51-4C50-AAC0-9BDF79BBBE65}"/>
    <dgm:cxn modelId="{E9D4B17B-4EB7-4732-BE55-40F79C5D018D}" type="presParOf" srcId="{69FC402B-F556-4249-87CF-F2B99AD4BFAC}" destId="{241F2806-A872-4DC0-88E6-5066154DF9EA}" srcOrd="0" destOrd="0" presId="urn:microsoft.com/office/officeart/2008/layout/VerticalCurvedList"/>
    <dgm:cxn modelId="{BBAC8771-F957-46B1-9102-C8378DC58B45}" type="presParOf" srcId="{241F2806-A872-4DC0-88E6-5066154DF9EA}" destId="{F66D1112-F567-4448-BDBE-87C9359DE614}" srcOrd="0" destOrd="0" presId="urn:microsoft.com/office/officeart/2008/layout/VerticalCurvedList"/>
    <dgm:cxn modelId="{719C3731-E785-4922-8FEB-23D4E994625D}" type="presParOf" srcId="{F66D1112-F567-4448-BDBE-87C9359DE614}" destId="{E660A381-A9A9-48AD-B7A5-CE2FED3503BF}" srcOrd="0" destOrd="0" presId="urn:microsoft.com/office/officeart/2008/layout/VerticalCurvedList"/>
    <dgm:cxn modelId="{387F3B25-6FCF-44E6-8324-601BE4D2AD50}" type="presParOf" srcId="{F66D1112-F567-4448-BDBE-87C9359DE614}" destId="{37A7EF96-65AD-4E2C-B45F-63DA6D445E29}" srcOrd="1" destOrd="0" presId="urn:microsoft.com/office/officeart/2008/layout/VerticalCurvedList"/>
    <dgm:cxn modelId="{F0F3CB26-ADD9-4182-A572-ACDB3A3EEDFF}" type="presParOf" srcId="{F66D1112-F567-4448-BDBE-87C9359DE614}" destId="{4077814A-3705-4816-8E69-FC0A82795A78}" srcOrd="2" destOrd="0" presId="urn:microsoft.com/office/officeart/2008/layout/VerticalCurvedList"/>
    <dgm:cxn modelId="{7A65AE1E-6192-4A5A-9A14-FEC7F31919E5}" type="presParOf" srcId="{F66D1112-F567-4448-BDBE-87C9359DE614}" destId="{FE5DACDC-D204-4196-9D90-2C749A97F532}" srcOrd="3" destOrd="0" presId="urn:microsoft.com/office/officeart/2008/layout/VerticalCurvedList"/>
    <dgm:cxn modelId="{C4A50747-F153-41F0-9640-48F6C9A8BC25}" type="presParOf" srcId="{241F2806-A872-4DC0-88E6-5066154DF9EA}" destId="{403524E3-91F6-45AB-B12F-51339F9DFC8C}" srcOrd="1" destOrd="0" presId="urn:microsoft.com/office/officeart/2008/layout/VerticalCurvedList"/>
    <dgm:cxn modelId="{3F4C4E86-6B29-4F00-B1F1-C8BD2F8DBD79}" type="presParOf" srcId="{241F2806-A872-4DC0-88E6-5066154DF9EA}" destId="{5A5445FB-C5F0-4476-BD73-0A3B0C742FCD}" srcOrd="2" destOrd="0" presId="urn:microsoft.com/office/officeart/2008/layout/VerticalCurvedList"/>
    <dgm:cxn modelId="{37D72C57-98C0-4E65-B722-DBDBFE1660B8}" type="presParOf" srcId="{5A5445FB-C5F0-4476-BD73-0A3B0C742FCD}" destId="{D9A196BA-9014-4600-9E53-77AD77C7300C}" srcOrd="0" destOrd="0" presId="urn:microsoft.com/office/officeart/2008/layout/VerticalCurvedList"/>
    <dgm:cxn modelId="{4F9D86E8-DAF9-442F-9030-5E488D5D683D}" type="presParOf" srcId="{241F2806-A872-4DC0-88E6-5066154DF9EA}" destId="{FC17301F-65ED-48B5-ADB3-E7C53E5E2D71}" srcOrd="3" destOrd="0" presId="urn:microsoft.com/office/officeart/2008/layout/VerticalCurvedList"/>
    <dgm:cxn modelId="{AF7A087D-2C02-4DB6-A832-0523E0ACC489}" type="presParOf" srcId="{241F2806-A872-4DC0-88E6-5066154DF9EA}" destId="{AAB24567-7095-4E4C-9464-E51D72A1B886}" srcOrd="4" destOrd="0" presId="urn:microsoft.com/office/officeart/2008/layout/VerticalCurvedList"/>
    <dgm:cxn modelId="{7485A301-089C-49AF-86ED-B233667512EE}" type="presParOf" srcId="{AAB24567-7095-4E4C-9464-E51D72A1B886}" destId="{A60F5B7C-7E39-4954-8EC1-395B32DA8784}" srcOrd="0" destOrd="0" presId="urn:microsoft.com/office/officeart/2008/layout/VerticalCurvedList"/>
    <dgm:cxn modelId="{BB62F220-1BD2-4E57-8E18-39B514F37B5C}" type="presParOf" srcId="{241F2806-A872-4DC0-88E6-5066154DF9EA}" destId="{8471E97E-9928-4F7C-9EB1-A0B044A043C7}" srcOrd="5" destOrd="0" presId="urn:microsoft.com/office/officeart/2008/layout/VerticalCurvedList"/>
    <dgm:cxn modelId="{DD71477D-9BFE-4C25-98D7-552DA4EF6F33}" type="presParOf" srcId="{241F2806-A872-4DC0-88E6-5066154DF9EA}" destId="{F98B1E3E-096F-48C5-8062-BE55D5A350CF}" srcOrd="6" destOrd="0" presId="urn:microsoft.com/office/officeart/2008/layout/VerticalCurvedList"/>
    <dgm:cxn modelId="{85FD0414-F94E-47A9-A970-2CF068EEB903}" type="presParOf" srcId="{F98B1E3E-096F-48C5-8062-BE55D5A350CF}" destId="{72839F3A-260B-46D7-8E68-76FEEBA15057}" srcOrd="0" destOrd="0" presId="urn:microsoft.com/office/officeart/2008/layout/VerticalCurvedList"/>
    <dgm:cxn modelId="{FA62E8C1-567D-4B4A-8BDF-CB5502FC78A8}" type="presParOf" srcId="{241F2806-A872-4DC0-88E6-5066154DF9EA}" destId="{50784C02-FA6D-4036-AF38-BC8344E3E045}" srcOrd="7" destOrd="0" presId="urn:microsoft.com/office/officeart/2008/layout/VerticalCurvedList"/>
    <dgm:cxn modelId="{43F14328-7EF9-4FAC-8DF4-9FA79956F3B4}" type="presParOf" srcId="{241F2806-A872-4DC0-88E6-5066154DF9EA}" destId="{DF5CBF6D-501C-4C87-ADF1-3A256FF6F9A0}" srcOrd="8" destOrd="0" presId="urn:microsoft.com/office/officeart/2008/layout/VerticalCurvedList"/>
    <dgm:cxn modelId="{40C8AABF-F453-4B05-9E26-8E8607D1BD70}" type="presParOf" srcId="{DF5CBF6D-501C-4C87-ADF1-3A256FF6F9A0}" destId="{CB26D684-9293-4AB1-B07C-94DD4917907D}" srcOrd="0" destOrd="0" presId="urn:microsoft.com/office/officeart/2008/layout/VerticalCurvedList"/>
    <dgm:cxn modelId="{56DB596B-4CC9-41EF-B1E7-8FDA977EF951}" type="presParOf" srcId="{241F2806-A872-4DC0-88E6-5066154DF9EA}" destId="{DD70286A-88AB-4BF7-BBC6-522207A183B1}" srcOrd="9" destOrd="0" presId="urn:microsoft.com/office/officeart/2008/layout/VerticalCurvedList"/>
    <dgm:cxn modelId="{CAE33028-D54B-4834-B36E-99E2F2B0CA73}" type="presParOf" srcId="{241F2806-A872-4DC0-88E6-5066154DF9EA}" destId="{C42693C4-9919-4B1B-95D7-72E144BA2A57}" srcOrd="10" destOrd="0" presId="urn:microsoft.com/office/officeart/2008/layout/VerticalCurvedList"/>
    <dgm:cxn modelId="{E936B250-4524-44A3-9E75-070F60648F21}" type="presParOf" srcId="{C42693C4-9919-4B1B-95D7-72E144BA2A57}" destId="{3C4FEECA-1254-41E8-BAE8-E45561F0636D}"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13BF7155-BE45-4CF9-B41C-0D474A570606}" type="doc">
      <dgm:prSet loTypeId="urn:microsoft.com/office/officeart/2008/layout/VerticalCurvedList" loCatId="list" qsTypeId="urn:microsoft.com/office/officeart/2005/8/quickstyle/3d3" qsCatId="3D" csTypeId="urn:microsoft.com/office/officeart/2005/8/colors/accent1_2" csCatId="accent1" phldr="1"/>
      <dgm:spPr/>
      <dgm:t>
        <a:bodyPr/>
        <a:lstStyle/>
        <a:p>
          <a:endParaRPr lang="en-US"/>
        </a:p>
      </dgm:t>
    </dgm:pt>
    <dgm:pt modelId="{5A1B949C-74D4-408C-BF4F-71E7093C8B8A}">
      <dgm:prSet phldrT="[Text]"/>
      <dgm:spPr>
        <a:solidFill>
          <a:srgbClr val="FFC000"/>
        </a:solidFill>
        <a:ln>
          <a:noFill/>
        </a:ln>
      </dgm:spPr>
      <dgm:t>
        <a:bodyPr/>
        <a:lstStyle/>
        <a:p>
          <a:r>
            <a:rPr lang="en-US" b="1" smtClean="0"/>
            <a:t>Số lượng sản phẩm dự định sản xuất</a:t>
          </a:r>
          <a:endParaRPr lang="en-US"/>
        </a:p>
      </dgm:t>
    </dgm:pt>
    <dgm:pt modelId="{AE599B2E-FDDE-42F4-920E-072EB70282DC}" type="parTrans" cxnId="{0706EEE6-477C-4DCB-B530-51E51F6CE2A2}">
      <dgm:prSet/>
      <dgm:spPr/>
      <dgm:t>
        <a:bodyPr/>
        <a:lstStyle/>
        <a:p>
          <a:endParaRPr lang="en-US"/>
        </a:p>
      </dgm:t>
    </dgm:pt>
    <dgm:pt modelId="{FA5E38D6-DC51-4AF6-A245-9E2506A06C37}" type="sibTrans" cxnId="{0706EEE6-477C-4DCB-B530-51E51F6CE2A2}">
      <dgm:prSet/>
      <dgm:spPr>
        <a:ln>
          <a:solidFill>
            <a:srgbClr val="FF0000"/>
          </a:solidFill>
        </a:ln>
      </dgm:spPr>
      <dgm:t>
        <a:bodyPr/>
        <a:lstStyle/>
        <a:p>
          <a:endParaRPr lang="en-US"/>
        </a:p>
      </dgm:t>
    </dgm:pt>
    <dgm:pt modelId="{69FC402B-F556-4249-87CF-F2B99AD4BFAC}" type="pres">
      <dgm:prSet presAssocID="{13BF7155-BE45-4CF9-B41C-0D474A570606}" presName="Name0" presStyleCnt="0">
        <dgm:presLayoutVars>
          <dgm:chMax val="7"/>
          <dgm:chPref val="7"/>
          <dgm:dir/>
        </dgm:presLayoutVars>
      </dgm:prSet>
      <dgm:spPr/>
      <dgm:t>
        <a:bodyPr/>
        <a:lstStyle/>
        <a:p>
          <a:endParaRPr lang="en-US"/>
        </a:p>
      </dgm:t>
    </dgm:pt>
    <dgm:pt modelId="{241F2806-A872-4DC0-88E6-5066154DF9EA}" type="pres">
      <dgm:prSet presAssocID="{13BF7155-BE45-4CF9-B41C-0D474A570606}" presName="Name1" presStyleCnt="0"/>
      <dgm:spPr/>
    </dgm:pt>
    <dgm:pt modelId="{F66D1112-F567-4448-BDBE-87C9359DE614}" type="pres">
      <dgm:prSet presAssocID="{13BF7155-BE45-4CF9-B41C-0D474A570606}" presName="cycle" presStyleCnt="0"/>
      <dgm:spPr/>
    </dgm:pt>
    <dgm:pt modelId="{E660A381-A9A9-48AD-B7A5-CE2FED3503BF}" type="pres">
      <dgm:prSet presAssocID="{13BF7155-BE45-4CF9-B41C-0D474A570606}" presName="srcNode" presStyleLbl="node1" presStyleIdx="0" presStyleCnt="1"/>
      <dgm:spPr/>
    </dgm:pt>
    <dgm:pt modelId="{37A7EF96-65AD-4E2C-B45F-63DA6D445E29}" type="pres">
      <dgm:prSet presAssocID="{13BF7155-BE45-4CF9-B41C-0D474A570606}" presName="conn" presStyleLbl="parChTrans1D2" presStyleIdx="0" presStyleCnt="1"/>
      <dgm:spPr/>
      <dgm:t>
        <a:bodyPr/>
        <a:lstStyle/>
        <a:p>
          <a:endParaRPr lang="en-US"/>
        </a:p>
      </dgm:t>
    </dgm:pt>
    <dgm:pt modelId="{4077814A-3705-4816-8E69-FC0A82795A78}" type="pres">
      <dgm:prSet presAssocID="{13BF7155-BE45-4CF9-B41C-0D474A570606}" presName="extraNode" presStyleLbl="node1" presStyleIdx="0" presStyleCnt="1"/>
      <dgm:spPr/>
    </dgm:pt>
    <dgm:pt modelId="{FE5DACDC-D204-4196-9D90-2C749A97F532}" type="pres">
      <dgm:prSet presAssocID="{13BF7155-BE45-4CF9-B41C-0D474A570606}" presName="dstNode" presStyleLbl="node1" presStyleIdx="0" presStyleCnt="1"/>
      <dgm:spPr/>
    </dgm:pt>
    <dgm:pt modelId="{403524E3-91F6-45AB-B12F-51339F9DFC8C}" type="pres">
      <dgm:prSet presAssocID="{5A1B949C-74D4-408C-BF4F-71E7093C8B8A}" presName="text_1" presStyleLbl="node1" presStyleIdx="0" presStyleCnt="1" custLinFactY="348052" custLinFactNeighborX="1778" custLinFactNeighborY="400000">
        <dgm:presLayoutVars>
          <dgm:bulletEnabled val="1"/>
        </dgm:presLayoutVars>
      </dgm:prSet>
      <dgm:spPr/>
      <dgm:t>
        <a:bodyPr/>
        <a:lstStyle/>
        <a:p>
          <a:endParaRPr lang="en-US"/>
        </a:p>
      </dgm:t>
    </dgm:pt>
    <dgm:pt modelId="{5A5445FB-C5F0-4476-BD73-0A3B0C742FCD}" type="pres">
      <dgm:prSet presAssocID="{5A1B949C-74D4-408C-BF4F-71E7093C8B8A}" presName="accent_1" presStyleCnt="0"/>
      <dgm:spPr/>
    </dgm:pt>
    <dgm:pt modelId="{D9A196BA-9014-4600-9E53-77AD77C7300C}" type="pres">
      <dgm:prSet presAssocID="{5A1B949C-74D4-408C-BF4F-71E7093C8B8A}" presName="accentRepeatNode" presStyleLbl="solidFgAcc1" presStyleIdx="0" presStyleCnt="1"/>
      <dgm:spPr>
        <a:solidFill>
          <a:srgbClr val="CC6600"/>
        </a:solidFill>
      </dgm:spPr>
      <dgm:t>
        <a:bodyPr/>
        <a:lstStyle/>
        <a:p>
          <a:endParaRPr lang="en-US"/>
        </a:p>
      </dgm:t>
    </dgm:pt>
  </dgm:ptLst>
  <dgm:cxnLst>
    <dgm:cxn modelId="{4C8DBB45-1F9F-4B01-8858-DE39674856E5}" type="presOf" srcId="{13BF7155-BE45-4CF9-B41C-0D474A570606}" destId="{69FC402B-F556-4249-87CF-F2B99AD4BFAC}" srcOrd="0" destOrd="0" presId="urn:microsoft.com/office/officeart/2008/layout/VerticalCurvedList"/>
    <dgm:cxn modelId="{C5AAD10A-1615-43C2-AC16-4A0107F09D34}" type="presOf" srcId="{5A1B949C-74D4-408C-BF4F-71E7093C8B8A}" destId="{403524E3-91F6-45AB-B12F-51339F9DFC8C}" srcOrd="0" destOrd="0" presId="urn:microsoft.com/office/officeart/2008/layout/VerticalCurvedList"/>
    <dgm:cxn modelId="{7993ABEC-1981-4BCA-B35D-01E47D18948C}" type="presOf" srcId="{FA5E38D6-DC51-4AF6-A245-9E2506A06C37}" destId="{37A7EF96-65AD-4E2C-B45F-63DA6D445E29}" srcOrd="0" destOrd="0" presId="urn:microsoft.com/office/officeart/2008/layout/VerticalCurvedList"/>
    <dgm:cxn modelId="{0706EEE6-477C-4DCB-B530-51E51F6CE2A2}" srcId="{13BF7155-BE45-4CF9-B41C-0D474A570606}" destId="{5A1B949C-74D4-408C-BF4F-71E7093C8B8A}" srcOrd="0" destOrd="0" parTransId="{AE599B2E-FDDE-42F4-920E-072EB70282DC}" sibTransId="{FA5E38D6-DC51-4AF6-A245-9E2506A06C37}"/>
    <dgm:cxn modelId="{E9D4B17B-4EB7-4732-BE55-40F79C5D018D}" type="presParOf" srcId="{69FC402B-F556-4249-87CF-F2B99AD4BFAC}" destId="{241F2806-A872-4DC0-88E6-5066154DF9EA}" srcOrd="0" destOrd="0" presId="urn:microsoft.com/office/officeart/2008/layout/VerticalCurvedList"/>
    <dgm:cxn modelId="{BBAC8771-F957-46B1-9102-C8378DC58B45}" type="presParOf" srcId="{241F2806-A872-4DC0-88E6-5066154DF9EA}" destId="{F66D1112-F567-4448-BDBE-87C9359DE614}" srcOrd="0" destOrd="0" presId="urn:microsoft.com/office/officeart/2008/layout/VerticalCurvedList"/>
    <dgm:cxn modelId="{719C3731-E785-4922-8FEB-23D4E994625D}" type="presParOf" srcId="{F66D1112-F567-4448-BDBE-87C9359DE614}" destId="{E660A381-A9A9-48AD-B7A5-CE2FED3503BF}" srcOrd="0" destOrd="0" presId="urn:microsoft.com/office/officeart/2008/layout/VerticalCurvedList"/>
    <dgm:cxn modelId="{387F3B25-6FCF-44E6-8324-601BE4D2AD50}" type="presParOf" srcId="{F66D1112-F567-4448-BDBE-87C9359DE614}" destId="{37A7EF96-65AD-4E2C-B45F-63DA6D445E29}" srcOrd="1" destOrd="0" presId="urn:microsoft.com/office/officeart/2008/layout/VerticalCurvedList"/>
    <dgm:cxn modelId="{F0F3CB26-ADD9-4182-A572-ACDB3A3EEDFF}" type="presParOf" srcId="{F66D1112-F567-4448-BDBE-87C9359DE614}" destId="{4077814A-3705-4816-8E69-FC0A82795A78}" srcOrd="2" destOrd="0" presId="urn:microsoft.com/office/officeart/2008/layout/VerticalCurvedList"/>
    <dgm:cxn modelId="{7A65AE1E-6192-4A5A-9A14-FEC7F31919E5}" type="presParOf" srcId="{F66D1112-F567-4448-BDBE-87C9359DE614}" destId="{FE5DACDC-D204-4196-9D90-2C749A97F532}" srcOrd="3" destOrd="0" presId="urn:microsoft.com/office/officeart/2008/layout/VerticalCurvedList"/>
    <dgm:cxn modelId="{C4A50747-F153-41F0-9640-48F6C9A8BC25}" type="presParOf" srcId="{241F2806-A872-4DC0-88E6-5066154DF9EA}" destId="{403524E3-91F6-45AB-B12F-51339F9DFC8C}" srcOrd="1" destOrd="0" presId="urn:microsoft.com/office/officeart/2008/layout/VerticalCurvedList"/>
    <dgm:cxn modelId="{3F4C4E86-6B29-4F00-B1F1-C8BD2F8DBD79}" type="presParOf" srcId="{241F2806-A872-4DC0-88E6-5066154DF9EA}" destId="{5A5445FB-C5F0-4476-BD73-0A3B0C742FCD}" srcOrd="2" destOrd="0" presId="urn:microsoft.com/office/officeart/2008/layout/VerticalCurvedList"/>
    <dgm:cxn modelId="{37D72C57-98C0-4E65-B722-DBDBFE1660B8}" type="presParOf" srcId="{5A5445FB-C5F0-4476-BD73-0A3B0C742FCD}" destId="{D9A196BA-9014-4600-9E53-77AD77C7300C}"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13BF7155-BE45-4CF9-B41C-0D474A570606}" type="doc">
      <dgm:prSet loTypeId="urn:microsoft.com/office/officeart/2008/layout/VerticalCurvedList" loCatId="list" qsTypeId="urn:microsoft.com/office/officeart/2005/8/quickstyle/3d3" qsCatId="3D" csTypeId="urn:microsoft.com/office/officeart/2005/8/colors/accent1_2" csCatId="accent1" phldr="1"/>
      <dgm:spPr/>
      <dgm:t>
        <a:bodyPr/>
        <a:lstStyle/>
        <a:p>
          <a:endParaRPr lang="en-US"/>
        </a:p>
      </dgm:t>
    </dgm:pt>
    <dgm:pt modelId="{5A1B949C-74D4-408C-BF4F-71E7093C8B8A}">
      <dgm:prSet phldrT="[Text]"/>
      <dgm:spPr>
        <a:solidFill>
          <a:srgbClr val="FFC000"/>
        </a:solidFill>
        <a:ln>
          <a:noFill/>
        </a:ln>
      </dgm:spPr>
      <dgm:t>
        <a:bodyPr/>
        <a:lstStyle/>
        <a:p>
          <a:r>
            <a:rPr lang="en-US" b="1" smtClean="0"/>
            <a:t>Số lượng sản phẩm dự định sản xuất</a:t>
          </a:r>
          <a:endParaRPr lang="en-US"/>
        </a:p>
      </dgm:t>
    </dgm:pt>
    <dgm:pt modelId="{AE599B2E-FDDE-42F4-920E-072EB70282DC}" type="parTrans" cxnId="{0706EEE6-477C-4DCB-B530-51E51F6CE2A2}">
      <dgm:prSet/>
      <dgm:spPr/>
      <dgm:t>
        <a:bodyPr/>
        <a:lstStyle/>
        <a:p>
          <a:endParaRPr lang="en-US"/>
        </a:p>
      </dgm:t>
    </dgm:pt>
    <dgm:pt modelId="{FA5E38D6-DC51-4AF6-A245-9E2506A06C37}" type="sibTrans" cxnId="{0706EEE6-477C-4DCB-B530-51E51F6CE2A2}">
      <dgm:prSet/>
      <dgm:spPr>
        <a:ln>
          <a:solidFill>
            <a:srgbClr val="FF0000"/>
          </a:solidFill>
        </a:ln>
      </dgm:spPr>
      <dgm:t>
        <a:bodyPr/>
        <a:lstStyle/>
        <a:p>
          <a:endParaRPr lang="en-US"/>
        </a:p>
      </dgm:t>
    </dgm:pt>
    <dgm:pt modelId="{69FC402B-F556-4249-87CF-F2B99AD4BFAC}" type="pres">
      <dgm:prSet presAssocID="{13BF7155-BE45-4CF9-B41C-0D474A570606}" presName="Name0" presStyleCnt="0">
        <dgm:presLayoutVars>
          <dgm:chMax val="7"/>
          <dgm:chPref val="7"/>
          <dgm:dir/>
        </dgm:presLayoutVars>
      </dgm:prSet>
      <dgm:spPr/>
      <dgm:t>
        <a:bodyPr/>
        <a:lstStyle/>
        <a:p>
          <a:endParaRPr lang="en-US"/>
        </a:p>
      </dgm:t>
    </dgm:pt>
    <dgm:pt modelId="{241F2806-A872-4DC0-88E6-5066154DF9EA}" type="pres">
      <dgm:prSet presAssocID="{13BF7155-BE45-4CF9-B41C-0D474A570606}" presName="Name1" presStyleCnt="0"/>
      <dgm:spPr/>
    </dgm:pt>
    <dgm:pt modelId="{F66D1112-F567-4448-BDBE-87C9359DE614}" type="pres">
      <dgm:prSet presAssocID="{13BF7155-BE45-4CF9-B41C-0D474A570606}" presName="cycle" presStyleCnt="0"/>
      <dgm:spPr/>
    </dgm:pt>
    <dgm:pt modelId="{E660A381-A9A9-48AD-B7A5-CE2FED3503BF}" type="pres">
      <dgm:prSet presAssocID="{13BF7155-BE45-4CF9-B41C-0D474A570606}" presName="srcNode" presStyleLbl="node1" presStyleIdx="0" presStyleCnt="1"/>
      <dgm:spPr/>
    </dgm:pt>
    <dgm:pt modelId="{37A7EF96-65AD-4E2C-B45F-63DA6D445E29}" type="pres">
      <dgm:prSet presAssocID="{13BF7155-BE45-4CF9-B41C-0D474A570606}" presName="conn" presStyleLbl="parChTrans1D2" presStyleIdx="0" presStyleCnt="1"/>
      <dgm:spPr/>
      <dgm:t>
        <a:bodyPr/>
        <a:lstStyle/>
        <a:p>
          <a:endParaRPr lang="en-US"/>
        </a:p>
      </dgm:t>
    </dgm:pt>
    <dgm:pt modelId="{4077814A-3705-4816-8E69-FC0A82795A78}" type="pres">
      <dgm:prSet presAssocID="{13BF7155-BE45-4CF9-B41C-0D474A570606}" presName="extraNode" presStyleLbl="node1" presStyleIdx="0" presStyleCnt="1"/>
      <dgm:spPr/>
    </dgm:pt>
    <dgm:pt modelId="{FE5DACDC-D204-4196-9D90-2C749A97F532}" type="pres">
      <dgm:prSet presAssocID="{13BF7155-BE45-4CF9-B41C-0D474A570606}" presName="dstNode" presStyleLbl="node1" presStyleIdx="0" presStyleCnt="1"/>
      <dgm:spPr/>
    </dgm:pt>
    <dgm:pt modelId="{403524E3-91F6-45AB-B12F-51339F9DFC8C}" type="pres">
      <dgm:prSet presAssocID="{5A1B949C-74D4-408C-BF4F-71E7093C8B8A}" presName="text_1" presStyleLbl="node1" presStyleIdx="0" presStyleCnt="1" custLinFactY="348052" custLinFactNeighborX="1778" custLinFactNeighborY="400000">
        <dgm:presLayoutVars>
          <dgm:bulletEnabled val="1"/>
        </dgm:presLayoutVars>
      </dgm:prSet>
      <dgm:spPr/>
      <dgm:t>
        <a:bodyPr/>
        <a:lstStyle/>
        <a:p>
          <a:endParaRPr lang="en-US"/>
        </a:p>
      </dgm:t>
    </dgm:pt>
    <dgm:pt modelId="{5A5445FB-C5F0-4476-BD73-0A3B0C742FCD}" type="pres">
      <dgm:prSet presAssocID="{5A1B949C-74D4-408C-BF4F-71E7093C8B8A}" presName="accent_1" presStyleCnt="0"/>
      <dgm:spPr/>
    </dgm:pt>
    <dgm:pt modelId="{D9A196BA-9014-4600-9E53-77AD77C7300C}" type="pres">
      <dgm:prSet presAssocID="{5A1B949C-74D4-408C-BF4F-71E7093C8B8A}" presName="accentRepeatNode" presStyleLbl="solidFgAcc1" presStyleIdx="0" presStyleCnt="1"/>
      <dgm:spPr>
        <a:solidFill>
          <a:srgbClr val="CC6600"/>
        </a:solidFill>
      </dgm:spPr>
      <dgm:t>
        <a:bodyPr/>
        <a:lstStyle/>
        <a:p>
          <a:endParaRPr lang="en-US"/>
        </a:p>
      </dgm:t>
    </dgm:pt>
  </dgm:ptLst>
  <dgm:cxnLst>
    <dgm:cxn modelId="{4C8DBB45-1F9F-4B01-8858-DE39674856E5}" type="presOf" srcId="{13BF7155-BE45-4CF9-B41C-0D474A570606}" destId="{69FC402B-F556-4249-87CF-F2B99AD4BFAC}" srcOrd="0" destOrd="0" presId="urn:microsoft.com/office/officeart/2008/layout/VerticalCurvedList"/>
    <dgm:cxn modelId="{C5AAD10A-1615-43C2-AC16-4A0107F09D34}" type="presOf" srcId="{5A1B949C-74D4-408C-BF4F-71E7093C8B8A}" destId="{403524E3-91F6-45AB-B12F-51339F9DFC8C}" srcOrd="0" destOrd="0" presId="urn:microsoft.com/office/officeart/2008/layout/VerticalCurvedList"/>
    <dgm:cxn modelId="{7993ABEC-1981-4BCA-B35D-01E47D18948C}" type="presOf" srcId="{FA5E38D6-DC51-4AF6-A245-9E2506A06C37}" destId="{37A7EF96-65AD-4E2C-B45F-63DA6D445E29}" srcOrd="0" destOrd="0" presId="urn:microsoft.com/office/officeart/2008/layout/VerticalCurvedList"/>
    <dgm:cxn modelId="{0706EEE6-477C-4DCB-B530-51E51F6CE2A2}" srcId="{13BF7155-BE45-4CF9-B41C-0D474A570606}" destId="{5A1B949C-74D4-408C-BF4F-71E7093C8B8A}" srcOrd="0" destOrd="0" parTransId="{AE599B2E-FDDE-42F4-920E-072EB70282DC}" sibTransId="{FA5E38D6-DC51-4AF6-A245-9E2506A06C37}"/>
    <dgm:cxn modelId="{E9D4B17B-4EB7-4732-BE55-40F79C5D018D}" type="presParOf" srcId="{69FC402B-F556-4249-87CF-F2B99AD4BFAC}" destId="{241F2806-A872-4DC0-88E6-5066154DF9EA}" srcOrd="0" destOrd="0" presId="urn:microsoft.com/office/officeart/2008/layout/VerticalCurvedList"/>
    <dgm:cxn modelId="{BBAC8771-F957-46B1-9102-C8378DC58B45}" type="presParOf" srcId="{241F2806-A872-4DC0-88E6-5066154DF9EA}" destId="{F66D1112-F567-4448-BDBE-87C9359DE614}" srcOrd="0" destOrd="0" presId="urn:microsoft.com/office/officeart/2008/layout/VerticalCurvedList"/>
    <dgm:cxn modelId="{719C3731-E785-4922-8FEB-23D4E994625D}" type="presParOf" srcId="{F66D1112-F567-4448-BDBE-87C9359DE614}" destId="{E660A381-A9A9-48AD-B7A5-CE2FED3503BF}" srcOrd="0" destOrd="0" presId="urn:microsoft.com/office/officeart/2008/layout/VerticalCurvedList"/>
    <dgm:cxn modelId="{387F3B25-6FCF-44E6-8324-601BE4D2AD50}" type="presParOf" srcId="{F66D1112-F567-4448-BDBE-87C9359DE614}" destId="{37A7EF96-65AD-4E2C-B45F-63DA6D445E29}" srcOrd="1" destOrd="0" presId="urn:microsoft.com/office/officeart/2008/layout/VerticalCurvedList"/>
    <dgm:cxn modelId="{F0F3CB26-ADD9-4182-A572-ACDB3A3EEDFF}" type="presParOf" srcId="{F66D1112-F567-4448-BDBE-87C9359DE614}" destId="{4077814A-3705-4816-8E69-FC0A82795A78}" srcOrd="2" destOrd="0" presId="urn:microsoft.com/office/officeart/2008/layout/VerticalCurvedList"/>
    <dgm:cxn modelId="{7A65AE1E-6192-4A5A-9A14-FEC7F31919E5}" type="presParOf" srcId="{F66D1112-F567-4448-BDBE-87C9359DE614}" destId="{FE5DACDC-D204-4196-9D90-2C749A97F532}" srcOrd="3" destOrd="0" presId="urn:microsoft.com/office/officeart/2008/layout/VerticalCurvedList"/>
    <dgm:cxn modelId="{C4A50747-F153-41F0-9640-48F6C9A8BC25}" type="presParOf" srcId="{241F2806-A872-4DC0-88E6-5066154DF9EA}" destId="{403524E3-91F6-45AB-B12F-51339F9DFC8C}" srcOrd="1" destOrd="0" presId="urn:microsoft.com/office/officeart/2008/layout/VerticalCurvedList"/>
    <dgm:cxn modelId="{3F4C4E86-6B29-4F00-B1F1-C8BD2F8DBD79}" type="presParOf" srcId="{241F2806-A872-4DC0-88E6-5066154DF9EA}" destId="{5A5445FB-C5F0-4476-BD73-0A3B0C742FCD}" srcOrd="2" destOrd="0" presId="urn:microsoft.com/office/officeart/2008/layout/VerticalCurvedList"/>
    <dgm:cxn modelId="{37D72C57-98C0-4E65-B722-DBDBFE1660B8}" type="presParOf" srcId="{5A5445FB-C5F0-4476-BD73-0A3B0C742FCD}" destId="{D9A196BA-9014-4600-9E53-77AD77C7300C}"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13BF7155-BE45-4CF9-B41C-0D474A570606}" type="doc">
      <dgm:prSet loTypeId="urn:microsoft.com/office/officeart/2008/layout/VerticalCurvedList" loCatId="list" qsTypeId="urn:microsoft.com/office/officeart/2005/8/quickstyle/3d3" qsCatId="3D" csTypeId="urn:microsoft.com/office/officeart/2005/8/colors/accent1_2" csCatId="accent1" phldr="1"/>
      <dgm:spPr/>
      <dgm:t>
        <a:bodyPr/>
        <a:lstStyle/>
        <a:p>
          <a:endParaRPr lang="en-US"/>
        </a:p>
      </dgm:t>
    </dgm:pt>
    <dgm:pt modelId="{C706F11F-6035-47FF-9995-9F9454D2E636}">
      <dgm:prSet phldrT="[Text]"/>
      <dgm:spPr>
        <a:solidFill>
          <a:srgbClr val="CC6600"/>
        </a:solidFill>
        <a:ln>
          <a:noFill/>
        </a:ln>
      </dgm:spPr>
      <dgm:t>
        <a:bodyPr/>
        <a:lstStyle/>
        <a:p>
          <a:r>
            <a:rPr lang="en-US" b="1" smtClean="0"/>
            <a:t>Máy móc trang bị và nhà xưởng</a:t>
          </a:r>
          <a:r>
            <a:rPr lang="en-US" smtClean="0"/>
            <a:t> </a:t>
          </a:r>
          <a:endParaRPr lang="en-US"/>
        </a:p>
      </dgm:t>
    </dgm:pt>
    <dgm:pt modelId="{726382BF-1B99-4951-B788-20517642B192}" type="parTrans" cxnId="{CD428E34-5B71-48BD-B2E0-F37BF17F39CC}">
      <dgm:prSet/>
      <dgm:spPr/>
      <dgm:t>
        <a:bodyPr/>
        <a:lstStyle/>
        <a:p>
          <a:endParaRPr lang="en-US"/>
        </a:p>
      </dgm:t>
    </dgm:pt>
    <dgm:pt modelId="{8BDA963B-9A8C-49EC-9393-A3542E0B9748}" type="sibTrans" cxnId="{CD428E34-5B71-48BD-B2E0-F37BF17F39CC}">
      <dgm:prSet/>
      <dgm:spPr>
        <a:ln>
          <a:solidFill>
            <a:srgbClr val="CC6600"/>
          </a:solidFill>
        </a:ln>
      </dgm:spPr>
      <dgm:t>
        <a:bodyPr/>
        <a:lstStyle/>
        <a:p>
          <a:endParaRPr lang="en-US"/>
        </a:p>
      </dgm:t>
    </dgm:pt>
    <dgm:pt modelId="{69FC402B-F556-4249-87CF-F2B99AD4BFAC}" type="pres">
      <dgm:prSet presAssocID="{13BF7155-BE45-4CF9-B41C-0D474A570606}" presName="Name0" presStyleCnt="0">
        <dgm:presLayoutVars>
          <dgm:chMax val="7"/>
          <dgm:chPref val="7"/>
          <dgm:dir/>
        </dgm:presLayoutVars>
      </dgm:prSet>
      <dgm:spPr/>
      <dgm:t>
        <a:bodyPr/>
        <a:lstStyle/>
        <a:p>
          <a:endParaRPr lang="en-US"/>
        </a:p>
      </dgm:t>
    </dgm:pt>
    <dgm:pt modelId="{241F2806-A872-4DC0-88E6-5066154DF9EA}" type="pres">
      <dgm:prSet presAssocID="{13BF7155-BE45-4CF9-B41C-0D474A570606}" presName="Name1" presStyleCnt="0"/>
      <dgm:spPr/>
    </dgm:pt>
    <dgm:pt modelId="{F66D1112-F567-4448-BDBE-87C9359DE614}" type="pres">
      <dgm:prSet presAssocID="{13BF7155-BE45-4CF9-B41C-0D474A570606}" presName="cycle" presStyleCnt="0"/>
      <dgm:spPr/>
    </dgm:pt>
    <dgm:pt modelId="{E660A381-A9A9-48AD-B7A5-CE2FED3503BF}" type="pres">
      <dgm:prSet presAssocID="{13BF7155-BE45-4CF9-B41C-0D474A570606}" presName="srcNode" presStyleLbl="node1" presStyleIdx="0" presStyleCnt="1"/>
      <dgm:spPr/>
    </dgm:pt>
    <dgm:pt modelId="{37A7EF96-65AD-4E2C-B45F-63DA6D445E29}" type="pres">
      <dgm:prSet presAssocID="{13BF7155-BE45-4CF9-B41C-0D474A570606}" presName="conn" presStyleLbl="parChTrans1D2" presStyleIdx="0" presStyleCnt="1"/>
      <dgm:spPr/>
      <dgm:t>
        <a:bodyPr/>
        <a:lstStyle/>
        <a:p>
          <a:endParaRPr lang="en-US"/>
        </a:p>
      </dgm:t>
    </dgm:pt>
    <dgm:pt modelId="{4077814A-3705-4816-8E69-FC0A82795A78}" type="pres">
      <dgm:prSet presAssocID="{13BF7155-BE45-4CF9-B41C-0D474A570606}" presName="extraNode" presStyleLbl="node1" presStyleIdx="0" presStyleCnt="1"/>
      <dgm:spPr/>
    </dgm:pt>
    <dgm:pt modelId="{FE5DACDC-D204-4196-9D90-2C749A97F532}" type="pres">
      <dgm:prSet presAssocID="{13BF7155-BE45-4CF9-B41C-0D474A570606}" presName="dstNode" presStyleLbl="node1" presStyleIdx="0" presStyleCnt="1"/>
      <dgm:spPr/>
    </dgm:pt>
    <dgm:pt modelId="{D8E6B5FE-8A70-4E93-9A23-0BD24EC1D922}" type="pres">
      <dgm:prSet presAssocID="{C706F11F-6035-47FF-9995-9F9454D2E636}" presName="text_1" presStyleLbl="node1" presStyleIdx="0" presStyleCnt="1">
        <dgm:presLayoutVars>
          <dgm:bulletEnabled val="1"/>
        </dgm:presLayoutVars>
      </dgm:prSet>
      <dgm:spPr/>
      <dgm:t>
        <a:bodyPr/>
        <a:lstStyle/>
        <a:p>
          <a:endParaRPr lang="en-US"/>
        </a:p>
      </dgm:t>
    </dgm:pt>
    <dgm:pt modelId="{DB6E6BC6-F998-448A-AA2C-CF47639BF198}" type="pres">
      <dgm:prSet presAssocID="{C706F11F-6035-47FF-9995-9F9454D2E636}" presName="accent_1" presStyleCnt="0"/>
      <dgm:spPr/>
    </dgm:pt>
    <dgm:pt modelId="{A60F5B7C-7E39-4954-8EC1-395B32DA8784}" type="pres">
      <dgm:prSet presAssocID="{C706F11F-6035-47FF-9995-9F9454D2E636}" presName="accentRepeatNode" presStyleLbl="solidFgAcc1" presStyleIdx="0" presStyleCnt="1"/>
      <dgm:spPr>
        <a:solidFill>
          <a:srgbClr val="FFC000"/>
        </a:solidFill>
      </dgm:spPr>
    </dgm:pt>
  </dgm:ptLst>
  <dgm:cxnLst>
    <dgm:cxn modelId="{4C8DBB45-1F9F-4B01-8858-DE39674856E5}" type="presOf" srcId="{13BF7155-BE45-4CF9-B41C-0D474A570606}" destId="{69FC402B-F556-4249-87CF-F2B99AD4BFAC}" srcOrd="0" destOrd="0" presId="urn:microsoft.com/office/officeart/2008/layout/VerticalCurvedList"/>
    <dgm:cxn modelId="{1EDA0A41-7DA2-423F-8D87-95F4C12C291B}" type="presOf" srcId="{C706F11F-6035-47FF-9995-9F9454D2E636}" destId="{D8E6B5FE-8A70-4E93-9A23-0BD24EC1D922}" srcOrd="0" destOrd="0" presId="urn:microsoft.com/office/officeart/2008/layout/VerticalCurvedList"/>
    <dgm:cxn modelId="{CD428E34-5B71-48BD-B2E0-F37BF17F39CC}" srcId="{13BF7155-BE45-4CF9-B41C-0D474A570606}" destId="{C706F11F-6035-47FF-9995-9F9454D2E636}" srcOrd="0" destOrd="0" parTransId="{726382BF-1B99-4951-B788-20517642B192}" sibTransId="{8BDA963B-9A8C-49EC-9393-A3542E0B9748}"/>
    <dgm:cxn modelId="{C4C8350A-73D0-4E6A-AB75-7CB8DFAA944A}" type="presOf" srcId="{8BDA963B-9A8C-49EC-9393-A3542E0B9748}" destId="{37A7EF96-65AD-4E2C-B45F-63DA6D445E29}" srcOrd="0" destOrd="0" presId="urn:microsoft.com/office/officeart/2008/layout/VerticalCurvedList"/>
    <dgm:cxn modelId="{E9D4B17B-4EB7-4732-BE55-40F79C5D018D}" type="presParOf" srcId="{69FC402B-F556-4249-87CF-F2B99AD4BFAC}" destId="{241F2806-A872-4DC0-88E6-5066154DF9EA}" srcOrd="0" destOrd="0" presId="urn:microsoft.com/office/officeart/2008/layout/VerticalCurvedList"/>
    <dgm:cxn modelId="{BBAC8771-F957-46B1-9102-C8378DC58B45}" type="presParOf" srcId="{241F2806-A872-4DC0-88E6-5066154DF9EA}" destId="{F66D1112-F567-4448-BDBE-87C9359DE614}" srcOrd="0" destOrd="0" presId="urn:microsoft.com/office/officeart/2008/layout/VerticalCurvedList"/>
    <dgm:cxn modelId="{719C3731-E785-4922-8FEB-23D4E994625D}" type="presParOf" srcId="{F66D1112-F567-4448-BDBE-87C9359DE614}" destId="{E660A381-A9A9-48AD-B7A5-CE2FED3503BF}" srcOrd="0" destOrd="0" presId="urn:microsoft.com/office/officeart/2008/layout/VerticalCurvedList"/>
    <dgm:cxn modelId="{387F3B25-6FCF-44E6-8324-601BE4D2AD50}" type="presParOf" srcId="{F66D1112-F567-4448-BDBE-87C9359DE614}" destId="{37A7EF96-65AD-4E2C-B45F-63DA6D445E29}" srcOrd="1" destOrd="0" presId="urn:microsoft.com/office/officeart/2008/layout/VerticalCurvedList"/>
    <dgm:cxn modelId="{F0F3CB26-ADD9-4182-A572-ACDB3A3EEDFF}" type="presParOf" srcId="{F66D1112-F567-4448-BDBE-87C9359DE614}" destId="{4077814A-3705-4816-8E69-FC0A82795A78}" srcOrd="2" destOrd="0" presId="urn:microsoft.com/office/officeart/2008/layout/VerticalCurvedList"/>
    <dgm:cxn modelId="{7A65AE1E-6192-4A5A-9A14-FEC7F31919E5}" type="presParOf" srcId="{F66D1112-F567-4448-BDBE-87C9359DE614}" destId="{FE5DACDC-D204-4196-9D90-2C749A97F532}" srcOrd="3" destOrd="0" presId="urn:microsoft.com/office/officeart/2008/layout/VerticalCurvedList"/>
    <dgm:cxn modelId="{1A10E5A0-B38B-4DA3-9F57-0AF7AAEE5443}" type="presParOf" srcId="{241F2806-A872-4DC0-88E6-5066154DF9EA}" destId="{D8E6B5FE-8A70-4E93-9A23-0BD24EC1D922}" srcOrd="1" destOrd="0" presId="urn:microsoft.com/office/officeart/2008/layout/VerticalCurvedList"/>
    <dgm:cxn modelId="{EE9E66C9-8AE1-4CEC-AA2D-19F7179D152E}" type="presParOf" srcId="{241F2806-A872-4DC0-88E6-5066154DF9EA}" destId="{DB6E6BC6-F998-448A-AA2C-CF47639BF198}" srcOrd="2" destOrd="0" presId="urn:microsoft.com/office/officeart/2008/layout/VerticalCurvedList"/>
    <dgm:cxn modelId="{3048971A-3B04-48B7-A226-D1EB3E26C736}" type="presParOf" srcId="{DB6E6BC6-F998-448A-AA2C-CF47639BF198}" destId="{A60F5B7C-7E39-4954-8EC1-395B32DA8784}"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13BF7155-BE45-4CF9-B41C-0D474A570606}" type="doc">
      <dgm:prSet loTypeId="urn:microsoft.com/office/officeart/2008/layout/VerticalCurvedList" loCatId="list" qsTypeId="urn:microsoft.com/office/officeart/2005/8/quickstyle/3d3" qsCatId="3D" csTypeId="urn:microsoft.com/office/officeart/2005/8/colors/accent1_2" csCatId="accent1" phldr="1"/>
      <dgm:spPr/>
      <dgm:t>
        <a:bodyPr/>
        <a:lstStyle/>
        <a:p>
          <a:endParaRPr lang="en-US"/>
        </a:p>
      </dgm:t>
    </dgm:pt>
    <dgm:pt modelId="{C706F11F-6035-47FF-9995-9F9454D2E636}">
      <dgm:prSet phldrT="[Text]"/>
      <dgm:spPr>
        <a:solidFill>
          <a:srgbClr val="CC6600"/>
        </a:solidFill>
        <a:ln>
          <a:noFill/>
        </a:ln>
      </dgm:spPr>
      <dgm:t>
        <a:bodyPr/>
        <a:lstStyle/>
        <a:p>
          <a:r>
            <a:rPr lang="en-US" b="1" smtClean="0"/>
            <a:t>Máy móc trang bị và nhà xưởng</a:t>
          </a:r>
          <a:r>
            <a:rPr lang="en-US" smtClean="0"/>
            <a:t> </a:t>
          </a:r>
          <a:endParaRPr lang="en-US"/>
        </a:p>
      </dgm:t>
    </dgm:pt>
    <dgm:pt modelId="{726382BF-1B99-4951-B788-20517642B192}" type="parTrans" cxnId="{CD428E34-5B71-48BD-B2E0-F37BF17F39CC}">
      <dgm:prSet/>
      <dgm:spPr/>
      <dgm:t>
        <a:bodyPr/>
        <a:lstStyle/>
        <a:p>
          <a:endParaRPr lang="en-US"/>
        </a:p>
      </dgm:t>
    </dgm:pt>
    <dgm:pt modelId="{8BDA963B-9A8C-49EC-9393-A3542E0B9748}" type="sibTrans" cxnId="{CD428E34-5B71-48BD-B2E0-F37BF17F39CC}">
      <dgm:prSet/>
      <dgm:spPr>
        <a:ln>
          <a:solidFill>
            <a:srgbClr val="CC6600"/>
          </a:solidFill>
        </a:ln>
      </dgm:spPr>
      <dgm:t>
        <a:bodyPr/>
        <a:lstStyle/>
        <a:p>
          <a:endParaRPr lang="en-US"/>
        </a:p>
      </dgm:t>
    </dgm:pt>
    <dgm:pt modelId="{69FC402B-F556-4249-87CF-F2B99AD4BFAC}" type="pres">
      <dgm:prSet presAssocID="{13BF7155-BE45-4CF9-B41C-0D474A570606}" presName="Name0" presStyleCnt="0">
        <dgm:presLayoutVars>
          <dgm:chMax val="7"/>
          <dgm:chPref val="7"/>
          <dgm:dir/>
        </dgm:presLayoutVars>
      </dgm:prSet>
      <dgm:spPr/>
      <dgm:t>
        <a:bodyPr/>
        <a:lstStyle/>
        <a:p>
          <a:endParaRPr lang="en-US"/>
        </a:p>
      </dgm:t>
    </dgm:pt>
    <dgm:pt modelId="{241F2806-A872-4DC0-88E6-5066154DF9EA}" type="pres">
      <dgm:prSet presAssocID="{13BF7155-BE45-4CF9-B41C-0D474A570606}" presName="Name1" presStyleCnt="0"/>
      <dgm:spPr/>
    </dgm:pt>
    <dgm:pt modelId="{F66D1112-F567-4448-BDBE-87C9359DE614}" type="pres">
      <dgm:prSet presAssocID="{13BF7155-BE45-4CF9-B41C-0D474A570606}" presName="cycle" presStyleCnt="0"/>
      <dgm:spPr/>
    </dgm:pt>
    <dgm:pt modelId="{E660A381-A9A9-48AD-B7A5-CE2FED3503BF}" type="pres">
      <dgm:prSet presAssocID="{13BF7155-BE45-4CF9-B41C-0D474A570606}" presName="srcNode" presStyleLbl="node1" presStyleIdx="0" presStyleCnt="1"/>
      <dgm:spPr/>
    </dgm:pt>
    <dgm:pt modelId="{37A7EF96-65AD-4E2C-B45F-63DA6D445E29}" type="pres">
      <dgm:prSet presAssocID="{13BF7155-BE45-4CF9-B41C-0D474A570606}" presName="conn" presStyleLbl="parChTrans1D2" presStyleIdx="0" presStyleCnt="1"/>
      <dgm:spPr/>
      <dgm:t>
        <a:bodyPr/>
        <a:lstStyle/>
        <a:p>
          <a:endParaRPr lang="en-US"/>
        </a:p>
      </dgm:t>
    </dgm:pt>
    <dgm:pt modelId="{4077814A-3705-4816-8E69-FC0A82795A78}" type="pres">
      <dgm:prSet presAssocID="{13BF7155-BE45-4CF9-B41C-0D474A570606}" presName="extraNode" presStyleLbl="node1" presStyleIdx="0" presStyleCnt="1"/>
      <dgm:spPr/>
    </dgm:pt>
    <dgm:pt modelId="{FE5DACDC-D204-4196-9D90-2C749A97F532}" type="pres">
      <dgm:prSet presAssocID="{13BF7155-BE45-4CF9-B41C-0D474A570606}" presName="dstNode" presStyleLbl="node1" presStyleIdx="0" presStyleCnt="1"/>
      <dgm:spPr/>
    </dgm:pt>
    <dgm:pt modelId="{D8E6B5FE-8A70-4E93-9A23-0BD24EC1D922}" type="pres">
      <dgm:prSet presAssocID="{C706F11F-6035-47FF-9995-9F9454D2E636}" presName="text_1" presStyleLbl="node1" presStyleIdx="0" presStyleCnt="1">
        <dgm:presLayoutVars>
          <dgm:bulletEnabled val="1"/>
        </dgm:presLayoutVars>
      </dgm:prSet>
      <dgm:spPr/>
      <dgm:t>
        <a:bodyPr/>
        <a:lstStyle/>
        <a:p>
          <a:endParaRPr lang="en-US"/>
        </a:p>
      </dgm:t>
    </dgm:pt>
    <dgm:pt modelId="{DB6E6BC6-F998-448A-AA2C-CF47639BF198}" type="pres">
      <dgm:prSet presAssocID="{C706F11F-6035-47FF-9995-9F9454D2E636}" presName="accent_1" presStyleCnt="0"/>
      <dgm:spPr/>
    </dgm:pt>
    <dgm:pt modelId="{A60F5B7C-7E39-4954-8EC1-395B32DA8784}" type="pres">
      <dgm:prSet presAssocID="{C706F11F-6035-47FF-9995-9F9454D2E636}" presName="accentRepeatNode" presStyleLbl="solidFgAcc1" presStyleIdx="0" presStyleCnt="1"/>
      <dgm:spPr>
        <a:solidFill>
          <a:srgbClr val="FFC000"/>
        </a:solidFill>
      </dgm:spPr>
    </dgm:pt>
  </dgm:ptLst>
  <dgm:cxnLst>
    <dgm:cxn modelId="{4C8DBB45-1F9F-4B01-8858-DE39674856E5}" type="presOf" srcId="{13BF7155-BE45-4CF9-B41C-0D474A570606}" destId="{69FC402B-F556-4249-87CF-F2B99AD4BFAC}" srcOrd="0" destOrd="0" presId="urn:microsoft.com/office/officeart/2008/layout/VerticalCurvedList"/>
    <dgm:cxn modelId="{1EDA0A41-7DA2-423F-8D87-95F4C12C291B}" type="presOf" srcId="{C706F11F-6035-47FF-9995-9F9454D2E636}" destId="{D8E6B5FE-8A70-4E93-9A23-0BD24EC1D922}" srcOrd="0" destOrd="0" presId="urn:microsoft.com/office/officeart/2008/layout/VerticalCurvedList"/>
    <dgm:cxn modelId="{CD428E34-5B71-48BD-B2E0-F37BF17F39CC}" srcId="{13BF7155-BE45-4CF9-B41C-0D474A570606}" destId="{C706F11F-6035-47FF-9995-9F9454D2E636}" srcOrd="0" destOrd="0" parTransId="{726382BF-1B99-4951-B788-20517642B192}" sibTransId="{8BDA963B-9A8C-49EC-9393-A3542E0B9748}"/>
    <dgm:cxn modelId="{C4C8350A-73D0-4E6A-AB75-7CB8DFAA944A}" type="presOf" srcId="{8BDA963B-9A8C-49EC-9393-A3542E0B9748}" destId="{37A7EF96-65AD-4E2C-B45F-63DA6D445E29}" srcOrd="0" destOrd="0" presId="urn:microsoft.com/office/officeart/2008/layout/VerticalCurvedList"/>
    <dgm:cxn modelId="{E9D4B17B-4EB7-4732-BE55-40F79C5D018D}" type="presParOf" srcId="{69FC402B-F556-4249-87CF-F2B99AD4BFAC}" destId="{241F2806-A872-4DC0-88E6-5066154DF9EA}" srcOrd="0" destOrd="0" presId="urn:microsoft.com/office/officeart/2008/layout/VerticalCurvedList"/>
    <dgm:cxn modelId="{BBAC8771-F957-46B1-9102-C8378DC58B45}" type="presParOf" srcId="{241F2806-A872-4DC0-88E6-5066154DF9EA}" destId="{F66D1112-F567-4448-BDBE-87C9359DE614}" srcOrd="0" destOrd="0" presId="urn:microsoft.com/office/officeart/2008/layout/VerticalCurvedList"/>
    <dgm:cxn modelId="{719C3731-E785-4922-8FEB-23D4E994625D}" type="presParOf" srcId="{F66D1112-F567-4448-BDBE-87C9359DE614}" destId="{E660A381-A9A9-48AD-B7A5-CE2FED3503BF}" srcOrd="0" destOrd="0" presId="urn:microsoft.com/office/officeart/2008/layout/VerticalCurvedList"/>
    <dgm:cxn modelId="{387F3B25-6FCF-44E6-8324-601BE4D2AD50}" type="presParOf" srcId="{F66D1112-F567-4448-BDBE-87C9359DE614}" destId="{37A7EF96-65AD-4E2C-B45F-63DA6D445E29}" srcOrd="1" destOrd="0" presId="urn:microsoft.com/office/officeart/2008/layout/VerticalCurvedList"/>
    <dgm:cxn modelId="{F0F3CB26-ADD9-4182-A572-ACDB3A3EEDFF}" type="presParOf" srcId="{F66D1112-F567-4448-BDBE-87C9359DE614}" destId="{4077814A-3705-4816-8E69-FC0A82795A78}" srcOrd="2" destOrd="0" presId="urn:microsoft.com/office/officeart/2008/layout/VerticalCurvedList"/>
    <dgm:cxn modelId="{7A65AE1E-6192-4A5A-9A14-FEC7F31919E5}" type="presParOf" srcId="{F66D1112-F567-4448-BDBE-87C9359DE614}" destId="{FE5DACDC-D204-4196-9D90-2C749A97F532}" srcOrd="3" destOrd="0" presId="urn:microsoft.com/office/officeart/2008/layout/VerticalCurvedList"/>
    <dgm:cxn modelId="{1A10E5A0-B38B-4DA3-9F57-0AF7AAEE5443}" type="presParOf" srcId="{241F2806-A872-4DC0-88E6-5066154DF9EA}" destId="{D8E6B5FE-8A70-4E93-9A23-0BD24EC1D922}" srcOrd="1" destOrd="0" presId="urn:microsoft.com/office/officeart/2008/layout/VerticalCurvedList"/>
    <dgm:cxn modelId="{EE9E66C9-8AE1-4CEC-AA2D-19F7179D152E}" type="presParOf" srcId="{241F2806-A872-4DC0-88E6-5066154DF9EA}" destId="{DB6E6BC6-F998-448A-AA2C-CF47639BF198}" srcOrd="2" destOrd="0" presId="urn:microsoft.com/office/officeart/2008/layout/VerticalCurvedList"/>
    <dgm:cxn modelId="{3048971A-3B04-48B7-A226-D1EB3E26C736}" type="presParOf" srcId="{DB6E6BC6-F998-448A-AA2C-CF47639BF198}" destId="{A60F5B7C-7E39-4954-8EC1-395B32DA8784}"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13BF7155-BE45-4CF9-B41C-0D474A570606}" type="doc">
      <dgm:prSet loTypeId="urn:microsoft.com/office/officeart/2008/layout/VerticalCurvedList" loCatId="list" qsTypeId="urn:microsoft.com/office/officeart/2005/8/quickstyle/3d3" qsCatId="3D" csTypeId="urn:microsoft.com/office/officeart/2005/8/colors/accent1_2" csCatId="accent1" phldr="1"/>
      <dgm:spPr/>
      <dgm:t>
        <a:bodyPr/>
        <a:lstStyle/>
        <a:p>
          <a:endParaRPr lang="en-US"/>
        </a:p>
      </dgm:t>
    </dgm:pt>
    <dgm:pt modelId="{45993EB3-59A3-4B33-A145-B47E49091A1E}">
      <dgm:prSet phldrT="[Text]"/>
      <dgm:spPr>
        <a:solidFill>
          <a:srgbClr val="FFC000"/>
        </a:solidFill>
        <a:ln>
          <a:noFill/>
        </a:ln>
      </dgm:spPr>
      <dgm:t>
        <a:bodyPr/>
        <a:lstStyle/>
        <a:p>
          <a:r>
            <a:rPr lang="en-US" b="1" smtClean="0"/>
            <a:t>Phương thức sản xuất</a:t>
          </a:r>
          <a:r>
            <a:rPr lang="en-US" smtClean="0"/>
            <a:t>  </a:t>
          </a:r>
          <a:endParaRPr lang="en-US"/>
        </a:p>
      </dgm:t>
    </dgm:pt>
    <dgm:pt modelId="{CBE2E11F-B758-4246-A494-F2A1242FE598}" type="parTrans" cxnId="{471FF48B-10AE-4460-B986-DF94810EAB02}">
      <dgm:prSet/>
      <dgm:spPr/>
      <dgm:t>
        <a:bodyPr/>
        <a:lstStyle/>
        <a:p>
          <a:endParaRPr lang="en-US"/>
        </a:p>
      </dgm:t>
    </dgm:pt>
    <dgm:pt modelId="{6D53BF88-4D51-4C50-AAC0-9BDF79BBBE65}" type="sibTrans" cxnId="{471FF48B-10AE-4460-B986-DF94810EAB02}">
      <dgm:prSet/>
      <dgm:spPr>
        <a:ln>
          <a:solidFill>
            <a:srgbClr val="CC6600"/>
          </a:solidFill>
        </a:ln>
      </dgm:spPr>
      <dgm:t>
        <a:bodyPr/>
        <a:lstStyle/>
        <a:p>
          <a:endParaRPr lang="en-US"/>
        </a:p>
      </dgm:t>
    </dgm:pt>
    <dgm:pt modelId="{69FC402B-F556-4249-87CF-F2B99AD4BFAC}" type="pres">
      <dgm:prSet presAssocID="{13BF7155-BE45-4CF9-B41C-0D474A570606}" presName="Name0" presStyleCnt="0">
        <dgm:presLayoutVars>
          <dgm:chMax val="7"/>
          <dgm:chPref val="7"/>
          <dgm:dir/>
        </dgm:presLayoutVars>
      </dgm:prSet>
      <dgm:spPr/>
      <dgm:t>
        <a:bodyPr/>
        <a:lstStyle/>
        <a:p>
          <a:endParaRPr lang="en-US"/>
        </a:p>
      </dgm:t>
    </dgm:pt>
    <dgm:pt modelId="{241F2806-A872-4DC0-88E6-5066154DF9EA}" type="pres">
      <dgm:prSet presAssocID="{13BF7155-BE45-4CF9-B41C-0D474A570606}" presName="Name1" presStyleCnt="0"/>
      <dgm:spPr/>
    </dgm:pt>
    <dgm:pt modelId="{F66D1112-F567-4448-BDBE-87C9359DE614}" type="pres">
      <dgm:prSet presAssocID="{13BF7155-BE45-4CF9-B41C-0D474A570606}" presName="cycle" presStyleCnt="0"/>
      <dgm:spPr/>
    </dgm:pt>
    <dgm:pt modelId="{E660A381-A9A9-48AD-B7A5-CE2FED3503BF}" type="pres">
      <dgm:prSet presAssocID="{13BF7155-BE45-4CF9-B41C-0D474A570606}" presName="srcNode" presStyleLbl="node1" presStyleIdx="0" presStyleCnt="1"/>
      <dgm:spPr/>
    </dgm:pt>
    <dgm:pt modelId="{37A7EF96-65AD-4E2C-B45F-63DA6D445E29}" type="pres">
      <dgm:prSet presAssocID="{13BF7155-BE45-4CF9-B41C-0D474A570606}" presName="conn" presStyleLbl="parChTrans1D2" presStyleIdx="0" presStyleCnt="1"/>
      <dgm:spPr/>
      <dgm:t>
        <a:bodyPr/>
        <a:lstStyle/>
        <a:p>
          <a:endParaRPr lang="en-US"/>
        </a:p>
      </dgm:t>
    </dgm:pt>
    <dgm:pt modelId="{4077814A-3705-4816-8E69-FC0A82795A78}" type="pres">
      <dgm:prSet presAssocID="{13BF7155-BE45-4CF9-B41C-0D474A570606}" presName="extraNode" presStyleLbl="node1" presStyleIdx="0" presStyleCnt="1"/>
      <dgm:spPr/>
    </dgm:pt>
    <dgm:pt modelId="{FE5DACDC-D204-4196-9D90-2C749A97F532}" type="pres">
      <dgm:prSet presAssocID="{13BF7155-BE45-4CF9-B41C-0D474A570606}" presName="dstNode" presStyleLbl="node1" presStyleIdx="0" presStyleCnt="1"/>
      <dgm:spPr/>
    </dgm:pt>
    <dgm:pt modelId="{E1A10C3F-4031-4593-8401-58AC7131495F}" type="pres">
      <dgm:prSet presAssocID="{45993EB3-59A3-4B33-A145-B47E49091A1E}" presName="text_1" presStyleLbl="node1" presStyleIdx="0" presStyleCnt="1">
        <dgm:presLayoutVars>
          <dgm:bulletEnabled val="1"/>
        </dgm:presLayoutVars>
      </dgm:prSet>
      <dgm:spPr/>
      <dgm:t>
        <a:bodyPr/>
        <a:lstStyle/>
        <a:p>
          <a:endParaRPr lang="en-US"/>
        </a:p>
      </dgm:t>
    </dgm:pt>
    <dgm:pt modelId="{AABE5DE5-5148-4B80-BCE0-18FCC36AC80C}" type="pres">
      <dgm:prSet presAssocID="{45993EB3-59A3-4B33-A145-B47E49091A1E}" presName="accent_1" presStyleCnt="0"/>
      <dgm:spPr/>
    </dgm:pt>
    <dgm:pt modelId="{72839F3A-260B-46D7-8E68-76FEEBA15057}" type="pres">
      <dgm:prSet presAssocID="{45993EB3-59A3-4B33-A145-B47E49091A1E}" presName="accentRepeatNode" presStyleLbl="solidFgAcc1" presStyleIdx="0" presStyleCnt="1"/>
      <dgm:spPr>
        <a:solidFill>
          <a:srgbClr val="CC6600"/>
        </a:solidFill>
      </dgm:spPr>
      <dgm:t>
        <a:bodyPr/>
        <a:lstStyle/>
        <a:p>
          <a:endParaRPr lang="en-US"/>
        </a:p>
      </dgm:t>
    </dgm:pt>
  </dgm:ptLst>
  <dgm:cxnLst>
    <dgm:cxn modelId="{4C8DBB45-1F9F-4B01-8858-DE39674856E5}" type="presOf" srcId="{13BF7155-BE45-4CF9-B41C-0D474A570606}" destId="{69FC402B-F556-4249-87CF-F2B99AD4BFAC}" srcOrd="0" destOrd="0" presId="urn:microsoft.com/office/officeart/2008/layout/VerticalCurvedList"/>
    <dgm:cxn modelId="{258830FD-8996-44F5-9758-6ED6F67AD7BC}" type="presOf" srcId="{6D53BF88-4D51-4C50-AAC0-9BDF79BBBE65}" destId="{37A7EF96-65AD-4E2C-B45F-63DA6D445E29}" srcOrd="0" destOrd="0" presId="urn:microsoft.com/office/officeart/2008/layout/VerticalCurvedList"/>
    <dgm:cxn modelId="{471FF48B-10AE-4460-B986-DF94810EAB02}" srcId="{13BF7155-BE45-4CF9-B41C-0D474A570606}" destId="{45993EB3-59A3-4B33-A145-B47E49091A1E}" srcOrd="0" destOrd="0" parTransId="{CBE2E11F-B758-4246-A494-F2A1242FE598}" sibTransId="{6D53BF88-4D51-4C50-AAC0-9BDF79BBBE65}"/>
    <dgm:cxn modelId="{8249A62D-A04A-4E37-A2D7-A66F6465F392}" type="presOf" srcId="{45993EB3-59A3-4B33-A145-B47E49091A1E}" destId="{E1A10C3F-4031-4593-8401-58AC7131495F}" srcOrd="0" destOrd="0" presId="urn:microsoft.com/office/officeart/2008/layout/VerticalCurvedList"/>
    <dgm:cxn modelId="{E9D4B17B-4EB7-4732-BE55-40F79C5D018D}" type="presParOf" srcId="{69FC402B-F556-4249-87CF-F2B99AD4BFAC}" destId="{241F2806-A872-4DC0-88E6-5066154DF9EA}" srcOrd="0" destOrd="0" presId="urn:microsoft.com/office/officeart/2008/layout/VerticalCurvedList"/>
    <dgm:cxn modelId="{BBAC8771-F957-46B1-9102-C8378DC58B45}" type="presParOf" srcId="{241F2806-A872-4DC0-88E6-5066154DF9EA}" destId="{F66D1112-F567-4448-BDBE-87C9359DE614}" srcOrd="0" destOrd="0" presId="urn:microsoft.com/office/officeart/2008/layout/VerticalCurvedList"/>
    <dgm:cxn modelId="{719C3731-E785-4922-8FEB-23D4E994625D}" type="presParOf" srcId="{F66D1112-F567-4448-BDBE-87C9359DE614}" destId="{E660A381-A9A9-48AD-B7A5-CE2FED3503BF}" srcOrd="0" destOrd="0" presId="urn:microsoft.com/office/officeart/2008/layout/VerticalCurvedList"/>
    <dgm:cxn modelId="{387F3B25-6FCF-44E6-8324-601BE4D2AD50}" type="presParOf" srcId="{F66D1112-F567-4448-BDBE-87C9359DE614}" destId="{37A7EF96-65AD-4E2C-B45F-63DA6D445E29}" srcOrd="1" destOrd="0" presId="urn:microsoft.com/office/officeart/2008/layout/VerticalCurvedList"/>
    <dgm:cxn modelId="{F0F3CB26-ADD9-4182-A572-ACDB3A3EEDFF}" type="presParOf" srcId="{F66D1112-F567-4448-BDBE-87C9359DE614}" destId="{4077814A-3705-4816-8E69-FC0A82795A78}" srcOrd="2" destOrd="0" presId="urn:microsoft.com/office/officeart/2008/layout/VerticalCurvedList"/>
    <dgm:cxn modelId="{7A65AE1E-6192-4A5A-9A14-FEC7F31919E5}" type="presParOf" srcId="{F66D1112-F567-4448-BDBE-87C9359DE614}" destId="{FE5DACDC-D204-4196-9D90-2C749A97F532}" srcOrd="3" destOrd="0" presId="urn:microsoft.com/office/officeart/2008/layout/VerticalCurvedList"/>
    <dgm:cxn modelId="{50116ED9-07F4-419F-A231-08D648B632E9}" type="presParOf" srcId="{241F2806-A872-4DC0-88E6-5066154DF9EA}" destId="{E1A10C3F-4031-4593-8401-58AC7131495F}" srcOrd="1" destOrd="0" presId="urn:microsoft.com/office/officeart/2008/layout/VerticalCurvedList"/>
    <dgm:cxn modelId="{A2DF913D-FD75-4034-A903-7BDE969B7803}" type="presParOf" srcId="{241F2806-A872-4DC0-88E6-5066154DF9EA}" destId="{AABE5DE5-5148-4B80-BCE0-18FCC36AC80C}" srcOrd="2" destOrd="0" presId="urn:microsoft.com/office/officeart/2008/layout/VerticalCurvedList"/>
    <dgm:cxn modelId="{D79A6ACF-F7ED-46C4-962E-B4DC2ADACE6F}" type="presParOf" srcId="{AABE5DE5-5148-4B80-BCE0-18FCC36AC80C}" destId="{72839F3A-260B-46D7-8E68-76FEEBA15057}"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13BF7155-BE45-4CF9-B41C-0D474A570606}" type="doc">
      <dgm:prSet loTypeId="urn:microsoft.com/office/officeart/2008/layout/VerticalCurvedList" loCatId="list" qsTypeId="urn:microsoft.com/office/officeart/2005/8/quickstyle/3d3" qsCatId="3D" csTypeId="urn:microsoft.com/office/officeart/2005/8/colors/accent1_2" csCatId="accent1" phldr="1"/>
      <dgm:spPr/>
      <dgm:t>
        <a:bodyPr/>
        <a:lstStyle/>
        <a:p>
          <a:endParaRPr lang="en-US"/>
        </a:p>
      </dgm:t>
    </dgm:pt>
    <dgm:pt modelId="{45993EB3-59A3-4B33-A145-B47E49091A1E}">
      <dgm:prSet phldrT="[Text]"/>
      <dgm:spPr>
        <a:solidFill>
          <a:srgbClr val="FFC000"/>
        </a:solidFill>
        <a:ln>
          <a:noFill/>
        </a:ln>
      </dgm:spPr>
      <dgm:t>
        <a:bodyPr/>
        <a:lstStyle/>
        <a:p>
          <a:r>
            <a:rPr lang="en-US" b="1" smtClean="0"/>
            <a:t>Phương thức sản xuất</a:t>
          </a:r>
          <a:r>
            <a:rPr lang="en-US" smtClean="0"/>
            <a:t>  </a:t>
          </a:r>
          <a:endParaRPr lang="en-US"/>
        </a:p>
      </dgm:t>
    </dgm:pt>
    <dgm:pt modelId="{CBE2E11F-B758-4246-A494-F2A1242FE598}" type="parTrans" cxnId="{471FF48B-10AE-4460-B986-DF94810EAB02}">
      <dgm:prSet/>
      <dgm:spPr/>
      <dgm:t>
        <a:bodyPr/>
        <a:lstStyle/>
        <a:p>
          <a:endParaRPr lang="en-US"/>
        </a:p>
      </dgm:t>
    </dgm:pt>
    <dgm:pt modelId="{6D53BF88-4D51-4C50-AAC0-9BDF79BBBE65}" type="sibTrans" cxnId="{471FF48B-10AE-4460-B986-DF94810EAB02}">
      <dgm:prSet/>
      <dgm:spPr>
        <a:ln>
          <a:solidFill>
            <a:srgbClr val="CC6600"/>
          </a:solidFill>
        </a:ln>
      </dgm:spPr>
      <dgm:t>
        <a:bodyPr/>
        <a:lstStyle/>
        <a:p>
          <a:endParaRPr lang="en-US"/>
        </a:p>
      </dgm:t>
    </dgm:pt>
    <dgm:pt modelId="{69FC402B-F556-4249-87CF-F2B99AD4BFAC}" type="pres">
      <dgm:prSet presAssocID="{13BF7155-BE45-4CF9-B41C-0D474A570606}" presName="Name0" presStyleCnt="0">
        <dgm:presLayoutVars>
          <dgm:chMax val="7"/>
          <dgm:chPref val="7"/>
          <dgm:dir/>
        </dgm:presLayoutVars>
      </dgm:prSet>
      <dgm:spPr/>
      <dgm:t>
        <a:bodyPr/>
        <a:lstStyle/>
        <a:p>
          <a:endParaRPr lang="en-US"/>
        </a:p>
      </dgm:t>
    </dgm:pt>
    <dgm:pt modelId="{241F2806-A872-4DC0-88E6-5066154DF9EA}" type="pres">
      <dgm:prSet presAssocID="{13BF7155-BE45-4CF9-B41C-0D474A570606}" presName="Name1" presStyleCnt="0"/>
      <dgm:spPr/>
    </dgm:pt>
    <dgm:pt modelId="{F66D1112-F567-4448-BDBE-87C9359DE614}" type="pres">
      <dgm:prSet presAssocID="{13BF7155-BE45-4CF9-B41C-0D474A570606}" presName="cycle" presStyleCnt="0"/>
      <dgm:spPr/>
    </dgm:pt>
    <dgm:pt modelId="{E660A381-A9A9-48AD-B7A5-CE2FED3503BF}" type="pres">
      <dgm:prSet presAssocID="{13BF7155-BE45-4CF9-B41C-0D474A570606}" presName="srcNode" presStyleLbl="node1" presStyleIdx="0" presStyleCnt="1"/>
      <dgm:spPr/>
    </dgm:pt>
    <dgm:pt modelId="{37A7EF96-65AD-4E2C-B45F-63DA6D445E29}" type="pres">
      <dgm:prSet presAssocID="{13BF7155-BE45-4CF9-B41C-0D474A570606}" presName="conn" presStyleLbl="parChTrans1D2" presStyleIdx="0" presStyleCnt="1"/>
      <dgm:spPr/>
      <dgm:t>
        <a:bodyPr/>
        <a:lstStyle/>
        <a:p>
          <a:endParaRPr lang="en-US"/>
        </a:p>
      </dgm:t>
    </dgm:pt>
    <dgm:pt modelId="{4077814A-3705-4816-8E69-FC0A82795A78}" type="pres">
      <dgm:prSet presAssocID="{13BF7155-BE45-4CF9-B41C-0D474A570606}" presName="extraNode" presStyleLbl="node1" presStyleIdx="0" presStyleCnt="1"/>
      <dgm:spPr/>
    </dgm:pt>
    <dgm:pt modelId="{FE5DACDC-D204-4196-9D90-2C749A97F532}" type="pres">
      <dgm:prSet presAssocID="{13BF7155-BE45-4CF9-B41C-0D474A570606}" presName="dstNode" presStyleLbl="node1" presStyleIdx="0" presStyleCnt="1"/>
      <dgm:spPr/>
    </dgm:pt>
    <dgm:pt modelId="{E1A10C3F-4031-4593-8401-58AC7131495F}" type="pres">
      <dgm:prSet presAssocID="{45993EB3-59A3-4B33-A145-B47E49091A1E}" presName="text_1" presStyleLbl="node1" presStyleIdx="0" presStyleCnt="1">
        <dgm:presLayoutVars>
          <dgm:bulletEnabled val="1"/>
        </dgm:presLayoutVars>
      </dgm:prSet>
      <dgm:spPr/>
      <dgm:t>
        <a:bodyPr/>
        <a:lstStyle/>
        <a:p>
          <a:endParaRPr lang="en-US"/>
        </a:p>
      </dgm:t>
    </dgm:pt>
    <dgm:pt modelId="{AABE5DE5-5148-4B80-BCE0-18FCC36AC80C}" type="pres">
      <dgm:prSet presAssocID="{45993EB3-59A3-4B33-A145-B47E49091A1E}" presName="accent_1" presStyleCnt="0"/>
      <dgm:spPr/>
    </dgm:pt>
    <dgm:pt modelId="{72839F3A-260B-46D7-8E68-76FEEBA15057}" type="pres">
      <dgm:prSet presAssocID="{45993EB3-59A3-4B33-A145-B47E49091A1E}" presName="accentRepeatNode" presStyleLbl="solidFgAcc1" presStyleIdx="0" presStyleCnt="1"/>
      <dgm:spPr>
        <a:solidFill>
          <a:srgbClr val="CC6600"/>
        </a:solidFill>
      </dgm:spPr>
      <dgm:t>
        <a:bodyPr/>
        <a:lstStyle/>
        <a:p>
          <a:endParaRPr lang="en-US"/>
        </a:p>
      </dgm:t>
    </dgm:pt>
  </dgm:ptLst>
  <dgm:cxnLst>
    <dgm:cxn modelId="{4C8DBB45-1F9F-4B01-8858-DE39674856E5}" type="presOf" srcId="{13BF7155-BE45-4CF9-B41C-0D474A570606}" destId="{69FC402B-F556-4249-87CF-F2B99AD4BFAC}" srcOrd="0" destOrd="0" presId="urn:microsoft.com/office/officeart/2008/layout/VerticalCurvedList"/>
    <dgm:cxn modelId="{258830FD-8996-44F5-9758-6ED6F67AD7BC}" type="presOf" srcId="{6D53BF88-4D51-4C50-AAC0-9BDF79BBBE65}" destId="{37A7EF96-65AD-4E2C-B45F-63DA6D445E29}" srcOrd="0" destOrd="0" presId="urn:microsoft.com/office/officeart/2008/layout/VerticalCurvedList"/>
    <dgm:cxn modelId="{471FF48B-10AE-4460-B986-DF94810EAB02}" srcId="{13BF7155-BE45-4CF9-B41C-0D474A570606}" destId="{45993EB3-59A3-4B33-A145-B47E49091A1E}" srcOrd="0" destOrd="0" parTransId="{CBE2E11F-B758-4246-A494-F2A1242FE598}" sibTransId="{6D53BF88-4D51-4C50-AAC0-9BDF79BBBE65}"/>
    <dgm:cxn modelId="{8249A62D-A04A-4E37-A2D7-A66F6465F392}" type="presOf" srcId="{45993EB3-59A3-4B33-A145-B47E49091A1E}" destId="{E1A10C3F-4031-4593-8401-58AC7131495F}" srcOrd="0" destOrd="0" presId="urn:microsoft.com/office/officeart/2008/layout/VerticalCurvedList"/>
    <dgm:cxn modelId="{E9D4B17B-4EB7-4732-BE55-40F79C5D018D}" type="presParOf" srcId="{69FC402B-F556-4249-87CF-F2B99AD4BFAC}" destId="{241F2806-A872-4DC0-88E6-5066154DF9EA}" srcOrd="0" destOrd="0" presId="urn:microsoft.com/office/officeart/2008/layout/VerticalCurvedList"/>
    <dgm:cxn modelId="{BBAC8771-F957-46B1-9102-C8378DC58B45}" type="presParOf" srcId="{241F2806-A872-4DC0-88E6-5066154DF9EA}" destId="{F66D1112-F567-4448-BDBE-87C9359DE614}" srcOrd="0" destOrd="0" presId="urn:microsoft.com/office/officeart/2008/layout/VerticalCurvedList"/>
    <dgm:cxn modelId="{719C3731-E785-4922-8FEB-23D4E994625D}" type="presParOf" srcId="{F66D1112-F567-4448-BDBE-87C9359DE614}" destId="{E660A381-A9A9-48AD-B7A5-CE2FED3503BF}" srcOrd="0" destOrd="0" presId="urn:microsoft.com/office/officeart/2008/layout/VerticalCurvedList"/>
    <dgm:cxn modelId="{387F3B25-6FCF-44E6-8324-601BE4D2AD50}" type="presParOf" srcId="{F66D1112-F567-4448-BDBE-87C9359DE614}" destId="{37A7EF96-65AD-4E2C-B45F-63DA6D445E29}" srcOrd="1" destOrd="0" presId="urn:microsoft.com/office/officeart/2008/layout/VerticalCurvedList"/>
    <dgm:cxn modelId="{F0F3CB26-ADD9-4182-A572-ACDB3A3EEDFF}" type="presParOf" srcId="{F66D1112-F567-4448-BDBE-87C9359DE614}" destId="{4077814A-3705-4816-8E69-FC0A82795A78}" srcOrd="2" destOrd="0" presId="urn:microsoft.com/office/officeart/2008/layout/VerticalCurvedList"/>
    <dgm:cxn modelId="{7A65AE1E-6192-4A5A-9A14-FEC7F31919E5}" type="presParOf" srcId="{F66D1112-F567-4448-BDBE-87C9359DE614}" destId="{FE5DACDC-D204-4196-9D90-2C749A97F532}" srcOrd="3" destOrd="0" presId="urn:microsoft.com/office/officeart/2008/layout/VerticalCurvedList"/>
    <dgm:cxn modelId="{50116ED9-07F4-419F-A231-08D648B632E9}" type="presParOf" srcId="{241F2806-A872-4DC0-88E6-5066154DF9EA}" destId="{E1A10C3F-4031-4593-8401-58AC7131495F}" srcOrd="1" destOrd="0" presId="urn:microsoft.com/office/officeart/2008/layout/VerticalCurvedList"/>
    <dgm:cxn modelId="{A2DF913D-FD75-4034-A903-7BDE969B7803}" type="presParOf" srcId="{241F2806-A872-4DC0-88E6-5066154DF9EA}" destId="{AABE5DE5-5148-4B80-BCE0-18FCC36AC80C}" srcOrd="2" destOrd="0" presId="urn:microsoft.com/office/officeart/2008/layout/VerticalCurvedList"/>
    <dgm:cxn modelId="{D79A6ACF-F7ED-46C4-962E-B4DC2ADACE6F}" type="presParOf" srcId="{AABE5DE5-5148-4B80-BCE0-18FCC36AC80C}" destId="{72839F3A-260B-46D7-8E68-76FEEBA15057}"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13BF7155-BE45-4CF9-B41C-0D474A570606}" type="doc">
      <dgm:prSet loTypeId="urn:microsoft.com/office/officeart/2008/layout/VerticalCurvedList" loCatId="list" qsTypeId="urn:microsoft.com/office/officeart/2005/8/quickstyle/3d3" qsCatId="3D" csTypeId="urn:microsoft.com/office/officeart/2005/8/colors/accent1_2" csCatId="accent1" phldr="1"/>
      <dgm:spPr/>
      <dgm:t>
        <a:bodyPr/>
        <a:lstStyle/>
        <a:p>
          <a:endParaRPr lang="en-US"/>
        </a:p>
      </dgm:t>
    </dgm:pt>
    <dgm:pt modelId="{45993EB3-59A3-4B33-A145-B47E49091A1E}">
      <dgm:prSet phldrT="[Text]"/>
      <dgm:spPr>
        <a:solidFill>
          <a:srgbClr val="FFC000"/>
        </a:solidFill>
        <a:ln>
          <a:noFill/>
        </a:ln>
      </dgm:spPr>
      <dgm:t>
        <a:bodyPr/>
        <a:lstStyle/>
        <a:p>
          <a:r>
            <a:rPr lang="en-US" b="1" smtClean="0"/>
            <a:t>Phương thức sản xuất</a:t>
          </a:r>
          <a:r>
            <a:rPr lang="en-US" smtClean="0"/>
            <a:t>  </a:t>
          </a:r>
          <a:endParaRPr lang="en-US"/>
        </a:p>
      </dgm:t>
    </dgm:pt>
    <dgm:pt modelId="{CBE2E11F-B758-4246-A494-F2A1242FE598}" type="parTrans" cxnId="{471FF48B-10AE-4460-B986-DF94810EAB02}">
      <dgm:prSet/>
      <dgm:spPr/>
      <dgm:t>
        <a:bodyPr/>
        <a:lstStyle/>
        <a:p>
          <a:endParaRPr lang="en-US"/>
        </a:p>
      </dgm:t>
    </dgm:pt>
    <dgm:pt modelId="{6D53BF88-4D51-4C50-AAC0-9BDF79BBBE65}" type="sibTrans" cxnId="{471FF48B-10AE-4460-B986-DF94810EAB02}">
      <dgm:prSet/>
      <dgm:spPr>
        <a:ln>
          <a:solidFill>
            <a:srgbClr val="CC6600"/>
          </a:solidFill>
        </a:ln>
      </dgm:spPr>
      <dgm:t>
        <a:bodyPr/>
        <a:lstStyle/>
        <a:p>
          <a:endParaRPr lang="en-US"/>
        </a:p>
      </dgm:t>
    </dgm:pt>
    <dgm:pt modelId="{69FC402B-F556-4249-87CF-F2B99AD4BFAC}" type="pres">
      <dgm:prSet presAssocID="{13BF7155-BE45-4CF9-B41C-0D474A570606}" presName="Name0" presStyleCnt="0">
        <dgm:presLayoutVars>
          <dgm:chMax val="7"/>
          <dgm:chPref val="7"/>
          <dgm:dir/>
        </dgm:presLayoutVars>
      </dgm:prSet>
      <dgm:spPr/>
      <dgm:t>
        <a:bodyPr/>
        <a:lstStyle/>
        <a:p>
          <a:endParaRPr lang="en-US"/>
        </a:p>
      </dgm:t>
    </dgm:pt>
    <dgm:pt modelId="{241F2806-A872-4DC0-88E6-5066154DF9EA}" type="pres">
      <dgm:prSet presAssocID="{13BF7155-BE45-4CF9-B41C-0D474A570606}" presName="Name1" presStyleCnt="0"/>
      <dgm:spPr/>
    </dgm:pt>
    <dgm:pt modelId="{F66D1112-F567-4448-BDBE-87C9359DE614}" type="pres">
      <dgm:prSet presAssocID="{13BF7155-BE45-4CF9-B41C-0D474A570606}" presName="cycle" presStyleCnt="0"/>
      <dgm:spPr/>
    </dgm:pt>
    <dgm:pt modelId="{E660A381-A9A9-48AD-B7A5-CE2FED3503BF}" type="pres">
      <dgm:prSet presAssocID="{13BF7155-BE45-4CF9-B41C-0D474A570606}" presName="srcNode" presStyleLbl="node1" presStyleIdx="0" presStyleCnt="1"/>
      <dgm:spPr/>
    </dgm:pt>
    <dgm:pt modelId="{37A7EF96-65AD-4E2C-B45F-63DA6D445E29}" type="pres">
      <dgm:prSet presAssocID="{13BF7155-BE45-4CF9-B41C-0D474A570606}" presName="conn" presStyleLbl="parChTrans1D2" presStyleIdx="0" presStyleCnt="1"/>
      <dgm:spPr/>
      <dgm:t>
        <a:bodyPr/>
        <a:lstStyle/>
        <a:p>
          <a:endParaRPr lang="en-US"/>
        </a:p>
      </dgm:t>
    </dgm:pt>
    <dgm:pt modelId="{4077814A-3705-4816-8E69-FC0A82795A78}" type="pres">
      <dgm:prSet presAssocID="{13BF7155-BE45-4CF9-B41C-0D474A570606}" presName="extraNode" presStyleLbl="node1" presStyleIdx="0" presStyleCnt="1"/>
      <dgm:spPr/>
    </dgm:pt>
    <dgm:pt modelId="{FE5DACDC-D204-4196-9D90-2C749A97F532}" type="pres">
      <dgm:prSet presAssocID="{13BF7155-BE45-4CF9-B41C-0D474A570606}" presName="dstNode" presStyleLbl="node1" presStyleIdx="0" presStyleCnt="1"/>
      <dgm:spPr/>
    </dgm:pt>
    <dgm:pt modelId="{E1A10C3F-4031-4593-8401-58AC7131495F}" type="pres">
      <dgm:prSet presAssocID="{45993EB3-59A3-4B33-A145-B47E49091A1E}" presName="text_1" presStyleLbl="node1" presStyleIdx="0" presStyleCnt="1">
        <dgm:presLayoutVars>
          <dgm:bulletEnabled val="1"/>
        </dgm:presLayoutVars>
      </dgm:prSet>
      <dgm:spPr/>
      <dgm:t>
        <a:bodyPr/>
        <a:lstStyle/>
        <a:p>
          <a:endParaRPr lang="en-US"/>
        </a:p>
      </dgm:t>
    </dgm:pt>
    <dgm:pt modelId="{AABE5DE5-5148-4B80-BCE0-18FCC36AC80C}" type="pres">
      <dgm:prSet presAssocID="{45993EB3-59A3-4B33-A145-B47E49091A1E}" presName="accent_1" presStyleCnt="0"/>
      <dgm:spPr/>
    </dgm:pt>
    <dgm:pt modelId="{72839F3A-260B-46D7-8E68-76FEEBA15057}" type="pres">
      <dgm:prSet presAssocID="{45993EB3-59A3-4B33-A145-B47E49091A1E}" presName="accentRepeatNode" presStyleLbl="solidFgAcc1" presStyleIdx="0" presStyleCnt="1"/>
      <dgm:spPr>
        <a:solidFill>
          <a:srgbClr val="CC6600"/>
        </a:solidFill>
      </dgm:spPr>
      <dgm:t>
        <a:bodyPr/>
        <a:lstStyle/>
        <a:p>
          <a:endParaRPr lang="en-US"/>
        </a:p>
      </dgm:t>
    </dgm:pt>
  </dgm:ptLst>
  <dgm:cxnLst>
    <dgm:cxn modelId="{4C8DBB45-1F9F-4B01-8858-DE39674856E5}" type="presOf" srcId="{13BF7155-BE45-4CF9-B41C-0D474A570606}" destId="{69FC402B-F556-4249-87CF-F2B99AD4BFAC}" srcOrd="0" destOrd="0" presId="urn:microsoft.com/office/officeart/2008/layout/VerticalCurvedList"/>
    <dgm:cxn modelId="{258830FD-8996-44F5-9758-6ED6F67AD7BC}" type="presOf" srcId="{6D53BF88-4D51-4C50-AAC0-9BDF79BBBE65}" destId="{37A7EF96-65AD-4E2C-B45F-63DA6D445E29}" srcOrd="0" destOrd="0" presId="urn:microsoft.com/office/officeart/2008/layout/VerticalCurvedList"/>
    <dgm:cxn modelId="{471FF48B-10AE-4460-B986-DF94810EAB02}" srcId="{13BF7155-BE45-4CF9-B41C-0D474A570606}" destId="{45993EB3-59A3-4B33-A145-B47E49091A1E}" srcOrd="0" destOrd="0" parTransId="{CBE2E11F-B758-4246-A494-F2A1242FE598}" sibTransId="{6D53BF88-4D51-4C50-AAC0-9BDF79BBBE65}"/>
    <dgm:cxn modelId="{8249A62D-A04A-4E37-A2D7-A66F6465F392}" type="presOf" srcId="{45993EB3-59A3-4B33-A145-B47E49091A1E}" destId="{E1A10C3F-4031-4593-8401-58AC7131495F}" srcOrd="0" destOrd="0" presId="urn:microsoft.com/office/officeart/2008/layout/VerticalCurvedList"/>
    <dgm:cxn modelId="{E9D4B17B-4EB7-4732-BE55-40F79C5D018D}" type="presParOf" srcId="{69FC402B-F556-4249-87CF-F2B99AD4BFAC}" destId="{241F2806-A872-4DC0-88E6-5066154DF9EA}" srcOrd="0" destOrd="0" presId="urn:microsoft.com/office/officeart/2008/layout/VerticalCurvedList"/>
    <dgm:cxn modelId="{BBAC8771-F957-46B1-9102-C8378DC58B45}" type="presParOf" srcId="{241F2806-A872-4DC0-88E6-5066154DF9EA}" destId="{F66D1112-F567-4448-BDBE-87C9359DE614}" srcOrd="0" destOrd="0" presId="urn:microsoft.com/office/officeart/2008/layout/VerticalCurvedList"/>
    <dgm:cxn modelId="{719C3731-E785-4922-8FEB-23D4E994625D}" type="presParOf" srcId="{F66D1112-F567-4448-BDBE-87C9359DE614}" destId="{E660A381-A9A9-48AD-B7A5-CE2FED3503BF}" srcOrd="0" destOrd="0" presId="urn:microsoft.com/office/officeart/2008/layout/VerticalCurvedList"/>
    <dgm:cxn modelId="{387F3B25-6FCF-44E6-8324-601BE4D2AD50}" type="presParOf" srcId="{F66D1112-F567-4448-BDBE-87C9359DE614}" destId="{37A7EF96-65AD-4E2C-B45F-63DA6D445E29}" srcOrd="1" destOrd="0" presId="urn:microsoft.com/office/officeart/2008/layout/VerticalCurvedList"/>
    <dgm:cxn modelId="{F0F3CB26-ADD9-4182-A572-ACDB3A3EEDFF}" type="presParOf" srcId="{F66D1112-F567-4448-BDBE-87C9359DE614}" destId="{4077814A-3705-4816-8E69-FC0A82795A78}" srcOrd="2" destOrd="0" presId="urn:microsoft.com/office/officeart/2008/layout/VerticalCurvedList"/>
    <dgm:cxn modelId="{7A65AE1E-6192-4A5A-9A14-FEC7F31919E5}" type="presParOf" srcId="{F66D1112-F567-4448-BDBE-87C9359DE614}" destId="{FE5DACDC-D204-4196-9D90-2C749A97F532}" srcOrd="3" destOrd="0" presId="urn:microsoft.com/office/officeart/2008/layout/VerticalCurvedList"/>
    <dgm:cxn modelId="{50116ED9-07F4-419F-A231-08D648B632E9}" type="presParOf" srcId="{241F2806-A872-4DC0-88E6-5066154DF9EA}" destId="{E1A10C3F-4031-4593-8401-58AC7131495F}" srcOrd="1" destOrd="0" presId="urn:microsoft.com/office/officeart/2008/layout/VerticalCurvedList"/>
    <dgm:cxn modelId="{A2DF913D-FD75-4034-A903-7BDE969B7803}" type="presParOf" srcId="{241F2806-A872-4DC0-88E6-5066154DF9EA}" destId="{AABE5DE5-5148-4B80-BCE0-18FCC36AC80C}" srcOrd="2" destOrd="0" presId="urn:microsoft.com/office/officeart/2008/layout/VerticalCurvedList"/>
    <dgm:cxn modelId="{D79A6ACF-F7ED-46C4-962E-B4DC2ADACE6F}" type="presParOf" srcId="{AABE5DE5-5148-4B80-BCE0-18FCC36AC80C}" destId="{72839F3A-260B-46D7-8E68-76FEEBA15057}"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13BF7155-BE45-4CF9-B41C-0D474A570606}" type="doc">
      <dgm:prSet loTypeId="urn:microsoft.com/office/officeart/2008/layout/VerticalCurvedList" loCatId="list" qsTypeId="urn:microsoft.com/office/officeart/2005/8/quickstyle/3d3" qsCatId="3D" csTypeId="urn:microsoft.com/office/officeart/2005/8/colors/accent1_2" csCatId="accent1" phldr="1"/>
      <dgm:spPr/>
      <dgm:t>
        <a:bodyPr/>
        <a:lstStyle/>
        <a:p>
          <a:endParaRPr lang="en-US"/>
        </a:p>
      </dgm:t>
    </dgm:pt>
    <dgm:pt modelId="{6F30364A-EE01-46A5-9304-0AE938B11CEE}">
      <dgm:prSet phldrT="[Text]"/>
      <dgm:spPr>
        <a:solidFill>
          <a:srgbClr val="CC6600"/>
        </a:solidFill>
        <a:ln>
          <a:noFill/>
        </a:ln>
      </dgm:spPr>
      <dgm:t>
        <a:bodyPr/>
        <a:lstStyle/>
        <a:p>
          <a:r>
            <a:rPr lang="en-US" b="1" smtClean="0"/>
            <a:t>Nguyên vật liệu và các nguồn lực khác</a:t>
          </a:r>
          <a:r>
            <a:rPr lang="en-US" smtClean="0"/>
            <a:t> </a:t>
          </a:r>
          <a:endParaRPr lang="en-US"/>
        </a:p>
      </dgm:t>
    </dgm:pt>
    <dgm:pt modelId="{108DD8E1-00E4-48F3-9416-3031750CB12A}" type="parTrans" cxnId="{F0B5B750-9F2C-44AC-8038-91E85CB48A33}">
      <dgm:prSet/>
      <dgm:spPr/>
      <dgm:t>
        <a:bodyPr/>
        <a:lstStyle/>
        <a:p>
          <a:endParaRPr lang="en-US"/>
        </a:p>
      </dgm:t>
    </dgm:pt>
    <dgm:pt modelId="{7736522C-AF20-4FC5-A3EB-241CD796160C}" type="sibTrans" cxnId="{F0B5B750-9F2C-44AC-8038-91E85CB48A33}">
      <dgm:prSet/>
      <dgm:spPr>
        <a:ln>
          <a:solidFill>
            <a:srgbClr val="CC6600"/>
          </a:solidFill>
        </a:ln>
      </dgm:spPr>
      <dgm:t>
        <a:bodyPr/>
        <a:lstStyle/>
        <a:p>
          <a:endParaRPr lang="en-US"/>
        </a:p>
      </dgm:t>
    </dgm:pt>
    <dgm:pt modelId="{69FC402B-F556-4249-87CF-F2B99AD4BFAC}" type="pres">
      <dgm:prSet presAssocID="{13BF7155-BE45-4CF9-B41C-0D474A570606}" presName="Name0" presStyleCnt="0">
        <dgm:presLayoutVars>
          <dgm:chMax val="7"/>
          <dgm:chPref val="7"/>
          <dgm:dir/>
        </dgm:presLayoutVars>
      </dgm:prSet>
      <dgm:spPr/>
      <dgm:t>
        <a:bodyPr/>
        <a:lstStyle/>
        <a:p>
          <a:endParaRPr lang="en-US"/>
        </a:p>
      </dgm:t>
    </dgm:pt>
    <dgm:pt modelId="{241F2806-A872-4DC0-88E6-5066154DF9EA}" type="pres">
      <dgm:prSet presAssocID="{13BF7155-BE45-4CF9-B41C-0D474A570606}" presName="Name1" presStyleCnt="0"/>
      <dgm:spPr/>
    </dgm:pt>
    <dgm:pt modelId="{F66D1112-F567-4448-BDBE-87C9359DE614}" type="pres">
      <dgm:prSet presAssocID="{13BF7155-BE45-4CF9-B41C-0D474A570606}" presName="cycle" presStyleCnt="0"/>
      <dgm:spPr/>
    </dgm:pt>
    <dgm:pt modelId="{E660A381-A9A9-48AD-B7A5-CE2FED3503BF}" type="pres">
      <dgm:prSet presAssocID="{13BF7155-BE45-4CF9-B41C-0D474A570606}" presName="srcNode" presStyleLbl="node1" presStyleIdx="0" presStyleCnt="1"/>
      <dgm:spPr/>
    </dgm:pt>
    <dgm:pt modelId="{37A7EF96-65AD-4E2C-B45F-63DA6D445E29}" type="pres">
      <dgm:prSet presAssocID="{13BF7155-BE45-4CF9-B41C-0D474A570606}" presName="conn" presStyleLbl="parChTrans1D2" presStyleIdx="0" presStyleCnt="1"/>
      <dgm:spPr/>
      <dgm:t>
        <a:bodyPr/>
        <a:lstStyle/>
        <a:p>
          <a:endParaRPr lang="en-US"/>
        </a:p>
      </dgm:t>
    </dgm:pt>
    <dgm:pt modelId="{4077814A-3705-4816-8E69-FC0A82795A78}" type="pres">
      <dgm:prSet presAssocID="{13BF7155-BE45-4CF9-B41C-0D474A570606}" presName="extraNode" presStyleLbl="node1" presStyleIdx="0" presStyleCnt="1"/>
      <dgm:spPr/>
    </dgm:pt>
    <dgm:pt modelId="{FE5DACDC-D204-4196-9D90-2C749A97F532}" type="pres">
      <dgm:prSet presAssocID="{13BF7155-BE45-4CF9-B41C-0D474A570606}" presName="dstNode" presStyleLbl="node1" presStyleIdx="0" presStyleCnt="1"/>
      <dgm:spPr/>
    </dgm:pt>
    <dgm:pt modelId="{1CA43709-26FA-4334-90AF-730F8A31BF93}" type="pres">
      <dgm:prSet presAssocID="{6F30364A-EE01-46A5-9304-0AE938B11CEE}" presName="text_1" presStyleLbl="node1" presStyleIdx="0" presStyleCnt="1">
        <dgm:presLayoutVars>
          <dgm:bulletEnabled val="1"/>
        </dgm:presLayoutVars>
      </dgm:prSet>
      <dgm:spPr/>
      <dgm:t>
        <a:bodyPr/>
        <a:lstStyle/>
        <a:p>
          <a:endParaRPr lang="en-US"/>
        </a:p>
      </dgm:t>
    </dgm:pt>
    <dgm:pt modelId="{5C6A76B0-A416-4A8F-8107-3F66E2B15756}" type="pres">
      <dgm:prSet presAssocID="{6F30364A-EE01-46A5-9304-0AE938B11CEE}" presName="accent_1" presStyleCnt="0"/>
      <dgm:spPr/>
    </dgm:pt>
    <dgm:pt modelId="{CB26D684-9293-4AB1-B07C-94DD4917907D}" type="pres">
      <dgm:prSet presAssocID="{6F30364A-EE01-46A5-9304-0AE938B11CEE}" presName="accentRepeatNode" presStyleLbl="solidFgAcc1" presStyleIdx="0" presStyleCnt="1"/>
      <dgm:spPr>
        <a:solidFill>
          <a:srgbClr val="FFC000"/>
        </a:solidFill>
      </dgm:spPr>
    </dgm:pt>
  </dgm:ptLst>
  <dgm:cxnLst>
    <dgm:cxn modelId="{4C8DBB45-1F9F-4B01-8858-DE39674856E5}" type="presOf" srcId="{13BF7155-BE45-4CF9-B41C-0D474A570606}" destId="{69FC402B-F556-4249-87CF-F2B99AD4BFAC}" srcOrd="0" destOrd="0" presId="urn:microsoft.com/office/officeart/2008/layout/VerticalCurvedList"/>
    <dgm:cxn modelId="{02BB75E2-AE6B-48FF-8A2C-8FE164422D7D}" type="presOf" srcId="{7736522C-AF20-4FC5-A3EB-241CD796160C}" destId="{37A7EF96-65AD-4E2C-B45F-63DA6D445E29}" srcOrd="0" destOrd="0" presId="urn:microsoft.com/office/officeart/2008/layout/VerticalCurvedList"/>
    <dgm:cxn modelId="{F0B5B750-9F2C-44AC-8038-91E85CB48A33}" srcId="{13BF7155-BE45-4CF9-B41C-0D474A570606}" destId="{6F30364A-EE01-46A5-9304-0AE938B11CEE}" srcOrd="0" destOrd="0" parTransId="{108DD8E1-00E4-48F3-9416-3031750CB12A}" sibTransId="{7736522C-AF20-4FC5-A3EB-241CD796160C}"/>
    <dgm:cxn modelId="{38B8EF8A-0FEE-4BB2-903E-76ECA06AB29C}" type="presOf" srcId="{6F30364A-EE01-46A5-9304-0AE938B11CEE}" destId="{1CA43709-26FA-4334-90AF-730F8A31BF93}" srcOrd="0" destOrd="0" presId="urn:microsoft.com/office/officeart/2008/layout/VerticalCurvedList"/>
    <dgm:cxn modelId="{E9D4B17B-4EB7-4732-BE55-40F79C5D018D}" type="presParOf" srcId="{69FC402B-F556-4249-87CF-F2B99AD4BFAC}" destId="{241F2806-A872-4DC0-88E6-5066154DF9EA}" srcOrd="0" destOrd="0" presId="urn:microsoft.com/office/officeart/2008/layout/VerticalCurvedList"/>
    <dgm:cxn modelId="{BBAC8771-F957-46B1-9102-C8378DC58B45}" type="presParOf" srcId="{241F2806-A872-4DC0-88E6-5066154DF9EA}" destId="{F66D1112-F567-4448-BDBE-87C9359DE614}" srcOrd="0" destOrd="0" presId="urn:microsoft.com/office/officeart/2008/layout/VerticalCurvedList"/>
    <dgm:cxn modelId="{719C3731-E785-4922-8FEB-23D4E994625D}" type="presParOf" srcId="{F66D1112-F567-4448-BDBE-87C9359DE614}" destId="{E660A381-A9A9-48AD-B7A5-CE2FED3503BF}" srcOrd="0" destOrd="0" presId="urn:microsoft.com/office/officeart/2008/layout/VerticalCurvedList"/>
    <dgm:cxn modelId="{387F3B25-6FCF-44E6-8324-601BE4D2AD50}" type="presParOf" srcId="{F66D1112-F567-4448-BDBE-87C9359DE614}" destId="{37A7EF96-65AD-4E2C-B45F-63DA6D445E29}" srcOrd="1" destOrd="0" presId="urn:microsoft.com/office/officeart/2008/layout/VerticalCurvedList"/>
    <dgm:cxn modelId="{F0F3CB26-ADD9-4182-A572-ACDB3A3EEDFF}" type="presParOf" srcId="{F66D1112-F567-4448-BDBE-87C9359DE614}" destId="{4077814A-3705-4816-8E69-FC0A82795A78}" srcOrd="2" destOrd="0" presId="urn:microsoft.com/office/officeart/2008/layout/VerticalCurvedList"/>
    <dgm:cxn modelId="{7A65AE1E-6192-4A5A-9A14-FEC7F31919E5}" type="presParOf" srcId="{F66D1112-F567-4448-BDBE-87C9359DE614}" destId="{FE5DACDC-D204-4196-9D90-2C749A97F532}" srcOrd="3" destOrd="0" presId="urn:microsoft.com/office/officeart/2008/layout/VerticalCurvedList"/>
    <dgm:cxn modelId="{FBFFCB5E-CF70-42CD-AB41-3441716F787D}" type="presParOf" srcId="{241F2806-A872-4DC0-88E6-5066154DF9EA}" destId="{1CA43709-26FA-4334-90AF-730F8A31BF93}" srcOrd="1" destOrd="0" presId="urn:microsoft.com/office/officeart/2008/layout/VerticalCurvedList"/>
    <dgm:cxn modelId="{1C3BD61F-7085-43E8-AB85-05031DED2C77}" type="presParOf" srcId="{241F2806-A872-4DC0-88E6-5066154DF9EA}" destId="{5C6A76B0-A416-4A8F-8107-3F66E2B15756}" srcOrd="2" destOrd="0" presId="urn:microsoft.com/office/officeart/2008/layout/VerticalCurvedList"/>
    <dgm:cxn modelId="{4DFB222B-37DD-47E1-BA50-7C51E0E0AD1B}" type="presParOf" srcId="{5C6A76B0-A416-4A8F-8107-3F66E2B15756}" destId="{CB26D684-9293-4AB1-B07C-94DD4917907D}"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13BF7155-BE45-4CF9-B41C-0D474A570606}" type="doc">
      <dgm:prSet loTypeId="urn:microsoft.com/office/officeart/2008/layout/VerticalCurvedList" loCatId="list" qsTypeId="urn:microsoft.com/office/officeart/2005/8/quickstyle/3d3" qsCatId="3D" csTypeId="urn:microsoft.com/office/officeart/2005/8/colors/accent1_2" csCatId="accent1" phldr="1"/>
      <dgm:spPr/>
      <dgm:t>
        <a:bodyPr/>
        <a:lstStyle/>
        <a:p>
          <a:endParaRPr lang="en-US"/>
        </a:p>
      </dgm:t>
    </dgm:pt>
    <dgm:pt modelId="{6F30364A-EE01-46A5-9304-0AE938B11CEE}">
      <dgm:prSet phldrT="[Text]"/>
      <dgm:spPr>
        <a:solidFill>
          <a:srgbClr val="CC6600"/>
        </a:solidFill>
        <a:ln>
          <a:noFill/>
        </a:ln>
      </dgm:spPr>
      <dgm:t>
        <a:bodyPr/>
        <a:lstStyle/>
        <a:p>
          <a:r>
            <a:rPr lang="en-US" b="1" smtClean="0"/>
            <a:t>Nguyên vật liệu và các nguồn lực khác</a:t>
          </a:r>
          <a:r>
            <a:rPr lang="en-US" smtClean="0"/>
            <a:t> </a:t>
          </a:r>
          <a:endParaRPr lang="en-US"/>
        </a:p>
      </dgm:t>
    </dgm:pt>
    <dgm:pt modelId="{108DD8E1-00E4-48F3-9416-3031750CB12A}" type="parTrans" cxnId="{F0B5B750-9F2C-44AC-8038-91E85CB48A33}">
      <dgm:prSet/>
      <dgm:spPr/>
      <dgm:t>
        <a:bodyPr/>
        <a:lstStyle/>
        <a:p>
          <a:endParaRPr lang="en-US"/>
        </a:p>
      </dgm:t>
    </dgm:pt>
    <dgm:pt modelId="{7736522C-AF20-4FC5-A3EB-241CD796160C}" type="sibTrans" cxnId="{F0B5B750-9F2C-44AC-8038-91E85CB48A33}">
      <dgm:prSet/>
      <dgm:spPr>
        <a:ln>
          <a:solidFill>
            <a:srgbClr val="CC6600"/>
          </a:solidFill>
        </a:ln>
      </dgm:spPr>
      <dgm:t>
        <a:bodyPr/>
        <a:lstStyle/>
        <a:p>
          <a:endParaRPr lang="en-US"/>
        </a:p>
      </dgm:t>
    </dgm:pt>
    <dgm:pt modelId="{69FC402B-F556-4249-87CF-F2B99AD4BFAC}" type="pres">
      <dgm:prSet presAssocID="{13BF7155-BE45-4CF9-B41C-0D474A570606}" presName="Name0" presStyleCnt="0">
        <dgm:presLayoutVars>
          <dgm:chMax val="7"/>
          <dgm:chPref val="7"/>
          <dgm:dir/>
        </dgm:presLayoutVars>
      </dgm:prSet>
      <dgm:spPr/>
      <dgm:t>
        <a:bodyPr/>
        <a:lstStyle/>
        <a:p>
          <a:endParaRPr lang="en-US"/>
        </a:p>
      </dgm:t>
    </dgm:pt>
    <dgm:pt modelId="{241F2806-A872-4DC0-88E6-5066154DF9EA}" type="pres">
      <dgm:prSet presAssocID="{13BF7155-BE45-4CF9-B41C-0D474A570606}" presName="Name1" presStyleCnt="0"/>
      <dgm:spPr/>
    </dgm:pt>
    <dgm:pt modelId="{F66D1112-F567-4448-BDBE-87C9359DE614}" type="pres">
      <dgm:prSet presAssocID="{13BF7155-BE45-4CF9-B41C-0D474A570606}" presName="cycle" presStyleCnt="0"/>
      <dgm:spPr/>
    </dgm:pt>
    <dgm:pt modelId="{E660A381-A9A9-48AD-B7A5-CE2FED3503BF}" type="pres">
      <dgm:prSet presAssocID="{13BF7155-BE45-4CF9-B41C-0D474A570606}" presName="srcNode" presStyleLbl="node1" presStyleIdx="0" presStyleCnt="1"/>
      <dgm:spPr/>
    </dgm:pt>
    <dgm:pt modelId="{37A7EF96-65AD-4E2C-B45F-63DA6D445E29}" type="pres">
      <dgm:prSet presAssocID="{13BF7155-BE45-4CF9-B41C-0D474A570606}" presName="conn" presStyleLbl="parChTrans1D2" presStyleIdx="0" presStyleCnt="1"/>
      <dgm:spPr/>
      <dgm:t>
        <a:bodyPr/>
        <a:lstStyle/>
        <a:p>
          <a:endParaRPr lang="en-US"/>
        </a:p>
      </dgm:t>
    </dgm:pt>
    <dgm:pt modelId="{4077814A-3705-4816-8E69-FC0A82795A78}" type="pres">
      <dgm:prSet presAssocID="{13BF7155-BE45-4CF9-B41C-0D474A570606}" presName="extraNode" presStyleLbl="node1" presStyleIdx="0" presStyleCnt="1"/>
      <dgm:spPr/>
    </dgm:pt>
    <dgm:pt modelId="{FE5DACDC-D204-4196-9D90-2C749A97F532}" type="pres">
      <dgm:prSet presAssocID="{13BF7155-BE45-4CF9-B41C-0D474A570606}" presName="dstNode" presStyleLbl="node1" presStyleIdx="0" presStyleCnt="1"/>
      <dgm:spPr/>
    </dgm:pt>
    <dgm:pt modelId="{1CA43709-26FA-4334-90AF-730F8A31BF93}" type="pres">
      <dgm:prSet presAssocID="{6F30364A-EE01-46A5-9304-0AE938B11CEE}" presName="text_1" presStyleLbl="node1" presStyleIdx="0" presStyleCnt="1">
        <dgm:presLayoutVars>
          <dgm:bulletEnabled val="1"/>
        </dgm:presLayoutVars>
      </dgm:prSet>
      <dgm:spPr/>
      <dgm:t>
        <a:bodyPr/>
        <a:lstStyle/>
        <a:p>
          <a:endParaRPr lang="en-US"/>
        </a:p>
      </dgm:t>
    </dgm:pt>
    <dgm:pt modelId="{5C6A76B0-A416-4A8F-8107-3F66E2B15756}" type="pres">
      <dgm:prSet presAssocID="{6F30364A-EE01-46A5-9304-0AE938B11CEE}" presName="accent_1" presStyleCnt="0"/>
      <dgm:spPr/>
    </dgm:pt>
    <dgm:pt modelId="{CB26D684-9293-4AB1-B07C-94DD4917907D}" type="pres">
      <dgm:prSet presAssocID="{6F30364A-EE01-46A5-9304-0AE938B11CEE}" presName="accentRepeatNode" presStyleLbl="solidFgAcc1" presStyleIdx="0" presStyleCnt="1"/>
      <dgm:spPr>
        <a:solidFill>
          <a:srgbClr val="FFC000"/>
        </a:solidFill>
      </dgm:spPr>
    </dgm:pt>
  </dgm:ptLst>
  <dgm:cxnLst>
    <dgm:cxn modelId="{4C8DBB45-1F9F-4B01-8858-DE39674856E5}" type="presOf" srcId="{13BF7155-BE45-4CF9-B41C-0D474A570606}" destId="{69FC402B-F556-4249-87CF-F2B99AD4BFAC}" srcOrd="0" destOrd="0" presId="urn:microsoft.com/office/officeart/2008/layout/VerticalCurvedList"/>
    <dgm:cxn modelId="{02BB75E2-AE6B-48FF-8A2C-8FE164422D7D}" type="presOf" srcId="{7736522C-AF20-4FC5-A3EB-241CD796160C}" destId="{37A7EF96-65AD-4E2C-B45F-63DA6D445E29}" srcOrd="0" destOrd="0" presId="urn:microsoft.com/office/officeart/2008/layout/VerticalCurvedList"/>
    <dgm:cxn modelId="{F0B5B750-9F2C-44AC-8038-91E85CB48A33}" srcId="{13BF7155-BE45-4CF9-B41C-0D474A570606}" destId="{6F30364A-EE01-46A5-9304-0AE938B11CEE}" srcOrd="0" destOrd="0" parTransId="{108DD8E1-00E4-48F3-9416-3031750CB12A}" sibTransId="{7736522C-AF20-4FC5-A3EB-241CD796160C}"/>
    <dgm:cxn modelId="{38B8EF8A-0FEE-4BB2-903E-76ECA06AB29C}" type="presOf" srcId="{6F30364A-EE01-46A5-9304-0AE938B11CEE}" destId="{1CA43709-26FA-4334-90AF-730F8A31BF93}" srcOrd="0" destOrd="0" presId="urn:microsoft.com/office/officeart/2008/layout/VerticalCurvedList"/>
    <dgm:cxn modelId="{E9D4B17B-4EB7-4732-BE55-40F79C5D018D}" type="presParOf" srcId="{69FC402B-F556-4249-87CF-F2B99AD4BFAC}" destId="{241F2806-A872-4DC0-88E6-5066154DF9EA}" srcOrd="0" destOrd="0" presId="urn:microsoft.com/office/officeart/2008/layout/VerticalCurvedList"/>
    <dgm:cxn modelId="{BBAC8771-F957-46B1-9102-C8378DC58B45}" type="presParOf" srcId="{241F2806-A872-4DC0-88E6-5066154DF9EA}" destId="{F66D1112-F567-4448-BDBE-87C9359DE614}" srcOrd="0" destOrd="0" presId="urn:microsoft.com/office/officeart/2008/layout/VerticalCurvedList"/>
    <dgm:cxn modelId="{719C3731-E785-4922-8FEB-23D4E994625D}" type="presParOf" srcId="{F66D1112-F567-4448-BDBE-87C9359DE614}" destId="{E660A381-A9A9-48AD-B7A5-CE2FED3503BF}" srcOrd="0" destOrd="0" presId="urn:microsoft.com/office/officeart/2008/layout/VerticalCurvedList"/>
    <dgm:cxn modelId="{387F3B25-6FCF-44E6-8324-601BE4D2AD50}" type="presParOf" srcId="{F66D1112-F567-4448-BDBE-87C9359DE614}" destId="{37A7EF96-65AD-4E2C-B45F-63DA6D445E29}" srcOrd="1" destOrd="0" presId="urn:microsoft.com/office/officeart/2008/layout/VerticalCurvedList"/>
    <dgm:cxn modelId="{F0F3CB26-ADD9-4182-A572-ACDB3A3EEDFF}" type="presParOf" srcId="{F66D1112-F567-4448-BDBE-87C9359DE614}" destId="{4077814A-3705-4816-8E69-FC0A82795A78}" srcOrd="2" destOrd="0" presId="urn:microsoft.com/office/officeart/2008/layout/VerticalCurvedList"/>
    <dgm:cxn modelId="{7A65AE1E-6192-4A5A-9A14-FEC7F31919E5}" type="presParOf" srcId="{F66D1112-F567-4448-BDBE-87C9359DE614}" destId="{FE5DACDC-D204-4196-9D90-2C749A97F532}" srcOrd="3" destOrd="0" presId="urn:microsoft.com/office/officeart/2008/layout/VerticalCurvedList"/>
    <dgm:cxn modelId="{FBFFCB5E-CF70-42CD-AB41-3441716F787D}" type="presParOf" srcId="{241F2806-A872-4DC0-88E6-5066154DF9EA}" destId="{1CA43709-26FA-4334-90AF-730F8A31BF93}" srcOrd="1" destOrd="0" presId="urn:microsoft.com/office/officeart/2008/layout/VerticalCurvedList"/>
    <dgm:cxn modelId="{1C3BD61F-7085-43E8-AB85-05031DED2C77}" type="presParOf" srcId="{241F2806-A872-4DC0-88E6-5066154DF9EA}" destId="{5C6A76B0-A416-4A8F-8107-3F66E2B15756}" srcOrd="2" destOrd="0" presId="urn:microsoft.com/office/officeart/2008/layout/VerticalCurvedList"/>
    <dgm:cxn modelId="{4DFB222B-37DD-47E1-BA50-7C51E0E0AD1B}" type="presParOf" srcId="{5C6A76B0-A416-4A8F-8107-3F66E2B15756}" destId="{CB26D684-9293-4AB1-B07C-94DD4917907D}"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13BF7155-BE45-4CF9-B41C-0D474A570606}" type="doc">
      <dgm:prSet loTypeId="urn:microsoft.com/office/officeart/2008/layout/VerticalCurvedList" loCatId="list" qsTypeId="urn:microsoft.com/office/officeart/2005/8/quickstyle/3d3" qsCatId="3D" csTypeId="urn:microsoft.com/office/officeart/2005/8/colors/accent1_2" csCatId="accent1" phldr="1"/>
      <dgm:spPr/>
      <dgm:t>
        <a:bodyPr/>
        <a:lstStyle/>
        <a:p>
          <a:endParaRPr lang="en-US"/>
        </a:p>
      </dgm:t>
    </dgm:pt>
    <dgm:pt modelId="{F7C15B5E-C61A-4C75-A38E-CB32B8706709}">
      <dgm:prSet phldrT="[Text]"/>
      <dgm:spPr>
        <a:solidFill>
          <a:srgbClr val="FFC000"/>
        </a:solidFill>
        <a:ln>
          <a:noFill/>
        </a:ln>
      </dgm:spPr>
      <dgm:t>
        <a:bodyPr/>
        <a:lstStyle/>
        <a:p>
          <a:r>
            <a:rPr lang="en-US" b="1" smtClean="0"/>
            <a:t>Lợi thế cạnh tranh</a:t>
          </a:r>
          <a:endParaRPr lang="en-US"/>
        </a:p>
      </dgm:t>
    </dgm:pt>
    <dgm:pt modelId="{149E1197-0520-49BD-B274-8CA11AA9A0D5}" type="parTrans" cxnId="{AB152F06-6334-4B7F-9564-F94F50AC4A9A}">
      <dgm:prSet/>
      <dgm:spPr/>
      <dgm:t>
        <a:bodyPr/>
        <a:lstStyle/>
        <a:p>
          <a:endParaRPr lang="en-US"/>
        </a:p>
      </dgm:t>
    </dgm:pt>
    <dgm:pt modelId="{75D448FD-8F9F-4CC2-A5EE-2BC590D6BE90}" type="sibTrans" cxnId="{AB152F06-6334-4B7F-9564-F94F50AC4A9A}">
      <dgm:prSet/>
      <dgm:spPr>
        <a:ln>
          <a:solidFill>
            <a:srgbClr val="CC6600"/>
          </a:solidFill>
        </a:ln>
      </dgm:spPr>
      <dgm:t>
        <a:bodyPr/>
        <a:lstStyle/>
        <a:p>
          <a:endParaRPr lang="en-US"/>
        </a:p>
      </dgm:t>
    </dgm:pt>
    <dgm:pt modelId="{69FC402B-F556-4249-87CF-F2B99AD4BFAC}" type="pres">
      <dgm:prSet presAssocID="{13BF7155-BE45-4CF9-B41C-0D474A570606}" presName="Name0" presStyleCnt="0">
        <dgm:presLayoutVars>
          <dgm:chMax val="7"/>
          <dgm:chPref val="7"/>
          <dgm:dir/>
        </dgm:presLayoutVars>
      </dgm:prSet>
      <dgm:spPr/>
      <dgm:t>
        <a:bodyPr/>
        <a:lstStyle/>
        <a:p>
          <a:endParaRPr lang="en-US"/>
        </a:p>
      </dgm:t>
    </dgm:pt>
    <dgm:pt modelId="{241F2806-A872-4DC0-88E6-5066154DF9EA}" type="pres">
      <dgm:prSet presAssocID="{13BF7155-BE45-4CF9-B41C-0D474A570606}" presName="Name1" presStyleCnt="0"/>
      <dgm:spPr/>
    </dgm:pt>
    <dgm:pt modelId="{F66D1112-F567-4448-BDBE-87C9359DE614}" type="pres">
      <dgm:prSet presAssocID="{13BF7155-BE45-4CF9-B41C-0D474A570606}" presName="cycle" presStyleCnt="0"/>
      <dgm:spPr/>
    </dgm:pt>
    <dgm:pt modelId="{E660A381-A9A9-48AD-B7A5-CE2FED3503BF}" type="pres">
      <dgm:prSet presAssocID="{13BF7155-BE45-4CF9-B41C-0D474A570606}" presName="srcNode" presStyleLbl="node1" presStyleIdx="0" presStyleCnt="1"/>
      <dgm:spPr/>
    </dgm:pt>
    <dgm:pt modelId="{37A7EF96-65AD-4E2C-B45F-63DA6D445E29}" type="pres">
      <dgm:prSet presAssocID="{13BF7155-BE45-4CF9-B41C-0D474A570606}" presName="conn" presStyleLbl="parChTrans1D2" presStyleIdx="0" presStyleCnt="1"/>
      <dgm:spPr/>
      <dgm:t>
        <a:bodyPr/>
        <a:lstStyle/>
        <a:p>
          <a:endParaRPr lang="en-US"/>
        </a:p>
      </dgm:t>
    </dgm:pt>
    <dgm:pt modelId="{4077814A-3705-4816-8E69-FC0A82795A78}" type="pres">
      <dgm:prSet presAssocID="{13BF7155-BE45-4CF9-B41C-0D474A570606}" presName="extraNode" presStyleLbl="node1" presStyleIdx="0" presStyleCnt="1"/>
      <dgm:spPr/>
    </dgm:pt>
    <dgm:pt modelId="{FE5DACDC-D204-4196-9D90-2C749A97F532}" type="pres">
      <dgm:prSet presAssocID="{13BF7155-BE45-4CF9-B41C-0D474A570606}" presName="dstNode" presStyleLbl="node1" presStyleIdx="0" presStyleCnt="1"/>
      <dgm:spPr/>
    </dgm:pt>
    <dgm:pt modelId="{6BE1FBC5-F899-4E18-939B-F36FB082632F}" type="pres">
      <dgm:prSet presAssocID="{F7C15B5E-C61A-4C75-A38E-CB32B8706709}" presName="text_1" presStyleLbl="node1" presStyleIdx="0" presStyleCnt="1">
        <dgm:presLayoutVars>
          <dgm:bulletEnabled val="1"/>
        </dgm:presLayoutVars>
      </dgm:prSet>
      <dgm:spPr/>
      <dgm:t>
        <a:bodyPr/>
        <a:lstStyle/>
        <a:p>
          <a:endParaRPr lang="en-US"/>
        </a:p>
      </dgm:t>
    </dgm:pt>
    <dgm:pt modelId="{1CD3BC2C-295A-4698-B3EF-19D9AE479F4E}" type="pres">
      <dgm:prSet presAssocID="{F7C15B5E-C61A-4C75-A38E-CB32B8706709}" presName="accent_1" presStyleCnt="0"/>
      <dgm:spPr/>
    </dgm:pt>
    <dgm:pt modelId="{3C4FEECA-1254-41E8-BAE8-E45561F0636D}" type="pres">
      <dgm:prSet presAssocID="{F7C15B5E-C61A-4C75-A38E-CB32B8706709}" presName="accentRepeatNode" presStyleLbl="solidFgAcc1" presStyleIdx="0" presStyleCnt="1"/>
      <dgm:spPr>
        <a:solidFill>
          <a:srgbClr val="CC6600"/>
        </a:solidFill>
      </dgm:spPr>
      <dgm:t>
        <a:bodyPr/>
        <a:lstStyle/>
        <a:p>
          <a:endParaRPr lang="en-US"/>
        </a:p>
      </dgm:t>
    </dgm:pt>
  </dgm:ptLst>
  <dgm:cxnLst>
    <dgm:cxn modelId="{4C8DBB45-1F9F-4B01-8858-DE39674856E5}" type="presOf" srcId="{13BF7155-BE45-4CF9-B41C-0D474A570606}" destId="{69FC402B-F556-4249-87CF-F2B99AD4BFAC}" srcOrd="0" destOrd="0" presId="urn:microsoft.com/office/officeart/2008/layout/VerticalCurvedList"/>
    <dgm:cxn modelId="{AB152F06-6334-4B7F-9564-F94F50AC4A9A}" srcId="{13BF7155-BE45-4CF9-B41C-0D474A570606}" destId="{F7C15B5E-C61A-4C75-A38E-CB32B8706709}" srcOrd="0" destOrd="0" parTransId="{149E1197-0520-49BD-B274-8CA11AA9A0D5}" sibTransId="{75D448FD-8F9F-4CC2-A5EE-2BC590D6BE90}"/>
    <dgm:cxn modelId="{3BA8C948-15F1-4E11-A18E-33AF13D1A188}" type="presOf" srcId="{75D448FD-8F9F-4CC2-A5EE-2BC590D6BE90}" destId="{37A7EF96-65AD-4E2C-B45F-63DA6D445E29}" srcOrd="0" destOrd="0" presId="urn:microsoft.com/office/officeart/2008/layout/VerticalCurvedList"/>
    <dgm:cxn modelId="{CAA6B937-A483-4DAC-8762-6FC79007C954}" type="presOf" srcId="{F7C15B5E-C61A-4C75-A38E-CB32B8706709}" destId="{6BE1FBC5-F899-4E18-939B-F36FB082632F}" srcOrd="0" destOrd="0" presId="urn:microsoft.com/office/officeart/2008/layout/VerticalCurvedList"/>
    <dgm:cxn modelId="{E9D4B17B-4EB7-4732-BE55-40F79C5D018D}" type="presParOf" srcId="{69FC402B-F556-4249-87CF-F2B99AD4BFAC}" destId="{241F2806-A872-4DC0-88E6-5066154DF9EA}" srcOrd="0" destOrd="0" presId="urn:microsoft.com/office/officeart/2008/layout/VerticalCurvedList"/>
    <dgm:cxn modelId="{BBAC8771-F957-46B1-9102-C8378DC58B45}" type="presParOf" srcId="{241F2806-A872-4DC0-88E6-5066154DF9EA}" destId="{F66D1112-F567-4448-BDBE-87C9359DE614}" srcOrd="0" destOrd="0" presId="urn:microsoft.com/office/officeart/2008/layout/VerticalCurvedList"/>
    <dgm:cxn modelId="{719C3731-E785-4922-8FEB-23D4E994625D}" type="presParOf" srcId="{F66D1112-F567-4448-BDBE-87C9359DE614}" destId="{E660A381-A9A9-48AD-B7A5-CE2FED3503BF}" srcOrd="0" destOrd="0" presId="urn:microsoft.com/office/officeart/2008/layout/VerticalCurvedList"/>
    <dgm:cxn modelId="{387F3B25-6FCF-44E6-8324-601BE4D2AD50}" type="presParOf" srcId="{F66D1112-F567-4448-BDBE-87C9359DE614}" destId="{37A7EF96-65AD-4E2C-B45F-63DA6D445E29}" srcOrd="1" destOrd="0" presId="urn:microsoft.com/office/officeart/2008/layout/VerticalCurvedList"/>
    <dgm:cxn modelId="{F0F3CB26-ADD9-4182-A572-ACDB3A3EEDFF}" type="presParOf" srcId="{F66D1112-F567-4448-BDBE-87C9359DE614}" destId="{4077814A-3705-4816-8E69-FC0A82795A78}" srcOrd="2" destOrd="0" presId="urn:microsoft.com/office/officeart/2008/layout/VerticalCurvedList"/>
    <dgm:cxn modelId="{7A65AE1E-6192-4A5A-9A14-FEC7F31919E5}" type="presParOf" srcId="{F66D1112-F567-4448-BDBE-87C9359DE614}" destId="{FE5DACDC-D204-4196-9D90-2C749A97F532}" srcOrd="3" destOrd="0" presId="urn:microsoft.com/office/officeart/2008/layout/VerticalCurvedList"/>
    <dgm:cxn modelId="{09C1FDA4-A6F8-4AEA-AC8F-65A0E1BE2D78}" type="presParOf" srcId="{241F2806-A872-4DC0-88E6-5066154DF9EA}" destId="{6BE1FBC5-F899-4E18-939B-F36FB082632F}" srcOrd="1" destOrd="0" presId="urn:microsoft.com/office/officeart/2008/layout/VerticalCurvedList"/>
    <dgm:cxn modelId="{A2687CC5-0319-4B59-9EFA-E78A8A3E8128}" type="presParOf" srcId="{241F2806-A872-4DC0-88E6-5066154DF9EA}" destId="{1CD3BC2C-295A-4698-B3EF-19D9AE479F4E}" srcOrd="2" destOrd="0" presId="urn:microsoft.com/office/officeart/2008/layout/VerticalCurvedList"/>
    <dgm:cxn modelId="{9E8142B8-FD7B-4747-93D7-4B84DCDC3297}" type="presParOf" srcId="{1CD3BC2C-295A-4698-B3EF-19D9AE479F4E}" destId="{3C4FEECA-1254-41E8-BAE8-E45561F0636D}"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13BF7155-BE45-4CF9-B41C-0D474A570606}" type="doc">
      <dgm:prSet loTypeId="urn:microsoft.com/office/officeart/2008/layout/VerticalCurvedList" loCatId="list" qsTypeId="urn:microsoft.com/office/officeart/2005/8/quickstyle/3d3" qsCatId="3D" csTypeId="urn:microsoft.com/office/officeart/2005/8/colors/accent1_2" csCatId="accent1" phldr="1"/>
      <dgm:spPr/>
      <dgm:t>
        <a:bodyPr/>
        <a:lstStyle/>
        <a:p>
          <a:endParaRPr lang="en-US"/>
        </a:p>
      </dgm:t>
    </dgm:pt>
    <dgm:pt modelId="{F7C15B5E-C61A-4C75-A38E-CB32B8706709}">
      <dgm:prSet phldrT="[Text]"/>
      <dgm:spPr>
        <a:solidFill>
          <a:srgbClr val="FFC000"/>
        </a:solidFill>
        <a:ln>
          <a:noFill/>
        </a:ln>
      </dgm:spPr>
      <dgm:t>
        <a:bodyPr/>
        <a:lstStyle/>
        <a:p>
          <a:r>
            <a:rPr lang="en-US" b="1" smtClean="0"/>
            <a:t>Lợi thế cạnh tranh</a:t>
          </a:r>
          <a:endParaRPr lang="en-US"/>
        </a:p>
      </dgm:t>
    </dgm:pt>
    <dgm:pt modelId="{149E1197-0520-49BD-B274-8CA11AA9A0D5}" type="parTrans" cxnId="{AB152F06-6334-4B7F-9564-F94F50AC4A9A}">
      <dgm:prSet/>
      <dgm:spPr/>
      <dgm:t>
        <a:bodyPr/>
        <a:lstStyle/>
        <a:p>
          <a:endParaRPr lang="en-US"/>
        </a:p>
      </dgm:t>
    </dgm:pt>
    <dgm:pt modelId="{75D448FD-8F9F-4CC2-A5EE-2BC590D6BE90}" type="sibTrans" cxnId="{AB152F06-6334-4B7F-9564-F94F50AC4A9A}">
      <dgm:prSet/>
      <dgm:spPr>
        <a:ln>
          <a:solidFill>
            <a:srgbClr val="CC6600"/>
          </a:solidFill>
        </a:ln>
      </dgm:spPr>
      <dgm:t>
        <a:bodyPr/>
        <a:lstStyle/>
        <a:p>
          <a:endParaRPr lang="en-US"/>
        </a:p>
      </dgm:t>
    </dgm:pt>
    <dgm:pt modelId="{69FC402B-F556-4249-87CF-F2B99AD4BFAC}" type="pres">
      <dgm:prSet presAssocID="{13BF7155-BE45-4CF9-B41C-0D474A570606}" presName="Name0" presStyleCnt="0">
        <dgm:presLayoutVars>
          <dgm:chMax val="7"/>
          <dgm:chPref val="7"/>
          <dgm:dir/>
        </dgm:presLayoutVars>
      </dgm:prSet>
      <dgm:spPr/>
      <dgm:t>
        <a:bodyPr/>
        <a:lstStyle/>
        <a:p>
          <a:endParaRPr lang="en-US"/>
        </a:p>
      </dgm:t>
    </dgm:pt>
    <dgm:pt modelId="{241F2806-A872-4DC0-88E6-5066154DF9EA}" type="pres">
      <dgm:prSet presAssocID="{13BF7155-BE45-4CF9-B41C-0D474A570606}" presName="Name1" presStyleCnt="0"/>
      <dgm:spPr/>
    </dgm:pt>
    <dgm:pt modelId="{F66D1112-F567-4448-BDBE-87C9359DE614}" type="pres">
      <dgm:prSet presAssocID="{13BF7155-BE45-4CF9-B41C-0D474A570606}" presName="cycle" presStyleCnt="0"/>
      <dgm:spPr/>
    </dgm:pt>
    <dgm:pt modelId="{E660A381-A9A9-48AD-B7A5-CE2FED3503BF}" type="pres">
      <dgm:prSet presAssocID="{13BF7155-BE45-4CF9-B41C-0D474A570606}" presName="srcNode" presStyleLbl="node1" presStyleIdx="0" presStyleCnt="1"/>
      <dgm:spPr/>
    </dgm:pt>
    <dgm:pt modelId="{37A7EF96-65AD-4E2C-B45F-63DA6D445E29}" type="pres">
      <dgm:prSet presAssocID="{13BF7155-BE45-4CF9-B41C-0D474A570606}" presName="conn" presStyleLbl="parChTrans1D2" presStyleIdx="0" presStyleCnt="1"/>
      <dgm:spPr/>
      <dgm:t>
        <a:bodyPr/>
        <a:lstStyle/>
        <a:p>
          <a:endParaRPr lang="en-US"/>
        </a:p>
      </dgm:t>
    </dgm:pt>
    <dgm:pt modelId="{4077814A-3705-4816-8E69-FC0A82795A78}" type="pres">
      <dgm:prSet presAssocID="{13BF7155-BE45-4CF9-B41C-0D474A570606}" presName="extraNode" presStyleLbl="node1" presStyleIdx="0" presStyleCnt="1"/>
      <dgm:spPr/>
    </dgm:pt>
    <dgm:pt modelId="{FE5DACDC-D204-4196-9D90-2C749A97F532}" type="pres">
      <dgm:prSet presAssocID="{13BF7155-BE45-4CF9-B41C-0D474A570606}" presName="dstNode" presStyleLbl="node1" presStyleIdx="0" presStyleCnt="1"/>
      <dgm:spPr/>
    </dgm:pt>
    <dgm:pt modelId="{6BE1FBC5-F899-4E18-939B-F36FB082632F}" type="pres">
      <dgm:prSet presAssocID="{F7C15B5E-C61A-4C75-A38E-CB32B8706709}" presName="text_1" presStyleLbl="node1" presStyleIdx="0" presStyleCnt="1">
        <dgm:presLayoutVars>
          <dgm:bulletEnabled val="1"/>
        </dgm:presLayoutVars>
      </dgm:prSet>
      <dgm:spPr/>
      <dgm:t>
        <a:bodyPr/>
        <a:lstStyle/>
        <a:p>
          <a:endParaRPr lang="en-US"/>
        </a:p>
      </dgm:t>
    </dgm:pt>
    <dgm:pt modelId="{1CD3BC2C-295A-4698-B3EF-19D9AE479F4E}" type="pres">
      <dgm:prSet presAssocID="{F7C15B5E-C61A-4C75-A38E-CB32B8706709}" presName="accent_1" presStyleCnt="0"/>
      <dgm:spPr/>
    </dgm:pt>
    <dgm:pt modelId="{3C4FEECA-1254-41E8-BAE8-E45561F0636D}" type="pres">
      <dgm:prSet presAssocID="{F7C15B5E-C61A-4C75-A38E-CB32B8706709}" presName="accentRepeatNode" presStyleLbl="solidFgAcc1" presStyleIdx="0" presStyleCnt="1"/>
      <dgm:spPr>
        <a:solidFill>
          <a:srgbClr val="CC6600"/>
        </a:solidFill>
      </dgm:spPr>
      <dgm:t>
        <a:bodyPr/>
        <a:lstStyle/>
        <a:p>
          <a:endParaRPr lang="en-US"/>
        </a:p>
      </dgm:t>
    </dgm:pt>
  </dgm:ptLst>
  <dgm:cxnLst>
    <dgm:cxn modelId="{4C8DBB45-1F9F-4B01-8858-DE39674856E5}" type="presOf" srcId="{13BF7155-BE45-4CF9-B41C-0D474A570606}" destId="{69FC402B-F556-4249-87CF-F2B99AD4BFAC}" srcOrd="0" destOrd="0" presId="urn:microsoft.com/office/officeart/2008/layout/VerticalCurvedList"/>
    <dgm:cxn modelId="{AB152F06-6334-4B7F-9564-F94F50AC4A9A}" srcId="{13BF7155-BE45-4CF9-B41C-0D474A570606}" destId="{F7C15B5E-C61A-4C75-A38E-CB32B8706709}" srcOrd="0" destOrd="0" parTransId="{149E1197-0520-49BD-B274-8CA11AA9A0D5}" sibTransId="{75D448FD-8F9F-4CC2-A5EE-2BC590D6BE90}"/>
    <dgm:cxn modelId="{3BA8C948-15F1-4E11-A18E-33AF13D1A188}" type="presOf" srcId="{75D448FD-8F9F-4CC2-A5EE-2BC590D6BE90}" destId="{37A7EF96-65AD-4E2C-B45F-63DA6D445E29}" srcOrd="0" destOrd="0" presId="urn:microsoft.com/office/officeart/2008/layout/VerticalCurvedList"/>
    <dgm:cxn modelId="{CAA6B937-A483-4DAC-8762-6FC79007C954}" type="presOf" srcId="{F7C15B5E-C61A-4C75-A38E-CB32B8706709}" destId="{6BE1FBC5-F899-4E18-939B-F36FB082632F}" srcOrd="0" destOrd="0" presId="urn:microsoft.com/office/officeart/2008/layout/VerticalCurvedList"/>
    <dgm:cxn modelId="{E9D4B17B-4EB7-4732-BE55-40F79C5D018D}" type="presParOf" srcId="{69FC402B-F556-4249-87CF-F2B99AD4BFAC}" destId="{241F2806-A872-4DC0-88E6-5066154DF9EA}" srcOrd="0" destOrd="0" presId="urn:microsoft.com/office/officeart/2008/layout/VerticalCurvedList"/>
    <dgm:cxn modelId="{BBAC8771-F957-46B1-9102-C8378DC58B45}" type="presParOf" srcId="{241F2806-A872-4DC0-88E6-5066154DF9EA}" destId="{F66D1112-F567-4448-BDBE-87C9359DE614}" srcOrd="0" destOrd="0" presId="urn:microsoft.com/office/officeart/2008/layout/VerticalCurvedList"/>
    <dgm:cxn modelId="{719C3731-E785-4922-8FEB-23D4E994625D}" type="presParOf" srcId="{F66D1112-F567-4448-BDBE-87C9359DE614}" destId="{E660A381-A9A9-48AD-B7A5-CE2FED3503BF}" srcOrd="0" destOrd="0" presId="urn:microsoft.com/office/officeart/2008/layout/VerticalCurvedList"/>
    <dgm:cxn modelId="{387F3B25-6FCF-44E6-8324-601BE4D2AD50}" type="presParOf" srcId="{F66D1112-F567-4448-BDBE-87C9359DE614}" destId="{37A7EF96-65AD-4E2C-B45F-63DA6D445E29}" srcOrd="1" destOrd="0" presId="urn:microsoft.com/office/officeart/2008/layout/VerticalCurvedList"/>
    <dgm:cxn modelId="{F0F3CB26-ADD9-4182-A572-ACDB3A3EEDFF}" type="presParOf" srcId="{F66D1112-F567-4448-BDBE-87C9359DE614}" destId="{4077814A-3705-4816-8E69-FC0A82795A78}" srcOrd="2" destOrd="0" presId="urn:microsoft.com/office/officeart/2008/layout/VerticalCurvedList"/>
    <dgm:cxn modelId="{7A65AE1E-6192-4A5A-9A14-FEC7F31919E5}" type="presParOf" srcId="{F66D1112-F567-4448-BDBE-87C9359DE614}" destId="{FE5DACDC-D204-4196-9D90-2C749A97F532}" srcOrd="3" destOrd="0" presId="urn:microsoft.com/office/officeart/2008/layout/VerticalCurvedList"/>
    <dgm:cxn modelId="{09C1FDA4-A6F8-4AEA-AC8F-65A0E1BE2D78}" type="presParOf" srcId="{241F2806-A872-4DC0-88E6-5066154DF9EA}" destId="{6BE1FBC5-F899-4E18-939B-F36FB082632F}" srcOrd="1" destOrd="0" presId="urn:microsoft.com/office/officeart/2008/layout/VerticalCurvedList"/>
    <dgm:cxn modelId="{A2687CC5-0319-4B59-9EFA-E78A8A3E8128}" type="presParOf" srcId="{241F2806-A872-4DC0-88E6-5066154DF9EA}" destId="{1CD3BC2C-295A-4698-B3EF-19D9AE479F4E}" srcOrd="2" destOrd="0" presId="urn:microsoft.com/office/officeart/2008/layout/VerticalCurvedList"/>
    <dgm:cxn modelId="{9E8142B8-FD7B-4747-93D7-4B84DCDC3297}" type="presParOf" srcId="{1CD3BC2C-295A-4698-B3EF-19D9AE479F4E}" destId="{3C4FEECA-1254-41E8-BAE8-E45561F0636D}"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13BF7155-BE45-4CF9-B41C-0D474A570606}" type="doc">
      <dgm:prSet loTypeId="urn:microsoft.com/office/officeart/2008/layout/VerticalCurvedList" loCatId="list" qsTypeId="urn:microsoft.com/office/officeart/2005/8/quickstyle/3d3" qsCatId="3D" csTypeId="urn:microsoft.com/office/officeart/2005/8/colors/accent1_2" csCatId="accent1" phldr="1"/>
      <dgm:spPr/>
      <dgm:t>
        <a:bodyPr/>
        <a:lstStyle/>
        <a:p>
          <a:endParaRPr lang="en-US"/>
        </a:p>
      </dgm:t>
    </dgm:pt>
    <dgm:pt modelId="{5A1B949C-74D4-408C-BF4F-71E7093C8B8A}">
      <dgm:prSet phldrT="[Text]"/>
      <dgm:spPr>
        <a:solidFill>
          <a:srgbClr val="92D050"/>
        </a:solidFill>
        <a:ln>
          <a:noFill/>
        </a:ln>
      </dgm:spPr>
      <dgm:t>
        <a:bodyPr/>
        <a:lstStyle/>
        <a:p>
          <a:r>
            <a:rPr lang="en-US" b="1" smtClean="0"/>
            <a:t>Sử dụng hợp lý các nguồn lực sẵn có</a:t>
          </a:r>
          <a:endParaRPr lang="en-US" b="1"/>
        </a:p>
      </dgm:t>
    </dgm:pt>
    <dgm:pt modelId="{AE599B2E-FDDE-42F4-920E-072EB70282DC}" type="parTrans" cxnId="{0706EEE6-477C-4DCB-B530-51E51F6CE2A2}">
      <dgm:prSet/>
      <dgm:spPr/>
      <dgm:t>
        <a:bodyPr/>
        <a:lstStyle/>
        <a:p>
          <a:endParaRPr lang="en-US"/>
        </a:p>
      </dgm:t>
    </dgm:pt>
    <dgm:pt modelId="{FA5E38D6-DC51-4AF6-A245-9E2506A06C37}" type="sibTrans" cxnId="{0706EEE6-477C-4DCB-B530-51E51F6CE2A2}">
      <dgm:prSet/>
      <dgm:spPr>
        <a:ln>
          <a:solidFill>
            <a:srgbClr val="FF0000"/>
          </a:solidFill>
        </a:ln>
      </dgm:spPr>
      <dgm:t>
        <a:bodyPr/>
        <a:lstStyle/>
        <a:p>
          <a:endParaRPr lang="en-US"/>
        </a:p>
      </dgm:t>
    </dgm:pt>
    <dgm:pt modelId="{C706F11F-6035-47FF-9995-9F9454D2E636}">
      <dgm:prSet phldrT="[Text]"/>
      <dgm:spPr>
        <a:solidFill>
          <a:srgbClr val="00B0F0"/>
        </a:solidFill>
        <a:ln>
          <a:noFill/>
        </a:ln>
      </dgm:spPr>
      <dgm:t>
        <a:bodyPr/>
        <a:lstStyle/>
        <a:p>
          <a:r>
            <a:rPr lang="en-US" b="1" smtClean="0"/>
            <a:t>Hạn chế lãng phí các nguồn lực</a:t>
          </a:r>
          <a:endParaRPr lang="en-US" b="1"/>
        </a:p>
      </dgm:t>
    </dgm:pt>
    <dgm:pt modelId="{726382BF-1B99-4951-B788-20517642B192}" type="parTrans" cxnId="{CD428E34-5B71-48BD-B2E0-F37BF17F39CC}">
      <dgm:prSet/>
      <dgm:spPr/>
      <dgm:t>
        <a:bodyPr/>
        <a:lstStyle/>
        <a:p>
          <a:endParaRPr lang="en-US"/>
        </a:p>
      </dgm:t>
    </dgm:pt>
    <dgm:pt modelId="{8BDA963B-9A8C-49EC-9393-A3542E0B9748}" type="sibTrans" cxnId="{CD428E34-5B71-48BD-B2E0-F37BF17F39CC}">
      <dgm:prSet/>
      <dgm:spPr/>
      <dgm:t>
        <a:bodyPr/>
        <a:lstStyle/>
        <a:p>
          <a:endParaRPr lang="en-US"/>
        </a:p>
      </dgm:t>
    </dgm:pt>
    <dgm:pt modelId="{45993EB3-59A3-4B33-A145-B47E49091A1E}">
      <dgm:prSet phldrT="[Text]"/>
      <dgm:spPr>
        <a:solidFill>
          <a:srgbClr val="92D050"/>
        </a:solidFill>
        <a:ln>
          <a:noFill/>
        </a:ln>
      </dgm:spPr>
      <dgm:t>
        <a:bodyPr/>
        <a:lstStyle/>
        <a:p>
          <a:r>
            <a:rPr lang="en-US" b="1" smtClean="0"/>
            <a:t>Tăng sự ổn định trong sản xuất  </a:t>
          </a:r>
          <a:endParaRPr lang="en-US" b="1"/>
        </a:p>
      </dgm:t>
    </dgm:pt>
    <dgm:pt modelId="{CBE2E11F-B758-4246-A494-F2A1242FE598}" type="parTrans" cxnId="{471FF48B-10AE-4460-B986-DF94810EAB02}">
      <dgm:prSet/>
      <dgm:spPr/>
      <dgm:t>
        <a:bodyPr/>
        <a:lstStyle/>
        <a:p>
          <a:endParaRPr lang="en-US"/>
        </a:p>
      </dgm:t>
    </dgm:pt>
    <dgm:pt modelId="{6D53BF88-4D51-4C50-AAC0-9BDF79BBBE65}" type="sibTrans" cxnId="{471FF48B-10AE-4460-B986-DF94810EAB02}">
      <dgm:prSet/>
      <dgm:spPr/>
      <dgm:t>
        <a:bodyPr/>
        <a:lstStyle/>
        <a:p>
          <a:endParaRPr lang="en-US"/>
        </a:p>
      </dgm:t>
    </dgm:pt>
    <dgm:pt modelId="{6F30364A-EE01-46A5-9304-0AE938B11CEE}">
      <dgm:prSet phldrT="[Text]"/>
      <dgm:spPr>
        <a:solidFill>
          <a:srgbClr val="00B0F0"/>
        </a:solidFill>
        <a:ln>
          <a:noFill/>
        </a:ln>
      </dgm:spPr>
      <dgm:t>
        <a:bodyPr/>
        <a:lstStyle/>
        <a:p>
          <a:r>
            <a:rPr lang="en-US" b="1" smtClean="0"/>
            <a:t>Hoàn thành sản phẩm đúng hạn, đúng yêu cầu </a:t>
          </a:r>
          <a:endParaRPr lang="en-US" b="1"/>
        </a:p>
      </dgm:t>
    </dgm:pt>
    <dgm:pt modelId="{108DD8E1-00E4-48F3-9416-3031750CB12A}" type="parTrans" cxnId="{F0B5B750-9F2C-44AC-8038-91E85CB48A33}">
      <dgm:prSet/>
      <dgm:spPr/>
      <dgm:t>
        <a:bodyPr/>
        <a:lstStyle/>
        <a:p>
          <a:endParaRPr lang="en-US"/>
        </a:p>
      </dgm:t>
    </dgm:pt>
    <dgm:pt modelId="{7736522C-AF20-4FC5-A3EB-241CD796160C}" type="sibTrans" cxnId="{F0B5B750-9F2C-44AC-8038-91E85CB48A33}">
      <dgm:prSet/>
      <dgm:spPr/>
      <dgm:t>
        <a:bodyPr/>
        <a:lstStyle/>
        <a:p>
          <a:endParaRPr lang="en-US"/>
        </a:p>
      </dgm:t>
    </dgm:pt>
    <dgm:pt modelId="{69FC402B-F556-4249-87CF-F2B99AD4BFAC}" type="pres">
      <dgm:prSet presAssocID="{13BF7155-BE45-4CF9-B41C-0D474A570606}" presName="Name0" presStyleCnt="0">
        <dgm:presLayoutVars>
          <dgm:chMax val="7"/>
          <dgm:chPref val="7"/>
          <dgm:dir/>
        </dgm:presLayoutVars>
      </dgm:prSet>
      <dgm:spPr/>
      <dgm:t>
        <a:bodyPr/>
        <a:lstStyle/>
        <a:p>
          <a:endParaRPr lang="en-US"/>
        </a:p>
      </dgm:t>
    </dgm:pt>
    <dgm:pt modelId="{241F2806-A872-4DC0-88E6-5066154DF9EA}" type="pres">
      <dgm:prSet presAssocID="{13BF7155-BE45-4CF9-B41C-0D474A570606}" presName="Name1" presStyleCnt="0"/>
      <dgm:spPr/>
    </dgm:pt>
    <dgm:pt modelId="{F66D1112-F567-4448-BDBE-87C9359DE614}" type="pres">
      <dgm:prSet presAssocID="{13BF7155-BE45-4CF9-B41C-0D474A570606}" presName="cycle" presStyleCnt="0"/>
      <dgm:spPr/>
    </dgm:pt>
    <dgm:pt modelId="{E660A381-A9A9-48AD-B7A5-CE2FED3503BF}" type="pres">
      <dgm:prSet presAssocID="{13BF7155-BE45-4CF9-B41C-0D474A570606}" presName="srcNode" presStyleLbl="node1" presStyleIdx="0" presStyleCnt="4"/>
      <dgm:spPr/>
    </dgm:pt>
    <dgm:pt modelId="{37A7EF96-65AD-4E2C-B45F-63DA6D445E29}" type="pres">
      <dgm:prSet presAssocID="{13BF7155-BE45-4CF9-B41C-0D474A570606}" presName="conn" presStyleLbl="parChTrans1D2" presStyleIdx="0" presStyleCnt="1"/>
      <dgm:spPr/>
      <dgm:t>
        <a:bodyPr/>
        <a:lstStyle/>
        <a:p>
          <a:endParaRPr lang="en-US"/>
        </a:p>
      </dgm:t>
    </dgm:pt>
    <dgm:pt modelId="{4077814A-3705-4816-8E69-FC0A82795A78}" type="pres">
      <dgm:prSet presAssocID="{13BF7155-BE45-4CF9-B41C-0D474A570606}" presName="extraNode" presStyleLbl="node1" presStyleIdx="0" presStyleCnt="4"/>
      <dgm:spPr/>
    </dgm:pt>
    <dgm:pt modelId="{FE5DACDC-D204-4196-9D90-2C749A97F532}" type="pres">
      <dgm:prSet presAssocID="{13BF7155-BE45-4CF9-B41C-0D474A570606}" presName="dstNode" presStyleLbl="node1" presStyleIdx="0" presStyleCnt="4"/>
      <dgm:spPr/>
    </dgm:pt>
    <dgm:pt modelId="{403524E3-91F6-45AB-B12F-51339F9DFC8C}" type="pres">
      <dgm:prSet presAssocID="{5A1B949C-74D4-408C-BF4F-71E7093C8B8A}" presName="text_1" presStyleLbl="node1" presStyleIdx="0" presStyleCnt="4">
        <dgm:presLayoutVars>
          <dgm:bulletEnabled val="1"/>
        </dgm:presLayoutVars>
      </dgm:prSet>
      <dgm:spPr/>
      <dgm:t>
        <a:bodyPr/>
        <a:lstStyle/>
        <a:p>
          <a:endParaRPr lang="en-US"/>
        </a:p>
      </dgm:t>
    </dgm:pt>
    <dgm:pt modelId="{5A5445FB-C5F0-4476-BD73-0A3B0C742FCD}" type="pres">
      <dgm:prSet presAssocID="{5A1B949C-74D4-408C-BF4F-71E7093C8B8A}" presName="accent_1" presStyleCnt="0"/>
      <dgm:spPr/>
    </dgm:pt>
    <dgm:pt modelId="{D9A196BA-9014-4600-9E53-77AD77C7300C}" type="pres">
      <dgm:prSet presAssocID="{5A1B949C-74D4-408C-BF4F-71E7093C8B8A}" presName="accentRepeatNode" presStyleLbl="solidFgAcc1" presStyleIdx="0" presStyleCnt="4"/>
      <dgm:spPr>
        <a:solidFill>
          <a:srgbClr val="00B0F0"/>
        </a:solidFill>
      </dgm:spPr>
      <dgm:t>
        <a:bodyPr/>
        <a:lstStyle/>
        <a:p>
          <a:endParaRPr lang="en-US"/>
        </a:p>
      </dgm:t>
    </dgm:pt>
    <dgm:pt modelId="{FC17301F-65ED-48B5-ADB3-E7C53E5E2D71}" type="pres">
      <dgm:prSet presAssocID="{C706F11F-6035-47FF-9995-9F9454D2E636}" presName="text_2" presStyleLbl="node1" presStyleIdx="1" presStyleCnt="4">
        <dgm:presLayoutVars>
          <dgm:bulletEnabled val="1"/>
        </dgm:presLayoutVars>
      </dgm:prSet>
      <dgm:spPr/>
      <dgm:t>
        <a:bodyPr/>
        <a:lstStyle/>
        <a:p>
          <a:endParaRPr lang="en-US"/>
        </a:p>
      </dgm:t>
    </dgm:pt>
    <dgm:pt modelId="{AAB24567-7095-4E4C-9464-E51D72A1B886}" type="pres">
      <dgm:prSet presAssocID="{C706F11F-6035-47FF-9995-9F9454D2E636}" presName="accent_2" presStyleCnt="0"/>
      <dgm:spPr/>
    </dgm:pt>
    <dgm:pt modelId="{A60F5B7C-7E39-4954-8EC1-395B32DA8784}" type="pres">
      <dgm:prSet presAssocID="{C706F11F-6035-47FF-9995-9F9454D2E636}" presName="accentRepeatNode" presStyleLbl="solidFgAcc1" presStyleIdx="1" presStyleCnt="4"/>
      <dgm:spPr>
        <a:solidFill>
          <a:srgbClr val="92D050"/>
        </a:solidFill>
      </dgm:spPr>
      <dgm:t>
        <a:bodyPr/>
        <a:lstStyle/>
        <a:p>
          <a:endParaRPr lang="en-US"/>
        </a:p>
      </dgm:t>
    </dgm:pt>
    <dgm:pt modelId="{8471E97E-9928-4F7C-9EB1-A0B044A043C7}" type="pres">
      <dgm:prSet presAssocID="{45993EB3-59A3-4B33-A145-B47E49091A1E}" presName="text_3" presStyleLbl="node1" presStyleIdx="2" presStyleCnt="4">
        <dgm:presLayoutVars>
          <dgm:bulletEnabled val="1"/>
        </dgm:presLayoutVars>
      </dgm:prSet>
      <dgm:spPr/>
      <dgm:t>
        <a:bodyPr/>
        <a:lstStyle/>
        <a:p>
          <a:endParaRPr lang="en-US"/>
        </a:p>
      </dgm:t>
    </dgm:pt>
    <dgm:pt modelId="{F98B1E3E-096F-48C5-8062-BE55D5A350CF}" type="pres">
      <dgm:prSet presAssocID="{45993EB3-59A3-4B33-A145-B47E49091A1E}" presName="accent_3" presStyleCnt="0"/>
      <dgm:spPr/>
    </dgm:pt>
    <dgm:pt modelId="{72839F3A-260B-46D7-8E68-76FEEBA15057}" type="pres">
      <dgm:prSet presAssocID="{45993EB3-59A3-4B33-A145-B47E49091A1E}" presName="accentRepeatNode" presStyleLbl="solidFgAcc1" presStyleIdx="2" presStyleCnt="4"/>
      <dgm:spPr>
        <a:solidFill>
          <a:srgbClr val="00B0F0"/>
        </a:solidFill>
      </dgm:spPr>
      <dgm:t>
        <a:bodyPr/>
        <a:lstStyle/>
        <a:p>
          <a:endParaRPr lang="en-US"/>
        </a:p>
      </dgm:t>
    </dgm:pt>
    <dgm:pt modelId="{50784C02-FA6D-4036-AF38-BC8344E3E045}" type="pres">
      <dgm:prSet presAssocID="{6F30364A-EE01-46A5-9304-0AE938B11CEE}" presName="text_4" presStyleLbl="node1" presStyleIdx="3" presStyleCnt="4">
        <dgm:presLayoutVars>
          <dgm:bulletEnabled val="1"/>
        </dgm:presLayoutVars>
      </dgm:prSet>
      <dgm:spPr/>
      <dgm:t>
        <a:bodyPr/>
        <a:lstStyle/>
        <a:p>
          <a:endParaRPr lang="en-US"/>
        </a:p>
      </dgm:t>
    </dgm:pt>
    <dgm:pt modelId="{DF5CBF6D-501C-4C87-ADF1-3A256FF6F9A0}" type="pres">
      <dgm:prSet presAssocID="{6F30364A-EE01-46A5-9304-0AE938B11CEE}" presName="accent_4" presStyleCnt="0"/>
      <dgm:spPr/>
    </dgm:pt>
    <dgm:pt modelId="{CB26D684-9293-4AB1-B07C-94DD4917907D}" type="pres">
      <dgm:prSet presAssocID="{6F30364A-EE01-46A5-9304-0AE938B11CEE}" presName="accentRepeatNode" presStyleLbl="solidFgAcc1" presStyleIdx="3" presStyleCnt="4"/>
      <dgm:spPr>
        <a:solidFill>
          <a:srgbClr val="92D050"/>
        </a:solidFill>
      </dgm:spPr>
      <dgm:t>
        <a:bodyPr/>
        <a:lstStyle/>
        <a:p>
          <a:endParaRPr lang="en-US"/>
        </a:p>
      </dgm:t>
    </dgm:pt>
  </dgm:ptLst>
  <dgm:cxnLst>
    <dgm:cxn modelId="{6973D19C-A768-4989-AD2C-919272EC303A}" type="presOf" srcId="{6F30364A-EE01-46A5-9304-0AE938B11CEE}" destId="{50784C02-FA6D-4036-AF38-BC8344E3E045}" srcOrd="0" destOrd="0" presId="urn:microsoft.com/office/officeart/2008/layout/VerticalCurvedList"/>
    <dgm:cxn modelId="{5716C30E-6ED1-4397-91E3-4E26B076BD46}" type="presOf" srcId="{45993EB3-59A3-4B33-A145-B47E49091A1E}" destId="{8471E97E-9928-4F7C-9EB1-A0B044A043C7}" srcOrd="0" destOrd="0" presId="urn:microsoft.com/office/officeart/2008/layout/VerticalCurvedList"/>
    <dgm:cxn modelId="{F0B5B750-9F2C-44AC-8038-91E85CB48A33}" srcId="{13BF7155-BE45-4CF9-B41C-0D474A570606}" destId="{6F30364A-EE01-46A5-9304-0AE938B11CEE}" srcOrd="3" destOrd="0" parTransId="{108DD8E1-00E4-48F3-9416-3031750CB12A}" sibTransId="{7736522C-AF20-4FC5-A3EB-241CD796160C}"/>
    <dgm:cxn modelId="{0706EEE6-477C-4DCB-B530-51E51F6CE2A2}" srcId="{13BF7155-BE45-4CF9-B41C-0D474A570606}" destId="{5A1B949C-74D4-408C-BF4F-71E7093C8B8A}" srcOrd="0" destOrd="0" parTransId="{AE599B2E-FDDE-42F4-920E-072EB70282DC}" sibTransId="{FA5E38D6-DC51-4AF6-A245-9E2506A06C37}"/>
    <dgm:cxn modelId="{471FF48B-10AE-4460-B986-DF94810EAB02}" srcId="{13BF7155-BE45-4CF9-B41C-0D474A570606}" destId="{45993EB3-59A3-4B33-A145-B47E49091A1E}" srcOrd="2" destOrd="0" parTransId="{CBE2E11F-B758-4246-A494-F2A1242FE598}" sibTransId="{6D53BF88-4D51-4C50-AAC0-9BDF79BBBE65}"/>
    <dgm:cxn modelId="{62164988-036C-43D7-886F-911ED9D46DF5}" type="presOf" srcId="{C706F11F-6035-47FF-9995-9F9454D2E636}" destId="{FC17301F-65ED-48B5-ADB3-E7C53E5E2D71}" srcOrd="0" destOrd="0" presId="urn:microsoft.com/office/officeart/2008/layout/VerticalCurvedList"/>
    <dgm:cxn modelId="{CD428E34-5B71-48BD-B2E0-F37BF17F39CC}" srcId="{13BF7155-BE45-4CF9-B41C-0D474A570606}" destId="{C706F11F-6035-47FF-9995-9F9454D2E636}" srcOrd="1" destOrd="0" parTransId="{726382BF-1B99-4951-B788-20517642B192}" sibTransId="{8BDA963B-9A8C-49EC-9393-A3542E0B9748}"/>
    <dgm:cxn modelId="{C5AAD10A-1615-43C2-AC16-4A0107F09D34}" type="presOf" srcId="{5A1B949C-74D4-408C-BF4F-71E7093C8B8A}" destId="{403524E3-91F6-45AB-B12F-51339F9DFC8C}" srcOrd="0" destOrd="0" presId="urn:microsoft.com/office/officeart/2008/layout/VerticalCurvedList"/>
    <dgm:cxn modelId="{7993ABEC-1981-4BCA-B35D-01E47D18948C}" type="presOf" srcId="{FA5E38D6-DC51-4AF6-A245-9E2506A06C37}" destId="{37A7EF96-65AD-4E2C-B45F-63DA6D445E29}" srcOrd="0" destOrd="0" presId="urn:microsoft.com/office/officeart/2008/layout/VerticalCurvedList"/>
    <dgm:cxn modelId="{4C8DBB45-1F9F-4B01-8858-DE39674856E5}" type="presOf" srcId="{13BF7155-BE45-4CF9-B41C-0D474A570606}" destId="{69FC402B-F556-4249-87CF-F2B99AD4BFAC}" srcOrd="0" destOrd="0" presId="urn:microsoft.com/office/officeart/2008/layout/VerticalCurvedList"/>
    <dgm:cxn modelId="{E9D4B17B-4EB7-4732-BE55-40F79C5D018D}" type="presParOf" srcId="{69FC402B-F556-4249-87CF-F2B99AD4BFAC}" destId="{241F2806-A872-4DC0-88E6-5066154DF9EA}" srcOrd="0" destOrd="0" presId="urn:microsoft.com/office/officeart/2008/layout/VerticalCurvedList"/>
    <dgm:cxn modelId="{BBAC8771-F957-46B1-9102-C8378DC58B45}" type="presParOf" srcId="{241F2806-A872-4DC0-88E6-5066154DF9EA}" destId="{F66D1112-F567-4448-BDBE-87C9359DE614}" srcOrd="0" destOrd="0" presId="urn:microsoft.com/office/officeart/2008/layout/VerticalCurvedList"/>
    <dgm:cxn modelId="{719C3731-E785-4922-8FEB-23D4E994625D}" type="presParOf" srcId="{F66D1112-F567-4448-BDBE-87C9359DE614}" destId="{E660A381-A9A9-48AD-B7A5-CE2FED3503BF}" srcOrd="0" destOrd="0" presId="urn:microsoft.com/office/officeart/2008/layout/VerticalCurvedList"/>
    <dgm:cxn modelId="{387F3B25-6FCF-44E6-8324-601BE4D2AD50}" type="presParOf" srcId="{F66D1112-F567-4448-BDBE-87C9359DE614}" destId="{37A7EF96-65AD-4E2C-B45F-63DA6D445E29}" srcOrd="1" destOrd="0" presId="urn:microsoft.com/office/officeart/2008/layout/VerticalCurvedList"/>
    <dgm:cxn modelId="{F0F3CB26-ADD9-4182-A572-ACDB3A3EEDFF}" type="presParOf" srcId="{F66D1112-F567-4448-BDBE-87C9359DE614}" destId="{4077814A-3705-4816-8E69-FC0A82795A78}" srcOrd="2" destOrd="0" presId="urn:microsoft.com/office/officeart/2008/layout/VerticalCurvedList"/>
    <dgm:cxn modelId="{7A65AE1E-6192-4A5A-9A14-FEC7F31919E5}" type="presParOf" srcId="{F66D1112-F567-4448-BDBE-87C9359DE614}" destId="{FE5DACDC-D204-4196-9D90-2C749A97F532}" srcOrd="3" destOrd="0" presId="urn:microsoft.com/office/officeart/2008/layout/VerticalCurvedList"/>
    <dgm:cxn modelId="{C4A50747-F153-41F0-9640-48F6C9A8BC25}" type="presParOf" srcId="{241F2806-A872-4DC0-88E6-5066154DF9EA}" destId="{403524E3-91F6-45AB-B12F-51339F9DFC8C}" srcOrd="1" destOrd="0" presId="urn:microsoft.com/office/officeart/2008/layout/VerticalCurvedList"/>
    <dgm:cxn modelId="{3F4C4E86-6B29-4F00-B1F1-C8BD2F8DBD79}" type="presParOf" srcId="{241F2806-A872-4DC0-88E6-5066154DF9EA}" destId="{5A5445FB-C5F0-4476-BD73-0A3B0C742FCD}" srcOrd="2" destOrd="0" presId="urn:microsoft.com/office/officeart/2008/layout/VerticalCurvedList"/>
    <dgm:cxn modelId="{37D72C57-98C0-4E65-B722-DBDBFE1660B8}" type="presParOf" srcId="{5A5445FB-C5F0-4476-BD73-0A3B0C742FCD}" destId="{D9A196BA-9014-4600-9E53-77AD77C7300C}" srcOrd="0" destOrd="0" presId="urn:microsoft.com/office/officeart/2008/layout/VerticalCurvedList"/>
    <dgm:cxn modelId="{4F9D86E8-DAF9-442F-9030-5E488D5D683D}" type="presParOf" srcId="{241F2806-A872-4DC0-88E6-5066154DF9EA}" destId="{FC17301F-65ED-48B5-ADB3-E7C53E5E2D71}" srcOrd="3" destOrd="0" presId="urn:microsoft.com/office/officeart/2008/layout/VerticalCurvedList"/>
    <dgm:cxn modelId="{AF7A087D-2C02-4DB6-A832-0523E0ACC489}" type="presParOf" srcId="{241F2806-A872-4DC0-88E6-5066154DF9EA}" destId="{AAB24567-7095-4E4C-9464-E51D72A1B886}" srcOrd="4" destOrd="0" presId="urn:microsoft.com/office/officeart/2008/layout/VerticalCurvedList"/>
    <dgm:cxn modelId="{7485A301-089C-49AF-86ED-B233667512EE}" type="presParOf" srcId="{AAB24567-7095-4E4C-9464-E51D72A1B886}" destId="{A60F5B7C-7E39-4954-8EC1-395B32DA8784}" srcOrd="0" destOrd="0" presId="urn:microsoft.com/office/officeart/2008/layout/VerticalCurvedList"/>
    <dgm:cxn modelId="{BB62F220-1BD2-4E57-8E18-39B514F37B5C}" type="presParOf" srcId="{241F2806-A872-4DC0-88E6-5066154DF9EA}" destId="{8471E97E-9928-4F7C-9EB1-A0B044A043C7}" srcOrd="5" destOrd="0" presId="urn:microsoft.com/office/officeart/2008/layout/VerticalCurvedList"/>
    <dgm:cxn modelId="{DD71477D-9BFE-4C25-98D7-552DA4EF6F33}" type="presParOf" srcId="{241F2806-A872-4DC0-88E6-5066154DF9EA}" destId="{F98B1E3E-096F-48C5-8062-BE55D5A350CF}" srcOrd="6" destOrd="0" presId="urn:microsoft.com/office/officeart/2008/layout/VerticalCurvedList"/>
    <dgm:cxn modelId="{85FD0414-F94E-47A9-A970-2CF068EEB903}" type="presParOf" srcId="{F98B1E3E-096F-48C5-8062-BE55D5A350CF}" destId="{72839F3A-260B-46D7-8E68-76FEEBA15057}" srcOrd="0" destOrd="0" presId="urn:microsoft.com/office/officeart/2008/layout/VerticalCurvedList"/>
    <dgm:cxn modelId="{FA62E8C1-567D-4B4A-8BDF-CB5502FC78A8}" type="presParOf" srcId="{241F2806-A872-4DC0-88E6-5066154DF9EA}" destId="{50784C02-FA6D-4036-AF38-BC8344E3E045}" srcOrd="7" destOrd="0" presId="urn:microsoft.com/office/officeart/2008/layout/VerticalCurvedList"/>
    <dgm:cxn modelId="{43F14328-7EF9-4FAC-8DF4-9FA79956F3B4}" type="presParOf" srcId="{241F2806-A872-4DC0-88E6-5066154DF9EA}" destId="{DF5CBF6D-501C-4C87-ADF1-3A256FF6F9A0}" srcOrd="8" destOrd="0" presId="urn:microsoft.com/office/officeart/2008/layout/VerticalCurvedList"/>
    <dgm:cxn modelId="{40C8AABF-F453-4B05-9E26-8E8607D1BD70}" type="presParOf" srcId="{DF5CBF6D-501C-4C87-ADF1-3A256FF6F9A0}" destId="{CB26D684-9293-4AB1-B07C-94DD4917907D}"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13BF7155-BE45-4CF9-B41C-0D474A570606}" type="doc">
      <dgm:prSet loTypeId="urn:microsoft.com/office/officeart/2008/layout/VerticalCurvedList" loCatId="list" qsTypeId="urn:microsoft.com/office/officeart/2005/8/quickstyle/3d3" qsCatId="3D" csTypeId="urn:microsoft.com/office/officeart/2005/8/colors/accent1_2" csCatId="accent1" phldr="1"/>
      <dgm:spPr/>
      <dgm:t>
        <a:bodyPr/>
        <a:lstStyle/>
        <a:p>
          <a:endParaRPr lang="en-US"/>
        </a:p>
      </dgm:t>
    </dgm:pt>
    <dgm:pt modelId="{5A1B949C-74D4-408C-BF4F-71E7093C8B8A}">
      <dgm:prSet phldrT="[Text]"/>
      <dgm:spPr>
        <a:solidFill>
          <a:srgbClr val="92D050"/>
        </a:solidFill>
        <a:ln>
          <a:noFill/>
        </a:ln>
      </dgm:spPr>
      <dgm:t>
        <a:bodyPr/>
        <a:lstStyle/>
        <a:p>
          <a:r>
            <a:rPr lang="en-US" b="1" smtClean="0"/>
            <a:t>Sử dụng hợp lý các nguồn lực sẵn có</a:t>
          </a:r>
          <a:endParaRPr lang="en-US" b="1"/>
        </a:p>
      </dgm:t>
    </dgm:pt>
    <dgm:pt modelId="{AE599B2E-FDDE-42F4-920E-072EB70282DC}" type="parTrans" cxnId="{0706EEE6-477C-4DCB-B530-51E51F6CE2A2}">
      <dgm:prSet/>
      <dgm:spPr/>
      <dgm:t>
        <a:bodyPr/>
        <a:lstStyle/>
        <a:p>
          <a:endParaRPr lang="en-US"/>
        </a:p>
      </dgm:t>
    </dgm:pt>
    <dgm:pt modelId="{FA5E38D6-DC51-4AF6-A245-9E2506A06C37}" type="sibTrans" cxnId="{0706EEE6-477C-4DCB-B530-51E51F6CE2A2}">
      <dgm:prSet/>
      <dgm:spPr>
        <a:ln>
          <a:solidFill>
            <a:srgbClr val="FF0000"/>
          </a:solidFill>
        </a:ln>
      </dgm:spPr>
      <dgm:t>
        <a:bodyPr/>
        <a:lstStyle/>
        <a:p>
          <a:endParaRPr lang="en-US"/>
        </a:p>
      </dgm:t>
    </dgm:pt>
    <dgm:pt modelId="{69FC402B-F556-4249-87CF-F2B99AD4BFAC}" type="pres">
      <dgm:prSet presAssocID="{13BF7155-BE45-4CF9-B41C-0D474A570606}" presName="Name0" presStyleCnt="0">
        <dgm:presLayoutVars>
          <dgm:chMax val="7"/>
          <dgm:chPref val="7"/>
          <dgm:dir/>
        </dgm:presLayoutVars>
      </dgm:prSet>
      <dgm:spPr/>
      <dgm:t>
        <a:bodyPr/>
        <a:lstStyle/>
        <a:p>
          <a:endParaRPr lang="en-US"/>
        </a:p>
      </dgm:t>
    </dgm:pt>
    <dgm:pt modelId="{241F2806-A872-4DC0-88E6-5066154DF9EA}" type="pres">
      <dgm:prSet presAssocID="{13BF7155-BE45-4CF9-B41C-0D474A570606}" presName="Name1" presStyleCnt="0"/>
      <dgm:spPr/>
    </dgm:pt>
    <dgm:pt modelId="{F66D1112-F567-4448-BDBE-87C9359DE614}" type="pres">
      <dgm:prSet presAssocID="{13BF7155-BE45-4CF9-B41C-0D474A570606}" presName="cycle" presStyleCnt="0"/>
      <dgm:spPr/>
    </dgm:pt>
    <dgm:pt modelId="{E660A381-A9A9-48AD-B7A5-CE2FED3503BF}" type="pres">
      <dgm:prSet presAssocID="{13BF7155-BE45-4CF9-B41C-0D474A570606}" presName="srcNode" presStyleLbl="node1" presStyleIdx="0" presStyleCnt="1"/>
      <dgm:spPr/>
    </dgm:pt>
    <dgm:pt modelId="{37A7EF96-65AD-4E2C-B45F-63DA6D445E29}" type="pres">
      <dgm:prSet presAssocID="{13BF7155-BE45-4CF9-B41C-0D474A570606}" presName="conn" presStyleLbl="parChTrans1D2" presStyleIdx="0" presStyleCnt="1"/>
      <dgm:spPr/>
      <dgm:t>
        <a:bodyPr/>
        <a:lstStyle/>
        <a:p>
          <a:endParaRPr lang="en-US"/>
        </a:p>
      </dgm:t>
    </dgm:pt>
    <dgm:pt modelId="{4077814A-3705-4816-8E69-FC0A82795A78}" type="pres">
      <dgm:prSet presAssocID="{13BF7155-BE45-4CF9-B41C-0D474A570606}" presName="extraNode" presStyleLbl="node1" presStyleIdx="0" presStyleCnt="1"/>
      <dgm:spPr/>
    </dgm:pt>
    <dgm:pt modelId="{FE5DACDC-D204-4196-9D90-2C749A97F532}" type="pres">
      <dgm:prSet presAssocID="{13BF7155-BE45-4CF9-B41C-0D474A570606}" presName="dstNode" presStyleLbl="node1" presStyleIdx="0" presStyleCnt="1"/>
      <dgm:spPr/>
    </dgm:pt>
    <dgm:pt modelId="{403524E3-91F6-45AB-B12F-51339F9DFC8C}" type="pres">
      <dgm:prSet presAssocID="{5A1B949C-74D4-408C-BF4F-71E7093C8B8A}" presName="text_1" presStyleLbl="node1" presStyleIdx="0" presStyleCnt="1">
        <dgm:presLayoutVars>
          <dgm:bulletEnabled val="1"/>
        </dgm:presLayoutVars>
      </dgm:prSet>
      <dgm:spPr/>
      <dgm:t>
        <a:bodyPr/>
        <a:lstStyle/>
        <a:p>
          <a:endParaRPr lang="en-US"/>
        </a:p>
      </dgm:t>
    </dgm:pt>
    <dgm:pt modelId="{5A5445FB-C5F0-4476-BD73-0A3B0C742FCD}" type="pres">
      <dgm:prSet presAssocID="{5A1B949C-74D4-408C-BF4F-71E7093C8B8A}" presName="accent_1" presStyleCnt="0"/>
      <dgm:spPr/>
    </dgm:pt>
    <dgm:pt modelId="{D9A196BA-9014-4600-9E53-77AD77C7300C}" type="pres">
      <dgm:prSet presAssocID="{5A1B949C-74D4-408C-BF4F-71E7093C8B8A}" presName="accentRepeatNode" presStyleLbl="solidFgAcc1" presStyleIdx="0" presStyleCnt="1"/>
      <dgm:spPr>
        <a:solidFill>
          <a:srgbClr val="00B0F0"/>
        </a:solidFill>
      </dgm:spPr>
      <dgm:t>
        <a:bodyPr/>
        <a:lstStyle/>
        <a:p>
          <a:endParaRPr lang="en-US"/>
        </a:p>
      </dgm:t>
    </dgm:pt>
  </dgm:ptLst>
  <dgm:cxnLst>
    <dgm:cxn modelId="{4C8DBB45-1F9F-4B01-8858-DE39674856E5}" type="presOf" srcId="{13BF7155-BE45-4CF9-B41C-0D474A570606}" destId="{69FC402B-F556-4249-87CF-F2B99AD4BFAC}" srcOrd="0" destOrd="0" presId="urn:microsoft.com/office/officeart/2008/layout/VerticalCurvedList"/>
    <dgm:cxn modelId="{C5AAD10A-1615-43C2-AC16-4A0107F09D34}" type="presOf" srcId="{5A1B949C-74D4-408C-BF4F-71E7093C8B8A}" destId="{403524E3-91F6-45AB-B12F-51339F9DFC8C}" srcOrd="0" destOrd="0" presId="urn:microsoft.com/office/officeart/2008/layout/VerticalCurvedList"/>
    <dgm:cxn modelId="{7993ABEC-1981-4BCA-B35D-01E47D18948C}" type="presOf" srcId="{FA5E38D6-DC51-4AF6-A245-9E2506A06C37}" destId="{37A7EF96-65AD-4E2C-B45F-63DA6D445E29}" srcOrd="0" destOrd="0" presId="urn:microsoft.com/office/officeart/2008/layout/VerticalCurvedList"/>
    <dgm:cxn modelId="{0706EEE6-477C-4DCB-B530-51E51F6CE2A2}" srcId="{13BF7155-BE45-4CF9-B41C-0D474A570606}" destId="{5A1B949C-74D4-408C-BF4F-71E7093C8B8A}" srcOrd="0" destOrd="0" parTransId="{AE599B2E-FDDE-42F4-920E-072EB70282DC}" sibTransId="{FA5E38D6-DC51-4AF6-A245-9E2506A06C37}"/>
    <dgm:cxn modelId="{E9D4B17B-4EB7-4732-BE55-40F79C5D018D}" type="presParOf" srcId="{69FC402B-F556-4249-87CF-F2B99AD4BFAC}" destId="{241F2806-A872-4DC0-88E6-5066154DF9EA}" srcOrd="0" destOrd="0" presId="urn:microsoft.com/office/officeart/2008/layout/VerticalCurvedList"/>
    <dgm:cxn modelId="{BBAC8771-F957-46B1-9102-C8378DC58B45}" type="presParOf" srcId="{241F2806-A872-4DC0-88E6-5066154DF9EA}" destId="{F66D1112-F567-4448-BDBE-87C9359DE614}" srcOrd="0" destOrd="0" presId="urn:microsoft.com/office/officeart/2008/layout/VerticalCurvedList"/>
    <dgm:cxn modelId="{719C3731-E785-4922-8FEB-23D4E994625D}" type="presParOf" srcId="{F66D1112-F567-4448-BDBE-87C9359DE614}" destId="{E660A381-A9A9-48AD-B7A5-CE2FED3503BF}" srcOrd="0" destOrd="0" presId="urn:microsoft.com/office/officeart/2008/layout/VerticalCurvedList"/>
    <dgm:cxn modelId="{387F3B25-6FCF-44E6-8324-601BE4D2AD50}" type="presParOf" srcId="{F66D1112-F567-4448-BDBE-87C9359DE614}" destId="{37A7EF96-65AD-4E2C-B45F-63DA6D445E29}" srcOrd="1" destOrd="0" presId="urn:microsoft.com/office/officeart/2008/layout/VerticalCurvedList"/>
    <dgm:cxn modelId="{F0F3CB26-ADD9-4182-A572-ACDB3A3EEDFF}" type="presParOf" srcId="{F66D1112-F567-4448-BDBE-87C9359DE614}" destId="{4077814A-3705-4816-8E69-FC0A82795A78}" srcOrd="2" destOrd="0" presId="urn:microsoft.com/office/officeart/2008/layout/VerticalCurvedList"/>
    <dgm:cxn modelId="{7A65AE1E-6192-4A5A-9A14-FEC7F31919E5}" type="presParOf" srcId="{F66D1112-F567-4448-BDBE-87C9359DE614}" destId="{FE5DACDC-D204-4196-9D90-2C749A97F532}" srcOrd="3" destOrd="0" presId="urn:microsoft.com/office/officeart/2008/layout/VerticalCurvedList"/>
    <dgm:cxn modelId="{C4A50747-F153-41F0-9640-48F6C9A8BC25}" type="presParOf" srcId="{241F2806-A872-4DC0-88E6-5066154DF9EA}" destId="{403524E3-91F6-45AB-B12F-51339F9DFC8C}" srcOrd="1" destOrd="0" presId="urn:microsoft.com/office/officeart/2008/layout/VerticalCurvedList"/>
    <dgm:cxn modelId="{3F4C4E86-6B29-4F00-B1F1-C8BD2F8DBD79}" type="presParOf" srcId="{241F2806-A872-4DC0-88E6-5066154DF9EA}" destId="{5A5445FB-C5F0-4476-BD73-0A3B0C742FCD}" srcOrd="2" destOrd="0" presId="urn:microsoft.com/office/officeart/2008/layout/VerticalCurvedList"/>
    <dgm:cxn modelId="{37D72C57-98C0-4E65-B722-DBDBFE1660B8}" type="presParOf" srcId="{5A5445FB-C5F0-4476-BD73-0A3B0C742FCD}" destId="{D9A196BA-9014-4600-9E53-77AD77C7300C}"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13BF7155-BE45-4CF9-B41C-0D474A570606}" type="doc">
      <dgm:prSet loTypeId="urn:microsoft.com/office/officeart/2008/layout/VerticalCurvedList" loCatId="list" qsTypeId="urn:microsoft.com/office/officeart/2005/8/quickstyle/3d3" qsCatId="3D" csTypeId="urn:microsoft.com/office/officeart/2005/8/colors/accent1_2" csCatId="accent1" phldr="1"/>
      <dgm:spPr/>
      <dgm:t>
        <a:bodyPr/>
        <a:lstStyle/>
        <a:p>
          <a:endParaRPr lang="en-US"/>
        </a:p>
      </dgm:t>
    </dgm:pt>
    <dgm:pt modelId="{C706F11F-6035-47FF-9995-9F9454D2E636}">
      <dgm:prSet phldrT="[Text]"/>
      <dgm:spPr>
        <a:solidFill>
          <a:srgbClr val="00B0F0"/>
        </a:solidFill>
        <a:ln>
          <a:noFill/>
        </a:ln>
      </dgm:spPr>
      <dgm:t>
        <a:bodyPr/>
        <a:lstStyle/>
        <a:p>
          <a:r>
            <a:rPr lang="en-US" b="1" smtClean="0"/>
            <a:t>Hạn chế lãng phí các nguồn lực</a:t>
          </a:r>
          <a:endParaRPr lang="en-US" b="1"/>
        </a:p>
      </dgm:t>
    </dgm:pt>
    <dgm:pt modelId="{726382BF-1B99-4951-B788-20517642B192}" type="parTrans" cxnId="{CD428E34-5B71-48BD-B2E0-F37BF17F39CC}">
      <dgm:prSet/>
      <dgm:spPr/>
      <dgm:t>
        <a:bodyPr/>
        <a:lstStyle/>
        <a:p>
          <a:endParaRPr lang="en-US"/>
        </a:p>
      </dgm:t>
    </dgm:pt>
    <dgm:pt modelId="{8BDA963B-9A8C-49EC-9393-A3542E0B9748}" type="sibTrans" cxnId="{CD428E34-5B71-48BD-B2E0-F37BF17F39CC}">
      <dgm:prSet/>
      <dgm:spPr>
        <a:ln>
          <a:solidFill>
            <a:srgbClr val="CC6600"/>
          </a:solidFill>
        </a:ln>
      </dgm:spPr>
      <dgm:t>
        <a:bodyPr/>
        <a:lstStyle/>
        <a:p>
          <a:endParaRPr lang="en-US"/>
        </a:p>
      </dgm:t>
    </dgm:pt>
    <dgm:pt modelId="{69FC402B-F556-4249-87CF-F2B99AD4BFAC}" type="pres">
      <dgm:prSet presAssocID="{13BF7155-BE45-4CF9-B41C-0D474A570606}" presName="Name0" presStyleCnt="0">
        <dgm:presLayoutVars>
          <dgm:chMax val="7"/>
          <dgm:chPref val="7"/>
          <dgm:dir/>
        </dgm:presLayoutVars>
      </dgm:prSet>
      <dgm:spPr/>
      <dgm:t>
        <a:bodyPr/>
        <a:lstStyle/>
        <a:p>
          <a:endParaRPr lang="en-US"/>
        </a:p>
      </dgm:t>
    </dgm:pt>
    <dgm:pt modelId="{241F2806-A872-4DC0-88E6-5066154DF9EA}" type="pres">
      <dgm:prSet presAssocID="{13BF7155-BE45-4CF9-B41C-0D474A570606}" presName="Name1" presStyleCnt="0"/>
      <dgm:spPr/>
    </dgm:pt>
    <dgm:pt modelId="{F66D1112-F567-4448-BDBE-87C9359DE614}" type="pres">
      <dgm:prSet presAssocID="{13BF7155-BE45-4CF9-B41C-0D474A570606}" presName="cycle" presStyleCnt="0"/>
      <dgm:spPr/>
    </dgm:pt>
    <dgm:pt modelId="{E660A381-A9A9-48AD-B7A5-CE2FED3503BF}" type="pres">
      <dgm:prSet presAssocID="{13BF7155-BE45-4CF9-B41C-0D474A570606}" presName="srcNode" presStyleLbl="node1" presStyleIdx="0" presStyleCnt="1"/>
      <dgm:spPr/>
    </dgm:pt>
    <dgm:pt modelId="{37A7EF96-65AD-4E2C-B45F-63DA6D445E29}" type="pres">
      <dgm:prSet presAssocID="{13BF7155-BE45-4CF9-B41C-0D474A570606}" presName="conn" presStyleLbl="parChTrans1D2" presStyleIdx="0" presStyleCnt="1"/>
      <dgm:spPr/>
      <dgm:t>
        <a:bodyPr/>
        <a:lstStyle/>
        <a:p>
          <a:endParaRPr lang="en-US"/>
        </a:p>
      </dgm:t>
    </dgm:pt>
    <dgm:pt modelId="{4077814A-3705-4816-8E69-FC0A82795A78}" type="pres">
      <dgm:prSet presAssocID="{13BF7155-BE45-4CF9-B41C-0D474A570606}" presName="extraNode" presStyleLbl="node1" presStyleIdx="0" presStyleCnt="1"/>
      <dgm:spPr/>
    </dgm:pt>
    <dgm:pt modelId="{FE5DACDC-D204-4196-9D90-2C749A97F532}" type="pres">
      <dgm:prSet presAssocID="{13BF7155-BE45-4CF9-B41C-0D474A570606}" presName="dstNode" presStyleLbl="node1" presStyleIdx="0" presStyleCnt="1"/>
      <dgm:spPr/>
    </dgm:pt>
    <dgm:pt modelId="{D47568DD-B7E0-4CCF-B7F3-9B9265F0114C}" type="pres">
      <dgm:prSet presAssocID="{C706F11F-6035-47FF-9995-9F9454D2E636}" presName="text_1" presStyleLbl="node1" presStyleIdx="0" presStyleCnt="1">
        <dgm:presLayoutVars>
          <dgm:bulletEnabled val="1"/>
        </dgm:presLayoutVars>
      </dgm:prSet>
      <dgm:spPr/>
      <dgm:t>
        <a:bodyPr/>
        <a:lstStyle/>
        <a:p>
          <a:endParaRPr lang="en-US"/>
        </a:p>
      </dgm:t>
    </dgm:pt>
    <dgm:pt modelId="{4CA13412-E0C4-4EAF-B92B-5B4C654E22E5}" type="pres">
      <dgm:prSet presAssocID="{C706F11F-6035-47FF-9995-9F9454D2E636}" presName="accent_1" presStyleCnt="0"/>
      <dgm:spPr/>
    </dgm:pt>
    <dgm:pt modelId="{A60F5B7C-7E39-4954-8EC1-395B32DA8784}" type="pres">
      <dgm:prSet presAssocID="{C706F11F-6035-47FF-9995-9F9454D2E636}" presName="accentRepeatNode" presStyleLbl="solidFgAcc1" presStyleIdx="0" presStyleCnt="1"/>
      <dgm:spPr>
        <a:solidFill>
          <a:srgbClr val="92D050"/>
        </a:solidFill>
      </dgm:spPr>
      <dgm:t>
        <a:bodyPr/>
        <a:lstStyle/>
        <a:p>
          <a:endParaRPr lang="en-US"/>
        </a:p>
      </dgm:t>
    </dgm:pt>
  </dgm:ptLst>
  <dgm:cxnLst>
    <dgm:cxn modelId="{4C8DBB45-1F9F-4B01-8858-DE39674856E5}" type="presOf" srcId="{13BF7155-BE45-4CF9-B41C-0D474A570606}" destId="{69FC402B-F556-4249-87CF-F2B99AD4BFAC}" srcOrd="0" destOrd="0" presId="urn:microsoft.com/office/officeart/2008/layout/VerticalCurvedList"/>
    <dgm:cxn modelId="{CD428E34-5B71-48BD-B2E0-F37BF17F39CC}" srcId="{13BF7155-BE45-4CF9-B41C-0D474A570606}" destId="{C706F11F-6035-47FF-9995-9F9454D2E636}" srcOrd="0" destOrd="0" parTransId="{726382BF-1B99-4951-B788-20517642B192}" sibTransId="{8BDA963B-9A8C-49EC-9393-A3542E0B9748}"/>
    <dgm:cxn modelId="{561050B9-8711-4A1B-8061-6435B26D0B37}" type="presOf" srcId="{C706F11F-6035-47FF-9995-9F9454D2E636}" destId="{D47568DD-B7E0-4CCF-B7F3-9B9265F0114C}" srcOrd="0" destOrd="0" presId="urn:microsoft.com/office/officeart/2008/layout/VerticalCurvedList"/>
    <dgm:cxn modelId="{DC8916E5-F831-47F0-83AF-507909C58B90}" type="presOf" srcId="{8BDA963B-9A8C-49EC-9393-A3542E0B9748}" destId="{37A7EF96-65AD-4E2C-B45F-63DA6D445E29}" srcOrd="0" destOrd="0" presId="urn:microsoft.com/office/officeart/2008/layout/VerticalCurvedList"/>
    <dgm:cxn modelId="{E9D4B17B-4EB7-4732-BE55-40F79C5D018D}" type="presParOf" srcId="{69FC402B-F556-4249-87CF-F2B99AD4BFAC}" destId="{241F2806-A872-4DC0-88E6-5066154DF9EA}" srcOrd="0" destOrd="0" presId="urn:microsoft.com/office/officeart/2008/layout/VerticalCurvedList"/>
    <dgm:cxn modelId="{BBAC8771-F957-46B1-9102-C8378DC58B45}" type="presParOf" srcId="{241F2806-A872-4DC0-88E6-5066154DF9EA}" destId="{F66D1112-F567-4448-BDBE-87C9359DE614}" srcOrd="0" destOrd="0" presId="urn:microsoft.com/office/officeart/2008/layout/VerticalCurvedList"/>
    <dgm:cxn modelId="{719C3731-E785-4922-8FEB-23D4E994625D}" type="presParOf" srcId="{F66D1112-F567-4448-BDBE-87C9359DE614}" destId="{E660A381-A9A9-48AD-B7A5-CE2FED3503BF}" srcOrd="0" destOrd="0" presId="urn:microsoft.com/office/officeart/2008/layout/VerticalCurvedList"/>
    <dgm:cxn modelId="{387F3B25-6FCF-44E6-8324-601BE4D2AD50}" type="presParOf" srcId="{F66D1112-F567-4448-BDBE-87C9359DE614}" destId="{37A7EF96-65AD-4E2C-B45F-63DA6D445E29}" srcOrd="1" destOrd="0" presId="urn:microsoft.com/office/officeart/2008/layout/VerticalCurvedList"/>
    <dgm:cxn modelId="{F0F3CB26-ADD9-4182-A572-ACDB3A3EEDFF}" type="presParOf" srcId="{F66D1112-F567-4448-BDBE-87C9359DE614}" destId="{4077814A-3705-4816-8E69-FC0A82795A78}" srcOrd="2" destOrd="0" presId="urn:microsoft.com/office/officeart/2008/layout/VerticalCurvedList"/>
    <dgm:cxn modelId="{7A65AE1E-6192-4A5A-9A14-FEC7F31919E5}" type="presParOf" srcId="{F66D1112-F567-4448-BDBE-87C9359DE614}" destId="{FE5DACDC-D204-4196-9D90-2C749A97F532}" srcOrd="3" destOrd="0" presId="urn:microsoft.com/office/officeart/2008/layout/VerticalCurvedList"/>
    <dgm:cxn modelId="{933D6546-F557-47E8-AD0D-5FD0787240F4}" type="presParOf" srcId="{241F2806-A872-4DC0-88E6-5066154DF9EA}" destId="{D47568DD-B7E0-4CCF-B7F3-9B9265F0114C}" srcOrd="1" destOrd="0" presId="urn:microsoft.com/office/officeart/2008/layout/VerticalCurvedList"/>
    <dgm:cxn modelId="{717D4EB5-523D-475C-8941-A79E54D2A440}" type="presParOf" srcId="{241F2806-A872-4DC0-88E6-5066154DF9EA}" destId="{4CA13412-E0C4-4EAF-B92B-5B4C654E22E5}" srcOrd="2" destOrd="0" presId="urn:microsoft.com/office/officeart/2008/layout/VerticalCurvedList"/>
    <dgm:cxn modelId="{86059136-B9AC-4CDD-89D9-5AFB256390AF}" type="presParOf" srcId="{4CA13412-E0C4-4EAF-B92B-5B4C654E22E5}" destId="{A60F5B7C-7E39-4954-8EC1-395B32DA8784}"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13BF7155-BE45-4CF9-B41C-0D474A570606}" type="doc">
      <dgm:prSet loTypeId="urn:microsoft.com/office/officeart/2008/layout/VerticalCurvedList" loCatId="list" qsTypeId="urn:microsoft.com/office/officeart/2005/8/quickstyle/3d3" qsCatId="3D" csTypeId="urn:microsoft.com/office/officeart/2005/8/colors/accent1_2" csCatId="accent1" phldr="1"/>
      <dgm:spPr/>
      <dgm:t>
        <a:bodyPr/>
        <a:lstStyle/>
        <a:p>
          <a:endParaRPr lang="en-US"/>
        </a:p>
      </dgm:t>
    </dgm:pt>
    <dgm:pt modelId="{45993EB3-59A3-4B33-A145-B47E49091A1E}">
      <dgm:prSet phldrT="[Text]"/>
      <dgm:spPr>
        <a:solidFill>
          <a:srgbClr val="92D050"/>
        </a:solidFill>
        <a:ln>
          <a:noFill/>
        </a:ln>
      </dgm:spPr>
      <dgm:t>
        <a:bodyPr/>
        <a:lstStyle/>
        <a:p>
          <a:r>
            <a:rPr lang="en-US" b="1" smtClean="0"/>
            <a:t>Tăng sự ổn định trong sản xuất  </a:t>
          </a:r>
          <a:endParaRPr lang="en-US" b="1"/>
        </a:p>
      </dgm:t>
    </dgm:pt>
    <dgm:pt modelId="{CBE2E11F-B758-4246-A494-F2A1242FE598}" type="parTrans" cxnId="{471FF48B-10AE-4460-B986-DF94810EAB02}">
      <dgm:prSet/>
      <dgm:spPr/>
      <dgm:t>
        <a:bodyPr/>
        <a:lstStyle/>
        <a:p>
          <a:endParaRPr lang="en-US"/>
        </a:p>
      </dgm:t>
    </dgm:pt>
    <dgm:pt modelId="{6D53BF88-4D51-4C50-AAC0-9BDF79BBBE65}" type="sibTrans" cxnId="{471FF48B-10AE-4460-B986-DF94810EAB02}">
      <dgm:prSet/>
      <dgm:spPr>
        <a:ln>
          <a:solidFill>
            <a:srgbClr val="CC6600"/>
          </a:solidFill>
        </a:ln>
      </dgm:spPr>
      <dgm:t>
        <a:bodyPr/>
        <a:lstStyle/>
        <a:p>
          <a:endParaRPr lang="en-US"/>
        </a:p>
      </dgm:t>
    </dgm:pt>
    <dgm:pt modelId="{69FC402B-F556-4249-87CF-F2B99AD4BFAC}" type="pres">
      <dgm:prSet presAssocID="{13BF7155-BE45-4CF9-B41C-0D474A570606}" presName="Name0" presStyleCnt="0">
        <dgm:presLayoutVars>
          <dgm:chMax val="7"/>
          <dgm:chPref val="7"/>
          <dgm:dir/>
        </dgm:presLayoutVars>
      </dgm:prSet>
      <dgm:spPr/>
      <dgm:t>
        <a:bodyPr/>
        <a:lstStyle/>
        <a:p>
          <a:endParaRPr lang="en-US"/>
        </a:p>
      </dgm:t>
    </dgm:pt>
    <dgm:pt modelId="{241F2806-A872-4DC0-88E6-5066154DF9EA}" type="pres">
      <dgm:prSet presAssocID="{13BF7155-BE45-4CF9-B41C-0D474A570606}" presName="Name1" presStyleCnt="0"/>
      <dgm:spPr/>
    </dgm:pt>
    <dgm:pt modelId="{F66D1112-F567-4448-BDBE-87C9359DE614}" type="pres">
      <dgm:prSet presAssocID="{13BF7155-BE45-4CF9-B41C-0D474A570606}" presName="cycle" presStyleCnt="0"/>
      <dgm:spPr/>
    </dgm:pt>
    <dgm:pt modelId="{E660A381-A9A9-48AD-B7A5-CE2FED3503BF}" type="pres">
      <dgm:prSet presAssocID="{13BF7155-BE45-4CF9-B41C-0D474A570606}" presName="srcNode" presStyleLbl="node1" presStyleIdx="0" presStyleCnt="1"/>
      <dgm:spPr/>
    </dgm:pt>
    <dgm:pt modelId="{37A7EF96-65AD-4E2C-B45F-63DA6D445E29}" type="pres">
      <dgm:prSet presAssocID="{13BF7155-BE45-4CF9-B41C-0D474A570606}" presName="conn" presStyleLbl="parChTrans1D2" presStyleIdx="0" presStyleCnt="1"/>
      <dgm:spPr/>
      <dgm:t>
        <a:bodyPr/>
        <a:lstStyle/>
        <a:p>
          <a:endParaRPr lang="en-US"/>
        </a:p>
      </dgm:t>
    </dgm:pt>
    <dgm:pt modelId="{4077814A-3705-4816-8E69-FC0A82795A78}" type="pres">
      <dgm:prSet presAssocID="{13BF7155-BE45-4CF9-B41C-0D474A570606}" presName="extraNode" presStyleLbl="node1" presStyleIdx="0" presStyleCnt="1"/>
      <dgm:spPr/>
    </dgm:pt>
    <dgm:pt modelId="{FE5DACDC-D204-4196-9D90-2C749A97F532}" type="pres">
      <dgm:prSet presAssocID="{13BF7155-BE45-4CF9-B41C-0D474A570606}" presName="dstNode" presStyleLbl="node1" presStyleIdx="0" presStyleCnt="1"/>
      <dgm:spPr/>
    </dgm:pt>
    <dgm:pt modelId="{1C128C23-A10C-46B3-8D55-EBFE57E01349}" type="pres">
      <dgm:prSet presAssocID="{45993EB3-59A3-4B33-A145-B47E49091A1E}" presName="text_1" presStyleLbl="node1" presStyleIdx="0" presStyleCnt="1">
        <dgm:presLayoutVars>
          <dgm:bulletEnabled val="1"/>
        </dgm:presLayoutVars>
      </dgm:prSet>
      <dgm:spPr/>
      <dgm:t>
        <a:bodyPr/>
        <a:lstStyle/>
        <a:p>
          <a:endParaRPr lang="en-US"/>
        </a:p>
      </dgm:t>
    </dgm:pt>
    <dgm:pt modelId="{BF4871CA-6C1E-4E2F-B226-C0D86E56883D}" type="pres">
      <dgm:prSet presAssocID="{45993EB3-59A3-4B33-A145-B47E49091A1E}" presName="accent_1" presStyleCnt="0"/>
      <dgm:spPr/>
    </dgm:pt>
    <dgm:pt modelId="{72839F3A-260B-46D7-8E68-76FEEBA15057}" type="pres">
      <dgm:prSet presAssocID="{45993EB3-59A3-4B33-A145-B47E49091A1E}" presName="accentRepeatNode" presStyleLbl="solidFgAcc1" presStyleIdx="0" presStyleCnt="1"/>
      <dgm:spPr>
        <a:solidFill>
          <a:srgbClr val="00B0F0"/>
        </a:solidFill>
      </dgm:spPr>
      <dgm:t>
        <a:bodyPr/>
        <a:lstStyle/>
        <a:p>
          <a:endParaRPr lang="en-US"/>
        </a:p>
      </dgm:t>
    </dgm:pt>
  </dgm:ptLst>
  <dgm:cxnLst>
    <dgm:cxn modelId="{4C8DBB45-1F9F-4B01-8858-DE39674856E5}" type="presOf" srcId="{13BF7155-BE45-4CF9-B41C-0D474A570606}" destId="{69FC402B-F556-4249-87CF-F2B99AD4BFAC}" srcOrd="0" destOrd="0" presId="urn:microsoft.com/office/officeart/2008/layout/VerticalCurvedList"/>
    <dgm:cxn modelId="{57ABAB62-D100-409B-A3E3-6E4996D0FF09}" type="presOf" srcId="{6D53BF88-4D51-4C50-AAC0-9BDF79BBBE65}" destId="{37A7EF96-65AD-4E2C-B45F-63DA6D445E29}" srcOrd="0" destOrd="0" presId="urn:microsoft.com/office/officeart/2008/layout/VerticalCurvedList"/>
    <dgm:cxn modelId="{471FF48B-10AE-4460-B986-DF94810EAB02}" srcId="{13BF7155-BE45-4CF9-B41C-0D474A570606}" destId="{45993EB3-59A3-4B33-A145-B47E49091A1E}" srcOrd="0" destOrd="0" parTransId="{CBE2E11F-B758-4246-A494-F2A1242FE598}" sibTransId="{6D53BF88-4D51-4C50-AAC0-9BDF79BBBE65}"/>
    <dgm:cxn modelId="{38B59F24-87D2-4569-9A53-2B6C63E3659F}" type="presOf" srcId="{45993EB3-59A3-4B33-A145-B47E49091A1E}" destId="{1C128C23-A10C-46B3-8D55-EBFE57E01349}" srcOrd="0" destOrd="0" presId="urn:microsoft.com/office/officeart/2008/layout/VerticalCurvedList"/>
    <dgm:cxn modelId="{E9D4B17B-4EB7-4732-BE55-40F79C5D018D}" type="presParOf" srcId="{69FC402B-F556-4249-87CF-F2B99AD4BFAC}" destId="{241F2806-A872-4DC0-88E6-5066154DF9EA}" srcOrd="0" destOrd="0" presId="urn:microsoft.com/office/officeart/2008/layout/VerticalCurvedList"/>
    <dgm:cxn modelId="{BBAC8771-F957-46B1-9102-C8378DC58B45}" type="presParOf" srcId="{241F2806-A872-4DC0-88E6-5066154DF9EA}" destId="{F66D1112-F567-4448-BDBE-87C9359DE614}" srcOrd="0" destOrd="0" presId="urn:microsoft.com/office/officeart/2008/layout/VerticalCurvedList"/>
    <dgm:cxn modelId="{719C3731-E785-4922-8FEB-23D4E994625D}" type="presParOf" srcId="{F66D1112-F567-4448-BDBE-87C9359DE614}" destId="{E660A381-A9A9-48AD-B7A5-CE2FED3503BF}" srcOrd="0" destOrd="0" presId="urn:microsoft.com/office/officeart/2008/layout/VerticalCurvedList"/>
    <dgm:cxn modelId="{387F3B25-6FCF-44E6-8324-601BE4D2AD50}" type="presParOf" srcId="{F66D1112-F567-4448-BDBE-87C9359DE614}" destId="{37A7EF96-65AD-4E2C-B45F-63DA6D445E29}" srcOrd="1" destOrd="0" presId="urn:microsoft.com/office/officeart/2008/layout/VerticalCurvedList"/>
    <dgm:cxn modelId="{F0F3CB26-ADD9-4182-A572-ACDB3A3EEDFF}" type="presParOf" srcId="{F66D1112-F567-4448-BDBE-87C9359DE614}" destId="{4077814A-3705-4816-8E69-FC0A82795A78}" srcOrd="2" destOrd="0" presId="urn:microsoft.com/office/officeart/2008/layout/VerticalCurvedList"/>
    <dgm:cxn modelId="{7A65AE1E-6192-4A5A-9A14-FEC7F31919E5}" type="presParOf" srcId="{F66D1112-F567-4448-BDBE-87C9359DE614}" destId="{FE5DACDC-D204-4196-9D90-2C749A97F532}" srcOrd="3" destOrd="0" presId="urn:microsoft.com/office/officeart/2008/layout/VerticalCurvedList"/>
    <dgm:cxn modelId="{244AC2D3-92FC-4322-8A40-C19930FFA861}" type="presParOf" srcId="{241F2806-A872-4DC0-88E6-5066154DF9EA}" destId="{1C128C23-A10C-46B3-8D55-EBFE57E01349}" srcOrd="1" destOrd="0" presId="urn:microsoft.com/office/officeart/2008/layout/VerticalCurvedList"/>
    <dgm:cxn modelId="{009FEC2C-3959-46F1-802F-81028DE8C4F5}" type="presParOf" srcId="{241F2806-A872-4DC0-88E6-5066154DF9EA}" destId="{BF4871CA-6C1E-4E2F-B226-C0D86E56883D}" srcOrd="2" destOrd="0" presId="urn:microsoft.com/office/officeart/2008/layout/VerticalCurvedList"/>
    <dgm:cxn modelId="{AB53A24D-CD28-4A27-82F6-6AA07C893D85}" type="presParOf" srcId="{BF4871CA-6C1E-4E2F-B226-C0D86E56883D}" destId="{72839F3A-260B-46D7-8E68-76FEEBA15057}"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2.xml><?xml version="1.0" encoding="utf-8"?>
<dgm:dataModel xmlns:dgm="http://schemas.openxmlformats.org/drawingml/2006/diagram" xmlns:a="http://schemas.openxmlformats.org/drawingml/2006/main">
  <dgm:ptLst>
    <dgm:pt modelId="{13BF7155-BE45-4CF9-B41C-0D474A570606}" type="doc">
      <dgm:prSet loTypeId="urn:microsoft.com/office/officeart/2008/layout/VerticalCurvedList" loCatId="list" qsTypeId="urn:microsoft.com/office/officeart/2005/8/quickstyle/3d3" qsCatId="3D" csTypeId="urn:microsoft.com/office/officeart/2005/8/colors/accent1_2" csCatId="accent1" phldr="1"/>
      <dgm:spPr/>
      <dgm:t>
        <a:bodyPr/>
        <a:lstStyle/>
        <a:p>
          <a:endParaRPr lang="en-US"/>
        </a:p>
      </dgm:t>
    </dgm:pt>
    <dgm:pt modelId="{6F30364A-EE01-46A5-9304-0AE938B11CEE}">
      <dgm:prSet phldrT="[Text]"/>
      <dgm:spPr>
        <a:solidFill>
          <a:srgbClr val="00B0F0"/>
        </a:solidFill>
        <a:ln>
          <a:noFill/>
        </a:ln>
      </dgm:spPr>
      <dgm:t>
        <a:bodyPr/>
        <a:lstStyle/>
        <a:p>
          <a:r>
            <a:rPr lang="en-US" b="1" smtClean="0"/>
            <a:t>Hoàn thành sản phẩm đúng hạn, đúng yêu cầu </a:t>
          </a:r>
          <a:endParaRPr lang="en-US" b="1"/>
        </a:p>
      </dgm:t>
    </dgm:pt>
    <dgm:pt modelId="{108DD8E1-00E4-48F3-9416-3031750CB12A}" type="parTrans" cxnId="{F0B5B750-9F2C-44AC-8038-91E85CB48A33}">
      <dgm:prSet/>
      <dgm:spPr/>
      <dgm:t>
        <a:bodyPr/>
        <a:lstStyle/>
        <a:p>
          <a:endParaRPr lang="en-US"/>
        </a:p>
      </dgm:t>
    </dgm:pt>
    <dgm:pt modelId="{7736522C-AF20-4FC5-A3EB-241CD796160C}" type="sibTrans" cxnId="{F0B5B750-9F2C-44AC-8038-91E85CB48A33}">
      <dgm:prSet/>
      <dgm:spPr>
        <a:ln>
          <a:solidFill>
            <a:srgbClr val="CC6600"/>
          </a:solidFill>
        </a:ln>
      </dgm:spPr>
      <dgm:t>
        <a:bodyPr/>
        <a:lstStyle/>
        <a:p>
          <a:endParaRPr lang="en-US"/>
        </a:p>
      </dgm:t>
    </dgm:pt>
    <dgm:pt modelId="{69FC402B-F556-4249-87CF-F2B99AD4BFAC}" type="pres">
      <dgm:prSet presAssocID="{13BF7155-BE45-4CF9-B41C-0D474A570606}" presName="Name0" presStyleCnt="0">
        <dgm:presLayoutVars>
          <dgm:chMax val="7"/>
          <dgm:chPref val="7"/>
          <dgm:dir/>
        </dgm:presLayoutVars>
      </dgm:prSet>
      <dgm:spPr/>
      <dgm:t>
        <a:bodyPr/>
        <a:lstStyle/>
        <a:p>
          <a:endParaRPr lang="en-US"/>
        </a:p>
      </dgm:t>
    </dgm:pt>
    <dgm:pt modelId="{241F2806-A872-4DC0-88E6-5066154DF9EA}" type="pres">
      <dgm:prSet presAssocID="{13BF7155-BE45-4CF9-B41C-0D474A570606}" presName="Name1" presStyleCnt="0"/>
      <dgm:spPr/>
    </dgm:pt>
    <dgm:pt modelId="{F66D1112-F567-4448-BDBE-87C9359DE614}" type="pres">
      <dgm:prSet presAssocID="{13BF7155-BE45-4CF9-B41C-0D474A570606}" presName="cycle" presStyleCnt="0"/>
      <dgm:spPr/>
    </dgm:pt>
    <dgm:pt modelId="{E660A381-A9A9-48AD-B7A5-CE2FED3503BF}" type="pres">
      <dgm:prSet presAssocID="{13BF7155-BE45-4CF9-B41C-0D474A570606}" presName="srcNode" presStyleLbl="node1" presStyleIdx="0" presStyleCnt="1"/>
      <dgm:spPr/>
    </dgm:pt>
    <dgm:pt modelId="{37A7EF96-65AD-4E2C-B45F-63DA6D445E29}" type="pres">
      <dgm:prSet presAssocID="{13BF7155-BE45-4CF9-B41C-0D474A570606}" presName="conn" presStyleLbl="parChTrans1D2" presStyleIdx="0" presStyleCnt="1"/>
      <dgm:spPr/>
      <dgm:t>
        <a:bodyPr/>
        <a:lstStyle/>
        <a:p>
          <a:endParaRPr lang="en-US"/>
        </a:p>
      </dgm:t>
    </dgm:pt>
    <dgm:pt modelId="{4077814A-3705-4816-8E69-FC0A82795A78}" type="pres">
      <dgm:prSet presAssocID="{13BF7155-BE45-4CF9-B41C-0D474A570606}" presName="extraNode" presStyleLbl="node1" presStyleIdx="0" presStyleCnt="1"/>
      <dgm:spPr/>
    </dgm:pt>
    <dgm:pt modelId="{FE5DACDC-D204-4196-9D90-2C749A97F532}" type="pres">
      <dgm:prSet presAssocID="{13BF7155-BE45-4CF9-B41C-0D474A570606}" presName="dstNode" presStyleLbl="node1" presStyleIdx="0" presStyleCnt="1"/>
      <dgm:spPr/>
    </dgm:pt>
    <dgm:pt modelId="{329335BA-9E27-49F7-B49A-0029676F6B82}" type="pres">
      <dgm:prSet presAssocID="{6F30364A-EE01-46A5-9304-0AE938B11CEE}" presName="text_1" presStyleLbl="node1" presStyleIdx="0" presStyleCnt="1">
        <dgm:presLayoutVars>
          <dgm:bulletEnabled val="1"/>
        </dgm:presLayoutVars>
      </dgm:prSet>
      <dgm:spPr/>
      <dgm:t>
        <a:bodyPr/>
        <a:lstStyle/>
        <a:p>
          <a:endParaRPr lang="en-US"/>
        </a:p>
      </dgm:t>
    </dgm:pt>
    <dgm:pt modelId="{1B9BFD54-21AC-4C2A-900F-CF78F62E59A4}" type="pres">
      <dgm:prSet presAssocID="{6F30364A-EE01-46A5-9304-0AE938B11CEE}" presName="accent_1" presStyleCnt="0"/>
      <dgm:spPr/>
    </dgm:pt>
    <dgm:pt modelId="{CB26D684-9293-4AB1-B07C-94DD4917907D}" type="pres">
      <dgm:prSet presAssocID="{6F30364A-EE01-46A5-9304-0AE938B11CEE}" presName="accentRepeatNode" presStyleLbl="solidFgAcc1" presStyleIdx="0" presStyleCnt="1"/>
      <dgm:spPr>
        <a:solidFill>
          <a:srgbClr val="92D050"/>
        </a:solidFill>
      </dgm:spPr>
      <dgm:t>
        <a:bodyPr/>
        <a:lstStyle/>
        <a:p>
          <a:endParaRPr lang="en-US"/>
        </a:p>
      </dgm:t>
    </dgm:pt>
  </dgm:ptLst>
  <dgm:cxnLst>
    <dgm:cxn modelId="{1FA345CE-27A7-4A51-B6D6-FDC3AB22CB11}" type="presOf" srcId="{7736522C-AF20-4FC5-A3EB-241CD796160C}" destId="{37A7EF96-65AD-4E2C-B45F-63DA6D445E29}" srcOrd="0" destOrd="0" presId="urn:microsoft.com/office/officeart/2008/layout/VerticalCurvedList"/>
    <dgm:cxn modelId="{4C8DBB45-1F9F-4B01-8858-DE39674856E5}" type="presOf" srcId="{13BF7155-BE45-4CF9-B41C-0D474A570606}" destId="{69FC402B-F556-4249-87CF-F2B99AD4BFAC}" srcOrd="0" destOrd="0" presId="urn:microsoft.com/office/officeart/2008/layout/VerticalCurvedList"/>
    <dgm:cxn modelId="{AD6112B7-508E-4436-9C04-71DBBD92B099}" type="presOf" srcId="{6F30364A-EE01-46A5-9304-0AE938B11CEE}" destId="{329335BA-9E27-49F7-B49A-0029676F6B82}" srcOrd="0" destOrd="0" presId="urn:microsoft.com/office/officeart/2008/layout/VerticalCurvedList"/>
    <dgm:cxn modelId="{F0B5B750-9F2C-44AC-8038-91E85CB48A33}" srcId="{13BF7155-BE45-4CF9-B41C-0D474A570606}" destId="{6F30364A-EE01-46A5-9304-0AE938B11CEE}" srcOrd="0" destOrd="0" parTransId="{108DD8E1-00E4-48F3-9416-3031750CB12A}" sibTransId="{7736522C-AF20-4FC5-A3EB-241CD796160C}"/>
    <dgm:cxn modelId="{E9D4B17B-4EB7-4732-BE55-40F79C5D018D}" type="presParOf" srcId="{69FC402B-F556-4249-87CF-F2B99AD4BFAC}" destId="{241F2806-A872-4DC0-88E6-5066154DF9EA}" srcOrd="0" destOrd="0" presId="urn:microsoft.com/office/officeart/2008/layout/VerticalCurvedList"/>
    <dgm:cxn modelId="{BBAC8771-F957-46B1-9102-C8378DC58B45}" type="presParOf" srcId="{241F2806-A872-4DC0-88E6-5066154DF9EA}" destId="{F66D1112-F567-4448-BDBE-87C9359DE614}" srcOrd="0" destOrd="0" presId="urn:microsoft.com/office/officeart/2008/layout/VerticalCurvedList"/>
    <dgm:cxn modelId="{719C3731-E785-4922-8FEB-23D4E994625D}" type="presParOf" srcId="{F66D1112-F567-4448-BDBE-87C9359DE614}" destId="{E660A381-A9A9-48AD-B7A5-CE2FED3503BF}" srcOrd="0" destOrd="0" presId="urn:microsoft.com/office/officeart/2008/layout/VerticalCurvedList"/>
    <dgm:cxn modelId="{387F3B25-6FCF-44E6-8324-601BE4D2AD50}" type="presParOf" srcId="{F66D1112-F567-4448-BDBE-87C9359DE614}" destId="{37A7EF96-65AD-4E2C-B45F-63DA6D445E29}" srcOrd="1" destOrd="0" presId="urn:microsoft.com/office/officeart/2008/layout/VerticalCurvedList"/>
    <dgm:cxn modelId="{F0F3CB26-ADD9-4182-A572-ACDB3A3EEDFF}" type="presParOf" srcId="{F66D1112-F567-4448-BDBE-87C9359DE614}" destId="{4077814A-3705-4816-8E69-FC0A82795A78}" srcOrd="2" destOrd="0" presId="urn:microsoft.com/office/officeart/2008/layout/VerticalCurvedList"/>
    <dgm:cxn modelId="{7A65AE1E-6192-4A5A-9A14-FEC7F31919E5}" type="presParOf" srcId="{F66D1112-F567-4448-BDBE-87C9359DE614}" destId="{FE5DACDC-D204-4196-9D90-2C749A97F532}" srcOrd="3" destOrd="0" presId="urn:microsoft.com/office/officeart/2008/layout/VerticalCurvedList"/>
    <dgm:cxn modelId="{DD84B144-2BA5-4856-8A6E-3A66216424AC}" type="presParOf" srcId="{241F2806-A872-4DC0-88E6-5066154DF9EA}" destId="{329335BA-9E27-49F7-B49A-0029676F6B82}" srcOrd="1" destOrd="0" presId="urn:microsoft.com/office/officeart/2008/layout/VerticalCurvedList"/>
    <dgm:cxn modelId="{5BAE85AA-9FFB-464A-B049-1CE51615CFD5}" type="presParOf" srcId="{241F2806-A872-4DC0-88E6-5066154DF9EA}" destId="{1B9BFD54-21AC-4C2A-900F-CF78F62E59A4}" srcOrd="2" destOrd="0" presId="urn:microsoft.com/office/officeart/2008/layout/VerticalCurvedList"/>
    <dgm:cxn modelId="{3F89826A-4643-47B2-B121-4C7C4B355607}" type="presParOf" srcId="{1B9BFD54-21AC-4C2A-900F-CF78F62E59A4}" destId="{CB26D684-9293-4AB1-B07C-94DD4917907D}"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568D8A4-B271-4C3E-BFEC-665ADA9C4EB2}">
      <dsp:nvSpPr>
        <dsp:cNvPr id="0" name=""/>
        <dsp:cNvSpPr/>
      </dsp:nvSpPr>
      <dsp:spPr>
        <a:xfrm>
          <a:off x="0" y="345758"/>
          <a:ext cx="1943099" cy="1943099"/>
        </a:xfrm>
        <a:prstGeom prst="ellipse">
          <a:avLst/>
        </a:prstGeom>
        <a:solidFill>
          <a:schemeClr val="accent1">
            <a:lumMod val="5000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59690" tIns="59690" rIns="59690" bIns="59690" numCol="1" spcCol="1270" anchor="ctr" anchorCtr="0">
          <a:noAutofit/>
        </a:bodyPr>
        <a:lstStyle/>
        <a:p>
          <a:pPr lvl="0" algn="ctr" defTabSz="2089150">
            <a:lnSpc>
              <a:spcPct val="90000"/>
            </a:lnSpc>
            <a:spcBef>
              <a:spcPct val="0"/>
            </a:spcBef>
            <a:spcAft>
              <a:spcPct val="35000"/>
            </a:spcAft>
          </a:pPr>
          <a:r>
            <a:rPr lang="en-US" sz="4700" b="1" kern="120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Mục tiêu</a:t>
          </a:r>
          <a:endParaRPr lang="en-US" sz="4700" b="1" kern="120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sp:txBody>
      <dsp:txXfrm>
        <a:off x="284560" y="630318"/>
        <a:ext cx="1373979" cy="1373979"/>
      </dsp:txXfrm>
    </dsp:sp>
    <dsp:sp modelId="{19970530-CE60-44F9-AC62-7733D63DA3A4}">
      <dsp:nvSpPr>
        <dsp:cNvPr id="0" name=""/>
        <dsp:cNvSpPr/>
      </dsp:nvSpPr>
      <dsp:spPr>
        <a:xfrm rot="10800000">
          <a:off x="631507" y="2539760"/>
          <a:ext cx="680085" cy="531913"/>
        </a:xfrm>
        <a:prstGeom prst="triangle">
          <a:avLst/>
        </a:prstGeom>
        <a:solidFill>
          <a:schemeClr val="accent2">
            <a:lumMod val="50000"/>
          </a:schemeClr>
        </a:solidFill>
        <a:ln>
          <a:noFill/>
        </a:ln>
        <a:effectLst/>
        <a:sp3d z="-52400" extrusionH="1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61F00D2F-B722-417B-B680-48DA21EE0D89}">
      <dsp:nvSpPr>
        <dsp:cNvPr id="0" name=""/>
        <dsp:cNvSpPr/>
      </dsp:nvSpPr>
      <dsp:spPr>
        <a:xfrm>
          <a:off x="323526" y="3292469"/>
          <a:ext cx="1296047" cy="1296047"/>
        </a:xfrm>
        <a:prstGeom prst="ellipse">
          <a:avLst/>
        </a:prstGeom>
        <a:solidFill>
          <a:schemeClr val="accent1">
            <a:lumMod val="7500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en-US" sz="2400" b="1" kern="120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Chiến lược</a:t>
          </a:r>
          <a:endParaRPr lang="en-US" sz="2400" b="1" kern="120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sp:txBody>
      <dsp:txXfrm>
        <a:off x="513328" y="3482271"/>
        <a:ext cx="916443" cy="916443"/>
      </dsp:txXfrm>
    </dsp:sp>
    <dsp:sp modelId="{8441AA5C-52E5-40AA-AB1E-267376AA1EBD}">
      <dsp:nvSpPr>
        <dsp:cNvPr id="0" name=""/>
        <dsp:cNvSpPr/>
      </dsp:nvSpPr>
      <dsp:spPr>
        <a:xfrm rot="5400000">
          <a:off x="2103886" y="3674536"/>
          <a:ext cx="680085" cy="531913"/>
        </a:xfrm>
        <a:prstGeom prst="triangle">
          <a:avLst/>
        </a:prstGeom>
        <a:solidFill>
          <a:schemeClr val="accent2">
            <a:lumMod val="50000"/>
          </a:schemeClr>
        </a:solidFill>
        <a:ln>
          <a:noFill/>
        </a:ln>
        <a:effectLst/>
        <a:sp3d z="-52400" extrusionH="1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E668C1EC-550F-4D85-BE98-C091BF8277C5}">
      <dsp:nvSpPr>
        <dsp:cNvPr id="0" name=""/>
        <dsp:cNvSpPr/>
      </dsp:nvSpPr>
      <dsp:spPr>
        <a:xfrm>
          <a:off x="3238176" y="3292469"/>
          <a:ext cx="1296047" cy="1296047"/>
        </a:xfrm>
        <a:prstGeom prst="ellipse">
          <a:avLst/>
        </a:prstGeom>
        <a:solidFill>
          <a:srgbClr val="00B050"/>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en-US" sz="2800" b="1" i="0" kern="120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Cấu trúc </a:t>
          </a:r>
          <a:endParaRPr lang="en-US" sz="2800" i="0" kern="120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sp:txBody>
      <dsp:txXfrm>
        <a:off x="3427978" y="3482271"/>
        <a:ext cx="916443" cy="916443"/>
      </dsp:txXfrm>
    </dsp:sp>
    <dsp:sp modelId="{9CD9478B-2C79-48D4-A250-4AA01D121076}">
      <dsp:nvSpPr>
        <dsp:cNvPr id="0" name=""/>
        <dsp:cNvSpPr/>
      </dsp:nvSpPr>
      <dsp:spPr>
        <a:xfrm>
          <a:off x="3546157" y="2347889"/>
          <a:ext cx="680085" cy="531913"/>
        </a:xfrm>
        <a:prstGeom prst="triangle">
          <a:avLst/>
        </a:prstGeom>
        <a:solidFill>
          <a:schemeClr val="accent2">
            <a:lumMod val="50000"/>
          </a:schemeClr>
        </a:solidFill>
        <a:ln>
          <a:noFill/>
        </a:ln>
        <a:effectLst/>
        <a:sp3d z="-52400" extrusionH="1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771A9C5E-97F4-4D81-97F1-9530181669A8}">
      <dsp:nvSpPr>
        <dsp:cNvPr id="0" name=""/>
        <dsp:cNvSpPr/>
      </dsp:nvSpPr>
      <dsp:spPr>
        <a:xfrm>
          <a:off x="3238176" y="669284"/>
          <a:ext cx="1296047" cy="1296047"/>
        </a:xfrm>
        <a:prstGeom prst="ellipse">
          <a:avLst/>
        </a:prstGeom>
        <a:solidFill>
          <a:srgbClr val="00B0F0"/>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33020" tIns="33020" rIns="33020" bIns="33020" numCol="1" spcCol="1270" anchor="ctr" anchorCtr="0">
          <a:noAutofit/>
        </a:bodyPr>
        <a:lstStyle/>
        <a:p>
          <a:pPr lvl="0" algn="ctr" defTabSz="1155700">
            <a:lnSpc>
              <a:spcPct val="90000"/>
            </a:lnSpc>
            <a:spcBef>
              <a:spcPct val="0"/>
            </a:spcBef>
            <a:spcAft>
              <a:spcPct val="35000"/>
            </a:spcAft>
          </a:pPr>
          <a:r>
            <a:rPr lang="en-US" sz="2600" b="1" i="1" kern="120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Lực lượng </a:t>
          </a:r>
          <a:endParaRPr lang="en-US" sz="2600" kern="120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sp:txBody>
      <dsp:txXfrm>
        <a:off x="3427978" y="859086"/>
        <a:ext cx="916443" cy="916443"/>
      </dsp:txXfrm>
    </dsp:sp>
    <dsp:sp modelId="{5B2C0179-D1E9-4361-8E9F-6D76AB89FB02}">
      <dsp:nvSpPr>
        <dsp:cNvPr id="0" name=""/>
        <dsp:cNvSpPr/>
      </dsp:nvSpPr>
      <dsp:spPr>
        <a:xfrm rot="5400000">
          <a:off x="5018536" y="1051351"/>
          <a:ext cx="680085" cy="531913"/>
        </a:xfrm>
        <a:prstGeom prst="triangle">
          <a:avLst/>
        </a:prstGeom>
        <a:solidFill>
          <a:schemeClr val="accent2">
            <a:lumMod val="50000"/>
          </a:schemeClr>
        </a:solidFill>
        <a:ln>
          <a:noFill/>
        </a:ln>
        <a:effectLst/>
        <a:sp3d z="-52400" extrusionH="1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312734C6-3922-4B2F-B055-3C5F9C7F5BF9}">
      <dsp:nvSpPr>
        <dsp:cNvPr id="0" name=""/>
        <dsp:cNvSpPr/>
      </dsp:nvSpPr>
      <dsp:spPr>
        <a:xfrm>
          <a:off x="6152826" y="669284"/>
          <a:ext cx="1296047" cy="1296047"/>
        </a:xfrm>
        <a:prstGeom prst="ellipse">
          <a:avLst/>
        </a:prstGeom>
        <a:solidFill>
          <a:srgbClr val="0070C0"/>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40640" tIns="40640" rIns="40640" bIns="40640" numCol="1" spcCol="1270" anchor="ctr" anchorCtr="0">
          <a:noAutofit/>
        </a:bodyPr>
        <a:lstStyle/>
        <a:p>
          <a:pPr lvl="0" algn="ctr" defTabSz="1422400">
            <a:lnSpc>
              <a:spcPct val="90000"/>
            </a:lnSpc>
            <a:spcBef>
              <a:spcPct val="0"/>
            </a:spcBef>
            <a:spcAft>
              <a:spcPct val="35000"/>
            </a:spcAft>
          </a:pPr>
          <a:r>
            <a:rPr lang="en-US" sz="3200" b="1" i="1" kern="120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Qui mô </a:t>
          </a:r>
          <a:endParaRPr lang="en-US" sz="3200" kern="120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sp:txBody>
      <dsp:txXfrm>
        <a:off x="6342628" y="859086"/>
        <a:ext cx="916443" cy="916443"/>
      </dsp:txXfrm>
    </dsp:sp>
    <dsp:sp modelId="{E2CDADE1-A5BF-48C1-AFC3-E0B3FE8795C9}">
      <dsp:nvSpPr>
        <dsp:cNvPr id="0" name=""/>
        <dsp:cNvSpPr/>
      </dsp:nvSpPr>
      <dsp:spPr>
        <a:xfrm rot="10800000">
          <a:off x="6460807" y="2216234"/>
          <a:ext cx="680085" cy="531913"/>
        </a:xfrm>
        <a:prstGeom prst="triangle">
          <a:avLst/>
        </a:prstGeom>
        <a:solidFill>
          <a:schemeClr val="accent2">
            <a:lumMod val="50000"/>
          </a:schemeClr>
        </a:solidFill>
        <a:ln>
          <a:noFill/>
        </a:ln>
        <a:effectLst/>
        <a:sp3d z="-52400" extrusionH="1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F32F14C3-FDD9-4DFC-84F8-E44B9E8AF03C}">
      <dsp:nvSpPr>
        <dsp:cNvPr id="0" name=""/>
        <dsp:cNvSpPr/>
      </dsp:nvSpPr>
      <dsp:spPr>
        <a:xfrm>
          <a:off x="5829300" y="2968943"/>
          <a:ext cx="1943099" cy="1943099"/>
        </a:xfrm>
        <a:prstGeom prst="ellipse">
          <a:avLst/>
        </a:prstGeom>
        <a:solidFill>
          <a:srgbClr val="6CB4A6"/>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40640" tIns="40640" rIns="40640" bIns="40640" numCol="1" spcCol="1270" anchor="ctr" anchorCtr="0">
          <a:noAutofit/>
        </a:bodyPr>
        <a:lstStyle/>
        <a:p>
          <a:pPr lvl="0" algn="ctr" defTabSz="1422400">
            <a:lnSpc>
              <a:spcPct val="90000"/>
            </a:lnSpc>
            <a:spcBef>
              <a:spcPct val="0"/>
            </a:spcBef>
            <a:spcAft>
              <a:spcPct val="35000"/>
            </a:spcAft>
          </a:pPr>
          <a:r>
            <a:rPr lang="en-US" sz="3200" b="1" i="1" kern="120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Chế độ </a:t>
          </a:r>
          <a:endParaRPr lang="en-US" sz="3200" kern="120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sp:txBody>
      <dsp:txXfrm>
        <a:off x="6113860" y="3253503"/>
        <a:ext cx="1373979" cy="137397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A7EF96-65AD-4E2C-B45F-63DA6D445E29}">
      <dsp:nvSpPr>
        <dsp:cNvPr id="0" name=""/>
        <dsp:cNvSpPr/>
      </dsp:nvSpPr>
      <dsp:spPr>
        <a:xfrm>
          <a:off x="-5044575" y="-778677"/>
          <a:ext cx="6053155" cy="6053155"/>
        </a:xfrm>
        <a:prstGeom prst="blockArc">
          <a:avLst>
            <a:gd name="adj1" fmla="val 18900000"/>
            <a:gd name="adj2" fmla="val 2700000"/>
            <a:gd name="adj3" fmla="val 357"/>
          </a:avLst>
        </a:prstGeom>
        <a:noFill/>
        <a:ln w="12700" cap="flat" cmpd="sng" algn="ctr">
          <a:solidFill>
            <a:srgbClr val="FF0000"/>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403524E3-91F6-45AB-B12F-51339F9DFC8C}">
      <dsp:nvSpPr>
        <dsp:cNvPr id="0" name=""/>
        <dsp:cNvSpPr/>
      </dsp:nvSpPr>
      <dsp:spPr>
        <a:xfrm>
          <a:off x="826440" y="642269"/>
          <a:ext cx="7038975" cy="1284360"/>
        </a:xfrm>
        <a:prstGeom prst="rect">
          <a:avLst/>
        </a:prstGeom>
        <a:solidFill>
          <a:srgbClr val="CC66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19461" tIns="101600" rIns="101600" bIns="101600" numCol="1" spcCol="1270" anchor="ctr" anchorCtr="0">
          <a:noAutofit/>
        </a:bodyPr>
        <a:lstStyle/>
        <a:p>
          <a:pPr lvl="0" algn="l" defTabSz="1778000">
            <a:lnSpc>
              <a:spcPct val="90000"/>
            </a:lnSpc>
            <a:spcBef>
              <a:spcPct val="0"/>
            </a:spcBef>
            <a:spcAft>
              <a:spcPct val="35000"/>
            </a:spcAft>
          </a:pPr>
          <a:r>
            <a:rPr lang="en-US" sz="4000" b="1" kern="1200" smtClean="0"/>
            <a:t>Nguyên liệu và các nguồn lực</a:t>
          </a:r>
          <a:endParaRPr lang="en-US" sz="4000" kern="1200"/>
        </a:p>
      </dsp:txBody>
      <dsp:txXfrm>
        <a:off x="826440" y="642269"/>
        <a:ext cx="7038975" cy="1284360"/>
      </dsp:txXfrm>
    </dsp:sp>
    <dsp:sp modelId="{D9A196BA-9014-4600-9E53-77AD77C7300C}">
      <dsp:nvSpPr>
        <dsp:cNvPr id="0" name=""/>
        <dsp:cNvSpPr/>
      </dsp:nvSpPr>
      <dsp:spPr>
        <a:xfrm>
          <a:off x="23715" y="481724"/>
          <a:ext cx="1605450" cy="1605450"/>
        </a:xfrm>
        <a:prstGeom prst="ellipse">
          <a:avLst/>
        </a:prstGeom>
        <a:solidFill>
          <a:srgbClr val="FFC0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F588A16F-7F4E-4A50-B952-589A958CDB24}">
      <dsp:nvSpPr>
        <dsp:cNvPr id="0" name=""/>
        <dsp:cNvSpPr/>
      </dsp:nvSpPr>
      <dsp:spPr>
        <a:xfrm>
          <a:off x="826440" y="2569169"/>
          <a:ext cx="7038975" cy="1284360"/>
        </a:xfrm>
        <a:prstGeom prst="rect">
          <a:avLst/>
        </a:prstGeom>
        <a:solidFill>
          <a:srgbClr val="FFC0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19461" tIns="101600" rIns="101600" bIns="101600" numCol="1" spcCol="1270" anchor="ctr" anchorCtr="0">
          <a:noAutofit/>
        </a:bodyPr>
        <a:lstStyle/>
        <a:p>
          <a:pPr lvl="0" algn="l" defTabSz="1778000">
            <a:lnSpc>
              <a:spcPct val="90000"/>
            </a:lnSpc>
            <a:spcBef>
              <a:spcPct val="0"/>
            </a:spcBef>
            <a:spcAft>
              <a:spcPct val="35000"/>
            </a:spcAft>
          </a:pPr>
          <a:r>
            <a:rPr lang="en-US" sz="4000" b="1" kern="1200" smtClean="0"/>
            <a:t>Kế hoạch trang thiết bị và tiện ích</a:t>
          </a:r>
          <a:endParaRPr lang="en-US" sz="4000" kern="1200"/>
        </a:p>
      </dsp:txBody>
      <dsp:txXfrm>
        <a:off x="826440" y="2569169"/>
        <a:ext cx="7038975" cy="1284360"/>
      </dsp:txXfrm>
    </dsp:sp>
    <dsp:sp modelId="{3C4FEECA-1254-41E8-BAE8-E45561F0636D}">
      <dsp:nvSpPr>
        <dsp:cNvPr id="0" name=""/>
        <dsp:cNvSpPr/>
      </dsp:nvSpPr>
      <dsp:spPr>
        <a:xfrm>
          <a:off x="23715" y="2408624"/>
          <a:ext cx="1605450" cy="1605450"/>
        </a:xfrm>
        <a:prstGeom prst="ellipse">
          <a:avLst/>
        </a:prstGeom>
        <a:solidFill>
          <a:srgbClr val="CC66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3CB753A-6CAF-4248-9C6D-1B47FA7AD669}">
      <dsp:nvSpPr>
        <dsp:cNvPr id="0" name=""/>
        <dsp:cNvSpPr/>
      </dsp:nvSpPr>
      <dsp:spPr>
        <a:xfrm>
          <a:off x="3190828" y="4084"/>
          <a:ext cx="1619343" cy="1052572"/>
        </a:xfrm>
        <a:prstGeom prst="roundRect">
          <a:avLst/>
        </a:prstGeom>
        <a:solidFill>
          <a:srgbClr val="CC660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b="1" i="0" kern="1200" smtClean="0">
              <a:latin typeface="Times New Roman" panose="02020603050405020304" pitchFamily="18" charset="0"/>
              <a:cs typeface="Times New Roman" panose="02020603050405020304" pitchFamily="18" charset="0"/>
            </a:rPr>
            <a:t>FC</a:t>
          </a:r>
          <a:endParaRPr lang="en-US" sz="2800" b="1" i="0" kern="1200">
            <a:latin typeface="Times New Roman" panose="02020603050405020304" pitchFamily="18" charset="0"/>
            <a:cs typeface="Times New Roman" panose="02020603050405020304" pitchFamily="18" charset="0"/>
          </a:endParaRPr>
        </a:p>
      </dsp:txBody>
      <dsp:txXfrm>
        <a:off x="3242210" y="55466"/>
        <a:ext cx="1516579" cy="949808"/>
      </dsp:txXfrm>
    </dsp:sp>
    <dsp:sp modelId="{4EE95998-9485-4EDD-B44A-8D103DD0D742}">
      <dsp:nvSpPr>
        <dsp:cNvPr id="0" name=""/>
        <dsp:cNvSpPr/>
      </dsp:nvSpPr>
      <dsp:spPr>
        <a:xfrm>
          <a:off x="1520971" y="530371"/>
          <a:ext cx="4959057" cy="4959057"/>
        </a:xfrm>
        <a:custGeom>
          <a:avLst/>
          <a:gdLst/>
          <a:ahLst/>
          <a:cxnLst/>
          <a:rect l="0" t="0" r="0" b="0"/>
          <a:pathLst>
            <a:path>
              <a:moveTo>
                <a:pt x="3299545" y="139521"/>
              </a:moveTo>
              <a:arcTo wR="2479528" hR="2479528" stAng="17358730" swAng="1500973"/>
            </a:path>
          </a:pathLst>
        </a:custGeom>
        <a:noFill/>
        <a:ln w="6350" cap="flat" cmpd="sng" algn="ctr">
          <a:solidFill>
            <a:schemeClr val="accent1">
              <a:lumMod val="50000"/>
            </a:schemeClr>
          </a:solidFill>
          <a:prstDash val="solid"/>
          <a:miter lim="800000"/>
        </a:ln>
        <a:effectLst/>
        <a:scene3d>
          <a:camera prst="orthographicFront"/>
          <a:lightRig rig="threePt" dir="t">
            <a:rot lat="0" lon="0" rev="7500000"/>
          </a:lightRig>
        </a:scene3d>
        <a:sp3d z="-40000" prstMaterial="matte"/>
      </dsp:spPr>
      <dsp:style>
        <a:lnRef idx="1">
          <a:scrgbClr r="0" g="0" b="0"/>
        </a:lnRef>
        <a:fillRef idx="0">
          <a:scrgbClr r="0" g="0" b="0"/>
        </a:fillRef>
        <a:effectRef idx="0">
          <a:scrgbClr r="0" g="0" b="0"/>
        </a:effectRef>
        <a:fontRef idx="minor"/>
      </dsp:style>
    </dsp:sp>
    <dsp:sp modelId="{11E12617-358D-4A9F-AA00-0FF81AE40FDA}">
      <dsp:nvSpPr>
        <dsp:cNvPr id="0" name=""/>
        <dsp:cNvSpPr/>
      </dsp:nvSpPr>
      <dsp:spPr>
        <a:xfrm>
          <a:off x="5338163" y="1243849"/>
          <a:ext cx="1619343" cy="1052572"/>
        </a:xfrm>
        <a:prstGeom prst="roundRect">
          <a:avLst/>
        </a:prstGeom>
        <a:solidFill>
          <a:srgbClr val="C0000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b="1" i="0" kern="1200" smtClean="0">
              <a:latin typeface="Times New Roman" panose="02020603050405020304" pitchFamily="18" charset="0"/>
              <a:cs typeface="Times New Roman" panose="02020603050405020304" pitchFamily="18" charset="0"/>
            </a:rPr>
            <a:t>PO</a:t>
          </a:r>
          <a:endParaRPr lang="en-US" sz="2800" b="1" i="0" kern="1200">
            <a:latin typeface="Times New Roman" panose="02020603050405020304" pitchFamily="18" charset="0"/>
            <a:cs typeface="Times New Roman" panose="02020603050405020304" pitchFamily="18" charset="0"/>
          </a:endParaRPr>
        </a:p>
      </dsp:txBody>
      <dsp:txXfrm>
        <a:off x="5389545" y="1295231"/>
        <a:ext cx="1516579" cy="949808"/>
      </dsp:txXfrm>
    </dsp:sp>
    <dsp:sp modelId="{4C90B29F-A17B-4EAB-9BD7-BFF03C7970DB}">
      <dsp:nvSpPr>
        <dsp:cNvPr id="0" name=""/>
        <dsp:cNvSpPr/>
      </dsp:nvSpPr>
      <dsp:spPr>
        <a:xfrm>
          <a:off x="1520971" y="530371"/>
          <a:ext cx="4959057" cy="4959057"/>
        </a:xfrm>
        <a:custGeom>
          <a:avLst/>
          <a:gdLst/>
          <a:ahLst/>
          <a:cxnLst/>
          <a:rect l="0" t="0" r="0" b="0"/>
          <a:pathLst>
            <a:path>
              <a:moveTo>
                <a:pt x="4858255" y="1779728"/>
              </a:moveTo>
              <a:arcTo wR="2479528" hR="2479528" stAng="20616396" swAng="1967209"/>
            </a:path>
          </a:pathLst>
        </a:custGeom>
        <a:noFill/>
        <a:ln w="6350" cap="flat" cmpd="sng" algn="ctr">
          <a:solidFill>
            <a:schemeClr val="accent1">
              <a:lumMod val="50000"/>
            </a:schemeClr>
          </a:solidFill>
          <a:prstDash val="solid"/>
          <a:miter lim="800000"/>
        </a:ln>
        <a:effectLst/>
        <a:scene3d>
          <a:camera prst="orthographicFront"/>
          <a:lightRig rig="threePt" dir="t">
            <a:rot lat="0" lon="0" rev="7500000"/>
          </a:lightRig>
        </a:scene3d>
        <a:sp3d z="-40000" prstMaterial="matte"/>
      </dsp:spPr>
      <dsp:style>
        <a:lnRef idx="1">
          <a:scrgbClr r="0" g="0" b="0"/>
        </a:lnRef>
        <a:fillRef idx="0">
          <a:scrgbClr r="0" g="0" b="0"/>
        </a:fillRef>
        <a:effectRef idx="0">
          <a:scrgbClr r="0" g="0" b="0"/>
        </a:effectRef>
        <a:fontRef idx="minor"/>
      </dsp:style>
    </dsp:sp>
    <dsp:sp modelId="{C61834F2-BF5F-4CF9-9E47-5047A0A2DDD3}">
      <dsp:nvSpPr>
        <dsp:cNvPr id="0" name=""/>
        <dsp:cNvSpPr/>
      </dsp:nvSpPr>
      <dsp:spPr>
        <a:xfrm>
          <a:off x="5338163" y="3723377"/>
          <a:ext cx="1619343" cy="1052572"/>
        </a:xfrm>
        <a:prstGeom prst="roundRect">
          <a:avLst/>
        </a:prstGeom>
        <a:solidFill>
          <a:schemeClr val="accent1">
            <a:lumMod val="50000"/>
          </a:schemeClr>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b="1" i="0" kern="1200" smtClean="0">
              <a:latin typeface="Times New Roman" panose="02020603050405020304" pitchFamily="18" charset="0"/>
              <a:cs typeface="Times New Roman" panose="02020603050405020304" pitchFamily="18" charset="0"/>
            </a:rPr>
            <a:t>DO</a:t>
          </a:r>
          <a:endParaRPr lang="en-US" sz="2800" b="1" i="0" kern="1200">
            <a:latin typeface="Times New Roman" panose="02020603050405020304" pitchFamily="18" charset="0"/>
            <a:cs typeface="Times New Roman" panose="02020603050405020304" pitchFamily="18" charset="0"/>
          </a:endParaRPr>
        </a:p>
      </dsp:txBody>
      <dsp:txXfrm>
        <a:off x="5389545" y="3774759"/>
        <a:ext cx="1516579" cy="949808"/>
      </dsp:txXfrm>
    </dsp:sp>
    <dsp:sp modelId="{2B3D6539-D295-42F5-92C9-F16048D43937}">
      <dsp:nvSpPr>
        <dsp:cNvPr id="0" name=""/>
        <dsp:cNvSpPr/>
      </dsp:nvSpPr>
      <dsp:spPr>
        <a:xfrm>
          <a:off x="1520971" y="530371"/>
          <a:ext cx="4959057" cy="4959057"/>
        </a:xfrm>
        <a:custGeom>
          <a:avLst/>
          <a:gdLst/>
          <a:ahLst/>
          <a:cxnLst/>
          <a:rect l="0" t="0" r="0" b="0"/>
          <a:pathLst>
            <a:path>
              <a:moveTo>
                <a:pt x="4212148" y="4253250"/>
              </a:moveTo>
              <a:arcTo wR="2479528" hR="2479528" stAng="2740297" swAng="1500973"/>
            </a:path>
          </a:pathLst>
        </a:custGeom>
        <a:no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1">
          <a:scrgbClr r="0" g="0" b="0"/>
        </a:lnRef>
        <a:fillRef idx="0">
          <a:scrgbClr r="0" g="0" b="0"/>
        </a:fillRef>
        <a:effectRef idx="0">
          <a:scrgbClr r="0" g="0" b="0"/>
        </a:effectRef>
        <a:fontRef idx="minor"/>
      </dsp:style>
    </dsp:sp>
    <dsp:sp modelId="{B9F0628B-4A8B-4290-B596-396686AF2088}">
      <dsp:nvSpPr>
        <dsp:cNvPr id="0" name=""/>
        <dsp:cNvSpPr/>
      </dsp:nvSpPr>
      <dsp:spPr>
        <a:xfrm>
          <a:off x="3190828" y="4963142"/>
          <a:ext cx="1619343" cy="1052572"/>
        </a:xfrm>
        <a:prstGeom prst="roundRect">
          <a:avLst/>
        </a:prstGeom>
        <a:solidFill>
          <a:srgbClr val="7030A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b="1" i="0" kern="1200" smtClean="0">
              <a:latin typeface="Times New Roman" panose="02020603050405020304" pitchFamily="18" charset="0"/>
              <a:cs typeface="Times New Roman" panose="02020603050405020304" pitchFamily="18" charset="0"/>
            </a:rPr>
            <a:t>TỒN KHO</a:t>
          </a:r>
          <a:endParaRPr lang="en-US" sz="2800" b="1" i="0" kern="1200">
            <a:latin typeface="Times New Roman" panose="02020603050405020304" pitchFamily="18" charset="0"/>
            <a:cs typeface="Times New Roman" panose="02020603050405020304" pitchFamily="18" charset="0"/>
          </a:endParaRPr>
        </a:p>
      </dsp:txBody>
      <dsp:txXfrm>
        <a:off x="3242210" y="5014524"/>
        <a:ext cx="1516579" cy="949808"/>
      </dsp:txXfrm>
    </dsp:sp>
    <dsp:sp modelId="{82502193-0F38-4B3D-9548-D05A92C5D5FA}">
      <dsp:nvSpPr>
        <dsp:cNvPr id="0" name=""/>
        <dsp:cNvSpPr/>
      </dsp:nvSpPr>
      <dsp:spPr>
        <a:xfrm>
          <a:off x="1520971" y="530371"/>
          <a:ext cx="4959057" cy="4959057"/>
        </a:xfrm>
        <a:custGeom>
          <a:avLst/>
          <a:gdLst/>
          <a:ahLst/>
          <a:cxnLst/>
          <a:rect l="0" t="0" r="0" b="0"/>
          <a:pathLst>
            <a:path>
              <a:moveTo>
                <a:pt x="1659511" y="4819535"/>
              </a:moveTo>
              <a:arcTo wR="2479528" hR="2479528" stAng="6558730" swAng="1500973"/>
            </a:path>
          </a:pathLst>
        </a:custGeom>
        <a:noFill/>
        <a:ln w="6350" cap="flat" cmpd="sng" algn="ctr">
          <a:solidFill>
            <a:schemeClr val="accent1">
              <a:lumMod val="50000"/>
            </a:schemeClr>
          </a:solidFill>
          <a:prstDash val="solid"/>
          <a:miter lim="800000"/>
        </a:ln>
        <a:effectLst/>
        <a:scene3d>
          <a:camera prst="orthographicFront"/>
          <a:lightRig rig="threePt" dir="t">
            <a:rot lat="0" lon="0" rev="7500000"/>
          </a:lightRig>
        </a:scene3d>
        <a:sp3d z="-40000" prstMaterial="matte"/>
      </dsp:spPr>
      <dsp:style>
        <a:lnRef idx="1">
          <a:scrgbClr r="0" g="0" b="0"/>
        </a:lnRef>
        <a:fillRef idx="0">
          <a:scrgbClr r="0" g="0" b="0"/>
        </a:fillRef>
        <a:effectRef idx="0">
          <a:scrgbClr r="0" g="0" b="0"/>
        </a:effectRef>
        <a:fontRef idx="minor"/>
      </dsp:style>
    </dsp:sp>
    <dsp:sp modelId="{61D3BE21-2F68-408F-AD77-FD673395E089}">
      <dsp:nvSpPr>
        <dsp:cNvPr id="0" name=""/>
        <dsp:cNvSpPr/>
      </dsp:nvSpPr>
      <dsp:spPr>
        <a:xfrm>
          <a:off x="1043493" y="3723377"/>
          <a:ext cx="1619343" cy="1052572"/>
        </a:xfrm>
        <a:prstGeom prst="roundRect">
          <a:avLst/>
        </a:prstGeom>
        <a:solidFill>
          <a:srgbClr val="00B05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b="1" i="0" kern="1200" smtClean="0">
              <a:latin typeface="Times New Roman" panose="02020603050405020304" pitchFamily="18" charset="0"/>
              <a:cs typeface="Times New Roman" panose="02020603050405020304" pitchFamily="18" charset="0"/>
            </a:rPr>
            <a:t>CON NGƯỜI</a:t>
          </a:r>
          <a:endParaRPr lang="en-US" sz="2800" b="1" i="0" kern="1200">
            <a:latin typeface="Times New Roman" panose="02020603050405020304" pitchFamily="18" charset="0"/>
            <a:cs typeface="Times New Roman" panose="02020603050405020304" pitchFamily="18" charset="0"/>
          </a:endParaRPr>
        </a:p>
      </dsp:txBody>
      <dsp:txXfrm>
        <a:off x="1094875" y="3774759"/>
        <a:ext cx="1516579" cy="949808"/>
      </dsp:txXfrm>
    </dsp:sp>
    <dsp:sp modelId="{5505667E-0A95-484F-88A5-57CB7BF999B3}">
      <dsp:nvSpPr>
        <dsp:cNvPr id="0" name=""/>
        <dsp:cNvSpPr/>
      </dsp:nvSpPr>
      <dsp:spPr>
        <a:xfrm>
          <a:off x="1520971" y="530371"/>
          <a:ext cx="4959057" cy="4959057"/>
        </a:xfrm>
        <a:custGeom>
          <a:avLst/>
          <a:gdLst/>
          <a:ahLst/>
          <a:cxnLst/>
          <a:rect l="0" t="0" r="0" b="0"/>
          <a:pathLst>
            <a:path>
              <a:moveTo>
                <a:pt x="100801" y="3179328"/>
              </a:moveTo>
              <a:arcTo wR="2479528" hR="2479528" stAng="9816396" swAng="1967209"/>
            </a:path>
          </a:pathLst>
        </a:custGeom>
        <a:no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1">
          <a:scrgbClr r="0" g="0" b="0"/>
        </a:lnRef>
        <a:fillRef idx="0">
          <a:scrgbClr r="0" g="0" b="0"/>
        </a:fillRef>
        <a:effectRef idx="0">
          <a:scrgbClr r="0" g="0" b="0"/>
        </a:effectRef>
        <a:fontRef idx="minor"/>
      </dsp:style>
    </dsp:sp>
    <dsp:sp modelId="{E08F78C8-BA32-4B63-998C-D929906529C7}">
      <dsp:nvSpPr>
        <dsp:cNvPr id="0" name=""/>
        <dsp:cNvSpPr/>
      </dsp:nvSpPr>
      <dsp:spPr>
        <a:xfrm>
          <a:off x="1043493" y="1243849"/>
          <a:ext cx="1619343" cy="1052572"/>
        </a:xfrm>
        <a:prstGeom prst="roundRect">
          <a:avLst/>
        </a:prstGeom>
        <a:solidFill>
          <a:srgbClr val="FFC00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b="1" i="0" kern="1200" smtClean="0">
              <a:latin typeface="Times New Roman" panose="02020603050405020304" pitchFamily="18" charset="0"/>
              <a:cs typeface="Times New Roman" panose="02020603050405020304" pitchFamily="18" charset="0"/>
            </a:rPr>
            <a:t>MÁY MÓC</a:t>
          </a:r>
          <a:endParaRPr lang="en-US" sz="2800" b="1" i="0" kern="1200">
            <a:latin typeface="Times New Roman" panose="02020603050405020304" pitchFamily="18" charset="0"/>
            <a:cs typeface="Times New Roman" panose="02020603050405020304" pitchFamily="18" charset="0"/>
          </a:endParaRPr>
        </a:p>
      </dsp:txBody>
      <dsp:txXfrm>
        <a:off x="1094875" y="1295231"/>
        <a:ext cx="1516579" cy="949808"/>
      </dsp:txXfrm>
    </dsp:sp>
    <dsp:sp modelId="{B045FF4B-5868-4228-8F61-DC7C0CBE9B6C}">
      <dsp:nvSpPr>
        <dsp:cNvPr id="0" name=""/>
        <dsp:cNvSpPr/>
      </dsp:nvSpPr>
      <dsp:spPr>
        <a:xfrm>
          <a:off x="1520971" y="530371"/>
          <a:ext cx="4959057" cy="4959057"/>
        </a:xfrm>
        <a:custGeom>
          <a:avLst/>
          <a:gdLst/>
          <a:ahLst/>
          <a:cxnLst/>
          <a:rect l="0" t="0" r="0" b="0"/>
          <a:pathLst>
            <a:path>
              <a:moveTo>
                <a:pt x="746908" y="705806"/>
              </a:moveTo>
              <a:arcTo wR="2479528" hR="2479528" stAng="13540297" swAng="1500973"/>
            </a:path>
          </a:pathLst>
        </a:custGeom>
        <a:noFill/>
        <a:ln w="6350" cap="flat" cmpd="sng" algn="ctr">
          <a:solidFill>
            <a:schemeClr val="accent1">
              <a:lumMod val="50000"/>
            </a:schemeClr>
          </a:solidFill>
          <a:prstDash val="solid"/>
          <a:miter lim="800000"/>
        </a:ln>
        <a:effectLst/>
        <a:scene3d>
          <a:camera prst="orthographicFront"/>
          <a:lightRig rig="threePt" dir="t">
            <a:rot lat="0" lon="0" rev="7500000"/>
          </a:lightRig>
        </a:scene3d>
        <a:sp3d z="-40000" prstMaterial="matte"/>
      </dsp:spPr>
      <dsp:style>
        <a:lnRef idx="1">
          <a:scrgbClr r="0" g="0" b="0"/>
        </a:lnRef>
        <a:fillRef idx="0">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F5A11AD-709B-43DD-86D0-7AE98BD6D267}">
      <dsp:nvSpPr>
        <dsp:cNvPr id="0" name=""/>
        <dsp:cNvSpPr/>
      </dsp:nvSpPr>
      <dsp:spPr>
        <a:xfrm>
          <a:off x="3197357" y="3407837"/>
          <a:ext cx="2215884" cy="2215884"/>
        </a:xfrm>
        <a:prstGeom prst="ellipse">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130" tIns="24130" rIns="24130" bIns="24130" numCol="1" spcCol="1270" anchor="ctr" anchorCtr="0">
          <a:noAutofit/>
        </a:bodyPr>
        <a:lstStyle/>
        <a:p>
          <a:pPr lvl="0" algn="ctr" defTabSz="1689100">
            <a:lnSpc>
              <a:spcPct val="90000"/>
            </a:lnSpc>
            <a:spcBef>
              <a:spcPct val="0"/>
            </a:spcBef>
            <a:spcAft>
              <a:spcPct val="35000"/>
            </a:spcAft>
          </a:pPr>
          <a:r>
            <a:rPr kumimoji="0" lang="en-US" sz="3800" b="1" i="0" u="none" strike="noStrike" kern="1200" cap="none" spc="0" normalizeH="0" baseline="0" noProof="0" smtClean="0">
              <a:ln>
                <a:noFill/>
              </a:ln>
              <a:solidFill>
                <a:srgbClr val="FF0000"/>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TÍNH TOÁN ĐƯỢC</a:t>
          </a:r>
          <a:endParaRPr lang="en-US" sz="3800" kern="1200">
            <a:solidFill>
              <a:schemeClr val="bg1"/>
            </a:solidFill>
          </a:endParaRPr>
        </a:p>
      </dsp:txBody>
      <dsp:txXfrm>
        <a:off x="3521866" y="3732346"/>
        <a:ext cx="1566866" cy="1566866"/>
      </dsp:txXfrm>
    </dsp:sp>
    <dsp:sp modelId="{846B6A2C-BAC2-4F0E-A145-8289578E6E63}">
      <dsp:nvSpPr>
        <dsp:cNvPr id="0" name=""/>
        <dsp:cNvSpPr/>
      </dsp:nvSpPr>
      <dsp:spPr>
        <a:xfrm rot="10800000">
          <a:off x="1053204" y="4200015"/>
          <a:ext cx="2026225" cy="631526"/>
        </a:xfrm>
        <a:prstGeom prst="leftArrow">
          <a:avLst>
            <a:gd name="adj1" fmla="val 60000"/>
            <a:gd name="adj2" fmla="val 50000"/>
          </a:avLst>
        </a:prstGeom>
        <a:solidFill>
          <a:schemeClr val="accent1">
            <a:lumMod val="75000"/>
          </a:schemeClr>
        </a:solidFill>
        <a:ln>
          <a:noFill/>
        </a:ln>
        <a:effectLst/>
      </dsp:spPr>
      <dsp:style>
        <a:lnRef idx="0">
          <a:scrgbClr r="0" g="0" b="0"/>
        </a:lnRef>
        <a:fillRef idx="1">
          <a:scrgbClr r="0" g="0" b="0"/>
        </a:fillRef>
        <a:effectRef idx="0">
          <a:scrgbClr r="0" g="0" b="0"/>
        </a:effectRef>
        <a:fontRef idx="minor">
          <a:schemeClr val="lt1"/>
        </a:fontRef>
      </dsp:style>
    </dsp:sp>
    <dsp:sp modelId="{9B58582B-6F06-4BD9-84D4-257E7F768679}">
      <dsp:nvSpPr>
        <dsp:cNvPr id="0" name=""/>
        <dsp:cNvSpPr/>
      </dsp:nvSpPr>
      <dsp:spPr>
        <a:xfrm>
          <a:off x="659" y="3673743"/>
          <a:ext cx="2105089" cy="1684071"/>
        </a:xfrm>
        <a:prstGeom prst="roundRect">
          <a:avLst>
            <a:gd name="adj" fmla="val 10000"/>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1244600">
            <a:lnSpc>
              <a:spcPct val="90000"/>
            </a:lnSpc>
            <a:spcBef>
              <a:spcPct val="0"/>
            </a:spcBef>
            <a:spcAft>
              <a:spcPct val="35000"/>
            </a:spcAft>
          </a:pPr>
          <a:r>
            <a:rPr lang="en-US" sz="2800" kern="1200" smtClean="0"/>
            <a:t>lượng vật tư cần đặt thêm</a:t>
          </a:r>
          <a:endParaRPr lang="en-US" sz="2800" i="0" kern="1200">
            <a:latin typeface="Times New Roman" panose="02020603050405020304" pitchFamily="18" charset="0"/>
            <a:cs typeface="Times New Roman" panose="02020603050405020304" pitchFamily="18" charset="0"/>
          </a:endParaRPr>
        </a:p>
      </dsp:txBody>
      <dsp:txXfrm>
        <a:off x="49984" y="3723068"/>
        <a:ext cx="2006439" cy="1585421"/>
      </dsp:txXfrm>
    </dsp:sp>
    <dsp:sp modelId="{3C59882B-8295-471D-89B2-F1122968FE30}">
      <dsp:nvSpPr>
        <dsp:cNvPr id="0" name=""/>
        <dsp:cNvSpPr/>
      </dsp:nvSpPr>
      <dsp:spPr>
        <a:xfrm rot="13500000">
          <a:off x="1708987" y="2616815"/>
          <a:ext cx="2026225" cy="631526"/>
        </a:xfrm>
        <a:prstGeom prst="leftArrow">
          <a:avLst>
            <a:gd name="adj1" fmla="val 60000"/>
            <a:gd name="adj2" fmla="val 50000"/>
          </a:avLst>
        </a:prstGeom>
        <a:solidFill>
          <a:schemeClr val="accent1">
            <a:lumMod val="75000"/>
          </a:schemeClr>
        </a:solidFill>
        <a:ln>
          <a:noFill/>
        </a:ln>
        <a:effectLst/>
      </dsp:spPr>
      <dsp:style>
        <a:lnRef idx="0">
          <a:scrgbClr r="0" g="0" b="0"/>
        </a:lnRef>
        <a:fillRef idx="1">
          <a:scrgbClr r="0" g="0" b="0"/>
        </a:fillRef>
        <a:effectRef idx="0">
          <a:scrgbClr r="0" g="0" b="0"/>
        </a:effectRef>
        <a:fontRef idx="minor">
          <a:schemeClr val="lt1"/>
        </a:fontRef>
      </dsp:style>
    </dsp:sp>
    <dsp:sp modelId="{1DAF5672-F275-408D-AD90-D78999AC253B}">
      <dsp:nvSpPr>
        <dsp:cNvPr id="0" name=""/>
        <dsp:cNvSpPr/>
      </dsp:nvSpPr>
      <dsp:spPr>
        <a:xfrm>
          <a:off x="953176" y="1374164"/>
          <a:ext cx="2105089" cy="1684071"/>
        </a:xfrm>
        <a:prstGeom prst="roundRect">
          <a:avLst>
            <a:gd name="adj" fmla="val 10000"/>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1244600">
            <a:lnSpc>
              <a:spcPct val="90000"/>
            </a:lnSpc>
            <a:spcBef>
              <a:spcPct val="0"/>
            </a:spcBef>
            <a:spcAft>
              <a:spcPct val="35000"/>
            </a:spcAft>
          </a:pPr>
          <a:r>
            <a:rPr lang="en-US" sz="2800" kern="1200" smtClean="0"/>
            <a:t>đơn hàng có đáp ứng kịp không?</a:t>
          </a:r>
          <a:endParaRPr lang="en-US" sz="2800" i="0" kern="1200">
            <a:latin typeface="Times New Roman" panose="02020603050405020304" pitchFamily="18" charset="0"/>
            <a:cs typeface="Times New Roman" panose="02020603050405020304" pitchFamily="18" charset="0"/>
          </a:endParaRPr>
        </a:p>
      </dsp:txBody>
      <dsp:txXfrm>
        <a:off x="1002501" y="1423489"/>
        <a:ext cx="2006439" cy="1585421"/>
      </dsp:txXfrm>
    </dsp:sp>
    <dsp:sp modelId="{AA69CDA2-378C-4155-BD07-D75BB04AD3D5}">
      <dsp:nvSpPr>
        <dsp:cNvPr id="0" name=""/>
        <dsp:cNvSpPr/>
      </dsp:nvSpPr>
      <dsp:spPr>
        <a:xfrm rot="16200000">
          <a:off x="3292187" y="1961032"/>
          <a:ext cx="2026225" cy="631526"/>
        </a:xfrm>
        <a:prstGeom prst="leftArrow">
          <a:avLst>
            <a:gd name="adj1" fmla="val 60000"/>
            <a:gd name="adj2" fmla="val 50000"/>
          </a:avLst>
        </a:prstGeom>
        <a:solidFill>
          <a:schemeClr val="accent1">
            <a:lumMod val="75000"/>
          </a:schemeClr>
        </a:solidFill>
        <a:ln>
          <a:noFill/>
        </a:ln>
        <a:effectLst/>
      </dsp:spPr>
      <dsp:style>
        <a:lnRef idx="0">
          <a:scrgbClr r="0" g="0" b="0"/>
        </a:lnRef>
        <a:fillRef idx="1">
          <a:scrgbClr r="0" g="0" b="0"/>
        </a:fillRef>
        <a:effectRef idx="0">
          <a:scrgbClr r="0" g="0" b="0"/>
        </a:effectRef>
        <a:fontRef idx="minor">
          <a:schemeClr val="lt1"/>
        </a:fontRef>
      </dsp:style>
    </dsp:sp>
    <dsp:sp modelId="{6EBB2CAE-A60B-4377-9D9B-75D9FF6502D3}">
      <dsp:nvSpPr>
        <dsp:cNvPr id="0" name=""/>
        <dsp:cNvSpPr/>
      </dsp:nvSpPr>
      <dsp:spPr>
        <a:xfrm>
          <a:off x="3252755" y="421647"/>
          <a:ext cx="2105089" cy="1684071"/>
        </a:xfrm>
        <a:prstGeom prst="roundRect">
          <a:avLst>
            <a:gd name="adj" fmla="val 10000"/>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1244600">
            <a:lnSpc>
              <a:spcPct val="90000"/>
            </a:lnSpc>
            <a:spcBef>
              <a:spcPct val="0"/>
            </a:spcBef>
            <a:spcAft>
              <a:spcPct val="35000"/>
            </a:spcAft>
          </a:pPr>
          <a:r>
            <a:rPr lang="en-US" sz="2800" kern="1200" smtClean="0"/>
            <a:t>Cần tăng ca không? </a:t>
          </a:r>
          <a:endParaRPr lang="en-US" sz="2800" i="0" kern="1200">
            <a:latin typeface="Times New Roman" panose="02020603050405020304" pitchFamily="18" charset="0"/>
            <a:cs typeface="Times New Roman" panose="02020603050405020304" pitchFamily="18" charset="0"/>
          </a:endParaRPr>
        </a:p>
      </dsp:txBody>
      <dsp:txXfrm>
        <a:off x="3302080" y="470972"/>
        <a:ext cx="2006439" cy="1585421"/>
      </dsp:txXfrm>
    </dsp:sp>
    <dsp:sp modelId="{7626CE05-091C-4461-8D7E-315F70CA2C19}">
      <dsp:nvSpPr>
        <dsp:cNvPr id="0" name=""/>
        <dsp:cNvSpPr/>
      </dsp:nvSpPr>
      <dsp:spPr>
        <a:xfrm rot="18900000">
          <a:off x="4875387" y="2616815"/>
          <a:ext cx="2026225" cy="631526"/>
        </a:xfrm>
        <a:prstGeom prst="leftArrow">
          <a:avLst>
            <a:gd name="adj1" fmla="val 60000"/>
            <a:gd name="adj2" fmla="val 50000"/>
          </a:avLst>
        </a:prstGeom>
        <a:solidFill>
          <a:schemeClr val="accent1">
            <a:lumMod val="75000"/>
          </a:schemeClr>
        </a:solidFill>
        <a:ln>
          <a:noFill/>
        </a:ln>
        <a:effectLst/>
      </dsp:spPr>
      <dsp:style>
        <a:lnRef idx="0">
          <a:scrgbClr r="0" g="0" b="0"/>
        </a:lnRef>
        <a:fillRef idx="1">
          <a:scrgbClr r="0" g="0" b="0"/>
        </a:fillRef>
        <a:effectRef idx="0">
          <a:scrgbClr r="0" g="0" b="0"/>
        </a:effectRef>
        <a:fontRef idx="minor">
          <a:schemeClr val="lt1"/>
        </a:fontRef>
      </dsp:style>
    </dsp:sp>
    <dsp:sp modelId="{D6403D31-26AC-4DB3-A253-7892CAC1487A}">
      <dsp:nvSpPr>
        <dsp:cNvPr id="0" name=""/>
        <dsp:cNvSpPr/>
      </dsp:nvSpPr>
      <dsp:spPr>
        <a:xfrm>
          <a:off x="5552334" y="1374164"/>
          <a:ext cx="2105089" cy="1684071"/>
        </a:xfrm>
        <a:prstGeom prst="roundRect">
          <a:avLst>
            <a:gd name="adj" fmla="val 10000"/>
          </a:avLst>
        </a:prstGeom>
        <a:solidFill>
          <a:schemeClr val="accent5">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ctr" defTabSz="1066800">
            <a:lnSpc>
              <a:spcPct val="90000"/>
            </a:lnSpc>
            <a:spcBef>
              <a:spcPct val="0"/>
            </a:spcBef>
            <a:spcAft>
              <a:spcPct val="35000"/>
            </a:spcAft>
          </a:pPr>
          <a:r>
            <a:rPr lang="en-US" sz="2400" kern="1200" smtClean="0"/>
            <a:t>Bộ phận nào cần tăng ca cụ thể theo từng ngày</a:t>
          </a:r>
          <a:endParaRPr lang="en-US" sz="2400" i="0" kern="1200">
            <a:latin typeface="Times New Roman" panose="02020603050405020304" pitchFamily="18" charset="0"/>
            <a:cs typeface="Times New Roman" panose="02020603050405020304" pitchFamily="18" charset="0"/>
          </a:endParaRPr>
        </a:p>
      </dsp:txBody>
      <dsp:txXfrm>
        <a:off x="5601659" y="1423489"/>
        <a:ext cx="2006439" cy="1585421"/>
      </dsp:txXfrm>
    </dsp:sp>
    <dsp:sp modelId="{5E21EA82-D716-41D7-9852-C9102ECF797E}">
      <dsp:nvSpPr>
        <dsp:cNvPr id="0" name=""/>
        <dsp:cNvSpPr/>
      </dsp:nvSpPr>
      <dsp:spPr>
        <a:xfrm>
          <a:off x="5531170" y="4200015"/>
          <a:ext cx="2026225" cy="631526"/>
        </a:xfrm>
        <a:prstGeom prst="leftArrow">
          <a:avLst>
            <a:gd name="adj1" fmla="val 60000"/>
            <a:gd name="adj2" fmla="val 50000"/>
          </a:avLst>
        </a:prstGeom>
        <a:solidFill>
          <a:schemeClr val="accent1">
            <a:lumMod val="75000"/>
          </a:schemeClr>
        </a:solidFill>
        <a:ln>
          <a:noFill/>
        </a:ln>
        <a:effectLst/>
      </dsp:spPr>
      <dsp:style>
        <a:lnRef idx="0">
          <a:scrgbClr r="0" g="0" b="0"/>
        </a:lnRef>
        <a:fillRef idx="1">
          <a:scrgbClr r="0" g="0" b="0"/>
        </a:fillRef>
        <a:effectRef idx="0">
          <a:scrgbClr r="0" g="0" b="0"/>
        </a:effectRef>
        <a:fontRef idx="minor">
          <a:schemeClr val="lt1"/>
        </a:fontRef>
      </dsp:style>
    </dsp:sp>
    <dsp:sp modelId="{38529B5E-7062-4134-8B99-C7E6AF14050D}">
      <dsp:nvSpPr>
        <dsp:cNvPr id="0" name=""/>
        <dsp:cNvSpPr/>
      </dsp:nvSpPr>
      <dsp:spPr>
        <a:xfrm>
          <a:off x="6504850" y="3673743"/>
          <a:ext cx="2105089" cy="1684071"/>
        </a:xfrm>
        <a:prstGeom prst="roundRect">
          <a:avLst>
            <a:gd name="adj" fmla="val 10000"/>
          </a:avLst>
        </a:prstGeom>
        <a:solidFill>
          <a:srgbClr val="6600CC"/>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1244600">
            <a:lnSpc>
              <a:spcPct val="90000"/>
            </a:lnSpc>
            <a:spcBef>
              <a:spcPct val="0"/>
            </a:spcBef>
            <a:spcAft>
              <a:spcPct val="35000"/>
            </a:spcAft>
          </a:pPr>
          <a:r>
            <a:rPr lang="en-US" sz="2800" kern="1200" smtClean="0"/>
            <a:t>KHSX cho từng xưởng, khâu, ca</a:t>
          </a:r>
          <a:endParaRPr lang="en-US" sz="2800" i="0" kern="1200">
            <a:latin typeface="Times New Roman" panose="02020603050405020304" pitchFamily="18" charset="0"/>
            <a:cs typeface="Times New Roman" panose="02020603050405020304" pitchFamily="18" charset="0"/>
          </a:endParaRPr>
        </a:p>
      </dsp:txBody>
      <dsp:txXfrm>
        <a:off x="6554175" y="3723068"/>
        <a:ext cx="2006439" cy="158542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5D99B1-C0F6-4F75-8749-5AD7281D7F22}">
      <dsp:nvSpPr>
        <dsp:cNvPr id="0" name=""/>
        <dsp:cNvSpPr/>
      </dsp:nvSpPr>
      <dsp:spPr>
        <a:xfrm>
          <a:off x="0" y="629759"/>
          <a:ext cx="7620000" cy="655200"/>
        </a:xfrm>
        <a:prstGeom prst="rect">
          <a:avLst/>
        </a:prstGeom>
        <a:solidFill>
          <a:schemeClr val="lt1">
            <a:alpha val="90000"/>
            <a:hueOff val="0"/>
            <a:satOff val="0"/>
            <a:lumOff val="0"/>
            <a:alphaOff val="0"/>
          </a:schemeClr>
        </a:solidFill>
        <a:ln w="12700" cap="flat" cmpd="sng" algn="ctr">
          <a:solidFill>
            <a:srgbClr val="CC6600"/>
          </a:solidFill>
          <a:prstDash val="solid"/>
          <a:miter lim="800000"/>
        </a:ln>
        <a:effectLst/>
      </dsp:spPr>
      <dsp:style>
        <a:lnRef idx="2">
          <a:scrgbClr r="0" g="0" b="0"/>
        </a:lnRef>
        <a:fillRef idx="1">
          <a:scrgbClr r="0" g="0" b="0"/>
        </a:fillRef>
        <a:effectRef idx="0">
          <a:scrgbClr r="0" g="0" b="0"/>
        </a:effectRef>
        <a:fontRef idx="minor"/>
      </dsp:style>
    </dsp:sp>
    <dsp:sp modelId="{313D4FB6-DE83-4473-8794-5DEF41B03F56}">
      <dsp:nvSpPr>
        <dsp:cNvPr id="0" name=""/>
        <dsp:cNvSpPr/>
      </dsp:nvSpPr>
      <dsp:spPr>
        <a:xfrm>
          <a:off x="381000" y="245999"/>
          <a:ext cx="5334000" cy="767520"/>
        </a:xfrm>
        <a:prstGeom prst="roundRect">
          <a:avLst/>
        </a:prstGeom>
        <a:solidFill>
          <a:schemeClr val="accent1">
            <a:lumMod val="2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1613" tIns="0" rIns="201613" bIns="0" numCol="1" spcCol="1270" anchor="ctr" anchorCtr="0">
          <a:noAutofit/>
        </a:bodyPr>
        <a:lstStyle/>
        <a:p>
          <a:pPr lvl="0" algn="l" defTabSz="1155700">
            <a:lnSpc>
              <a:spcPct val="90000"/>
            </a:lnSpc>
            <a:spcBef>
              <a:spcPct val="0"/>
            </a:spcBef>
            <a:spcAft>
              <a:spcPct val="35000"/>
            </a:spcAft>
          </a:pPr>
          <a:r>
            <a:rPr lang="en-US" sz="2600" kern="1200" smtClean="0"/>
            <a:t>Số lượng vật tư cần đặt thêm</a:t>
          </a:r>
          <a:endParaRPr lang="en-US" sz="2600" kern="1200"/>
        </a:p>
      </dsp:txBody>
      <dsp:txXfrm>
        <a:off x="418467" y="283466"/>
        <a:ext cx="5259066" cy="692586"/>
      </dsp:txXfrm>
    </dsp:sp>
    <dsp:sp modelId="{3DC5F6E5-28EF-48BC-8A65-E87A2250C4A8}">
      <dsp:nvSpPr>
        <dsp:cNvPr id="0" name=""/>
        <dsp:cNvSpPr/>
      </dsp:nvSpPr>
      <dsp:spPr>
        <a:xfrm>
          <a:off x="0" y="1809119"/>
          <a:ext cx="7620000" cy="655200"/>
        </a:xfrm>
        <a:prstGeom prst="rect">
          <a:avLst/>
        </a:prstGeom>
        <a:solidFill>
          <a:schemeClr val="lt1">
            <a:alpha val="90000"/>
            <a:hueOff val="0"/>
            <a:satOff val="0"/>
            <a:lumOff val="0"/>
            <a:alphaOff val="0"/>
          </a:schemeClr>
        </a:solidFill>
        <a:ln w="12700" cap="flat" cmpd="sng" algn="ctr">
          <a:solidFill>
            <a:srgbClr val="CC6600"/>
          </a:solidFill>
          <a:prstDash val="solid"/>
          <a:miter lim="800000"/>
        </a:ln>
        <a:effectLst/>
      </dsp:spPr>
      <dsp:style>
        <a:lnRef idx="2">
          <a:scrgbClr r="0" g="0" b="0"/>
        </a:lnRef>
        <a:fillRef idx="1">
          <a:scrgbClr r="0" g="0" b="0"/>
        </a:fillRef>
        <a:effectRef idx="0">
          <a:scrgbClr r="0" g="0" b="0"/>
        </a:effectRef>
        <a:fontRef idx="minor"/>
      </dsp:style>
    </dsp:sp>
    <dsp:sp modelId="{95D33201-F2D8-44D4-B45C-65379CCFF4AE}">
      <dsp:nvSpPr>
        <dsp:cNvPr id="0" name=""/>
        <dsp:cNvSpPr/>
      </dsp:nvSpPr>
      <dsp:spPr>
        <a:xfrm>
          <a:off x="381000" y="1425359"/>
          <a:ext cx="5334000" cy="767520"/>
        </a:xfrm>
        <a:prstGeom prst="roundRect">
          <a:avLst/>
        </a:prstGeom>
        <a:solidFill>
          <a:schemeClr val="bg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1613" tIns="0" rIns="201613" bIns="0" numCol="1" spcCol="1270" anchor="ctr" anchorCtr="0">
          <a:noAutofit/>
        </a:bodyPr>
        <a:lstStyle/>
        <a:p>
          <a:pPr lvl="0" algn="l" defTabSz="1155700">
            <a:lnSpc>
              <a:spcPct val="90000"/>
            </a:lnSpc>
            <a:spcBef>
              <a:spcPct val="0"/>
            </a:spcBef>
            <a:spcAft>
              <a:spcPct val="35000"/>
            </a:spcAft>
          </a:pPr>
          <a:r>
            <a:rPr lang="en-US" sz="2600" kern="1200" smtClean="0"/>
            <a:t>Các đơn hàng có đáp ứng kịp không?</a:t>
          </a:r>
          <a:endParaRPr lang="en-US" sz="2600" kern="1200"/>
        </a:p>
      </dsp:txBody>
      <dsp:txXfrm>
        <a:off x="418467" y="1462826"/>
        <a:ext cx="5259066" cy="692586"/>
      </dsp:txXfrm>
    </dsp:sp>
    <dsp:sp modelId="{19B5D7D7-0775-4F08-B66B-407191A17D5C}">
      <dsp:nvSpPr>
        <dsp:cNvPr id="0" name=""/>
        <dsp:cNvSpPr/>
      </dsp:nvSpPr>
      <dsp:spPr>
        <a:xfrm>
          <a:off x="0" y="2988479"/>
          <a:ext cx="7620000" cy="655200"/>
        </a:xfrm>
        <a:prstGeom prst="rect">
          <a:avLst/>
        </a:prstGeom>
        <a:solidFill>
          <a:schemeClr val="lt1">
            <a:alpha val="90000"/>
            <a:hueOff val="0"/>
            <a:satOff val="0"/>
            <a:lumOff val="0"/>
            <a:alphaOff val="0"/>
          </a:schemeClr>
        </a:solidFill>
        <a:ln w="12700" cap="flat" cmpd="sng" algn="ctr">
          <a:solidFill>
            <a:srgbClr val="CC6600"/>
          </a:solidFill>
          <a:prstDash val="solid"/>
          <a:miter lim="800000"/>
        </a:ln>
        <a:effectLst/>
      </dsp:spPr>
      <dsp:style>
        <a:lnRef idx="2">
          <a:scrgbClr r="0" g="0" b="0"/>
        </a:lnRef>
        <a:fillRef idx="1">
          <a:scrgbClr r="0" g="0" b="0"/>
        </a:fillRef>
        <a:effectRef idx="0">
          <a:scrgbClr r="0" g="0" b="0"/>
        </a:effectRef>
        <a:fontRef idx="minor"/>
      </dsp:style>
    </dsp:sp>
    <dsp:sp modelId="{47D1C294-DA28-4451-9CD6-F8897DA689B4}">
      <dsp:nvSpPr>
        <dsp:cNvPr id="0" name=""/>
        <dsp:cNvSpPr/>
      </dsp:nvSpPr>
      <dsp:spPr>
        <a:xfrm>
          <a:off x="381000" y="2604719"/>
          <a:ext cx="5334000" cy="767520"/>
        </a:xfrm>
        <a:prstGeom prst="roundRect">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1613" tIns="0" rIns="201613" bIns="0" numCol="1" spcCol="1270" anchor="ctr" anchorCtr="0">
          <a:noAutofit/>
        </a:bodyPr>
        <a:lstStyle/>
        <a:p>
          <a:pPr lvl="0" algn="l" defTabSz="1155700">
            <a:lnSpc>
              <a:spcPct val="90000"/>
            </a:lnSpc>
            <a:spcBef>
              <a:spcPct val="0"/>
            </a:spcBef>
            <a:spcAft>
              <a:spcPct val="35000"/>
            </a:spcAft>
          </a:pPr>
          <a:r>
            <a:rPr lang="en-US" sz="2600" kern="1200" smtClean="0"/>
            <a:t>Cần tăng ca không? Tăng bao nhiêu giờ trong một tuần, ngày?</a:t>
          </a:r>
          <a:endParaRPr lang="en-US" sz="2600" kern="1200"/>
        </a:p>
      </dsp:txBody>
      <dsp:txXfrm>
        <a:off x="418467" y="2642186"/>
        <a:ext cx="5259066" cy="692586"/>
      </dsp:txXfrm>
    </dsp:sp>
    <dsp:sp modelId="{B46DDDF9-1FDE-41C8-B427-7BFBC8E07653}">
      <dsp:nvSpPr>
        <dsp:cNvPr id="0" name=""/>
        <dsp:cNvSpPr/>
      </dsp:nvSpPr>
      <dsp:spPr>
        <a:xfrm>
          <a:off x="0" y="4167840"/>
          <a:ext cx="7620000" cy="655200"/>
        </a:xfrm>
        <a:prstGeom prst="rect">
          <a:avLst/>
        </a:prstGeom>
        <a:solidFill>
          <a:schemeClr val="lt1">
            <a:alpha val="90000"/>
            <a:hueOff val="0"/>
            <a:satOff val="0"/>
            <a:lumOff val="0"/>
            <a:alphaOff val="0"/>
          </a:schemeClr>
        </a:solidFill>
        <a:ln w="12700" cap="flat" cmpd="sng" algn="ctr">
          <a:solidFill>
            <a:srgbClr val="CC6600"/>
          </a:solidFill>
          <a:prstDash val="solid"/>
          <a:miter lim="800000"/>
        </a:ln>
        <a:effectLst/>
      </dsp:spPr>
      <dsp:style>
        <a:lnRef idx="2">
          <a:scrgbClr r="0" g="0" b="0"/>
        </a:lnRef>
        <a:fillRef idx="1">
          <a:scrgbClr r="0" g="0" b="0"/>
        </a:fillRef>
        <a:effectRef idx="0">
          <a:scrgbClr r="0" g="0" b="0"/>
        </a:effectRef>
        <a:fontRef idx="minor"/>
      </dsp:style>
    </dsp:sp>
    <dsp:sp modelId="{8604D963-322A-43FD-95FD-EDDF877E5AAE}">
      <dsp:nvSpPr>
        <dsp:cNvPr id="0" name=""/>
        <dsp:cNvSpPr/>
      </dsp:nvSpPr>
      <dsp:spPr>
        <a:xfrm>
          <a:off x="381000" y="3784080"/>
          <a:ext cx="5334000" cy="767520"/>
        </a:xfrm>
        <a:prstGeom prst="round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1613" tIns="0" rIns="201613" bIns="0" numCol="1" spcCol="1270" anchor="ctr" anchorCtr="0">
          <a:noAutofit/>
        </a:bodyPr>
        <a:lstStyle/>
        <a:p>
          <a:pPr lvl="0" algn="l" defTabSz="1155700">
            <a:lnSpc>
              <a:spcPct val="90000"/>
            </a:lnSpc>
            <a:spcBef>
              <a:spcPct val="0"/>
            </a:spcBef>
            <a:spcAft>
              <a:spcPct val="35000"/>
            </a:spcAft>
          </a:pPr>
          <a:r>
            <a:rPr lang="en-US" sz="2600" kern="1200" smtClean="0"/>
            <a:t>Bộ phận nào cần tăng ca cụ thể theo từng ngày…</a:t>
          </a:r>
          <a:endParaRPr lang="en-US" sz="2600" kern="1200"/>
        </a:p>
      </dsp:txBody>
      <dsp:txXfrm>
        <a:off x="418467" y="3821547"/>
        <a:ext cx="5259066" cy="692586"/>
      </dsp:txXfrm>
    </dsp:sp>
    <dsp:sp modelId="{A45BE3CE-B832-409C-ABDB-D620E001E0A8}">
      <dsp:nvSpPr>
        <dsp:cNvPr id="0" name=""/>
        <dsp:cNvSpPr/>
      </dsp:nvSpPr>
      <dsp:spPr>
        <a:xfrm>
          <a:off x="0" y="5347200"/>
          <a:ext cx="7620000" cy="655200"/>
        </a:xfrm>
        <a:prstGeom prst="rect">
          <a:avLst/>
        </a:prstGeom>
        <a:solidFill>
          <a:schemeClr val="lt1">
            <a:alpha val="90000"/>
            <a:hueOff val="0"/>
            <a:satOff val="0"/>
            <a:lumOff val="0"/>
            <a:alphaOff val="0"/>
          </a:schemeClr>
        </a:solidFill>
        <a:ln w="12700" cap="flat" cmpd="sng" algn="ctr">
          <a:solidFill>
            <a:srgbClr val="CC6600"/>
          </a:solidFill>
          <a:prstDash val="solid"/>
          <a:miter lim="800000"/>
        </a:ln>
        <a:effectLst/>
      </dsp:spPr>
      <dsp:style>
        <a:lnRef idx="2">
          <a:scrgbClr r="0" g="0" b="0"/>
        </a:lnRef>
        <a:fillRef idx="1">
          <a:scrgbClr r="0" g="0" b="0"/>
        </a:fillRef>
        <a:effectRef idx="0">
          <a:scrgbClr r="0" g="0" b="0"/>
        </a:effectRef>
        <a:fontRef idx="minor"/>
      </dsp:style>
    </dsp:sp>
    <dsp:sp modelId="{D104CCE1-C298-4186-B6D6-B94834345FA2}">
      <dsp:nvSpPr>
        <dsp:cNvPr id="0" name=""/>
        <dsp:cNvSpPr/>
      </dsp:nvSpPr>
      <dsp:spPr>
        <a:xfrm>
          <a:off x="381000" y="4963440"/>
          <a:ext cx="5334000" cy="767520"/>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1613" tIns="0" rIns="201613" bIns="0" numCol="1" spcCol="1270" anchor="ctr" anchorCtr="0">
          <a:noAutofit/>
        </a:bodyPr>
        <a:lstStyle/>
        <a:p>
          <a:pPr lvl="0" algn="l" defTabSz="1155700">
            <a:lnSpc>
              <a:spcPct val="90000"/>
            </a:lnSpc>
            <a:spcBef>
              <a:spcPct val="0"/>
            </a:spcBef>
            <a:spcAft>
              <a:spcPct val="35000"/>
            </a:spcAft>
          </a:pPr>
          <a:r>
            <a:rPr lang="en-US" sz="2600" kern="1200" smtClean="0"/>
            <a:t>KHSX cho từng xưởng, khâu, ca, …</a:t>
          </a:r>
          <a:endParaRPr lang="en-US" sz="2600" kern="1200"/>
        </a:p>
      </dsp:txBody>
      <dsp:txXfrm>
        <a:off x="418467" y="5000907"/>
        <a:ext cx="5259066" cy="692586"/>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5D99B1-C0F6-4F75-8749-5AD7281D7F22}">
      <dsp:nvSpPr>
        <dsp:cNvPr id="0" name=""/>
        <dsp:cNvSpPr/>
      </dsp:nvSpPr>
      <dsp:spPr>
        <a:xfrm>
          <a:off x="0" y="586439"/>
          <a:ext cx="8305800" cy="579600"/>
        </a:xfrm>
        <a:prstGeom prst="rect">
          <a:avLst/>
        </a:prstGeom>
        <a:solidFill>
          <a:schemeClr val="lt1">
            <a:alpha val="90000"/>
            <a:hueOff val="0"/>
            <a:satOff val="0"/>
            <a:lumOff val="0"/>
            <a:alphaOff val="0"/>
          </a:schemeClr>
        </a:solidFill>
        <a:ln w="12700" cap="flat" cmpd="sng" algn="ctr">
          <a:solidFill>
            <a:srgbClr val="CC6600"/>
          </a:solidFill>
          <a:prstDash val="solid"/>
          <a:miter lim="800000"/>
        </a:ln>
        <a:effectLst/>
      </dsp:spPr>
      <dsp:style>
        <a:lnRef idx="2">
          <a:scrgbClr r="0" g="0" b="0"/>
        </a:lnRef>
        <a:fillRef idx="1">
          <a:scrgbClr r="0" g="0" b="0"/>
        </a:fillRef>
        <a:effectRef idx="0">
          <a:scrgbClr r="0" g="0" b="0"/>
        </a:effectRef>
        <a:fontRef idx="minor"/>
      </dsp:style>
    </dsp:sp>
    <dsp:sp modelId="{313D4FB6-DE83-4473-8794-5DEF41B03F56}">
      <dsp:nvSpPr>
        <dsp:cNvPr id="0" name=""/>
        <dsp:cNvSpPr/>
      </dsp:nvSpPr>
      <dsp:spPr>
        <a:xfrm>
          <a:off x="415290" y="246959"/>
          <a:ext cx="5814060" cy="678960"/>
        </a:xfrm>
        <a:prstGeom prst="roundRect">
          <a:avLst/>
        </a:prstGeom>
        <a:solidFill>
          <a:schemeClr val="accent1">
            <a:lumMod val="2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9758" tIns="0" rIns="219758" bIns="0" numCol="1" spcCol="1270" anchor="ctr" anchorCtr="0">
          <a:noAutofit/>
        </a:bodyPr>
        <a:lstStyle/>
        <a:p>
          <a:pPr lvl="0" algn="l" defTabSz="1022350">
            <a:lnSpc>
              <a:spcPct val="90000"/>
            </a:lnSpc>
            <a:spcBef>
              <a:spcPct val="0"/>
            </a:spcBef>
            <a:spcAft>
              <a:spcPct val="35000"/>
            </a:spcAft>
          </a:pPr>
          <a:r>
            <a:rPr lang="en-US" sz="2300" b="1" kern="1200" smtClean="0"/>
            <a:t>Bước 1: Liệt kê các công việc cần làm trong ngày, tuần hoặc tháng, năm</a:t>
          </a:r>
          <a:endParaRPr lang="en-US" sz="2300" kern="1200"/>
        </a:p>
      </dsp:txBody>
      <dsp:txXfrm>
        <a:off x="448434" y="280103"/>
        <a:ext cx="5747772" cy="612672"/>
      </dsp:txXfrm>
    </dsp:sp>
    <dsp:sp modelId="{3DC5F6E5-28EF-48BC-8A65-E87A2250C4A8}">
      <dsp:nvSpPr>
        <dsp:cNvPr id="0" name=""/>
        <dsp:cNvSpPr/>
      </dsp:nvSpPr>
      <dsp:spPr>
        <a:xfrm>
          <a:off x="0" y="1629719"/>
          <a:ext cx="8305800" cy="579600"/>
        </a:xfrm>
        <a:prstGeom prst="rect">
          <a:avLst/>
        </a:prstGeom>
        <a:solidFill>
          <a:schemeClr val="lt1">
            <a:alpha val="90000"/>
            <a:hueOff val="0"/>
            <a:satOff val="0"/>
            <a:lumOff val="0"/>
            <a:alphaOff val="0"/>
          </a:schemeClr>
        </a:solidFill>
        <a:ln w="12700" cap="flat" cmpd="sng" algn="ctr">
          <a:solidFill>
            <a:srgbClr val="CC6600"/>
          </a:solidFill>
          <a:prstDash val="solid"/>
          <a:miter lim="800000"/>
        </a:ln>
        <a:effectLst/>
      </dsp:spPr>
      <dsp:style>
        <a:lnRef idx="2">
          <a:scrgbClr r="0" g="0" b="0"/>
        </a:lnRef>
        <a:fillRef idx="1">
          <a:scrgbClr r="0" g="0" b="0"/>
        </a:fillRef>
        <a:effectRef idx="0">
          <a:scrgbClr r="0" g="0" b="0"/>
        </a:effectRef>
        <a:fontRef idx="minor"/>
      </dsp:style>
    </dsp:sp>
    <dsp:sp modelId="{95D33201-F2D8-44D4-B45C-65379CCFF4AE}">
      <dsp:nvSpPr>
        <dsp:cNvPr id="0" name=""/>
        <dsp:cNvSpPr/>
      </dsp:nvSpPr>
      <dsp:spPr>
        <a:xfrm>
          <a:off x="415290" y="1290239"/>
          <a:ext cx="5814060" cy="678960"/>
        </a:xfrm>
        <a:prstGeom prst="roundRect">
          <a:avLst/>
        </a:prstGeom>
        <a:solidFill>
          <a:schemeClr val="bg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9758" tIns="0" rIns="219758" bIns="0" numCol="1" spcCol="1270" anchor="ctr" anchorCtr="0">
          <a:noAutofit/>
        </a:bodyPr>
        <a:lstStyle/>
        <a:p>
          <a:pPr lvl="0" algn="l" defTabSz="1022350">
            <a:lnSpc>
              <a:spcPct val="90000"/>
            </a:lnSpc>
            <a:spcBef>
              <a:spcPct val="0"/>
            </a:spcBef>
            <a:spcAft>
              <a:spcPct val="35000"/>
            </a:spcAft>
          </a:pPr>
          <a:r>
            <a:rPr lang="en-US" sz="2300" b="1" kern="1200" smtClean="0"/>
            <a:t>Bước 2: Đặt ra các mục tiêu tương ứng với từng công việc</a:t>
          </a:r>
          <a:endParaRPr lang="en-US" sz="2300" kern="1200"/>
        </a:p>
      </dsp:txBody>
      <dsp:txXfrm>
        <a:off x="448434" y="1323383"/>
        <a:ext cx="5747772" cy="612672"/>
      </dsp:txXfrm>
    </dsp:sp>
    <dsp:sp modelId="{19B5D7D7-0775-4F08-B66B-407191A17D5C}">
      <dsp:nvSpPr>
        <dsp:cNvPr id="0" name=""/>
        <dsp:cNvSpPr/>
      </dsp:nvSpPr>
      <dsp:spPr>
        <a:xfrm>
          <a:off x="0" y="2672999"/>
          <a:ext cx="8305800" cy="579600"/>
        </a:xfrm>
        <a:prstGeom prst="rect">
          <a:avLst/>
        </a:prstGeom>
        <a:solidFill>
          <a:schemeClr val="lt1">
            <a:alpha val="90000"/>
            <a:hueOff val="0"/>
            <a:satOff val="0"/>
            <a:lumOff val="0"/>
            <a:alphaOff val="0"/>
          </a:schemeClr>
        </a:solidFill>
        <a:ln w="12700" cap="flat" cmpd="sng" algn="ctr">
          <a:solidFill>
            <a:srgbClr val="CC6600"/>
          </a:solidFill>
          <a:prstDash val="solid"/>
          <a:miter lim="800000"/>
        </a:ln>
        <a:effectLst/>
      </dsp:spPr>
      <dsp:style>
        <a:lnRef idx="2">
          <a:scrgbClr r="0" g="0" b="0"/>
        </a:lnRef>
        <a:fillRef idx="1">
          <a:scrgbClr r="0" g="0" b="0"/>
        </a:fillRef>
        <a:effectRef idx="0">
          <a:scrgbClr r="0" g="0" b="0"/>
        </a:effectRef>
        <a:fontRef idx="minor"/>
      </dsp:style>
    </dsp:sp>
    <dsp:sp modelId="{47D1C294-DA28-4451-9CD6-F8897DA689B4}">
      <dsp:nvSpPr>
        <dsp:cNvPr id="0" name=""/>
        <dsp:cNvSpPr/>
      </dsp:nvSpPr>
      <dsp:spPr>
        <a:xfrm>
          <a:off x="415290" y="2333519"/>
          <a:ext cx="5814060" cy="678960"/>
        </a:xfrm>
        <a:prstGeom prst="roundRect">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9758" tIns="0" rIns="219758" bIns="0" numCol="1" spcCol="1270" anchor="ctr" anchorCtr="0">
          <a:noAutofit/>
        </a:bodyPr>
        <a:lstStyle/>
        <a:p>
          <a:pPr lvl="0" algn="l" defTabSz="1022350">
            <a:lnSpc>
              <a:spcPct val="90000"/>
            </a:lnSpc>
            <a:spcBef>
              <a:spcPct val="0"/>
            </a:spcBef>
            <a:spcAft>
              <a:spcPct val="35000"/>
            </a:spcAft>
          </a:pPr>
          <a:r>
            <a:rPr lang="en-US" sz="2300" b="1" kern="1200" smtClean="0"/>
            <a:t>Bước 3: Sắp xếp thứ tự ưu tiên các công việc</a:t>
          </a:r>
          <a:endParaRPr lang="en-US" sz="2300" kern="1200"/>
        </a:p>
      </dsp:txBody>
      <dsp:txXfrm>
        <a:off x="448434" y="2366663"/>
        <a:ext cx="5747772" cy="612672"/>
      </dsp:txXfrm>
    </dsp:sp>
    <dsp:sp modelId="{B46DDDF9-1FDE-41C8-B427-7BFBC8E07653}">
      <dsp:nvSpPr>
        <dsp:cNvPr id="0" name=""/>
        <dsp:cNvSpPr/>
      </dsp:nvSpPr>
      <dsp:spPr>
        <a:xfrm>
          <a:off x="0" y="3716279"/>
          <a:ext cx="8305800" cy="579600"/>
        </a:xfrm>
        <a:prstGeom prst="rect">
          <a:avLst/>
        </a:prstGeom>
        <a:solidFill>
          <a:schemeClr val="lt1">
            <a:alpha val="90000"/>
            <a:hueOff val="0"/>
            <a:satOff val="0"/>
            <a:lumOff val="0"/>
            <a:alphaOff val="0"/>
          </a:schemeClr>
        </a:solidFill>
        <a:ln w="12700" cap="flat" cmpd="sng" algn="ctr">
          <a:solidFill>
            <a:srgbClr val="CC6600"/>
          </a:solidFill>
          <a:prstDash val="solid"/>
          <a:miter lim="800000"/>
        </a:ln>
        <a:effectLst/>
      </dsp:spPr>
      <dsp:style>
        <a:lnRef idx="2">
          <a:scrgbClr r="0" g="0" b="0"/>
        </a:lnRef>
        <a:fillRef idx="1">
          <a:scrgbClr r="0" g="0" b="0"/>
        </a:fillRef>
        <a:effectRef idx="0">
          <a:scrgbClr r="0" g="0" b="0"/>
        </a:effectRef>
        <a:fontRef idx="minor"/>
      </dsp:style>
    </dsp:sp>
    <dsp:sp modelId="{8604D963-322A-43FD-95FD-EDDF877E5AAE}">
      <dsp:nvSpPr>
        <dsp:cNvPr id="0" name=""/>
        <dsp:cNvSpPr/>
      </dsp:nvSpPr>
      <dsp:spPr>
        <a:xfrm>
          <a:off x="415290" y="3376799"/>
          <a:ext cx="5814060" cy="678960"/>
        </a:xfrm>
        <a:prstGeom prst="round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9758" tIns="0" rIns="219758" bIns="0" numCol="1" spcCol="1270" anchor="ctr" anchorCtr="0">
          <a:noAutofit/>
        </a:bodyPr>
        <a:lstStyle/>
        <a:p>
          <a:pPr lvl="0" algn="l" defTabSz="1022350">
            <a:lnSpc>
              <a:spcPct val="90000"/>
            </a:lnSpc>
            <a:spcBef>
              <a:spcPct val="0"/>
            </a:spcBef>
            <a:spcAft>
              <a:spcPct val="35000"/>
            </a:spcAft>
          </a:pPr>
          <a:r>
            <a:rPr lang="en-US" sz="2300" b="1" kern="1200" smtClean="0"/>
            <a:t>Bước 4: Tập trung thực hiện kế hoạch</a:t>
          </a:r>
          <a:endParaRPr lang="en-US" sz="2300" kern="1200"/>
        </a:p>
      </dsp:txBody>
      <dsp:txXfrm>
        <a:off x="448434" y="3409943"/>
        <a:ext cx="5747772" cy="612672"/>
      </dsp:txXfrm>
    </dsp:sp>
    <dsp:sp modelId="{A45BE3CE-B832-409C-ABDB-D620E001E0A8}">
      <dsp:nvSpPr>
        <dsp:cNvPr id="0" name=""/>
        <dsp:cNvSpPr/>
      </dsp:nvSpPr>
      <dsp:spPr>
        <a:xfrm>
          <a:off x="0" y="4759559"/>
          <a:ext cx="8305800" cy="579600"/>
        </a:xfrm>
        <a:prstGeom prst="rect">
          <a:avLst/>
        </a:prstGeom>
        <a:solidFill>
          <a:schemeClr val="lt1">
            <a:alpha val="90000"/>
            <a:hueOff val="0"/>
            <a:satOff val="0"/>
            <a:lumOff val="0"/>
            <a:alphaOff val="0"/>
          </a:schemeClr>
        </a:solidFill>
        <a:ln w="12700" cap="flat" cmpd="sng" algn="ctr">
          <a:solidFill>
            <a:srgbClr val="CC6600"/>
          </a:solidFill>
          <a:prstDash val="solid"/>
          <a:miter lim="800000"/>
        </a:ln>
        <a:effectLst/>
      </dsp:spPr>
      <dsp:style>
        <a:lnRef idx="2">
          <a:scrgbClr r="0" g="0" b="0"/>
        </a:lnRef>
        <a:fillRef idx="1">
          <a:scrgbClr r="0" g="0" b="0"/>
        </a:fillRef>
        <a:effectRef idx="0">
          <a:scrgbClr r="0" g="0" b="0"/>
        </a:effectRef>
        <a:fontRef idx="minor"/>
      </dsp:style>
    </dsp:sp>
    <dsp:sp modelId="{D104CCE1-C298-4186-B6D6-B94834345FA2}">
      <dsp:nvSpPr>
        <dsp:cNvPr id="0" name=""/>
        <dsp:cNvSpPr/>
      </dsp:nvSpPr>
      <dsp:spPr>
        <a:xfrm>
          <a:off x="415290" y="4420079"/>
          <a:ext cx="5814060" cy="678960"/>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9758" tIns="0" rIns="219758" bIns="0" numCol="1" spcCol="1270" anchor="ctr" anchorCtr="0">
          <a:noAutofit/>
        </a:bodyPr>
        <a:lstStyle/>
        <a:p>
          <a:pPr lvl="0" algn="l" defTabSz="1022350">
            <a:lnSpc>
              <a:spcPct val="90000"/>
            </a:lnSpc>
            <a:spcBef>
              <a:spcPct val="0"/>
            </a:spcBef>
            <a:spcAft>
              <a:spcPct val="35000"/>
            </a:spcAft>
          </a:pPr>
          <a:r>
            <a:rPr lang="en-US" sz="2300" b="1" kern="1200" smtClean="0"/>
            <a:t>Bước 5: Linh hoạt trong việc thực hiện kế hoạch</a:t>
          </a:r>
          <a:endParaRPr lang="en-US" sz="2300" kern="1200"/>
        </a:p>
      </dsp:txBody>
      <dsp:txXfrm>
        <a:off x="448434" y="4453223"/>
        <a:ext cx="5747772" cy="612672"/>
      </dsp:txXfrm>
    </dsp:sp>
    <dsp:sp modelId="{28CD5196-3CD0-43A5-B51D-5270C2BD55B0}">
      <dsp:nvSpPr>
        <dsp:cNvPr id="0" name=""/>
        <dsp:cNvSpPr/>
      </dsp:nvSpPr>
      <dsp:spPr>
        <a:xfrm>
          <a:off x="0" y="5802839"/>
          <a:ext cx="8305800" cy="579600"/>
        </a:xfrm>
        <a:prstGeom prst="rect">
          <a:avLst/>
        </a:prstGeom>
        <a:solidFill>
          <a:schemeClr val="lt1">
            <a:alpha val="90000"/>
            <a:hueOff val="0"/>
            <a:satOff val="0"/>
            <a:lumOff val="0"/>
            <a:alphaOff val="0"/>
          </a:schemeClr>
        </a:solidFill>
        <a:ln w="12700" cap="flat" cmpd="sng" algn="ctr">
          <a:solidFill>
            <a:srgbClr val="CC6600"/>
          </a:solidFill>
          <a:prstDash val="solid"/>
          <a:miter lim="800000"/>
        </a:ln>
        <a:effectLst/>
      </dsp:spPr>
      <dsp:style>
        <a:lnRef idx="2">
          <a:scrgbClr r="0" g="0" b="0"/>
        </a:lnRef>
        <a:fillRef idx="1">
          <a:scrgbClr r="0" g="0" b="0"/>
        </a:fillRef>
        <a:effectRef idx="0">
          <a:scrgbClr r="0" g="0" b="0"/>
        </a:effectRef>
        <a:fontRef idx="minor"/>
      </dsp:style>
    </dsp:sp>
    <dsp:sp modelId="{D70F95B5-FD1F-4D27-8ACD-BA8F46AC2842}">
      <dsp:nvSpPr>
        <dsp:cNvPr id="0" name=""/>
        <dsp:cNvSpPr/>
      </dsp:nvSpPr>
      <dsp:spPr>
        <a:xfrm>
          <a:off x="415290" y="5463359"/>
          <a:ext cx="5814060" cy="678960"/>
        </a:xfrm>
        <a:prstGeom prst="round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9758" tIns="0" rIns="219758" bIns="0" numCol="1" spcCol="1270" anchor="ctr" anchorCtr="0">
          <a:noAutofit/>
        </a:bodyPr>
        <a:lstStyle/>
        <a:p>
          <a:pPr lvl="0" algn="l" defTabSz="1022350">
            <a:lnSpc>
              <a:spcPct val="90000"/>
            </a:lnSpc>
            <a:spcBef>
              <a:spcPct val="0"/>
            </a:spcBef>
            <a:spcAft>
              <a:spcPct val="35000"/>
            </a:spcAft>
          </a:pPr>
          <a:r>
            <a:rPr lang="en-US" sz="2300" b="1" kern="1200" smtClean="0"/>
            <a:t>Bước 6: Kiểm tra việc thực hiện kế hoạch</a:t>
          </a:r>
          <a:endParaRPr lang="en-US" sz="2300" kern="1200"/>
        </a:p>
      </dsp:txBody>
      <dsp:txXfrm>
        <a:off x="448434" y="5496503"/>
        <a:ext cx="5747772" cy="61267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12EB44-BB8C-42A4-B9C2-825C6B28F545}">
      <dsp:nvSpPr>
        <dsp:cNvPr id="0" name=""/>
        <dsp:cNvSpPr/>
      </dsp:nvSpPr>
      <dsp:spPr>
        <a:xfrm>
          <a:off x="2760575" y="2409720"/>
          <a:ext cx="1717848" cy="1717848"/>
        </a:xfrm>
        <a:prstGeom prst="ellipse">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3180" tIns="43180" rIns="43180" bIns="43180" numCol="1" spcCol="1270" anchor="ctr" anchorCtr="0">
          <a:noAutofit/>
        </a:bodyPr>
        <a:lstStyle/>
        <a:p>
          <a:pPr lvl="0" algn="ctr" defTabSz="1511300">
            <a:lnSpc>
              <a:spcPct val="90000"/>
            </a:lnSpc>
            <a:spcBef>
              <a:spcPct val="0"/>
            </a:spcBef>
            <a:spcAft>
              <a:spcPct val="35000"/>
            </a:spcAft>
          </a:pPr>
          <a:r>
            <a:rPr lang="en-US" sz="3400" b="1" kern="1200" smtClean="0">
              <a:solidFill>
                <a:schemeClr val="bg1"/>
              </a:solidFill>
              <a:latin typeface="Times New Roman" panose="02020603050405020304" pitchFamily="18" charset="0"/>
              <a:cs typeface="Times New Roman" panose="02020603050405020304" pitchFamily="18" charset="0"/>
            </a:rPr>
            <a:t>MỤC ĐÍCH</a:t>
          </a:r>
          <a:endParaRPr lang="en-US" sz="3400" kern="1200">
            <a:solidFill>
              <a:schemeClr val="bg1"/>
            </a:solidFill>
          </a:endParaRPr>
        </a:p>
      </dsp:txBody>
      <dsp:txXfrm>
        <a:off x="3012148" y="2661293"/>
        <a:ext cx="1214702" cy="1214702"/>
      </dsp:txXfrm>
    </dsp:sp>
    <dsp:sp modelId="{196DE5D5-D7AC-4ABD-ADA1-7595248CC15D}">
      <dsp:nvSpPr>
        <dsp:cNvPr id="0" name=""/>
        <dsp:cNvSpPr/>
      </dsp:nvSpPr>
      <dsp:spPr>
        <a:xfrm rot="16200000">
          <a:off x="3436986" y="1783652"/>
          <a:ext cx="365026" cy="584068"/>
        </a:xfrm>
        <a:prstGeom prst="rightArrow">
          <a:avLst>
            <a:gd name="adj1" fmla="val 60000"/>
            <a:gd name="adj2" fmla="val 50000"/>
          </a:avLst>
        </a:prstGeom>
        <a:solidFill>
          <a:schemeClr val="accent1">
            <a:lumMod val="7500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155700">
            <a:lnSpc>
              <a:spcPct val="90000"/>
            </a:lnSpc>
            <a:spcBef>
              <a:spcPct val="0"/>
            </a:spcBef>
            <a:spcAft>
              <a:spcPct val="35000"/>
            </a:spcAft>
          </a:pPr>
          <a:endParaRPr lang="en-US" sz="2600" kern="1200"/>
        </a:p>
      </dsp:txBody>
      <dsp:txXfrm>
        <a:off x="3491740" y="1955220"/>
        <a:ext cx="255518" cy="350440"/>
      </dsp:txXfrm>
    </dsp:sp>
    <dsp:sp modelId="{12EE20C0-1179-4D41-BF65-FD3AFFDA94E5}">
      <dsp:nvSpPr>
        <dsp:cNvPr id="0" name=""/>
        <dsp:cNvSpPr/>
      </dsp:nvSpPr>
      <dsp:spPr>
        <a:xfrm>
          <a:off x="2760575" y="3142"/>
          <a:ext cx="1717848" cy="1717848"/>
        </a:xfrm>
        <a:prstGeom prst="ellipse">
          <a:avLst/>
        </a:prstGeom>
        <a:solidFill>
          <a:schemeClr val="accent1">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en-US" sz="2800" kern="1200" smtClean="0">
              <a:latin typeface="Times New Roman" panose="02020603050405020304" pitchFamily="18" charset="0"/>
              <a:cs typeface="Times New Roman" panose="02020603050405020304" pitchFamily="18" charset="0"/>
            </a:rPr>
            <a:t>Có cái nhìn tổng quát </a:t>
          </a:r>
          <a:endParaRPr lang="en-US" sz="2800" kern="1200">
            <a:latin typeface="Times New Roman" panose="02020603050405020304" pitchFamily="18" charset="0"/>
            <a:cs typeface="Times New Roman" panose="02020603050405020304" pitchFamily="18" charset="0"/>
          </a:endParaRPr>
        </a:p>
      </dsp:txBody>
      <dsp:txXfrm>
        <a:off x="3012148" y="254715"/>
        <a:ext cx="1214702" cy="1214702"/>
      </dsp:txXfrm>
    </dsp:sp>
    <dsp:sp modelId="{77EF174C-A131-4F4B-B1AD-737F57D61CD4}">
      <dsp:nvSpPr>
        <dsp:cNvPr id="0" name=""/>
        <dsp:cNvSpPr/>
      </dsp:nvSpPr>
      <dsp:spPr>
        <a:xfrm rot="1800000">
          <a:off x="4470118" y="3573089"/>
          <a:ext cx="365026" cy="584068"/>
        </a:xfrm>
        <a:prstGeom prst="rightArrow">
          <a:avLst>
            <a:gd name="adj1" fmla="val 60000"/>
            <a:gd name="adj2" fmla="val 50000"/>
          </a:avLst>
        </a:prstGeom>
        <a:solidFill>
          <a:srgbClr val="CC66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155700">
            <a:lnSpc>
              <a:spcPct val="90000"/>
            </a:lnSpc>
            <a:spcBef>
              <a:spcPct val="0"/>
            </a:spcBef>
            <a:spcAft>
              <a:spcPct val="35000"/>
            </a:spcAft>
          </a:pPr>
          <a:endParaRPr lang="en-US" sz="2600" kern="1200"/>
        </a:p>
      </dsp:txBody>
      <dsp:txXfrm>
        <a:off x="4477454" y="3662526"/>
        <a:ext cx="255518" cy="350440"/>
      </dsp:txXfrm>
    </dsp:sp>
    <dsp:sp modelId="{E1C3C87B-9FB9-4440-96ED-C572569AED67}">
      <dsp:nvSpPr>
        <dsp:cNvPr id="0" name=""/>
        <dsp:cNvSpPr/>
      </dsp:nvSpPr>
      <dsp:spPr>
        <a:xfrm>
          <a:off x="4844733" y="3613009"/>
          <a:ext cx="1717848" cy="1717848"/>
        </a:xfrm>
        <a:prstGeom prst="ellipse">
          <a:avLst/>
        </a:prstGeom>
        <a:solidFill>
          <a:srgbClr val="CC66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en-US" sz="2400" kern="1200" smtClean="0">
              <a:latin typeface="Times New Roman" panose="02020603050405020304" pitchFamily="18" charset="0"/>
              <a:cs typeface="Times New Roman" panose="02020603050405020304" pitchFamily="18" charset="0"/>
            </a:rPr>
            <a:t>Tăng sự chủ động trong công việc</a:t>
          </a:r>
          <a:endParaRPr lang="en-US" sz="2400" kern="1200">
            <a:latin typeface="Times New Roman" panose="02020603050405020304" pitchFamily="18" charset="0"/>
            <a:cs typeface="Times New Roman" panose="02020603050405020304" pitchFamily="18" charset="0"/>
          </a:endParaRPr>
        </a:p>
      </dsp:txBody>
      <dsp:txXfrm>
        <a:off x="5096306" y="3864582"/>
        <a:ext cx="1214702" cy="1214702"/>
      </dsp:txXfrm>
    </dsp:sp>
    <dsp:sp modelId="{BD9DC370-E15F-4589-B480-E4F90EF1953D}">
      <dsp:nvSpPr>
        <dsp:cNvPr id="0" name=""/>
        <dsp:cNvSpPr/>
      </dsp:nvSpPr>
      <dsp:spPr>
        <a:xfrm rot="9000000">
          <a:off x="2403854" y="3573089"/>
          <a:ext cx="365026" cy="584068"/>
        </a:xfrm>
        <a:prstGeom prst="rightArrow">
          <a:avLst>
            <a:gd name="adj1" fmla="val 60000"/>
            <a:gd name="adj2" fmla="val 50000"/>
          </a:avLst>
        </a:prstGeom>
        <a:solidFill>
          <a:srgbClr val="FFC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155700">
            <a:lnSpc>
              <a:spcPct val="90000"/>
            </a:lnSpc>
            <a:spcBef>
              <a:spcPct val="0"/>
            </a:spcBef>
            <a:spcAft>
              <a:spcPct val="35000"/>
            </a:spcAft>
          </a:pPr>
          <a:endParaRPr lang="en-US" sz="2600" kern="1200"/>
        </a:p>
      </dsp:txBody>
      <dsp:txXfrm rot="10800000">
        <a:off x="2506026" y="3662526"/>
        <a:ext cx="255518" cy="350440"/>
      </dsp:txXfrm>
    </dsp:sp>
    <dsp:sp modelId="{63B58477-A509-44BF-BFC0-055854469E63}">
      <dsp:nvSpPr>
        <dsp:cNvPr id="0" name=""/>
        <dsp:cNvSpPr/>
      </dsp:nvSpPr>
      <dsp:spPr>
        <a:xfrm>
          <a:off x="676418" y="3613009"/>
          <a:ext cx="1717848" cy="1717848"/>
        </a:xfrm>
        <a:prstGeom prst="ellipse">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en-US" sz="2400" kern="1200" smtClean="0">
              <a:latin typeface="Times New Roman" panose="02020603050405020304" pitchFamily="18" charset="0"/>
              <a:cs typeface="Times New Roman" panose="02020603050405020304" pitchFamily="18" charset="0"/>
            </a:rPr>
            <a:t>Tránh bị bỏ sót hay quên đầu việc</a:t>
          </a:r>
          <a:endParaRPr lang="en-US" sz="2400" kern="1200">
            <a:latin typeface="Times New Roman" panose="02020603050405020304" pitchFamily="18" charset="0"/>
            <a:cs typeface="Times New Roman" panose="02020603050405020304" pitchFamily="18" charset="0"/>
          </a:endParaRPr>
        </a:p>
      </dsp:txBody>
      <dsp:txXfrm>
        <a:off x="927991" y="3864582"/>
        <a:ext cx="1214702" cy="1214702"/>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A7EF96-65AD-4E2C-B45F-63DA6D445E29}">
      <dsp:nvSpPr>
        <dsp:cNvPr id="0" name=""/>
        <dsp:cNvSpPr/>
      </dsp:nvSpPr>
      <dsp:spPr>
        <a:xfrm>
          <a:off x="-4361297" y="-673826"/>
          <a:ext cx="5233852" cy="5233852"/>
        </a:xfrm>
        <a:prstGeom prst="blockArc">
          <a:avLst>
            <a:gd name="adj1" fmla="val 18900000"/>
            <a:gd name="adj2" fmla="val 2700000"/>
            <a:gd name="adj3" fmla="val 413"/>
          </a:avLst>
        </a:prstGeom>
        <a:noFill/>
        <a:ln w="12700" cap="flat" cmpd="sng" algn="ctr">
          <a:solidFill>
            <a:srgbClr val="FF0000"/>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403524E3-91F6-45AB-B12F-51339F9DFC8C}">
      <dsp:nvSpPr>
        <dsp:cNvPr id="0" name=""/>
        <dsp:cNvSpPr/>
      </dsp:nvSpPr>
      <dsp:spPr>
        <a:xfrm>
          <a:off x="714380" y="555182"/>
          <a:ext cx="6348126" cy="1110209"/>
        </a:xfrm>
        <a:prstGeom prst="rect">
          <a:avLst/>
        </a:prstGeom>
        <a:solidFill>
          <a:srgbClr val="CC66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81229" tIns="60960" rIns="60960" bIns="60960" numCol="1" spcCol="1270" anchor="ctr" anchorCtr="0">
          <a:noAutofit/>
        </a:bodyPr>
        <a:lstStyle/>
        <a:p>
          <a:pPr lvl="0" algn="l" defTabSz="1066800">
            <a:lnSpc>
              <a:spcPct val="90000"/>
            </a:lnSpc>
            <a:spcBef>
              <a:spcPct val="0"/>
            </a:spcBef>
            <a:spcAft>
              <a:spcPct val="35000"/>
            </a:spcAft>
          </a:pPr>
          <a:r>
            <a:rPr lang="en-US" sz="2400" kern="1200" smtClean="0"/>
            <a:t>Xem xét và nắm thật chi tiết mong muốn và khả năng, nguồn lực của doanh nghiệp</a:t>
          </a:r>
          <a:endParaRPr lang="en-US" sz="2400" kern="1200"/>
        </a:p>
      </dsp:txBody>
      <dsp:txXfrm>
        <a:off x="714380" y="555182"/>
        <a:ext cx="6348126" cy="1110209"/>
      </dsp:txXfrm>
    </dsp:sp>
    <dsp:sp modelId="{D9A196BA-9014-4600-9E53-77AD77C7300C}">
      <dsp:nvSpPr>
        <dsp:cNvPr id="0" name=""/>
        <dsp:cNvSpPr/>
      </dsp:nvSpPr>
      <dsp:spPr>
        <a:xfrm>
          <a:off x="20499" y="416406"/>
          <a:ext cx="1387762" cy="1387762"/>
        </a:xfrm>
        <a:prstGeom prst="ellipse">
          <a:avLst/>
        </a:prstGeom>
        <a:solidFill>
          <a:srgbClr val="FFC0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F588A16F-7F4E-4A50-B952-589A958CDB24}">
      <dsp:nvSpPr>
        <dsp:cNvPr id="0" name=""/>
        <dsp:cNvSpPr/>
      </dsp:nvSpPr>
      <dsp:spPr>
        <a:xfrm>
          <a:off x="714380" y="2220807"/>
          <a:ext cx="6348126" cy="1110209"/>
        </a:xfrm>
        <a:prstGeom prst="rect">
          <a:avLst/>
        </a:prstGeom>
        <a:solidFill>
          <a:srgbClr val="FFC0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81229" tIns="60960" rIns="60960" bIns="60960" numCol="1" spcCol="1270" anchor="ctr" anchorCtr="0">
          <a:noAutofit/>
        </a:bodyPr>
        <a:lstStyle/>
        <a:p>
          <a:pPr lvl="0" algn="l" defTabSz="1066800">
            <a:lnSpc>
              <a:spcPct val="90000"/>
            </a:lnSpc>
            <a:spcBef>
              <a:spcPct val="0"/>
            </a:spcBef>
            <a:spcAft>
              <a:spcPct val="35000"/>
            </a:spcAft>
          </a:pPr>
          <a:r>
            <a:rPr lang="en-US" sz="2400" kern="1200" smtClean="0"/>
            <a:t>Đặt ra mục tiêu phù hợp vì nếu đặt mục tiêu quá cao, doanh nghiệp chẳng thể đạt được. </a:t>
          </a:r>
          <a:endParaRPr lang="en-US" sz="2400" kern="1200"/>
        </a:p>
      </dsp:txBody>
      <dsp:txXfrm>
        <a:off x="714380" y="2220807"/>
        <a:ext cx="6348126" cy="1110209"/>
      </dsp:txXfrm>
    </dsp:sp>
    <dsp:sp modelId="{3C4FEECA-1254-41E8-BAE8-E45561F0636D}">
      <dsp:nvSpPr>
        <dsp:cNvPr id="0" name=""/>
        <dsp:cNvSpPr/>
      </dsp:nvSpPr>
      <dsp:spPr>
        <a:xfrm>
          <a:off x="20499" y="2082031"/>
          <a:ext cx="1387762" cy="1387762"/>
        </a:xfrm>
        <a:prstGeom prst="ellipse">
          <a:avLst/>
        </a:prstGeom>
        <a:solidFill>
          <a:srgbClr val="CC66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A7EF96-65AD-4E2C-B45F-63DA6D445E29}">
      <dsp:nvSpPr>
        <dsp:cNvPr id="0" name=""/>
        <dsp:cNvSpPr/>
      </dsp:nvSpPr>
      <dsp:spPr>
        <a:xfrm>
          <a:off x="-4361297" y="-673826"/>
          <a:ext cx="5233852" cy="5233852"/>
        </a:xfrm>
        <a:prstGeom prst="blockArc">
          <a:avLst>
            <a:gd name="adj1" fmla="val 18900000"/>
            <a:gd name="adj2" fmla="val 2700000"/>
            <a:gd name="adj3" fmla="val 413"/>
          </a:avLst>
        </a:prstGeom>
        <a:noFill/>
        <a:ln w="12700" cap="flat" cmpd="sng" algn="ctr">
          <a:solidFill>
            <a:srgbClr val="FF0000"/>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403524E3-91F6-45AB-B12F-51339F9DFC8C}">
      <dsp:nvSpPr>
        <dsp:cNvPr id="0" name=""/>
        <dsp:cNvSpPr/>
      </dsp:nvSpPr>
      <dsp:spPr>
        <a:xfrm>
          <a:off x="714380" y="555182"/>
          <a:ext cx="6348126" cy="1110209"/>
        </a:xfrm>
        <a:prstGeom prst="rect">
          <a:avLst/>
        </a:prstGeom>
        <a:solidFill>
          <a:srgbClr val="CC66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81229" tIns="60960" rIns="60960" bIns="60960" numCol="1" spcCol="1270" anchor="ctr" anchorCtr="0">
          <a:noAutofit/>
        </a:bodyPr>
        <a:lstStyle/>
        <a:p>
          <a:pPr lvl="0" algn="l" defTabSz="1066800">
            <a:lnSpc>
              <a:spcPct val="90000"/>
            </a:lnSpc>
            <a:spcBef>
              <a:spcPct val="0"/>
            </a:spcBef>
            <a:spcAft>
              <a:spcPct val="35000"/>
            </a:spcAft>
          </a:pPr>
          <a:r>
            <a:rPr lang="en-US" sz="2400" kern="1200" smtClean="0"/>
            <a:t>Đặt ra một kỳ vọng và yêu cầu mà đầu công việc đó cần đảm bảo sau khi thực hiện</a:t>
          </a:r>
          <a:endParaRPr lang="en-US" sz="2400" kern="1200"/>
        </a:p>
      </dsp:txBody>
      <dsp:txXfrm>
        <a:off x="714380" y="555182"/>
        <a:ext cx="6348126" cy="1110209"/>
      </dsp:txXfrm>
    </dsp:sp>
    <dsp:sp modelId="{D9A196BA-9014-4600-9E53-77AD77C7300C}">
      <dsp:nvSpPr>
        <dsp:cNvPr id="0" name=""/>
        <dsp:cNvSpPr/>
      </dsp:nvSpPr>
      <dsp:spPr>
        <a:xfrm>
          <a:off x="20499" y="416406"/>
          <a:ext cx="1387762" cy="1387762"/>
        </a:xfrm>
        <a:prstGeom prst="ellipse">
          <a:avLst/>
        </a:prstGeom>
        <a:solidFill>
          <a:srgbClr val="FFC0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F588A16F-7F4E-4A50-B952-589A958CDB24}">
      <dsp:nvSpPr>
        <dsp:cNvPr id="0" name=""/>
        <dsp:cNvSpPr/>
      </dsp:nvSpPr>
      <dsp:spPr>
        <a:xfrm>
          <a:off x="714380" y="2220807"/>
          <a:ext cx="6348126" cy="1110209"/>
        </a:xfrm>
        <a:prstGeom prst="rect">
          <a:avLst/>
        </a:prstGeom>
        <a:solidFill>
          <a:srgbClr val="FFC0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81229" tIns="60960" rIns="60960" bIns="60960" numCol="1" spcCol="1270" anchor="ctr" anchorCtr="0">
          <a:noAutofit/>
        </a:bodyPr>
        <a:lstStyle/>
        <a:p>
          <a:pPr lvl="0" algn="l" defTabSz="1066800">
            <a:lnSpc>
              <a:spcPct val="90000"/>
            </a:lnSpc>
            <a:spcBef>
              <a:spcPct val="0"/>
            </a:spcBef>
            <a:spcAft>
              <a:spcPct val="35000"/>
            </a:spcAft>
          </a:pPr>
          <a:r>
            <a:rPr lang="en-US" sz="2400" kern="1200" smtClean="0"/>
            <a:t>Nhìn vào mục tiêu, sẽ có cách thức thực hiện phù hợp</a:t>
          </a:r>
          <a:endParaRPr lang="en-US" sz="2400" kern="1200"/>
        </a:p>
      </dsp:txBody>
      <dsp:txXfrm>
        <a:off x="714380" y="2220807"/>
        <a:ext cx="6348126" cy="1110209"/>
      </dsp:txXfrm>
    </dsp:sp>
    <dsp:sp modelId="{3C4FEECA-1254-41E8-BAE8-E45561F0636D}">
      <dsp:nvSpPr>
        <dsp:cNvPr id="0" name=""/>
        <dsp:cNvSpPr/>
      </dsp:nvSpPr>
      <dsp:spPr>
        <a:xfrm>
          <a:off x="20499" y="2082031"/>
          <a:ext cx="1387762" cy="1387762"/>
        </a:xfrm>
        <a:prstGeom prst="ellipse">
          <a:avLst/>
        </a:prstGeom>
        <a:solidFill>
          <a:srgbClr val="CC66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F5A11AD-709B-43DD-86D0-7AE98BD6D267}">
      <dsp:nvSpPr>
        <dsp:cNvPr id="0" name=""/>
        <dsp:cNvSpPr/>
      </dsp:nvSpPr>
      <dsp:spPr>
        <a:xfrm>
          <a:off x="2802159" y="2833356"/>
          <a:ext cx="2320480" cy="2320480"/>
        </a:xfrm>
        <a:prstGeom prst="ellipse">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845" tIns="29845" rIns="29845" bIns="29845" numCol="1" spcCol="1270" anchor="ctr" anchorCtr="0">
          <a:noAutofit/>
        </a:bodyPr>
        <a:lstStyle/>
        <a:p>
          <a:pPr lvl="0" algn="ctr" defTabSz="2089150">
            <a:lnSpc>
              <a:spcPct val="90000"/>
            </a:lnSpc>
            <a:spcBef>
              <a:spcPct val="0"/>
            </a:spcBef>
            <a:spcAft>
              <a:spcPct val="35000"/>
            </a:spcAft>
          </a:pPr>
          <a:r>
            <a:rPr kumimoji="0" lang="en-US" sz="4700" b="1" i="0" u="none" strike="noStrike" kern="1200" cap="none" spc="0" normalizeH="0" baseline="0" noProof="0" smtClean="0">
              <a:ln>
                <a:noFill/>
              </a:ln>
              <a:solidFill>
                <a:srgbClr val="FF0000"/>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MỤC ĐÍCH</a:t>
          </a:r>
          <a:endParaRPr lang="en-US" sz="4700" kern="1200">
            <a:solidFill>
              <a:schemeClr val="bg1"/>
            </a:solidFill>
          </a:endParaRPr>
        </a:p>
      </dsp:txBody>
      <dsp:txXfrm>
        <a:off x="3141985" y="3173182"/>
        <a:ext cx="1640828" cy="1640828"/>
      </dsp:txXfrm>
    </dsp:sp>
    <dsp:sp modelId="{846B6A2C-BAC2-4F0E-A145-8289578E6E63}">
      <dsp:nvSpPr>
        <dsp:cNvPr id="0" name=""/>
        <dsp:cNvSpPr/>
      </dsp:nvSpPr>
      <dsp:spPr>
        <a:xfrm rot="12900000">
          <a:off x="1247907" y="2407411"/>
          <a:ext cx="1842858" cy="661336"/>
        </a:xfrm>
        <a:prstGeom prst="leftArrow">
          <a:avLst>
            <a:gd name="adj1" fmla="val 60000"/>
            <a:gd name="adj2" fmla="val 50000"/>
          </a:avLst>
        </a:prstGeom>
        <a:solidFill>
          <a:schemeClr val="accent1">
            <a:lumMod val="75000"/>
          </a:schemeClr>
        </a:solidFill>
        <a:ln>
          <a:noFill/>
        </a:ln>
        <a:effectLst/>
      </dsp:spPr>
      <dsp:style>
        <a:lnRef idx="0">
          <a:scrgbClr r="0" g="0" b="0"/>
        </a:lnRef>
        <a:fillRef idx="1">
          <a:scrgbClr r="0" g="0" b="0"/>
        </a:fillRef>
        <a:effectRef idx="0">
          <a:scrgbClr r="0" g="0" b="0"/>
        </a:effectRef>
        <a:fontRef idx="minor">
          <a:schemeClr val="lt1"/>
        </a:fontRef>
      </dsp:style>
    </dsp:sp>
    <dsp:sp modelId="{9B58582B-6F06-4BD9-84D4-257E7F768679}">
      <dsp:nvSpPr>
        <dsp:cNvPr id="0" name=""/>
        <dsp:cNvSpPr/>
      </dsp:nvSpPr>
      <dsp:spPr>
        <a:xfrm>
          <a:off x="312318" y="1327787"/>
          <a:ext cx="2204456" cy="1763565"/>
        </a:xfrm>
        <a:prstGeom prst="roundRect">
          <a:avLst>
            <a:gd name="adj" fmla="val 10000"/>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1244600">
            <a:lnSpc>
              <a:spcPct val="90000"/>
            </a:lnSpc>
            <a:spcBef>
              <a:spcPct val="0"/>
            </a:spcBef>
            <a:spcAft>
              <a:spcPct val="35000"/>
            </a:spcAft>
          </a:pPr>
          <a:r>
            <a:rPr lang="en-US" sz="2800" kern="1200" smtClean="0"/>
            <a:t>Loại bỏ những công việc không cần thiết</a:t>
          </a:r>
          <a:endParaRPr lang="en-US" sz="2800" i="0" kern="1200">
            <a:latin typeface="Times New Roman" panose="02020603050405020304" pitchFamily="18" charset="0"/>
            <a:cs typeface="Times New Roman" panose="02020603050405020304" pitchFamily="18" charset="0"/>
          </a:endParaRPr>
        </a:p>
      </dsp:txBody>
      <dsp:txXfrm>
        <a:off x="363971" y="1379440"/>
        <a:ext cx="2101150" cy="1660259"/>
      </dsp:txXfrm>
    </dsp:sp>
    <dsp:sp modelId="{AA69CDA2-378C-4155-BD07-D75BB04AD3D5}">
      <dsp:nvSpPr>
        <dsp:cNvPr id="0" name=""/>
        <dsp:cNvSpPr/>
      </dsp:nvSpPr>
      <dsp:spPr>
        <a:xfrm rot="16200000">
          <a:off x="3040970" y="1474002"/>
          <a:ext cx="1842858" cy="661336"/>
        </a:xfrm>
        <a:prstGeom prst="leftArrow">
          <a:avLst>
            <a:gd name="adj1" fmla="val 60000"/>
            <a:gd name="adj2" fmla="val 50000"/>
          </a:avLst>
        </a:prstGeom>
        <a:solidFill>
          <a:schemeClr val="accent1">
            <a:lumMod val="75000"/>
          </a:schemeClr>
        </a:solidFill>
        <a:ln>
          <a:noFill/>
        </a:ln>
        <a:effectLst/>
      </dsp:spPr>
      <dsp:style>
        <a:lnRef idx="0">
          <a:scrgbClr r="0" g="0" b="0"/>
        </a:lnRef>
        <a:fillRef idx="1">
          <a:scrgbClr r="0" g="0" b="0"/>
        </a:fillRef>
        <a:effectRef idx="0">
          <a:scrgbClr r="0" g="0" b="0"/>
        </a:effectRef>
        <a:fontRef idx="minor">
          <a:schemeClr val="lt1"/>
        </a:fontRef>
      </dsp:style>
    </dsp:sp>
    <dsp:sp modelId="{6EBB2CAE-A60B-4377-9D9B-75D9FF6502D3}">
      <dsp:nvSpPr>
        <dsp:cNvPr id="0" name=""/>
        <dsp:cNvSpPr/>
      </dsp:nvSpPr>
      <dsp:spPr>
        <a:xfrm>
          <a:off x="2860171" y="1459"/>
          <a:ext cx="2204456" cy="1763565"/>
        </a:xfrm>
        <a:prstGeom prst="roundRect">
          <a:avLst>
            <a:gd name="adj" fmla="val 10000"/>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1244600">
            <a:lnSpc>
              <a:spcPct val="90000"/>
            </a:lnSpc>
            <a:spcBef>
              <a:spcPct val="0"/>
            </a:spcBef>
            <a:spcAft>
              <a:spcPct val="35000"/>
            </a:spcAft>
          </a:pPr>
          <a:r>
            <a:rPr lang="en-US" sz="2800" kern="1200" smtClean="0"/>
            <a:t>Tiết kiệm thời gian và các nguồn lực</a:t>
          </a:r>
          <a:endParaRPr lang="en-US" sz="2800" i="0" kern="1200">
            <a:latin typeface="Times New Roman" panose="02020603050405020304" pitchFamily="18" charset="0"/>
            <a:cs typeface="Times New Roman" panose="02020603050405020304" pitchFamily="18" charset="0"/>
          </a:endParaRPr>
        </a:p>
      </dsp:txBody>
      <dsp:txXfrm>
        <a:off x="2911824" y="53112"/>
        <a:ext cx="2101150" cy="1660259"/>
      </dsp:txXfrm>
    </dsp:sp>
    <dsp:sp modelId="{5E21EA82-D716-41D7-9852-C9102ECF797E}">
      <dsp:nvSpPr>
        <dsp:cNvPr id="0" name=""/>
        <dsp:cNvSpPr/>
      </dsp:nvSpPr>
      <dsp:spPr>
        <a:xfrm rot="19500000">
          <a:off x="4834033" y="2407411"/>
          <a:ext cx="1842858" cy="661336"/>
        </a:xfrm>
        <a:prstGeom prst="leftArrow">
          <a:avLst>
            <a:gd name="adj1" fmla="val 60000"/>
            <a:gd name="adj2" fmla="val 50000"/>
          </a:avLst>
        </a:prstGeom>
        <a:solidFill>
          <a:schemeClr val="accent1">
            <a:lumMod val="75000"/>
          </a:schemeClr>
        </a:solidFill>
        <a:ln>
          <a:noFill/>
        </a:ln>
        <a:effectLst/>
      </dsp:spPr>
      <dsp:style>
        <a:lnRef idx="0">
          <a:scrgbClr r="0" g="0" b="0"/>
        </a:lnRef>
        <a:fillRef idx="1">
          <a:scrgbClr r="0" g="0" b="0"/>
        </a:fillRef>
        <a:effectRef idx="0">
          <a:scrgbClr r="0" g="0" b="0"/>
        </a:effectRef>
        <a:fontRef idx="minor">
          <a:schemeClr val="lt1"/>
        </a:fontRef>
      </dsp:style>
    </dsp:sp>
    <dsp:sp modelId="{38529B5E-7062-4134-8B99-C7E6AF14050D}">
      <dsp:nvSpPr>
        <dsp:cNvPr id="0" name=""/>
        <dsp:cNvSpPr/>
      </dsp:nvSpPr>
      <dsp:spPr>
        <a:xfrm>
          <a:off x="5408025" y="1327787"/>
          <a:ext cx="2204456" cy="1763565"/>
        </a:xfrm>
        <a:prstGeom prst="roundRect">
          <a:avLst>
            <a:gd name="adj" fmla="val 10000"/>
          </a:avLst>
        </a:prstGeom>
        <a:solidFill>
          <a:srgbClr val="6600CC"/>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1244600">
            <a:lnSpc>
              <a:spcPct val="90000"/>
            </a:lnSpc>
            <a:spcBef>
              <a:spcPct val="0"/>
            </a:spcBef>
            <a:spcAft>
              <a:spcPct val="35000"/>
            </a:spcAft>
          </a:pPr>
          <a:r>
            <a:rPr lang="en-US" sz="2800" kern="1200" smtClean="0"/>
            <a:t>Tăng hiệu quả của kế hoạch</a:t>
          </a:r>
          <a:endParaRPr lang="en-US" sz="2800" i="0" kern="1200">
            <a:latin typeface="Times New Roman" panose="02020603050405020304" pitchFamily="18" charset="0"/>
            <a:cs typeface="Times New Roman" panose="02020603050405020304" pitchFamily="18" charset="0"/>
          </a:endParaRPr>
        </a:p>
      </dsp:txBody>
      <dsp:txXfrm>
        <a:off x="5459678" y="1379440"/>
        <a:ext cx="2101150" cy="1660259"/>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F5A11AD-709B-43DD-86D0-7AE98BD6D267}">
      <dsp:nvSpPr>
        <dsp:cNvPr id="0" name=""/>
        <dsp:cNvSpPr/>
      </dsp:nvSpPr>
      <dsp:spPr>
        <a:xfrm>
          <a:off x="2711767" y="2147713"/>
          <a:ext cx="2501265" cy="2501265"/>
        </a:xfrm>
        <a:prstGeom prst="ellipse">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195" tIns="36195" rIns="36195" bIns="36195" numCol="1" spcCol="1270" anchor="ctr" anchorCtr="0">
          <a:noAutofit/>
        </a:bodyPr>
        <a:lstStyle/>
        <a:p>
          <a:pPr lvl="0" algn="ctr" defTabSz="2533650">
            <a:lnSpc>
              <a:spcPct val="90000"/>
            </a:lnSpc>
            <a:spcBef>
              <a:spcPct val="0"/>
            </a:spcBef>
            <a:spcAft>
              <a:spcPct val="35000"/>
            </a:spcAft>
          </a:pPr>
          <a:r>
            <a:rPr kumimoji="0" lang="en-US" sz="5700" b="1" i="0" u="none" strike="noStrike" kern="1200" cap="none" spc="0" normalizeH="0" baseline="0" noProof="0" smtClean="0">
              <a:ln>
                <a:noFill/>
              </a:ln>
              <a:solidFill>
                <a:srgbClr val="FF0000"/>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CẦN LÀM</a:t>
          </a:r>
          <a:endParaRPr lang="en-US" sz="5700" kern="1200">
            <a:solidFill>
              <a:schemeClr val="bg1"/>
            </a:solidFill>
          </a:endParaRPr>
        </a:p>
      </dsp:txBody>
      <dsp:txXfrm>
        <a:off x="3078069" y="2514015"/>
        <a:ext cx="1768661" cy="1768661"/>
      </dsp:txXfrm>
    </dsp:sp>
    <dsp:sp modelId="{846B6A2C-BAC2-4F0E-A145-8289578E6E63}">
      <dsp:nvSpPr>
        <dsp:cNvPr id="0" name=""/>
        <dsp:cNvSpPr/>
      </dsp:nvSpPr>
      <dsp:spPr>
        <a:xfrm rot="12900000">
          <a:off x="1007200" y="1678809"/>
          <a:ext cx="2016963" cy="712860"/>
        </a:xfrm>
        <a:prstGeom prst="leftArrow">
          <a:avLst>
            <a:gd name="adj1" fmla="val 60000"/>
            <a:gd name="adj2" fmla="val 50000"/>
          </a:avLst>
        </a:prstGeom>
        <a:solidFill>
          <a:schemeClr val="accent1">
            <a:lumMod val="75000"/>
          </a:schemeClr>
        </a:solidFill>
        <a:ln>
          <a:noFill/>
        </a:ln>
        <a:effectLst/>
      </dsp:spPr>
      <dsp:style>
        <a:lnRef idx="0">
          <a:scrgbClr r="0" g="0" b="0"/>
        </a:lnRef>
        <a:fillRef idx="1">
          <a:scrgbClr r="0" g="0" b="0"/>
        </a:fillRef>
        <a:effectRef idx="0">
          <a:scrgbClr r="0" g="0" b="0"/>
        </a:effectRef>
        <a:fontRef idx="minor">
          <a:schemeClr val="lt1"/>
        </a:fontRef>
      </dsp:style>
    </dsp:sp>
    <dsp:sp modelId="{9B58582B-6F06-4BD9-84D4-257E7F768679}">
      <dsp:nvSpPr>
        <dsp:cNvPr id="0" name=""/>
        <dsp:cNvSpPr/>
      </dsp:nvSpPr>
      <dsp:spPr>
        <a:xfrm>
          <a:off x="1481" y="506317"/>
          <a:ext cx="2376201" cy="1900961"/>
        </a:xfrm>
        <a:prstGeom prst="roundRect">
          <a:avLst>
            <a:gd name="adj" fmla="val 10000"/>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1244600">
            <a:lnSpc>
              <a:spcPct val="90000"/>
            </a:lnSpc>
            <a:spcBef>
              <a:spcPct val="0"/>
            </a:spcBef>
            <a:spcAft>
              <a:spcPct val="35000"/>
            </a:spcAft>
          </a:pPr>
          <a:r>
            <a:rPr lang="en-US" sz="2800" kern="1200" smtClean="0"/>
            <a:t>Xem lại danh sách công việc đã liệt kê</a:t>
          </a:r>
          <a:endParaRPr lang="en-US" sz="2800" i="0" kern="1200">
            <a:latin typeface="Times New Roman" panose="02020603050405020304" pitchFamily="18" charset="0"/>
            <a:cs typeface="Times New Roman" panose="02020603050405020304" pitchFamily="18" charset="0"/>
          </a:endParaRPr>
        </a:p>
      </dsp:txBody>
      <dsp:txXfrm>
        <a:off x="57158" y="561994"/>
        <a:ext cx="2264847" cy="1789607"/>
      </dsp:txXfrm>
    </dsp:sp>
    <dsp:sp modelId="{AA69CDA2-378C-4155-BD07-D75BB04AD3D5}">
      <dsp:nvSpPr>
        <dsp:cNvPr id="0" name=""/>
        <dsp:cNvSpPr/>
      </dsp:nvSpPr>
      <dsp:spPr>
        <a:xfrm rot="19500000">
          <a:off x="4900636" y="1678809"/>
          <a:ext cx="2016963" cy="712860"/>
        </a:xfrm>
        <a:prstGeom prst="leftArrow">
          <a:avLst>
            <a:gd name="adj1" fmla="val 60000"/>
            <a:gd name="adj2" fmla="val 50000"/>
          </a:avLst>
        </a:prstGeom>
        <a:solidFill>
          <a:schemeClr val="accent1">
            <a:lumMod val="75000"/>
          </a:schemeClr>
        </a:solidFill>
        <a:ln>
          <a:noFill/>
        </a:ln>
        <a:effectLst/>
      </dsp:spPr>
      <dsp:style>
        <a:lnRef idx="0">
          <a:scrgbClr r="0" g="0" b="0"/>
        </a:lnRef>
        <a:fillRef idx="1">
          <a:scrgbClr r="0" g="0" b="0"/>
        </a:fillRef>
        <a:effectRef idx="0">
          <a:scrgbClr r="0" g="0" b="0"/>
        </a:effectRef>
        <a:fontRef idx="minor">
          <a:schemeClr val="lt1"/>
        </a:fontRef>
      </dsp:style>
    </dsp:sp>
    <dsp:sp modelId="{6EBB2CAE-A60B-4377-9D9B-75D9FF6502D3}">
      <dsp:nvSpPr>
        <dsp:cNvPr id="0" name=""/>
        <dsp:cNvSpPr/>
      </dsp:nvSpPr>
      <dsp:spPr>
        <a:xfrm>
          <a:off x="5547117" y="506317"/>
          <a:ext cx="2376201" cy="1900961"/>
        </a:xfrm>
        <a:prstGeom prst="roundRect">
          <a:avLst>
            <a:gd name="adj" fmla="val 10000"/>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1244600">
            <a:lnSpc>
              <a:spcPct val="90000"/>
            </a:lnSpc>
            <a:spcBef>
              <a:spcPct val="0"/>
            </a:spcBef>
            <a:spcAft>
              <a:spcPct val="35000"/>
            </a:spcAft>
          </a:pPr>
          <a:r>
            <a:rPr lang="en-US" sz="2800" kern="1200" smtClean="0"/>
            <a:t>Sắp xếp các công việc theo thứ tự</a:t>
          </a:r>
          <a:endParaRPr lang="en-US" sz="2800" i="0" kern="1200">
            <a:latin typeface="Times New Roman" panose="02020603050405020304" pitchFamily="18" charset="0"/>
            <a:cs typeface="Times New Roman" panose="02020603050405020304" pitchFamily="18" charset="0"/>
          </a:endParaRPr>
        </a:p>
      </dsp:txBody>
      <dsp:txXfrm>
        <a:off x="5602794" y="561994"/>
        <a:ext cx="2264847" cy="1789607"/>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F5A11AD-709B-43DD-86D0-7AE98BD6D267}">
      <dsp:nvSpPr>
        <dsp:cNvPr id="0" name=""/>
        <dsp:cNvSpPr/>
      </dsp:nvSpPr>
      <dsp:spPr>
        <a:xfrm>
          <a:off x="2711767" y="2147713"/>
          <a:ext cx="2501265" cy="2501265"/>
        </a:xfrm>
        <a:prstGeom prst="ellipse">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2385" tIns="32385" rIns="32385" bIns="32385" numCol="1" spcCol="1270" anchor="ctr" anchorCtr="0">
          <a:noAutofit/>
        </a:bodyPr>
        <a:lstStyle/>
        <a:p>
          <a:pPr lvl="0" algn="ctr" defTabSz="2266950">
            <a:lnSpc>
              <a:spcPct val="90000"/>
            </a:lnSpc>
            <a:spcBef>
              <a:spcPct val="0"/>
            </a:spcBef>
            <a:spcAft>
              <a:spcPct val="35000"/>
            </a:spcAft>
          </a:pPr>
          <a:r>
            <a:rPr kumimoji="0" lang="en-US" sz="5100" b="1" i="0" u="none" strike="noStrike" kern="1200" cap="none" spc="0" normalizeH="0" baseline="0" noProof="0" smtClean="0">
              <a:ln>
                <a:noFill/>
              </a:ln>
              <a:solidFill>
                <a:srgbClr val="FF0000"/>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MỤC ĐÍCH</a:t>
          </a:r>
          <a:endParaRPr lang="en-US" sz="5100" kern="1200">
            <a:solidFill>
              <a:schemeClr val="bg1"/>
            </a:solidFill>
          </a:endParaRPr>
        </a:p>
      </dsp:txBody>
      <dsp:txXfrm>
        <a:off x="3078069" y="2514015"/>
        <a:ext cx="1768661" cy="1768661"/>
      </dsp:txXfrm>
    </dsp:sp>
    <dsp:sp modelId="{846B6A2C-BAC2-4F0E-A145-8289578E6E63}">
      <dsp:nvSpPr>
        <dsp:cNvPr id="0" name=""/>
        <dsp:cNvSpPr/>
      </dsp:nvSpPr>
      <dsp:spPr>
        <a:xfrm rot="12900000">
          <a:off x="1007200" y="1678809"/>
          <a:ext cx="2016963" cy="712860"/>
        </a:xfrm>
        <a:prstGeom prst="leftArrow">
          <a:avLst>
            <a:gd name="adj1" fmla="val 60000"/>
            <a:gd name="adj2" fmla="val 50000"/>
          </a:avLst>
        </a:prstGeom>
        <a:solidFill>
          <a:schemeClr val="accent1">
            <a:lumMod val="75000"/>
          </a:schemeClr>
        </a:solidFill>
        <a:ln>
          <a:noFill/>
        </a:ln>
        <a:effectLst/>
      </dsp:spPr>
      <dsp:style>
        <a:lnRef idx="0">
          <a:scrgbClr r="0" g="0" b="0"/>
        </a:lnRef>
        <a:fillRef idx="1">
          <a:scrgbClr r="0" g="0" b="0"/>
        </a:fillRef>
        <a:effectRef idx="0">
          <a:scrgbClr r="0" g="0" b="0"/>
        </a:effectRef>
        <a:fontRef idx="minor">
          <a:schemeClr val="lt1"/>
        </a:fontRef>
      </dsp:style>
    </dsp:sp>
    <dsp:sp modelId="{9B58582B-6F06-4BD9-84D4-257E7F768679}">
      <dsp:nvSpPr>
        <dsp:cNvPr id="0" name=""/>
        <dsp:cNvSpPr/>
      </dsp:nvSpPr>
      <dsp:spPr>
        <a:xfrm>
          <a:off x="1481" y="506317"/>
          <a:ext cx="2376201" cy="1900961"/>
        </a:xfrm>
        <a:prstGeom prst="roundRect">
          <a:avLst>
            <a:gd name="adj" fmla="val 10000"/>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1244600">
            <a:lnSpc>
              <a:spcPct val="90000"/>
            </a:lnSpc>
            <a:spcBef>
              <a:spcPct val="0"/>
            </a:spcBef>
            <a:spcAft>
              <a:spcPct val="35000"/>
            </a:spcAft>
          </a:pPr>
          <a:r>
            <a:rPr lang="en-US" sz="2800" kern="1200" smtClean="0"/>
            <a:t>Đảm bảo kế hoạch được thực hiện đúng và hiệu quả</a:t>
          </a:r>
          <a:endParaRPr lang="en-US" sz="2800" i="0" kern="1200">
            <a:latin typeface="Times New Roman" panose="02020603050405020304" pitchFamily="18" charset="0"/>
            <a:cs typeface="Times New Roman" panose="02020603050405020304" pitchFamily="18" charset="0"/>
          </a:endParaRPr>
        </a:p>
      </dsp:txBody>
      <dsp:txXfrm>
        <a:off x="57158" y="561994"/>
        <a:ext cx="2264847" cy="1789607"/>
      </dsp:txXfrm>
    </dsp:sp>
    <dsp:sp modelId="{AA69CDA2-378C-4155-BD07-D75BB04AD3D5}">
      <dsp:nvSpPr>
        <dsp:cNvPr id="0" name=""/>
        <dsp:cNvSpPr/>
      </dsp:nvSpPr>
      <dsp:spPr>
        <a:xfrm rot="19500000">
          <a:off x="4900636" y="1678809"/>
          <a:ext cx="2016963" cy="712860"/>
        </a:xfrm>
        <a:prstGeom prst="leftArrow">
          <a:avLst>
            <a:gd name="adj1" fmla="val 60000"/>
            <a:gd name="adj2" fmla="val 50000"/>
          </a:avLst>
        </a:prstGeom>
        <a:solidFill>
          <a:schemeClr val="accent1">
            <a:lumMod val="75000"/>
          </a:schemeClr>
        </a:solidFill>
        <a:ln>
          <a:noFill/>
        </a:ln>
        <a:effectLst/>
      </dsp:spPr>
      <dsp:style>
        <a:lnRef idx="0">
          <a:scrgbClr r="0" g="0" b="0"/>
        </a:lnRef>
        <a:fillRef idx="1">
          <a:scrgbClr r="0" g="0" b="0"/>
        </a:fillRef>
        <a:effectRef idx="0">
          <a:scrgbClr r="0" g="0" b="0"/>
        </a:effectRef>
        <a:fontRef idx="minor">
          <a:schemeClr val="lt1"/>
        </a:fontRef>
      </dsp:style>
    </dsp:sp>
    <dsp:sp modelId="{6EBB2CAE-A60B-4377-9D9B-75D9FF6502D3}">
      <dsp:nvSpPr>
        <dsp:cNvPr id="0" name=""/>
        <dsp:cNvSpPr/>
      </dsp:nvSpPr>
      <dsp:spPr>
        <a:xfrm>
          <a:off x="5547117" y="506317"/>
          <a:ext cx="2376201" cy="1900961"/>
        </a:xfrm>
        <a:prstGeom prst="roundRect">
          <a:avLst>
            <a:gd name="adj" fmla="val 10000"/>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1244600">
            <a:lnSpc>
              <a:spcPct val="90000"/>
            </a:lnSpc>
            <a:spcBef>
              <a:spcPct val="0"/>
            </a:spcBef>
            <a:spcAft>
              <a:spcPct val="35000"/>
            </a:spcAft>
          </a:pPr>
          <a:r>
            <a:rPr lang="en-US" sz="2800" kern="1200" smtClean="0"/>
            <a:t>Tiết kiệm thời gian thực hiện</a:t>
          </a:r>
          <a:endParaRPr lang="en-US" sz="2800" i="0" kern="1200">
            <a:latin typeface="Times New Roman" panose="02020603050405020304" pitchFamily="18" charset="0"/>
            <a:cs typeface="Times New Roman" panose="02020603050405020304" pitchFamily="18" charset="0"/>
          </a:endParaRPr>
        </a:p>
      </dsp:txBody>
      <dsp:txXfrm>
        <a:off x="5602794" y="561994"/>
        <a:ext cx="2264847" cy="1789607"/>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F5A11AD-709B-43DD-86D0-7AE98BD6D267}">
      <dsp:nvSpPr>
        <dsp:cNvPr id="0" name=""/>
        <dsp:cNvSpPr/>
      </dsp:nvSpPr>
      <dsp:spPr>
        <a:xfrm>
          <a:off x="2711767" y="2147713"/>
          <a:ext cx="2501265" cy="2501265"/>
        </a:xfrm>
        <a:prstGeom prst="ellipse">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195" tIns="36195" rIns="36195" bIns="36195" numCol="1" spcCol="1270" anchor="ctr" anchorCtr="0">
          <a:noAutofit/>
        </a:bodyPr>
        <a:lstStyle/>
        <a:p>
          <a:pPr lvl="0" algn="ctr" defTabSz="2533650">
            <a:lnSpc>
              <a:spcPct val="90000"/>
            </a:lnSpc>
            <a:spcBef>
              <a:spcPct val="0"/>
            </a:spcBef>
            <a:spcAft>
              <a:spcPct val="35000"/>
            </a:spcAft>
          </a:pPr>
          <a:r>
            <a:rPr kumimoji="0" lang="en-US" sz="5700" b="1" i="0" u="none" strike="noStrike" kern="1200" cap="none" spc="0" normalizeH="0" baseline="0" noProof="0" smtClean="0">
              <a:ln>
                <a:noFill/>
              </a:ln>
              <a:solidFill>
                <a:srgbClr val="FF0000"/>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CẦN LÀM</a:t>
          </a:r>
          <a:endParaRPr lang="en-US" sz="5700" kern="1200">
            <a:solidFill>
              <a:schemeClr val="bg1"/>
            </a:solidFill>
          </a:endParaRPr>
        </a:p>
      </dsp:txBody>
      <dsp:txXfrm>
        <a:off x="3078069" y="2514015"/>
        <a:ext cx="1768661" cy="1768661"/>
      </dsp:txXfrm>
    </dsp:sp>
    <dsp:sp modelId="{846B6A2C-BAC2-4F0E-A145-8289578E6E63}">
      <dsp:nvSpPr>
        <dsp:cNvPr id="0" name=""/>
        <dsp:cNvSpPr/>
      </dsp:nvSpPr>
      <dsp:spPr>
        <a:xfrm rot="12900000">
          <a:off x="1007200" y="1678809"/>
          <a:ext cx="2016963" cy="712860"/>
        </a:xfrm>
        <a:prstGeom prst="leftArrow">
          <a:avLst>
            <a:gd name="adj1" fmla="val 60000"/>
            <a:gd name="adj2" fmla="val 50000"/>
          </a:avLst>
        </a:prstGeom>
        <a:solidFill>
          <a:schemeClr val="accent1">
            <a:lumMod val="75000"/>
          </a:schemeClr>
        </a:solidFill>
        <a:ln>
          <a:noFill/>
        </a:ln>
        <a:effectLst/>
      </dsp:spPr>
      <dsp:style>
        <a:lnRef idx="0">
          <a:scrgbClr r="0" g="0" b="0"/>
        </a:lnRef>
        <a:fillRef idx="1">
          <a:scrgbClr r="0" g="0" b="0"/>
        </a:fillRef>
        <a:effectRef idx="0">
          <a:scrgbClr r="0" g="0" b="0"/>
        </a:effectRef>
        <a:fontRef idx="minor">
          <a:schemeClr val="lt1"/>
        </a:fontRef>
      </dsp:style>
    </dsp:sp>
    <dsp:sp modelId="{9B58582B-6F06-4BD9-84D4-257E7F768679}">
      <dsp:nvSpPr>
        <dsp:cNvPr id="0" name=""/>
        <dsp:cNvSpPr/>
      </dsp:nvSpPr>
      <dsp:spPr>
        <a:xfrm>
          <a:off x="1481" y="506317"/>
          <a:ext cx="2376201" cy="1900961"/>
        </a:xfrm>
        <a:prstGeom prst="roundRect">
          <a:avLst>
            <a:gd name="adj" fmla="val 10000"/>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1244600">
            <a:lnSpc>
              <a:spcPct val="90000"/>
            </a:lnSpc>
            <a:spcBef>
              <a:spcPct val="0"/>
            </a:spcBef>
            <a:spcAft>
              <a:spcPct val="35000"/>
            </a:spcAft>
          </a:pPr>
          <a:r>
            <a:rPr lang="en-US" sz="2800" kern="1200" smtClean="0"/>
            <a:t>Quan tâm tới các công việc khác</a:t>
          </a:r>
          <a:endParaRPr lang="en-US" sz="2800" i="0" kern="1200">
            <a:latin typeface="Times New Roman" panose="02020603050405020304" pitchFamily="18" charset="0"/>
            <a:cs typeface="Times New Roman" panose="02020603050405020304" pitchFamily="18" charset="0"/>
          </a:endParaRPr>
        </a:p>
      </dsp:txBody>
      <dsp:txXfrm>
        <a:off x="57158" y="561994"/>
        <a:ext cx="2264847" cy="1789607"/>
      </dsp:txXfrm>
    </dsp:sp>
    <dsp:sp modelId="{AA69CDA2-378C-4155-BD07-D75BB04AD3D5}">
      <dsp:nvSpPr>
        <dsp:cNvPr id="0" name=""/>
        <dsp:cNvSpPr/>
      </dsp:nvSpPr>
      <dsp:spPr>
        <a:xfrm rot="19500000">
          <a:off x="4900636" y="1678809"/>
          <a:ext cx="2016963" cy="712860"/>
        </a:xfrm>
        <a:prstGeom prst="leftArrow">
          <a:avLst>
            <a:gd name="adj1" fmla="val 60000"/>
            <a:gd name="adj2" fmla="val 50000"/>
          </a:avLst>
        </a:prstGeom>
        <a:solidFill>
          <a:schemeClr val="accent1">
            <a:lumMod val="75000"/>
          </a:schemeClr>
        </a:solidFill>
        <a:ln>
          <a:noFill/>
        </a:ln>
        <a:effectLst/>
      </dsp:spPr>
      <dsp:style>
        <a:lnRef idx="0">
          <a:scrgbClr r="0" g="0" b="0"/>
        </a:lnRef>
        <a:fillRef idx="1">
          <a:scrgbClr r="0" g="0" b="0"/>
        </a:fillRef>
        <a:effectRef idx="0">
          <a:scrgbClr r="0" g="0" b="0"/>
        </a:effectRef>
        <a:fontRef idx="minor">
          <a:schemeClr val="lt1"/>
        </a:fontRef>
      </dsp:style>
    </dsp:sp>
    <dsp:sp modelId="{6EBB2CAE-A60B-4377-9D9B-75D9FF6502D3}">
      <dsp:nvSpPr>
        <dsp:cNvPr id="0" name=""/>
        <dsp:cNvSpPr/>
      </dsp:nvSpPr>
      <dsp:spPr>
        <a:xfrm>
          <a:off x="5547117" y="506317"/>
          <a:ext cx="2376201" cy="1900961"/>
        </a:xfrm>
        <a:prstGeom prst="roundRect">
          <a:avLst>
            <a:gd name="adj" fmla="val 10000"/>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1244600">
            <a:lnSpc>
              <a:spcPct val="90000"/>
            </a:lnSpc>
            <a:spcBef>
              <a:spcPct val="0"/>
            </a:spcBef>
            <a:spcAft>
              <a:spcPct val="35000"/>
            </a:spcAft>
          </a:pPr>
          <a:r>
            <a:rPr lang="en-US" sz="2800" kern="1200" smtClean="0"/>
            <a:t>Kết hợp công việc với nhau nếu hợp lý </a:t>
          </a:r>
          <a:endParaRPr lang="en-US" sz="2800" i="0" kern="1200">
            <a:latin typeface="Times New Roman" panose="02020603050405020304" pitchFamily="18" charset="0"/>
            <a:cs typeface="Times New Roman" panose="02020603050405020304" pitchFamily="18" charset="0"/>
          </a:endParaRPr>
        </a:p>
      </dsp:txBody>
      <dsp:txXfrm>
        <a:off x="5602794" y="561994"/>
        <a:ext cx="2264847" cy="1789607"/>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F5A11AD-709B-43DD-86D0-7AE98BD6D267}">
      <dsp:nvSpPr>
        <dsp:cNvPr id="0" name=""/>
        <dsp:cNvSpPr/>
      </dsp:nvSpPr>
      <dsp:spPr>
        <a:xfrm>
          <a:off x="2711767" y="2147713"/>
          <a:ext cx="2501265" cy="2501265"/>
        </a:xfrm>
        <a:prstGeom prst="ellipse">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195" tIns="36195" rIns="36195" bIns="36195" numCol="1" spcCol="1270" anchor="ctr" anchorCtr="0">
          <a:noAutofit/>
        </a:bodyPr>
        <a:lstStyle/>
        <a:p>
          <a:pPr lvl="0" algn="ctr" defTabSz="2533650">
            <a:lnSpc>
              <a:spcPct val="90000"/>
            </a:lnSpc>
            <a:spcBef>
              <a:spcPct val="0"/>
            </a:spcBef>
            <a:spcAft>
              <a:spcPct val="35000"/>
            </a:spcAft>
          </a:pPr>
          <a:r>
            <a:rPr kumimoji="0" lang="en-US" sz="5700" b="1" i="0" u="none" strike="noStrike" kern="1200" cap="none" spc="0" normalizeH="0" baseline="0" noProof="0" smtClean="0">
              <a:ln>
                <a:noFill/>
              </a:ln>
              <a:solidFill>
                <a:srgbClr val="FF0000"/>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CẦN LÀM</a:t>
          </a:r>
          <a:endParaRPr lang="en-US" sz="5700" kern="1200">
            <a:solidFill>
              <a:schemeClr val="bg1"/>
            </a:solidFill>
          </a:endParaRPr>
        </a:p>
      </dsp:txBody>
      <dsp:txXfrm>
        <a:off x="3078069" y="2514015"/>
        <a:ext cx="1768661" cy="1768661"/>
      </dsp:txXfrm>
    </dsp:sp>
    <dsp:sp modelId="{846B6A2C-BAC2-4F0E-A145-8289578E6E63}">
      <dsp:nvSpPr>
        <dsp:cNvPr id="0" name=""/>
        <dsp:cNvSpPr/>
      </dsp:nvSpPr>
      <dsp:spPr>
        <a:xfrm rot="12900000">
          <a:off x="1007200" y="1678809"/>
          <a:ext cx="2016963" cy="712860"/>
        </a:xfrm>
        <a:prstGeom prst="leftArrow">
          <a:avLst>
            <a:gd name="adj1" fmla="val 60000"/>
            <a:gd name="adj2" fmla="val 50000"/>
          </a:avLst>
        </a:prstGeom>
        <a:solidFill>
          <a:schemeClr val="accent1">
            <a:lumMod val="75000"/>
          </a:schemeClr>
        </a:solidFill>
        <a:ln>
          <a:noFill/>
        </a:ln>
        <a:effectLst/>
      </dsp:spPr>
      <dsp:style>
        <a:lnRef idx="0">
          <a:scrgbClr r="0" g="0" b="0"/>
        </a:lnRef>
        <a:fillRef idx="1">
          <a:scrgbClr r="0" g="0" b="0"/>
        </a:fillRef>
        <a:effectRef idx="0">
          <a:scrgbClr r="0" g="0" b="0"/>
        </a:effectRef>
        <a:fontRef idx="minor">
          <a:schemeClr val="lt1"/>
        </a:fontRef>
      </dsp:style>
    </dsp:sp>
    <dsp:sp modelId="{9B58582B-6F06-4BD9-84D4-257E7F768679}">
      <dsp:nvSpPr>
        <dsp:cNvPr id="0" name=""/>
        <dsp:cNvSpPr/>
      </dsp:nvSpPr>
      <dsp:spPr>
        <a:xfrm>
          <a:off x="1481" y="506317"/>
          <a:ext cx="2376201" cy="1900961"/>
        </a:xfrm>
        <a:prstGeom prst="roundRect">
          <a:avLst>
            <a:gd name="adj" fmla="val 10000"/>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1244600">
            <a:lnSpc>
              <a:spcPct val="90000"/>
            </a:lnSpc>
            <a:spcBef>
              <a:spcPct val="0"/>
            </a:spcBef>
            <a:spcAft>
              <a:spcPct val="35000"/>
            </a:spcAft>
          </a:pPr>
          <a:r>
            <a:rPr lang="en-US" sz="2800" kern="1200" smtClean="0"/>
            <a:t>Dự trù và liệt kê một số khó khăn, rủi ro, thách thức</a:t>
          </a:r>
          <a:endParaRPr lang="en-US" sz="2800" i="0" kern="1200">
            <a:latin typeface="Times New Roman" panose="02020603050405020304" pitchFamily="18" charset="0"/>
            <a:cs typeface="Times New Roman" panose="02020603050405020304" pitchFamily="18" charset="0"/>
          </a:endParaRPr>
        </a:p>
      </dsp:txBody>
      <dsp:txXfrm>
        <a:off x="57158" y="561994"/>
        <a:ext cx="2264847" cy="1789607"/>
      </dsp:txXfrm>
    </dsp:sp>
    <dsp:sp modelId="{AA69CDA2-378C-4155-BD07-D75BB04AD3D5}">
      <dsp:nvSpPr>
        <dsp:cNvPr id="0" name=""/>
        <dsp:cNvSpPr/>
      </dsp:nvSpPr>
      <dsp:spPr>
        <a:xfrm rot="19500000">
          <a:off x="4900636" y="1678809"/>
          <a:ext cx="2016963" cy="712860"/>
        </a:xfrm>
        <a:prstGeom prst="leftArrow">
          <a:avLst>
            <a:gd name="adj1" fmla="val 60000"/>
            <a:gd name="adj2" fmla="val 50000"/>
          </a:avLst>
        </a:prstGeom>
        <a:solidFill>
          <a:schemeClr val="accent1">
            <a:lumMod val="75000"/>
          </a:schemeClr>
        </a:solidFill>
        <a:ln>
          <a:noFill/>
        </a:ln>
        <a:effectLst/>
      </dsp:spPr>
      <dsp:style>
        <a:lnRef idx="0">
          <a:scrgbClr r="0" g="0" b="0"/>
        </a:lnRef>
        <a:fillRef idx="1">
          <a:scrgbClr r="0" g="0" b="0"/>
        </a:fillRef>
        <a:effectRef idx="0">
          <a:scrgbClr r="0" g="0" b="0"/>
        </a:effectRef>
        <a:fontRef idx="minor">
          <a:schemeClr val="lt1"/>
        </a:fontRef>
      </dsp:style>
    </dsp:sp>
    <dsp:sp modelId="{6EBB2CAE-A60B-4377-9D9B-75D9FF6502D3}">
      <dsp:nvSpPr>
        <dsp:cNvPr id="0" name=""/>
        <dsp:cNvSpPr/>
      </dsp:nvSpPr>
      <dsp:spPr>
        <a:xfrm>
          <a:off x="5547117" y="506317"/>
          <a:ext cx="2376201" cy="1900961"/>
        </a:xfrm>
        <a:prstGeom prst="roundRect">
          <a:avLst>
            <a:gd name="adj" fmla="val 10000"/>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1244600">
            <a:lnSpc>
              <a:spcPct val="90000"/>
            </a:lnSpc>
            <a:spcBef>
              <a:spcPct val="0"/>
            </a:spcBef>
            <a:spcAft>
              <a:spcPct val="35000"/>
            </a:spcAft>
          </a:pPr>
          <a:r>
            <a:rPr lang="en-US" sz="2800" kern="1200" smtClean="0"/>
            <a:t>Có phát sinh xảy ra cần khoảng thời gian nhất định để xử lí</a:t>
          </a:r>
          <a:endParaRPr lang="en-US" sz="2800" i="0" kern="1200">
            <a:latin typeface="Times New Roman" panose="02020603050405020304" pitchFamily="18" charset="0"/>
            <a:cs typeface="Times New Roman" panose="02020603050405020304" pitchFamily="18" charset="0"/>
          </a:endParaRPr>
        </a:p>
      </dsp:txBody>
      <dsp:txXfrm>
        <a:off x="5602794" y="561994"/>
        <a:ext cx="2264847" cy="1789607"/>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F5A11AD-709B-43DD-86D0-7AE98BD6D267}">
      <dsp:nvSpPr>
        <dsp:cNvPr id="0" name=""/>
        <dsp:cNvSpPr/>
      </dsp:nvSpPr>
      <dsp:spPr>
        <a:xfrm>
          <a:off x="2892551" y="2760899"/>
          <a:ext cx="2139696" cy="2139696"/>
        </a:xfrm>
        <a:prstGeom prst="ellipse">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305" tIns="27305" rIns="27305" bIns="27305" numCol="1" spcCol="1270" anchor="ctr" anchorCtr="0">
          <a:noAutofit/>
        </a:bodyPr>
        <a:lstStyle/>
        <a:p>
          <a:pPr lvl="0" algn="ctr" defTabSz="1911350">
            <a:lnSpc>
              <a:spcPct val="90000"/>
            </a:lnSpc>
            <a:spcBef>
              <a:spcPct val="0"/>
            </a:spcBef>
            <a:spcAft>
              <a:spcPct val="35000"/>
            </a:spcAft>
          </a:pPr>
          <a:r>
            <a:rPr kumimoji="0" lang="en-US" sz="4300" b="1" i="0" u="none" strike="noStrike" kern="1200" cap="none" spc="0" normalizeH="0" baseline="0" noProof="0" smtClean="0">
              <a:ln>
                <a:noFill/>
              </a:ln>
              <a:solidFill>
                <a:srgbClr val="FF0000"/>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MỤC ĐÍCH</a:t>
          </a:r>
          <a:endParaRPr lang="en-US" sz="4300" kern="1200">
            <a:solidFill>
              <a:schemeClr val="bg1"/>
            </a:solidFill>
          </a:endParaRPr>
        </a:p>
      </dsp:txBody>
      <dsp:txXfrm>
        <a:off x="3205902" y="3074250"/>
        <a:ext cx="1512994" cy="1512994"/>
      </dsp:txXfrm>
    </dsp:sp>
    <dsp:sp modelId="{846B6A2C-BAC2-4F0E-A145-8289578E6E63}">
      <dsp:nvSpPr>
        <dsp:cNvPr id="0" name=""/>
        <dsp:cNvSpPr/>
      </dsp:nvSpPr>
      <dsp:spPr>
        <a:xfrm rot="11700000">
          <a:off x="985828" y="2978791"/>
          <a:ext cx="1869912" cy="609813"/>
        </a:xfrm>
        <a:prstGeom prst="leftArrow">
          <a:avLst>
            <a:gd name="adj1" fmla="val 60000"/>
            <a:gd name="adj2" fmla="val 50000"/>
          </a:avLst>
        </a:prstGeom>
        <a:solidFill>
          <a:schemeClr val="accent1">
            <a:lumMod val="75000"/>
          </a:schemeClr>
        </a:solidFill>
        <a:ln>
          <a:noFill/>
        </a:ln>
        <a:effectLst/>
      </dsp:spPr>
      <dsp:style>
        <a:lnRef idx="0">
          <a:scrgbClr r="0" g="0" b="0"/>
        </a:lnRef>
        <a:fillRef idx="1">
          <a:scrgbClr r="0" g="0" b="0"/>
        </a:fillRef>
        <a:effectRef idx="0">
          <a:scrgbClr r="0" g="0" b="0"/>
        </a:effectRef>
        <a:fontRef idx="minor">
          <a:schemeClr val="lt1"/>
        </a:fontRef>
      </dsp:style>
    </dsp:sp>
    <dsp:sp modelId="{9B58582B-6F06-4BD9-84D4-257E7F768679}">
      <dsp:nvSpPr>
        <dsp:cNvPr id="0" name=""/>
        <dsp:cNvSpPr/>
      </dsp:nvSpPr>
      <dsp:spPr>
        <a:xfrm>
          <a:off x="1331" y="2228629"/>
          <a:ext cx="2032711" cy="1626168"/>
        </a:xfrm>
        <a:prstGeom prst="roundRect">
          <a:avLst>
            <a:gd name="adj" fmla="val 10000"/>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1244600">
            <a:lnSpc>
              <a:spcPct val="90000"/>
            </a:lnSpc>
            <a:spcBef>
              <a:spcPct val="0"/>
            </a:spcBef>
            <a:spcAft>
              <a:spcPct val="35000"/>
            </a:spcAft>
          </a:pPr>
          <a:r>
            <a:rPr lang="en-US" sz="2800" kern="1200" smtClean="0"/>
            <a:t>Biết được công việc đã làm đến đâu</a:t>
          </a:r>
          <a:endParaRPr lang="en-US" sz="2800" i="0" kern="1200">
            <a:latin typeface="Times New Roman" panose="02020603050405020304" pitchFamily="18" charset="0"/>
            <a:cs typeface="Times New Roman" panose="02020603050405020304" pitchFamily="18" charset="0"/>
          </a:endParaRPr>
        </a:p>
      </dsp:txBody>
      <dsp:txXfrm>
        <a:off x="48960" y="2276258"/>
        <a:ext cx="1937453" cy="1530910"/>
      </dsp:txXfrm>
    </dsp:sp>
    <dsp:sp modelId="{20E2E462-BABD-4DB9-8A50-E8883569470B}">
      <dsp:nvSpPr>
        <dsp:cNvPr id="0" name=""/>
        <dsp:cNvSpPr/>
      </dsp:nvSpPr>
      <dsp:spPr>
        <a:xfrm rot="14700000">
          <a:off x="2134182" y="1610236"/>
          <a:ext cx="1869912" cy="609813"/>
        </a:xfrm>
        <a:prstGeom prst="leftArrow">
          <a:avLst>
            <a:gd name="adj1" fmla="val 60000"/>
            <a:gd name="adj2" fmla="val 50000"/>
          </a:avLst>
        </a:prstGeom>
        <a:solidFill>
          <a:schemeClr val="accent5">
            <a:lumMod val="75000"/>
          </a:schemeClr>
        </a:solidFill>
        <a:ln>
          <a:noFill/>
        </a:ln>
        <a:effectLst/>
      </dsp:spPr>
      <dsp:style>
        <a:lnRef idx="0">
          <a:scrgbClr r="0" g="0" b="0"/>
        </a:lnRef>
        <a:fillRef idx="1">
          <a:scrgbClr r="0" g="0" b="0"/>
        </a:fillRef>
        <a:effectRef idx="0">
          <a:scrgbClr r="0" g="0" b="0"/>
        </a:effectRef>
        <a:fontRef idx="minor">
          <a:schemeClr val="lt1"/>
        </a:fontRef>
      </dsp:style>
    </dsp:sp>
    <dsp:sp modelId="{2768D3C9-945B-4617-A351-F970AB350B07}">
      <dsp:nvSpPr>
        <dsp:cNvPr id="0" name=""/>
        <dsp:cNvSpPr/>
      </dsp:nvSpPr>
      <dsp:spPr>
        <a:xfrm>
          <a:off x="1657653" y="254700"/>
          <a:ext cx="2032711" cy="1626168"/>
        </a:xfrm>
        <a:prstGeom prst="roundRect">
          <a:avLst>
            <a:gd name="adj" fmla="val 10000"/>
          </a:avLst>
        </a:prstGeom>
        <a:solidFill>
          <a:schemeClr val="accent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ctr" defTabSz="977900">
            <a:lnSpc>
              <a:spcPct val="90000"/>
            </a:lnSpc>
            <a:spcBef>
              <a:spcPct val="0"/>
            </a:spcBef>
            <a:spcAft>
              <a:spcPct val="35000"/>
            </a:spcAft>
          </a:pPr>
          <a:r>
            <a:rPr lang="en-US" sz="2200" kern="1200" smtClean="0"/>
            <a:t>Làm được bao nhiêu % của mục tiêu</a:t>
          </a:r>
          <a:endParaRPr lang="en-US" sz="2200" i="0" kern="1200">
            <a:latin typeface="Times New Roman" panose="02020603050405020304" pitchFamily="18" charset="0"/>
            <a:cs typeface="Times New Roman" panose="02020603050405020304" pitchFamily="18" charset="0"/>
          </a:endParaRPr>
        </a:p>
      </dsp:txBody>
      <dsp:txXfrm>
        <a:off x="1705282" y="302329"/>
        <a:ext cx="1937453" cy="1530910"/>
      </dsp:txXfrm>
    </dsp:sp>
    <dsp:sp modelId="{AA69CDA2-378C-4155-BD07-D75BB04AD3D5}">
      <dsp:nvSpPr>
        <dsp:cNvPr id="0" name=""/>
        <dsp:cNvSpPr/>
      </dsp:nvSpPr>
      <dsp:spPr>
        <a:xfrm rot="17700000">
          <a:off x="3920704" y="1610236"/>
          <a:ext cx="1869912" cy="609813"/>
        </a:xfrm>
        <a:prstGeom prst="leftArrow">
          <a:avLst>
            <a:gd name="adj1" fmla="val 60000"/>
            <a:gd name="adj2" fmla="val 50000"/>
          </a:avLst>
        </a:prstGeom>
        <a:solidFill>
          <a:schemeClr val="accent1">
            <a:lumMod val="75000"/>
          </a:schemeClr>
        </a:solidFill>
        <a:ln>
          <a:noFill/>
        </a:ln>
        <a:effectLst/>
      </dsp:spPr>
      <dsp:style>
        <a:lnRef idx="0">
          <a:scrgbClr r="0" g="0" b="0"/>
        </a:lnRef>
        <a:fillRef idx="1">
          <a:scrgbClr r="0" g="0" b="0"/>
        </a:fillRef>
        <a:effectRef idx="0">
          <a:scrgbClr r="0" g="0" b="0"/>
        </a:effectRef>
        <a:fontRef idx="minor">
          <a:schemeClr val="lt1"/>
        </a:fontRef>
      </dsp:style>
    </dsp:sp>
    <dsp:sp modelId="{6EBB2CAE-A60B-4377-9D9B-75D9FF6502D3}">
      <dsp:nvSpPr>
        <dsp:cNvPr id="0" name=""/>
        <dsp:cNvSpPr/>
      </dsp:nvSpPr>
      <dsp:spPr>
        <a:xfrm>
          <a:off x="4234434" y="254700"/>
          <a:ext cx="2032711" cy="1626168"/>
        </a:xfrm>
        <a:prstGeom prst="roundRect">
          <a:avLst>
            <a:gd name="adj" fmla="val 10000"/>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ctr" defTabSz="977900">
            <a:lnSpc>
              <a:spcPct val="90000"/>
            </a:lnSpc>
            <a:spcBef>
              <a:spcPct val="0"/>
            </a:spcBef>
            <a:spcAft>
              <a:spcPct val="35000"/>
            </a:spcAft>
          </a:pPr>
          <a:r>
            <a:rPr lang="en-US" sz="2200" kern="1200" smtClean="0"/>
            <a:t>Đối chiếu giữa mục tiêu và thành quả để có những điều chỉnh khi cần</a:t>
          </a:r>
          <a:endParaRPr lang="en-US" sz="2200" i="0" kern="1200">
            <a:latin typeface="Times New Roman" panose="02020603050405020304" pitchFamily="18" charset="0"/>
            <a:cs typeface="Times New Roman" panose="02020603050405020304" pitchFamily="18" charset="0"/>
          </a:endParaRPr>
        </a:p>
      </dsp:txBody>
      <dsp:txXfrm>
        <a:off x="4282063" y="302329"/>
        <a:ext cx="1937453" cy="1530910"/>
      </dsp:txXfrm>
    </dsp:sp>
    <dsp:sp modelId="{AFB5AD87-8901-4AA8-97A7-354C418D730D}">
      <dsp:nvSpPr>
        <dsp:cNvPr id="0" name=""/>
        <dsp:cNvSpPr/>
      </dsp:nvSpPr>
      <dsp:spPr>
        <a:xfrm rot="20700000">
          <a:off x="5069058" y="2978791"/>
          <a:ext cx="1869912" cy="609813"/>
        </a:xfrm>
        <a:prstGeom prst="leftArrow">
          <a:avLst>
            <a:gd name="adj1" fmla="val 60000"/>
            <a:gd name="adj2" fmla="val 50000"/>
          </a:avLst>
        </a:prstGeom>
        <a:solidFill>
          <a:schemeClr val="accent5">
            <a:lumMod val="75000"/>
          </a:schemeClr>
        </a:solidFill>
        <a:ln>
          <a:noFill/>
        </a:ln>
        <a:effectLst/>
      </dsp:spPr>
      <dsp:style>
        <a:lnRef idx="0">
          <a:scrgbClr r="0" g="0" b="0"/>
        </a:lnRef>
        <a:fillRef idx="1">
          <a:scrgbClr r="0" g="0" b="0"/>
        </a:fillRef>
        <a:effectRef idx="0">
          <a:scrgbClr r="0" g="0" b="0"/>
        </a:effectRef>
        <a:fontRef idx="minor">
          <a:schemeClr val="lt1"/>
        </a:fontRef>
      </dsp:style>
    </dsp:sp>
    <dsp:sp modelId="{FEA1D6DE-F493-43FF-B152-9DD176BAEDC8}">
      <dsp:nvSpPr>
        <dsp:cNvPr id="0" name=""/>
        <dsp:cNvSpPr/>
      </dsp:nvSpPr>
      <dsp:spPr>
        <a:xfrm>
          <a:off x="5890757" y="2228629"/>
          <a:ext cx="2032711" cy="1626168"/>
        </a:xfrm>
        <a:prstGeom prst="roundRect">
          <a:avLst>
            <a:gd name="adj" fmla="val 10000"/>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ctr" defTabSz="977900">
            <a:lnSpc>
              <a:spcPct val="90000"/>
            </a:lnSpc>
            <a:spcBef>
              <a:spcPct val="0"/>
            </a:spcBef>
            <a:spcAft>
              <a:spcPct val="35000"/>
            </a:spcAft>
          </a:pPr>
          <a:r>
            <a:rPr lang="en-US" sz="2200" kern="1200" smtClean="0"/>
            <a:t>Phát hiện những sai sót để rút kinh nghiệm cho lần tiếp theo</a:t>
          </a:r>
          <a:endParaRPr lang="en-US" sz="2200" i="0" kern="1200">
            <a:latin typeface="Times New Roman" panose="02020603050405020304" pitchFamily="18" charset="0"/>
            <a:cs typeface="Times New Roman" panose="02020603050405020304" pitchFamily="18" charset="0"/>
          </a:endParaRPr>
        </a:p>
      </dsp:txBody>
      <dsp:txXfrm>
        <a:off x="5938386" y="2276258"/>
        <a:ext cx="1937453" cy="1530910"/>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A7EF96-65AD-4E2C-B45F-63DA6D445E29}">
      <dsp:nvSpPr>
        <dsp:cNvPr id="0" name=""/>
        <dsp:cNvSpPr/>
      </dsp:nvSpPr>
      <dsp:spPr>
        <a:xfrm>
          <a:off x="-6818609" y="-1042556"/>
          <a:ext cx="8115093" cy="8115093"/>
        </a:xfrm>
        <a:prstGeom prst="blockArc">
          <a:avLst>
            <a:gd name="adj1" fmla="val 18900000"/>
            <a:gd name="adj2" fmla="val 2700000"/>
            <a:gd name="adj3" fmla="val 266"/>
          </a:avLst>
        </a:prstGeom>
        <a:noFill/>
        <a:ln w="12700" cap="flat" cmpd="sng" algn="ctr">
          <a:solidFill>
            <a:srgbClr val="FF0000"/>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403524E3-91F6-45AB-B12F-51339F9DFC8C}">
      <dsp:nvSpPr>
        <dsp:cNvPr id="0" name=""/>
        <dsp:cNvSpPr/>
      </dsp:nvSpPr>
      <dsp:spPr>
        <a:xfrm>
          <a:off x="566206" y="376753"/>
          <a:ext cx="8339156" cy="753988"/>
        </a:xfrm>
        <a:prstGeom prst="rect">
          <a:avLst/>
        </a:prstGeom>
        <a:solidFill>
          <a:srgbClr val="FFC0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98479" tIns="73660" rIns="73660" bIns="73660" numCol="1" spcCol="1270" anchor="ctr" anchorCtr="0">
          <a:noAutofit/>
        </a:bodyPr>
        <a:lstStyle/>
        <a:p>
          <a:pPr lvl="0" algn="l" defTabSz="1289050">
            <a:lnSpc>
              <a:spcPct val="90000"/>
            </a:lnSpc>
            <a:spcBef>
              <a:spcPct val="0"/>
            </a:spcBef>
            <a:spcAft>
              <a:spcPct val="35000"/>
            </a:spcAft>
          </a:pPr>
          <a:r>
            <a:rPr lang="en-US" sz="2900" b="1" kern="1200" smtClean="0"/>
            <a:t>Số lượng sản phẩm dự định sản xuất</a:t>
          </a:r>
          <a:endParaRPr lang="en-US" sz="2900" kern="1200"/>
        </a:p>
      </dsp:txBody>
      <dsp:txXfrm>
        <a:off x="566206" y="376753"/>
        <a:ext cx="8339156" cy="753988"/>
      </dsp:txXfrm>
    </dsp:sp>
    <dsp:sp modelId="{D9A196BA-9014-4600-9E53-77AD77C7300C}">
      <dsp:nvSpPr>
        <dsp:cNvPr id="0" name=""/>
        <dsp:cNvSpPr/>
      </dsp:nvSpPr>
      <dsp:spPr>
        <a:xfrm>
          <a:off x="94963" y="282504"/>
          <a:ext cx="942485" cy="942485"/>
        </a:xfrm>
        <a:prstGeom prst="ellipse">
          <a:avLst/>
        </a:prstGeom>
        <a:solidFill>
          <a:srgbClr val="CC66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FC17301F-65ED-48B5-ADB3-E7C53E5E2D71}">
      <dsp:nvSpPr>
        <dsp:cNvPr id="0" name=""/>
        <dsp:cNvSpPr/>
      </dsp:nvSpPr>
      <dsp:spPr>
        <a:xfrm>
          <a:off x="1106492" y="1507374"/>
          <a:ext cx="7798869" cy="753988"/>
        </a:xfrm>
        <a:prstGeom prst="rect">
          <a:avLst/>
        </a:prstGeom>
        <a:solidFill>
          <a:srgbClr val="CC66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98479" tIns="73660" rIns="73660" bIns="73660" numCol="1" spcCol="1270" anchor="ctr" anchorCtr="0">
          <a:noAutofit/>
        </a:bodyPr>
        <a:lstStyle/>
        <a:p>
          <a:pPr lvl="0" algn="l" defTabSz="1289050">
            <a:lnSpc>
              <a:spcPct val="90000"/>
            </a:lnSpc>
            <a:spcBef>
              <a:spcPct val="0"/>
            </a:spcBef>
            <a:spcAft>
              <a:spcPct val="35000"/>
            </a:spcAft>
          </a:pPr>
          <a:r>
            <a:rPr lang="en-US" sz="2900" b="1" kern="1200" smtClean="0"/>
            <a:t>Máy móc trang bị và nhà xưởng</a:t>
          </a:r>
          <a:r>
            <a:rPr lang="en-US" sz="2900" kern="1200" smtClean="0"/>
            <a:t> </a:t>
          </a:r>
          <a:endParaRPr lang="en-US" sz="2900" kern="1200"/>
        </a:p>
      </dsp:txBody>
      <dsp:txXfrm>
        <a:off x="1106492" y="1507374"/>
        <a:ext cx="7798869" cy="753988"/>
      </dsp:txXfrm>
    </dsp:sp>
    <dsp:sp modelId="{A60F5B7C-7E39-4954-8EC1-395B32DA8784}">
      <dsp:nvSpPr>
        <dsp:cNvPr id="0" name=""/>
        <dsp:cNvSpPr/>
      </dsp:nvSpPr>
      <dsp:spPr>
        <a:xfrm>
          <a:off x="635249" y="1413125"/>
          <a:ext cx="942485" cy="942485"/>
        </a:xfrm>
        <a:prstGeom prst="ellipse">
          <a:avLst/>
        </a:prstGeom>
        <a:solidFill>
          <a:srgbClr val="FFC0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8471E97E-9928-4F7C-9EB1-A0B044A043C7}">
      <dsp:nvSpPr>
        <dsp:cNvPr id="0" name=""/>
        <dsp:cNvSpPr/>
      </dsp:nvSpPr>
      <dsp:spPr>
        <a:xfrm>
          <a:off x="1272317" y="2637995"/>
          <a:ext cx="7633045" cy="753988"/>
        </a:xfrm>
        <a:prstGeom prst="rect">
          <a:avLst/>
        </a:prstGeom>
        <a:solidFill>
          <a:srgbClr val="FFC0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98479" tIns="73660" rIns="73660" bIns="73660" numCol="1" spcCol="1270" anchor="ctr" anchorCtr="0">
          <a:noAutofit/>
        </a:bodyPr>
        <a:lstStyle/>
        <a:p>
          <a:pPr lvl="0" algn="l" defTabSz="1289050">
            <a:lnSpc>
              <a:spcPct val="90000"/>
            </a:lnSpc>
            <a:spcBef>
              <a:spcPct val="0"/>
            </a:spcBef>
            <a:spcAft>
              <a:spcPct val="35000"/>
            </a:spcAft>
          </a:pPr>
          <a:r>
            <a:rPr lang="en-US" sz="2900" b="1" kern="1200" smtClean="0"/>
            <a:t>Phương thức sản xuất</a:t>
          </a:r>
          <a:r>
            <a:rPr lang="en-US" sz="2900" kern="1200" smtClean="0"/>
            <a:t>  </a:t>
          </a:r>
          <a:endParaRPr lang="en-US" sz="2900" kern="1200"/>
        </a:p>
      </dsp:txBody>
      <dsp:txXfrm>
        <a:off x="1272317" y="2637995"/>
        <a:ext cx="7633045" cy="753988"/>
      </dsp:txXfrm>
    </dsp:sp>
    <dsp:sp modelId="{72839F3A-260B-46D7-8E68-76FEEBA15057}">
      <dsp:nvSpPr>
        <dsp:cNvPr id="0" name=""/>
        <dsp:cNvSpPr/>
      </dsp:nvSpPr>
      <dsp:spPr>
        <a:xfrm>
          <a:off x="801074" y="2543747"/>
          <a:ext cx="942485" cy="942485"/>
        </a:xfrm>
        <a:prstGeom prst="ellipse">
          <a:avLst/>
        </a:prstGeom>
        <a:solidFill>
          <a:srgbClr val="CC66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50784C02-FA6D-4036-AF38-BC8344E3E045}">
      <dsp:nvSpPr>
        <dsp:cNvPr id="0" name=""/>
        <dsp:cNvSpPr/>
      </dsp:nvSpPr>
      <dsp:spPr>
        <a:xfrm>
          <a:off x="1106492" y="3768616"/>
          <a:ext cx="7798869" cy="753988"/>
        </a:xfrm>
        <a:prstGeom prst="rect">
          <a:avLst/>
        </a:prstGeom>
        <a:solidFill>
          <a:srgbClr val="CC66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98479" tIns="73660" rIns="73660" bIns="73660" numCol="1" spcCol="1270" anchor="ctr" anchorCtr="0">
          <a:noAutofit/>
        </a:bodyPr>
        <a:lstStyle/>
        <a:p>
          <a:pPr lvl="0" algn="l" defTabSz="1289050">
            <a:lnSpc>
              <a:spcPct val="90000"/>
            </a:lnSpc>
            <a:spcBef>
              <a:spcPct val="0"/>
            </a:spcBef>
            <a:spcAft>
              <a:spcPct val="35000"/>
            </a:spcAft>
          </a:pPr>
          <a:r>
            <a:rPr lang="en-US" sz="2900" b="1" kern="1200" smtClean="0"/>
            <a:t>Nguyên vật liệu và các nguồn lực khác</a:t>
          </a:r>
          <a:r>
            <a:rPr lang="en-US" sz="2900" kern="1200" smtClean="0"/>
            <a:t> </a:t>
          </a:r>
          <a:endParaRPr lang="en-US" sz="2900" kern="1200"/>
        </a:p>
      </dsp:txBody>
      <dsp:txXfrm>
        <a:off x="1106492" y="3768616"/>
        <a:ext cx="7798869" cy="753988"/>
      </dsp:txXfrm>
    </dsp:sp>
    <dsp:sp modelId="{CB26D684-9293-4AB1-B07C-94DD4917907D}">
      <dsp:nvSpPr>
        <dsp:cNvPr id="0" name=""/>
        <dsp:cNvSpPr/>
      </dsp:nvSpPr>
      <dsp:spPr>
        <a:xfrm>
          <a:off x="635249" y="3674368"/>
          <a:ext cx="942485" cy="942485"/>
        </a:xfrm>
        <a:prstGeom prst="ellipse">
          <a:avLst/>
        </a:prstGeom>
        <a:solidFill>
          <a:srgbClr val="FFC0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DD70286A-88AB-4BF7-BBC6-522207A183B1}">
      <dsp:nvSpPr>
        <dsp:cNvPr id="0" name=""/>
        <dsp:cNvSpPr/>
      </dsp:nvSpPr>
      <dsp:spPr>
        <a:xfrm>
          <a:off x="566206" y="4899238"/>
          <a:ext cx="8339156" cy="753988"/>
        </a:xfrm>
        <a:prstGeom prst="rect">
          <a:avLst/>
        </a:prstGeom>
        <a:solidFill>
          <a:srgbClr val="FFC0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98479" tIns="73660" rIns="73660" bIns="73660" numCol="1" spcCol="1270" anchor="ctr" anchorCtr="0">
          <a:noAutofit/>
        </a:bodyPr>
        <a:lstStyle/>
        <a:p>
          <a:pPr lvl="0" algn="l" defTabSz="1289050">
            <a:lnSpc>
              <a:spcPct val="90000"/>
            </a:lnSpc>
            <a:spcBef>
              <a:spcPct val="0"/>
            </a:spcBef>
            <a:spcAft>
              <a:spcPct val="35000"/>
            </a:spcAft>
          </a:pPr>
          <a:r>
            <a:rPr lang="en-US" sz="2900" b="1" kern="1200" smtClean="0"/>
            <a:t>Lợi thế cạnh tranh</a:t>
          </a:r>
          <a:endParaRPr lang="en-US" sz="2900" kern="1200"/>
        </a:p>
      </dsp:txBody>
      <dsp:txXfrm>
        <a:off x="566206" y="4899238"/>
        <a:ext cx="8339156" cy="753988"/>
      </dsp:txXfrm>
    </dsp:sp>
    <dsp:sp modelId="{3C4FEECA-1254-41E8-BAE8-E45561F0636D}">
      <dsp:nvSpPr>
        <dsp:cNvPr id="0" name=""/>
        <dsp:cNvSpPr/>
      </dsp:nvSpPr>
      <dsp:spPr>
        <a:xfrm>
          <a:off x="94963" y="4804989"/>
          <a:ext cx="942485" cy="942485"/>
        </a:xfrm>
        <a:prstGeom prst="ellipse">
          <a:avLst/>
        </a:prstGeom>
        <a:solidFill>
          <a:srgbClr val="CC66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A7EF96-65AD-4E2C-B45F-63DA6D445E29}">
      <dsp:nvSpPr>
        <dsp:cNvPr id="0" name=""/>
        <dsp:cNvSpPr/>
      </dsp:nvSpPr>
      <dsp:spPr>
        <a:xfrm>
          <a:off x="-1419751" y="-241315"/>
          <a:ext cx="1854230" cy="1854230"/>
        </a:xfrm>
        <a:prstGeom prst="blockArc">
          <a:avLst>
            <a:gd name="adj1" fmla="val 18900000"/>
            <a:gd name="adj2" fmla="val 2700000"/>
            <a:gd name="adj3" fmla="val 1165"/>
          </a:avLst>
        </a:prstGeom>
        <a:noFill/>
        <a:ln w="12700" cap="flat" cmpd="sng" algn="ctr">
          <a:solidFill>
            <a:srgbClr val="FF0000"/>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403524E3-91F6-45AB-B12F-51339F9DFC8C}">
      <dsp:nvSpPr>
        <dsp:cNvPr id="0" name=""/>
        <dsp:cNvSpPr/>
      </dsp:nvSpPr>
      <dsp:spPr>
        <a:xfrm>
          <a:off x="423136" y="694582"/>
          <a:ext cx="8797062" cy="677017"/>
        </a:xfrm>
        <a:prstGeom prst="rect">
          <a:avLst/>
        </a:prstGeom>
        <a:solidFill>
          <a:srgbClr val="FFC0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44354" tIns="91440" rIns="91440" bIns="91440" numCol="1" spcCol="1270" anchor="ctr" anchorCtr="0">
          <a:noAutofit/>
        </a:bodyPr>
        <a:lstStyle/>
        <a:p>
          <a:pPr lvl="0" algn="l" defTabSz="1600200">
            <a:lnSpc>
              <a:spcPct val="90000"/>
            </a:lnSpc>
            <a:spcBef>
              <a:spcPct val="0"/>
            </a:spcBef>
            <a:spcAft>
              <a:spcPct val="35000"/>
            </a:spcAft>
          </a:pPr>
          <a:r>
            <a:rPr lang="en-US" sz="3600" b="1" kern="1200" smtClean="0"/>
            <a:t>Số lượng sản phẩm dự định sản xuất</a:t>
          </a:r>
          <a:endParaRPr lang="en-US" sz="3600" kern="1200"/>
        </a:p>
      </dsp:txBody>
      <dsp:txXfrm>
        <a:off x="423136" y="694582"/>
        <a:ext cx="8797062" cy="677017"/>
      </dsp:txXfrm>
    </dsp:sp>
    <dsp:sp modelId="{D9A196BA-9014-4600-9E53-77AD77C7300C}">
      <dsp:nvSpPr>
        <dsp:cNvPr id="0" name=""/>
        <dsp:cNvSpPr/>
      </dsp:nvSpPr>
      <dsp:spPr>
        <a:xfrm>
          <a:off x="0" y="262663"/>
          <a:ext cx="846272" cy="846272"/>
        </a:xfrm>
        <a:prstGeom prst="ellipse">
          <a:avLst/>
        </a:prstGeom>
        <a:solidFill>
          <a:srgbClr val="CC66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A7EF96-65AD-4E2C-B45F-63DA6D445E29}">
      <dsp:nvSpPr>
        <dsp:cNvPr id="0" name=""/>
        <dsp:cNvSpPr/>
      </dsp:nvSpPr>
      <dsp:spPr>
        <a:xfrm>
          <a:off x="-1419751" y="-241315"/>
          <a:ext cx="1854230" cy="1854230"/>
        </a:xfrm>
        <a:prstGeom prst="blockArc">
          <a:avLst>
            <a:gd name="adj1" fmla="val 18900000"/>
            <a:gd name="adj2" fmla="val 2700000"/>
            <a:gd name="adj3" fmla="val 1165"/>
          </a:avLst>
        </a:prstGeom>
        <a:noFill/>
        <a:ln w="12700" cap="flat" cmpd="sng" algn="ctr">
          <a:solidFill>
            <a:srgbClr val="FF0000"/>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403524E3-91F6-45AB-B12F-51339F9DFC8C}">
      <dsp:nvSpPr>
        <dsp:cNvPr id="0" name=""/>
        <dsp:cNvSpPr/>
      </dsp:nvSpPr>
      <dsp:spPr>
        <a:xfrm>
          <a:off x="423136" y="694582"/>
          <a:ext cx="8797062" cy="677017"/>
        </a:xfrm>
        <a:prstGeom prst="rect">
          <a:avLst/>
        </a:prstGeom>
        <a:solidFill>
          <a:srgbClr val="FFC0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44354" tIns="91440" rIns="91440" bIns="91440" numCol="1" spcCol="1270" anchor="ctr" anchorCtr="0">
          <a:noAutofit/>
        </a:bodyPr>
        <a:lstStyle/>
        <a:p>
          <a:pPr lvl="0" algn="l" defTabSz="1600200">
            <a:lnSpc>
              <a:spcPct val="90000"/>
            </a:lnSpc>
            <a:spcBef>
              <a:spcPct val="0"/>
            </a:spcBef>
            <a:spcAft>
              <a:spcPct val="35000"/>
            </a:spcAft>
          </a:pPr>
          <a:r>
            <a:rPr lang="en-US" sz="3600" b="1" kern="1200" smtClean="0"/>
            <a:t>Số lượng sản phẩm dự định sản xuất</a:t>
          </a:r>
          <a:endParaRPr lang="en-US" sz="3600" kern="1200"/>
        </a:p>
      </dsp:txBody>
      <dsp:txXfrm>
        <a:off x="423136" y="694582"/>
        <a:ext cx="8797062" cy="677017"/>
      </dsp:txXfrm>
    </dsp:sp>
    <dsp:sp modelId="{D9A196BA-9014-4600-9E53-77AD77C7300C}">
      <dsp:nvSpPr>
        <dsp:cNvPr id="0" name=""/>
        <dsp:cNvSpPr/>
      </dsp:nvSpPr>
      <dsp:spPr>
        <a:xfrm>
          <a:off x="0" y="262663"/>
          <a:ext cx="846272" cy="846272"/>
        </a:xfrm>
        <a:prstGeom prst="ellipse">
          <a:avLst/>
        </a:prstGeom>
        <a:solidFill>
          <a:srgbClr val="CC66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A7EF96-65AD-4E2C-B45F-63DA6D445E29}">
      <dsp:nvSpPr>
        <dsp:cNvPr id="0" name=""/>
        <dsp:cNvSpPr/>
      </dsp:nvSpPr>
      <dsp:spPr>
        <a:xfrm>
          <a:off x="-1262229" y="-215102"/>
          <a:ext cx="1649404" cy="1649404"/>
        </a:xfrm>
        <a:prstGeom prst="blockArc">
          <a:avLst>
            <a:gd name="adj1" fmla="val 18900000"/>
            <a:gd name="adj2" fmla="val 2700000"/>
            <a:gd name="adj3" fmla="val 1310"/>
          </a:avLst>
        </a:prstGeom>
        <a:noFill/>
        <a:ln w="12700" cap="flat" cmpd="sng" algn="ctr">
          <a:solidFill>
            <a:srgbClr val="CC6600"/>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D8E6B5FE-8A70-4E93-9A23-0BD24EC1D922}">
      <dsp:nvSpPr>
        <dsp:cNvPr id="0" name=""/>
        <dsp:cNvSpPr/>
      </dsp:nvSpPr>
      <dsp:spPr>
        <a:xfrm>
          <a:off x="376656" y="308274"/>
          <a:ext cx="8843542" cy="602651"/>
        </a:xfrm>
        <a:prstGeom prst="rect">
          <a:avLst/>
        </a:prstGeom>
        <a:solidFill>
          <a:srgbClr val="CC66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83870" tIns="83820" rIns="83820" bIns="83820" numCol="1" spcCol="1270" anchor="ctr" anchorCtr="0">
          <a:noAutofit/>
        </a:bodyPr>
        <a:lstStyle/>
        <a:p>
          <a:pPr lvl="0" algn="l" defTabSz="1466850">
            <a:lnSpc>
              <a:spcPct val="90000"/>
            </a:lnSpc>
            <a:spcBef>
              <a:spcPct val="0"/>
            </a:spcBef>
            <a:spcAft>
              <a:spcPct val="35000"/>
            </a:spcAft>
          </a:pPr>
          <a:r>
            <a:rPr lang="en-US" sz="3300" b="1" kern="1200" smtClean="0"/>
            <a:t>Máy móc trang bị và nhà xưởng</a:t>
          </a:r>
          <a:r>
            <a:rPr lang="en-US" sz="3300" kern="1200" smtClean="0"/>
            <a:t> </a:t>
          </a:r>
          <a:endParaRPr lang="en-US" sz="3300" kern="1200"/>
        </a:p>
      </dsp:txBody>
      <dsp:txXfrm>
        <a:off x="376656" y="308274"/>
        <a:ext cx="8843542" cy="602651"/>
      </dsp:txXfrm>
    </dsp:sp>
    <dsp:sp modelId="{A60F5B7C-7E39-4954-8EC1-395B32DA8784}">
      <dsp:nvSpPr>
        <dsp:cNvPr id="0" name=""/>
        <dsp:cNvSpPr/>
      </dsp:nvSpPr>
      <dsp:spPr>
        <a:xfrm>
          <a:off x="0" y="232943"/>
          <a:ext cx="753313" cy="753313"/>
        </a:xfrm>
        <a:prstGeom prst="ellipse">
          <a:avLst/>
        </a:prstGeom>
        <a:solidFill>
          <a:srgbClr val="FFC0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A7EF96-65AD-4E2C-B45F-63DA6D445E29}">
      <dsp:nvSpPr>
        <dsp:cNvPr id="0" name=""/>
        <dsp:cNvSpPr/>
      </dsp:nvSpPr>
      <dsp:spPr>
        <a:xfrm>
          <a:off x="-1262229" y="-215102"/>
          <a:ext cx="1649404" cy="1649404"/>
        </a:xfrm>
        <a:prstGeom prst="blockArc">
          <a:avLst>
            <a:gd name="adj1" fmla="val 18900000"/>
            <a:gd name="adj2" fmla="val 2700000"/>
            <a:gd name="adj3" fmla="val 1310"/>
          </a:avLst>
        </a:prstGeom>
        <a:noFill/>
        <a:ln w="12700" cap="flat" cmpd="sng" algn="ctr">
          <a:solidFill>
            <a:srgbClr val="CC6600"/>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D8E6B5FE-8A70-4E93-9A23-0BD24EC1D922}">
      <dsp:nvSpPr>
        <dsp:cNvPr id="0" name=""/>
        <dsp:cNvSpPr/>
      </dsp:nvSpPr>
      <dsp:spPr>
        <a:xfrm>
          <a:off x="376656" y="308274"/>
          <a:ext cx="8843542" cy="602651"/>
        </a:xfrm>
        <a:prstGeom prst="rect">
          <a:avLst/>
        </a:prstGeom>
        <a:solidFill>
          <a:srgbClr val="CC66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83870" tIns="83820" rIns="83820" bIns="83820" numCol="1" spcCol="1270" anchor="ctr" anchorCtr="0">
          <a:noAutofit/>
        </a:bodyPr>
        <a:lstStyle/>
        <a:p>
          <a:pPr lvl="0" algn="l" defTabSz="1466850">
            <a:lnSpc>
              <a:spcPct val="90000"/>
            </a:lnSpc>
            <a:spcBef>
              <a:spcPct val="0"/>
            </a:spcBef>
            <a:spcAft>
              <a:spcPct val="35000"/>
            </a:spcAft>
          </a:pPr>
          <a:r>
            <a:rPr lang="en-US" sz="3300" b="1" kern="1200" smtClean="0"/>
            <a:t>Máy móc trang bị và nhà xưởng</a:t>
          </a:r>
          <a:r>
            <a:rPr lang="en-US" sz="3300" kern="1200" smtClean="0"/>
            <a:t> </a:t>
          </a:r>
          <a:endParaRPr lang="en-US" sz="3300" kern="1200"/>
        </a:p>
      </dsp:txBody>
      <dsp:txXfrm>
        <a:off x="376656" y="308274"/>
        <a:ext cx="8843542" cy="602651"/>
      </dsp:txXfrm>
    </dsp:sp>
    <dsp:sp modelId="{A60F5B7C-7E39-4954-8EC1-395B32DA8784}">
      <dsp:nvSpPr>
        <dsp:cNvPr id="0" name=""/>
        <dsp:cNvSpPr/>
      </dsp:nvSpPr>
      <dsp:spPr>
        <a:xfrm>
          <a:off x="0" y="232943"/>
          <a:ext cx="753313" cy="753313"/>
        </a:xfrm>
        <a:prstGeom prst="ellipse">
          <a:avLst/>
        </a:prstGeom>
        <a:solidFill>
          <a:srgbClr val="FFC0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A7EF96-65AD-4E2C-B45F-63DA6D445E29}">
      <dsp:nvSpPr>
        <dsp:cNvPr id="0" name=""/>
        <dsp:cNvSpPr/>
      </dsp:nvSpPr>
      <dsp:spPr>
        <a:xfrm>
          <a:off x="-1340968" y="-228208"/>
          <a:ext cx="1751817" cy="1751817"/>
        </a:xfrm>
        <a:prstGeom prst="blockArc">
          <a:avLst>
            <a:gd name="adj1" fmla="val 18900000"/>
            <a:gd name="adj2" fmla="val 2700000"/>
            <a:gd name="adj3" fmla="val 1233"/>
          </a:avLst>
        </a:prstGeom>
        <a:noFill/>
        <a:ln w="12700" cap="flat" cmpd="sng" algn="ctr">
          <a:solidFill>
            <a:srgbClr val="CC6600"/>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E1A10C3F-4031-4593-8401-58AC7131495F}">
      <dsp:nvSpPr>
        <dsp:cNvPr id="0" name=""/>
        <dsp:cNvSpPr/>
      </dsp:nvSpPr>
      <dsp:spPr>
        <a:xfrm>
          <a:off x="399928" y="327757"/>
          <a:ext cx="8850173" cy="639885"/>
        </a:xfrm>
        <a:prstGeom prst="rect">
          <a:avLst/>
        </a:prstGeom>
        <a:solidFill>
          <a:srgbClr val="FFC0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14112" tIns="88900" rIns="88900" bIns="88900" numCol="1" spcCol="1270" anchor="ctr" anchorCtr="0">
          <a:noAutofit/>
        </a:bodyPr>
        <a:lstStyle/>
        <a:p>
          <a:pPr lvl="0" algn="l" defTabSz="1555750">
            <a:lnSpc>
              <a:spcPct val="90000"/>
            </a:lnSpc>
            <a:spcBef>
              <a:spcPct val="0"/>
            </a:spcBef>
            <a:spcAft>
              <a:spcPct val="35000"/>
            </a:spcAft>
          </a:pPr>
          <a:r>
            <a:rPr lang="en-US" sz="3500" b="1" kern="1200" smtClean="0"/>
            <a:t>Phương thức sản xuất</a:t>
          </a:r>
          <a:r>
            <a:rPr lang="en-US" sz="3500" kern="1200" smtClean="0"/>
            <a:t>  </a:t>
          </a:r>
          <a:endParaRPr lang="en-US" sz="3500" kern="1200"/>
        </a:p>
      </dsp:txBody>
      <dsp:txXfrm>
        <a:off x="399928" y="327757"/>
        <a:ext cx="8850173" cy="639885"/>
      </dsp:txXfrm>
    </dsp:sp>
    <dsp:sp modelId="{72839F3A-260B-46D7-8E68-76FEEBA15057}">
      <dsp:nvSpPr>
        <dsp:cNvPr id="0" name=""/>
        <dsp:cNvSpPr/>
      </dsp:nvSpPr>
      <dsp:spPr>
        <a:xfrm>
          <a:off x="0" y="247771"/>
          <a:ext cx="799857" cy="799857"/>
        </a:xfrm>
        <a:prstGeom prst="ellipse">
          <a:avLst/>
        </a:prstGeom>
        <a:solidFill>
          <a:srgbClr val="CC66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A7EF96-65AD-4E2C-B45F-63DA6D445E29}">
      <dsp:nvSpPr>
        <dsp:cNvPr id="0" name=""/>
        <dsp:cNvSpPr/>
      </dsp:nvSpPr>
      <dsp:spPr>
        <a:xfrm>
          <a:off x="-1340968" y="-228208"/>
          <a:ext cx="1751817" cy="1751817"/>
        </a:xfrm>
        <a:prstGeom prst="blockArc">
          <a:avLst>
            <a:gd name="adj1" fmla="val 18900000"/>
            <a:gd name="adj2" fmla="val 2700000"/>
            <a:gd name="adj3" fmla="val 1233"/>
          </a:avLst>
        </a:prstGeom>
        <a:noFill/>
        <a:ln w="12700" cap="flat" cmpd="sng" algn="ctr">
          <a:solidFill>
            <a:srgbClr val="CC6600"/>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E1A10C3F-4031-4593-8401-58AC7131495F}">
      <dsp:nvSpPr>
        <dsp:cNvPr id="0" name=""/>
        <dsp:cNvSpPr/>
      </dsp:nvSpPr>
      <dsp:spPr>
        <a:xfrm>
          <a:off x="399928" y="327757"/>
          <a:ext cx="8850173" cy="639885"/>
        </a:xfrm>
        <a:prstGeom prst="rect">
          <a:avLst/>
        </a:prstGeom>
        <a:solidFill>
          <a:srgbClr val="FFC0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14112" tIns="88900" rIns="88900" bIns="88900" numCol="1" spcCol="1270" anchor="ctr" anchorCtr="0">
          <a:noAutofit/>
        </a:bodyPr>
        <a:lstStyle/>
        <a:p>
          <a:pPr lvl="0" algn="l" defTabSz="1555750">
            <a:lnSpc>
              <a:spcPct val="90000"/>
            </a:lnSpc>
            <a:spcBef>
              <a:spcPct val="0"/>
            </a:spcBef>
            <a:spcAft>
              <a:spcPct val="35000"/>
            </a:spcAft>
          </a:pPr>
          <a:r>
            <a:rPr lang="en-US" sz="3500" b="1" kern="1200" smtClean="0"/>
            <a:t>Phương thức sản xuất</a:t>
          </a:r>
          <a:r>
            <a:rPr lang="en-US" sz="3500" kern="1200" smtClean="0"/>
            <a:t>  </a:t>
          </a:r>
          <a:endParaRPr lang="en-US" sz="3500" kern="1200"/>
        </a:p>
      </dsp:txBody>
      <dsp:txXfrm>
        <a:off x="399928" y="327757"/>
        <a:ext cx="8850173" cy="639885"/>
      </dsp:txXfrm>
    </dsp:sp>
    <dsp:sp modelId="{72839F3A-260B-46D7-8E68-76FEEBA15057}">
      <dsp:nvSpPr>
        <dsp:cNvPr id="0" name=""/>
        <dsp:cNvSpPr/>
      </dsp:nvSpPr>
      <dsp:spPr>
        <a:xfrm>
          <a:off x="0" y="247771"/>
          <a:ext cx="799857" cy="799857"/>
        </a:xfrm>
        <a:prstGeom prst="ellipse">
          <a:avLst/>
        </a:prstGeom>
        <a:solidFill>
          <a:srgbClr val="CC66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A7EF96-65AD-4E2C-B45F-63DA6D445E29}">
      <dsp:nvSpPr>
        <dsp:cNvPr id="0" name=""/>
        <dsp:cNvSpPr/>
      </dsp:nvSpPr>
      <dsp:spPr>
        <a:xfrm>
          <a:off x="-1340968" y="-228208"/>
          <a:ext cx="1751817" cy="1751817"/>
        </a:xfrm>
        <a:prstGeom prst="blockArc">
          <a:avLst>
            <a:gd name="adj1" fmla="val 18900000"/>
            <a:gd name="adj2" fmla="val 2700000"/>
            <a:gd name="adj3" fmla="val 1233"/>
          </a:avLst>
        </a:prstGeom>
        <a:noFill/>
        <a:ln w="12700" cap="flat" cmpd="sng" algn="ctr">
          <a:solidFill>
            <a:srgbClr val="CC6600"/>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E1A10C3F-4031-4593-8401-58AC7131495F}">
      <dsp:nvSpPr>
        <dsp:cNvPr id="0" name=""/>
        <dsp:cNvSpPr/>
      </dsp:nvSpPr>
      <dsp:spPr>
        <a:xfrm>
          <a:off x="399928" y="327757"/>
          <a:ext cx="8850173" cy="639885"/>
        </a:xfrm>
        <a:prstGeom prst="rect">
          <a:avLst/>
        </a:prstGeom>
        <a:solidFill>
          <a:srgbClr val="FFC0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14112" tIns="88900" rIns="88900" bIns="88900" numCol="1" spcCol="1270" anchor="ctr" anchorCtr="0">
          <a:noAutofit/>
        </a:bodyPr>
        <a:lstStyle/>
        <a:p>
          <a:pPr lvl="0" algn="l" defTabSz="1555750">
            <a:lnSpc>
              <a:spcPct val="90000"/>
            </a:lnSpc>
            <a:spcBef>
              <a:spcPct val="0"/>
            </a:spcBef>
            <a:spcAft>
              <a:spcPct val="35000"/>
            </a:spcAft>
          </a:pPr>
          <a:r>
            <a:rPr lang="en-US" sz="3500" b="1" kern="1200" smtClean="0"/>
            <a:t>Phương thức sản xuất</a:t>
          </a:r>
          <a:r>
            <a:rPr lang="en-US" sz="3500" kern="1200" smtClean="0"/>
            <a:t>  </a:t>
          </a:r>
          <a:endParaRPr lang="en-US" sz="3500" kern="1200"/>
        </a:p>
      </dsp:txBody>
      <dsp:txXfrm>
        <a:off x="399928" y="327757"/>
        <a:ext cx="8850173" cy="639885"/>
      </dsp:txXfrm>
    </dsp:sp>
    <dsp:sp modelId="{72839F3A-260B-46D7-8E68-76FEEBA15057}">
      <dsp:nvSpPr>
        <dsp:cNvPr id="0" name=""/>
        <dsp:cNvSpPr/>
      </dsp:nvSpPr>
      <dsp:spPr>
        <a:xfrm>
          <a:off x="0" y="247771"/>
          <a:ext cx="799857" cy="799857"/>
        </a:xfrm>
        <a:prstGeom prst="ellipse">
          <a:avLst/>
        </a:prstGeom>
        <a:solidFill>
          <a:srgbClr val="CC66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A7EF96-65AD-4E2C-B45F-63DA6D445E29}">
      <dsp:nvSpPr>
        <dsp:cNvPr id="0" name=""/>
        <dsp:cNvSpPr/>
      </dsp:nvSpPr>
      <dsp:spPr>
        <a:xfrm>
          <a:off x="-1183504" y="-201995"/>
          <a:ext cx="1546992" cy="1546992"/>
        </a:xfrm>
        <a:prstGeom prst="blockArc">
          <a:avLst>
            <a:gd name="adj1" fmla="val 18900000"/>
            <a:gd name="adj2" fmla="val 2700000"/>
            <a:gd name="adj3" fmla="val 1396"/>
          </a:avLst>
        </a:prstGeom>
        <a:noFill/>
        <a:ln w="12700" cap="flat" cmpd="sng" algn="ctr">
          <a:solidFill>
            <a:srgbClr val="CC6600"/>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1CA43709-26FA-4334-90AF-730F8A31BF93}">
      <dsp:nvSpPr>
        <dsp:cNvPr id="0" name=""/>
        <dsp:cNvSpPr/>
      </dsp:nvSpPr>
      <dsp:spPr>
        <a:xfrm>
          <a:off x="353364" y="288808"/>
          <a:ext cx="8860082" cy="565383"/>
        </a:xfrm>
        <a:prstGeom prst="rect">
          <a:avLst/>
        </a:prstGeom>
        <a:solidFill>
          <a:srgbClr val="CC66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53628" tIns="78740" rIns="78740" bIns="78740" numCol="1" spcCol="1270" anchor="ctr" anchorCtr="0">
          <a:noAutofit/>
        </a:bodyPr>
        <a:lstStyle/>
        <a:p>
          <a:pPr lvl="0" algn="l" defTabSz="1377950">
            <a:lnSpc>
              <a:spcPct val="90000"/>
            </a:lnSpc>
            <a:spcBef>
              <a:spcPct val="0"/>
            </a:spcBef>
            <a:spcAft>
              <a:spcPct val="35000"/>
            </a:spcAft>
          </a:pPr>
          <a:r>
            <a:rPr lang="en-US" sz="3100" b="1" kern="1200" smtClean="0"/>
            <a:t>Nguyên vật liệu và các nguồn lực khác</a:t>
          </a:r>
          <a:r>
            <a:rPr lang="en-US" sz="3100" kern="1200" smtClean="0"/>
            <a:t> </a:t>
          </a:r>
          <a:endParaRPr lang="en-US" sz="3100" kern="1200"/>
        </a:p>
      </dsp:txBody>
      <dsp:txXfrm>
        <a:off x="353364" y="288808"/>
        <a:ext cx="8860082" cy="565383"/>
      </dsp:txXfrm>
    </dsp:sp>
    <dsp:sp modelId="{CB26D684-9293-4AB1-B07C-94DD4917907D}">
      <dsp:nvSpPr>
        <dsp:cNvPr id="0" name=""/>
        <dsp:cNvSpPr/>
      </dsp:nvSpPr>
      <dsp:spPr>
        <a:xfrm>
          <a:off x="0" y="218135"/>
          <a:ext cx="706729" cy="706729"/>
        </a:xfrm>
        <a:prstGeom prst="ellipse">
          <a:avLst/>
        </a:prstGeom>
        <a:solidFill>
          <a:srgbClr val="FFC0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A7EF96-65AD-4E2C-B45F-63DA6D445E29}">
      <dsp:nvSpPr>
        <dsp:cNvPr id="0" name=""/>
        <dsp:cNvSpPr/>
      </dsp:nvSpPr>
      <dsp:spPr>
        <a:xfrm>
          <a:off x="-1183504" y="-201995"/>
          <a:ext cx="1546992" cy="1546992"/>
        </a:xfrm>
        <a:prstGeom prst="blockArc">
          <a:avLst>
            <a:gd name="adj1" fmla="val 18900000"/>
            <a:gd name="adj2" fmla="val 2700000"/>
            <a:gd name="adj3" fmla="val 1396"/>
          </a:avLst>
        </a:prstGeom>
        <a:noFill/>
        <a:ln w="12700" cap="flat" cmpd="sng" algn="ctr">
          <a:solidFill>
            <a:srgbClr val="CC6600"/>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1CA43709-26FA-4334-90AF-730F8A31BF93}">
      <dsp:nvSpPr>
        <dsp:cNvPr id="0" name=""/>
        <dsp:cNvSpPr/>
      </dsp:nvSpPr>
      <dsp:spPr>
        <a:xfrm>
          <a:off x="353364" y="288808"/>
          <a:ext cx="8860082" cy="565383"/>
        </a:xfrm>
        <a:prstGeom prst="rect">
          <a:avLst/>
        </a:prstGeom>
        <a:solidFill>
          <a:srgbClr val="CC66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53628" tIns="78740" rIns="78740" bIns="78740" numCol="1" spcCol="1270" anchor="ctr" anchorCtr="0">
          <a:noAutofit/>
        </a:bodyPr>
        <a:lstStyle/>
        <a:p>
          <a:pPr lvl="0" algn="l" defTabSz="1377950">
            <a:lnSpc>
              <a:spcPct val="90000"/>
            </a:lnSpc>
            <a:spcBef>
              <a:spcPct val="0"/>
            </a:spcBef>
            <a:spcAft>
              <a:spcPct val="35000"/>
            </a:spcAft>
          </a:pPr>
          <a:r>
            <a:rPr lang="en-US" sz="3100" b="1" kern="1200" smtClean="0"/>
            <a:t>Nguyên vật liệu và các nguồn lực khác</a:t>
          </a:r>
          <a:r>
            <a:rPr lang="en-US" sz="3100" kern="1200" smtClean="0"/>
            <a:t> </a:t>
          </a:r>
          <a:endParaRPr lang="en-US" sz="3100" kern="1200"/>
        </a:p>
      </dsp:txBody>
      <dsp:txXfrm>
        <a:off x="353364" y="288808"/>
        <a:ext cx="8860082" cy="565383"/>
      </dsp:txXfrm>
    </dsp:sp>
    <dsp:sp modelId="{CB26D684-9293-4AB1-B07C-94DD4917907D}">
      <dsp:nvSpPr>
        <dsp:cNvPr id="0" name=""/>
        <dsp:cNvSpPr/>
      </dsp:nvSpPr>
      <dsp:spPr>
        <a:xfrm>
          <a:off x="0" y="218135"/>
          <a:ext cx="706729" cy="706729"/>
        </a:xfrm>
        <a:prstGeom prst="ellipse">
          <a:avLst/>
        </a:prstGeom>
        <a:solidFill>
          <a:srgbClr val="FFC0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A7EF96-65AD-4E2C-B45F-63DA6D445E29}">
      <dsp:nvSpPr>
        <dsp:cNvPr id="0" name=""/>
        <dsp:cNvSpPr/>
      </dsp:nvSpPr>
      <dsp:spPr>
        <a:xfrm>
          <a:off x="-1341006" y="-228208"/>
          <a:ext cx="1751817" cy="1751817"/>
        </a:xfrm>
        <a:prstGeom prst="blockArc">
          <a:avLst>
            <a:gd name="adj1" fmla="val 18900000"/>
            <a:gd name="adj2" fmla="val 2700000"/>
            <a:gd name="adj3" fmla="val 1233"/>
          </a:avLst>
        </a:prstGeom>
        <a:noFill/>
        <a:ln w="12700" cap="flat" cmpd="sng" algn="ctr">
          <a:solidFill>
            <a:srgbClr val="CC6600"/>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6BE1FBC5-F899-4E18-939B-F36FB082632F}">
      <dsp:nvSpPr>
        <dsp:cNvPr id="0" name=""/>
        <dsp:cNvSpPr/>
      </dsp:nvSpPr>
      <dsp:spPr>
        <a:xfrm>
          <a:off x="399872" y="327801"/>
          <a:ext cx="8744126" cy="639796"/>
        </a:xfrm>
        <a:prstGeom prst="rect">
          <a:avLst/>
        </a:prstGeom>
        <a:solidFill>
          <a:srgbClr val="FFC0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14112" tIns="88900" rIns="88900" bIns="88900" numCol="1" spcCol="1270" anchor="ctr" anchorCtr="0">
          <a:noAutofit/>
        </a:bodyPr>
        <a:lstStyle/>
        <a:p>
          <a:pPr lvl="0" algn="l" defTabSz="1555750">
            <a:lnSpc>
              <a:spcPct val="90000"/>
            </a:lnSpc>
            <a:spcBef>
              <a:spcPct val="0"/>
            </a:spcBef>
            <a:spcAft>
              <a:spcPct val="35000"/>
            </a:spcAft>
          </a:pPr>
          <a:r>
            <a:rPr lang="en-US" sz="3500" b="1" kern="1200" smtClean="0"/>
            <a:t>Lợi thế cạnh tranh</a:t>
          </a:r>
          <a:endParaRPr lang="en-US" sz="3500" kern="1200"/>
        </a:p>
      </dsp:txBody>
      <dsp:txXfrm>
        <a:off x="399872" y="327801"/>
        <a:ext cx="8744126" cy="639796"/>
      </dsp:txXfrm>
    </dsp:sp>
    <dsp:sp modelId="{3C4FEECA-1254-41E8-BAE8-E45561F0636D}">
      <dsp:nvSpPr>
        <dsp:cNvPr id="0" name=""/>
        <dsp:cNvSpPr/>
      </dsp:nvSpPr>
      <dsp:spPr>
        <a:xfrm>
          <a:off x="0" y="247827"/>
          <a:ext cx="799745" cy="799745"/>
        </a:xfrm>
        <a:prstGeom prst="ellipse">
          <a:avLst/>
        </a:prstGeom>
        <a:solidFill>
          <a:srgbClr val="CC66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A7EF96-65AD-4E2C-B45F-63DA6D445E29}">
      <dsp:nvSpPr>
        <dsp:cNvPr id="0" name=""/>
        <dsp:cNvSpPr/>
      </dsp:nvSpPr>
      <dsp:spPr>
        <a:xfrm>
          <a:off x="-1341006" y="-228208"/>
          <a:ext cx="1751817" cy="1751817"/>
        </a:xfrm>
        <a:prstGeom prst="blockArc">
          <a:avLst>
            <a:gd name="adj1" fmla="val 18900000"/>
            <a:gd name="adj2" fmla="val 2700000"/>
            <a:gd name="adj3" fmla="val 1233"/>
          </a:avLst>
        </a:prstGeom>
        <a:noFill/>
        <a:ln w="12700" cap="flat" cmpd="sng" algn="ctr">
          <a:solidFill>
            <a:srgbClr val="CC6600"/>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6BE1FBC5-F899-4E18-939B-F36FB082632F}">
      <dsp:nvSpPr>
        <dsp:cNvPr id="0" name=""/>
        <dsp:cNvSpPr/>
      </dsp:nvSpPr>
      <dsp:spPr>
        <a:xfrm>
          <a:off x="399872" y="327801"/>
          <a:ext cx="8744126" cy="639796"/>
        </a:xfrm>
        <a:prstGeom prst="rect">
          <a:avLst/>
        </a:prstGeom>
        <a:solidFill>
          <a:srgbClr val="FFC0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14112" tIns="88900" rIns="88900" bIns="88900" numCol="1" spcCol="1270" anchor="ctr" anchorCtr="0">
          <a:noAutofit/>
        </a:bodyPr>
        <a:lstStyle/>
        <a:p>
          <a:pPr lvl="0" algn="l" defTabSz="1555750">
            <a:lnSpc>
              <a:spcPct val="90000"/>
            </a:lnSpc>
            <a:spcBef>
              <a:spcPct val="0"/>
            </a:spcBef>
            <a:spcAft>
              <a:spcPct val="35000"/>
            </a:spcAft>
          </a:pPr>
          <a:r>
            <a:rPr lang="en-US" sz="3500" b="1" kern="1200" smtClean="0"/>
            <a:t>Lợi thế cạnh tranh</a:t>
          </a:r>
          <a:endParaRPr lang="en-US" sz="3500" kern="1200"/>
        </a:p>
      </dsp:txBody>
      <dsp:txXfrm>
        <a:off x="399872" y="327801"/>
        <a:ext cx="8744126" cy="639796"/>
      </dsp:txXfrm>
    </dsp:sp>
    <dsp:sp modelId="{3C4FEECA-1254-41E8-BAE8-E45561F0636D}">
      <dsp:nvSpPr>
        <dsp:cNvPr id="0" name=""/>
        <dsp:cNvSpPr/>
      </dsp:nvSpPr>
      <dsp:spPr>
        <a:xfrm>
          <a:off x="0" y="247827"/>
          <a:ext cx="799745" cy="799745"/>
        </a:xfrm>
        <a:prstGeom prst="ellipse">
          <a:avLst/>
        </a:prstGeom>
        <a:solidFill>
          <a:srgbClr val="CC66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A7EF96-65AD-4E2C-B45F-63DA6D445E29}">
      <dsp:nvSpPr>
        <dsp:cNvPr id="0" name=""/>
        <dsp:cNvSpPr/>
      </dsp:nvSpPr>
      <dsp:spPr>
        <a:xfrm>
          <a:off x="-6818609" y="-1042556"/>
          <a:ext cx="8115093" cy="8115093"/>
        </a:xfrm>
        <a:prstGeom prst="blockArc">
          <a:avLst>
            <a:gd name="adj1" fmla="val 18900000"/>
            <a:gd name="adj2" fmla="val 2700000"/>
            <a:gd name="adj3" fmla="val 266"/>
          </a:avLst>
        </a:prstGeom>
        <a:noFill/>
        <a:ln w="12700" cap="flat" cmpd="sng" algn="ctr">
          <a:solidFill>
            <a:srgbClr val="FF0000"/>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403524E3-91F6-45AB-B12F-51339F9DFC8C}">
      <dsp:nvSpPr>
        <dsp:cNvPr id="0" name=""/>
        <dsp:cNvSpPr/>
      </dsp:nvSpPr>
      <dsp:spPr>
        <a:xfrm>
          <a:off x="678364" y="463584"/>
          <a:ext cx="8226998" cy="927652"/>
        </a:xfrm>
        <a:prstGeom prst="rect">
          <a:avLst/>
        </a:prstGeom>
        <a:solidFill>
          <a:srgbClr val="92D05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36324" tIns="73660" rIns="73660" bIns="73660" numCol="1" spcCol="1270" anchor="ctr" anchorCtr="0">
          <a:noAutofit/>
        </a:bodyPr>
        <a:lstStyle/>
        <a:p>
          <a:pPr lvl="0" algn="l" defTabSz="1289050">
            <a:lnSpc>
              <a:spcPct val="90000"/>
            </a:lnSpc>
            <a:spcBef>
              <a:spcPct val="0"/>
            </a:spcBef>
            <a:spcAft>
              <a:spcPct val="35000"/>
            </a:spcAft>
          </a:pPr>
          <a:r>
            <a:rPr lang="en-US" sz="2900" b="1" kern="1200" smtClean="0"/>
            <a:t>Sử dụng hợp lý các nguồn lực sẵn có</a:t>
          </a:r>
          <a:endParaRPr lang="en-US" sz="2900" b="1" kern="1200"/>
        </a:p>
      </dsp:txBody>
      <dsp:txXfrm>
        <a:off x="678364" y="463584"/>
        <a:ext cx="8226998" cy="927652"/>
      </dsp:txXfrm>
    </dsp:sp>
    <dsp:sp modelId="{D9A196BA-9014-4600-9E53-77AD77C7300C}">
      <dsp:nvSpPr>
        <dsp:cNvPr id="0" name=""/>
        <dsp:cNvSpPr/>
      </dsp:nvSpPr>
      <dsp:spPr>
        <a:xfrm>
          <a:off x="98581" y="347628"/>
          <a:ext cx="1159565" cy="1159565"/>
        </a:xfrm>
        <a:prstGeom prst="ellipse">
          <a:avLst/>
        </a:prstGeom>
        <a:solidFill>
          <a:srgbClr val="00B0F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FC17301F-65ED-48B5-ADB3-E7C53E5E2D71}">
      <dsp:nvSpPr>
        <dsp:cNvPr id="0" name=""/>
        <dsp:cNvSpPr/>
      </dsp:nvSpPr>
      <dsp:spPr>
        <a:xfrm>
          <a:off x="1210208" y="1855304"/>
          <a:ext cx="7695154" cy="927652"/>
        </a:xfrm>
        <a:prstGeom prst="rect">
          <a:avLst/>
        </a:prstGeom>
        <a:solidFill>
          <a:srgbClr val="00B0F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36324" tIns="73660" rIns="73660" bIns="73660" numCol="1" spcCol="1270" anchor="ctr" anchorCtr="0">
          <a:noAutofit/>
        </a:bodyPr>
        <a:lstStyle/>
        <a:p>
          <a:pPr lvl="0" algn="l" defTabSz="1289050">
            <a:lnSpc>
              <a:spcPct val="90000"/>
            </a:lnSpc>
            <a:spcBef>
              <a:spcPct val="0"/>
            </a:spcBef>
            <a:spcAft>
              <a:spcPct val="35000"/>
            </a:spcAft>
          </a:pPr>
          <a:r>
            <a:rPr lang="en-US" sz="2900" b="1" kern="1200" smtClean="0"/>
            <a:t>Hạn chế lãng phí các nguồn lực</a:t>
          </a:r>
          <a:endParaRPr lang="en-US" sz="2900" b="1" kern="1200"/>
        </a:p>
      </dsp:txBody>
      <dsp:txXfrm>
        <a:off x="1210208" y="1855304"/>
        <a:ext cx="7695154" cy="927652"/>
      </dsp:txXfrm>
    </dsp:sp>
    <dsp:sp modelId="{A60F5B7C-7E39-4954-8EC1-395B32DA8784}">
      <dsp:nvSpPr>
        <dsp:cNvPr id="0" name=""/>
        <dsp:cNvSpPr/>
      </dsp:nvSpPr>
      <dsp:spPr>
        <a:xfrm>
          <a:off x="630425" y="1739347"/>
          <a:ext cx="1159565" cy="1159565"/>
        </a:xfrm>
        <a:prstGeom prst="ellipse">
          <a:avLst/>
        </a:prstGeom>
        <a:solidFill>
          <a:srgbClr val="92D05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8471E97E-9928-4F7C-9EB1-A0B044A043C7}">
      <dsp:nvSpPr>
        <dsp:cNvPr id="0" name=""/>
        <dsp:cNvSpPr/>
      </dsp:nvSpPr>
      <dsp:spPr>
        <a:xfrm>
          <a:off x="1210208" y="3247023"/>
          <a:ext cx="7695154" cy="927652"/>
        </a:xfrm>
        <a:prstGeom prst="rect">
          <a:avLst/>
        </a:prstGeom>
        <a:solidFill>
          <a:srgbClr val="92D05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36324" tIns="73660" rIns="73660" bIns="73660" numCol="1" spcCol="1270" anchor="ctr" anchorCtr="0">
          <a:noAutofit/>
        </a:bodyPr>
        <a:lstStyle/>
        <a:p>
          <a:pPr lvl="0" algn="l" defTabSz="1289050">
            <a:lnSpc>
              <a:spcPct val="90000"/>
            </a:lnSpc>
            <a:spcBef>
              <a:spcPct val="0"/>
            </a:spcBef>
            <a:spcAft>
              <a:spcPct val="35000"/>
            </a:spcAft>
          </a:pPr>
          <a:r>
            <a:rPr lang="en-US" sz="2900" b="1" kern="1200" smtClean="0"/>
            <a:t>Tăng sự ổn định trong sản xuất  </a:t>
          </a:r>
          <a:endParaRPr lang="en-US" sz="2900" b="1" kern="1200"/>
        </a:p>
      </dsp:txBody>
      <dsp:txXfrm>
        <a:off x="1210208" y="3247023"/>
        <a:ext cx="7695154" cy="927652"/>
      </dsp:txXfrm>
    </dsp:sp>
    <dsp:sp modelId="{72839F3A-260B-46D7-8E68-76FEEBA15057}">
      <dsp:nvSpPr>
        <dsp:cNvPr id="0" name=""/>
        <dsp:cNvSpPr/>
      </dsp:nvSpPr>
      <dsp:spPr>
        <a:xfrm>
          <a:off x="630425" y="3131067"/>
          <a:ext cx="1159565" cy="1159565"/>
        </a:xfrm>
        <a:prstGeom prst="ellipse">
          <a:avLst/>
        </a:prstGeom>
        <a:solidFill>
          <a:srgbClr val="00B0F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50784C02-FA6D-4036-AF38-BC8344E3E045}">
      <dsp:nvSpPr>
        <dsp:cNvPr id="0" name=""/>
        <dsp:cNvSpPr/>
      </dsp:nvSpPr>
      <dsp:spPr>
        <a:xfrm>
          <a:off x="678364" y="4638743"/>
          <a:ext cx="8226998" cy="927652"/>
        </a:xfrm>
        <a:prstGeom prst="rect">
          <a:avLst/>
        </a:prstGeom>
        <a:solidFill>
          <a:srgbClr val="00B0F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36324" tIns="73660" rIns="73660" bIns="73660" numCol="1" spcCol="1270" anchor="ctr" anchorCtr="0">
          <a:noAutofit/>
        </a:bodyPr>
        <a:lstStyle/>
        <a:p>
          <a:pPr lvl="0" algn="l" defTabSz="1289050">
            <a:lnSpc>
              <a:spcPct val="90000"/>
            </a:lnSpc>
            <a:spcBef>
              <a:spcPct val="0"/>
            </a:spcBef>
            <a:spcAft>
              <a:spcPct val="35000"/>
            </a:spcAft>
          </a:pPr>
          <a:r>
            <a:rPr lang="en-US" sz="2900" b="1" kern="1200" smtClean="0"/>
            <a:t>Hoàn thành sản phẩm đúng hạn, đúng yêu cầu </a:t>
          </a:r>
          <a:endParaRPr lang="en-US" sz="2900" b="1" kern="1200"/>
        </a:p>
      </dsp:txBody>
      <dsp:txXfrm>
        <a:off x="678364" y="4638743"/>
        <a:ext cx="8226998" cy="927652"/>
      </dsp:txXfrm>
    </dsp:sp>
    <dsp:sp modelId="{CB26D684-9293-4AB1-B07C-94DD4917907D}">
      <dsp:nvSpPr>
        <dsp:cNvPr id="0" name=""/>
        <dsp:cNvSpPr/>
      </dsp:nvSpPr>
      <dsp:spPr>
        <a:xfrm>
          <a:off x="98581" y="4522786"/>
          <a:ext cx="1159565" cy="1159565"/>
        </a:xfrm>
        <a:prstGeom prst="ellipse">
          <a:avLst/>
        </a:prstGeom>
        <a:solidFill>
          <a:srgbClr val="92D05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A7EF96-65AD-4E2C-B45F-63DA6D445E29}">
      <dsp:nvSpPr>
        <dsp:cNvPr id="0" name=""/>
        <dsp:cNvSpPr/>
      </dsp:nvSpPr>
      <dsp:spPr>
        <a:xfrm>
          <a:off x="-1340951" y="-228208"/>
          <a:ext cx="1751817" cy="1751817"/>
        </a:xfrm>
        <a:prstGeom prst="blockArc">
          <a:avLst>
            <a:gd name="adj1" fmla="val 18900000"/>
            <a:gd name="adj2" fmla="val 2700000"/>
            <a:gd name="adj3" fmla="val 1233"/>
          </a:avLst>
        </a:prstGeom>
        <a:noFill/>
        <a:ln w="12700" cap="flat" cmpd="sng" algn="ctr">
          <a:solidFill>
            <a:srgbClr val="FF0000"/>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403524E3-91F6-45AB-B12F-51339F9DFC8C}">
      <dsp:nvSpPr>
        <dsp:cNvPr id="0" name=""/>
        <dsp:cNvSpPr/>
      </dsp:nvSpPr>
      <dsp:spPr>
        <a:xfrm>
          <a:off x="399952" y="327737"/>
          <a:ext cx="8896447" cy="639924"/>
        </a:xfrm>
        <a:prstGeom prst="rect">
          <a:avLst/>
        </a:prstGeom>
        <a:solidFill>
          <a:srgbClr val="92D05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14112" tIns="88900" rIns="88900" bIns="88900" numCol="1" spcCol="1270" anchor="ctr" anchorCtr="0">
          <a:noAutofit/>
        </a:bodyPr>
        <a:lstStyle/>
        <a:p>
          <a:pPr lvl="0" algn="l" defTabSz="1555750">
            <a:lnSpc>
              <a:spcPct val="90000"/>
            </a:lnSpc>
            <a:spcBef>
              <a:spcPct val="0"/>
            </a:spcBef>
            <a:spcAft>
              <a:spcPct val="35000"/>
            </a:spcAft>
          </a:pPr>
          <a:r>
            <a:rPr lang="en-US" sz="3500" b="1" kern="1200" smtClean="0"/>
            <a:t>Sử dụng hợp lý các nguồn lực sẵn có</a:t>
          </a:r>
          <a:endParaRPr lang="en-US" sz="3500" b="1" kern="1200"/>
        </a:p>
      </dsp:txBody>
      <dsp:txXfrm>
        <a:off x="399952" y="327737"/>
        <a:ext cx="8896447" cy="639924"/>
      </dsp:txXfrm>
    </dsp:sp>
    <dsp:sp modelId="{D9A196BA-9014-4600-9E53-77AD77C7300C}">
      <dsp:nvSpPr>
        <dsp:cNvPr id="0" name=""/>
        <dsp:cNvSpPr/>
      </dsp:nvSpPr>
      <dsp:spPr>
        <a:xfrm>
          <a:off x="0" y="247747"/>
          <a:ext cx="799905" cy="799905"/>
        </a:xfrm>
        <a:prstGeom prst="ellipse">
          <a:avLst/>
        </a:prstGeom>
        <a:solidFill>
          <a:srgbClr val="00B0F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A7EF96-65AD-4E2C-B45F-63DA6D445E29}">
      <dsp:nvSpPr>
        <dsp:cNvPr id="0" name=""/>
        <dsp:cNvSpPr/>
      </dsp:nvSpPr>
      <dsp:spPr>
        <a:xfrm>
          <a:off x="-1183502" y="-201995"/>
          <a:ext cx="1546992" cy="1546992"/>
        </a:xfrm>
        <a:prstGeom prst="blockArc">
          <a:avLst>
            <a:gd name="adj1" fmla="val 18900000"/>
            <a:gd name="adj2" fmla="val 2700000"/>
            <a:gd name="adj3" fmla="val 1396"/>
          </a:avLst>
        </a:prstGeom>
        <a:noFill/>
        <a:ln w="12700" cap="flat" cmpd="sng" algn="ctr">
          <a:solidFill>
            <a:srgbClr val="CC6600"/>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D47568DD-B7E0-4CCF-B7F3-9B9265F0114C}">
      <dsp:nvSpPr>
        <dsp:cNvPr id="0" name=""/>
        <dsp:cNvSpPr/>
      </dsp:nvSpPr>
      <dsp:spPr>
        <a:xfrm>
          <a:off x="353367" y="288805"/>
          <a:ext cx="8866832" cy="565388"/>
        </a:xfrm>
        <a:prstGeom prst="rect">
          <a:avLst/>
        </a:prstGeom>
        <a:solidFill>
          <a:srgbClr val="00B0F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53628" tIns="78740" rIns="78740" bIns="78740" numCol="1" spcCol="1270" anchor="ctr" anchorCtr="0">
          <a:noAutofit/>
        </a:bodyPr>
        <a:lstStyle/>
        <a:p>
          <a:pPr lvl="0" algn="l" defTabSz="1377950">
            <a:lnSpc>
              <a:spcPct val="90000"/>
            </a:lnSpc>
            <a:spcBef>
              <a:spcPct val="0"/>
            </a:spcBef>
            <a:spcAft>
              <a:spcPct val="35000"/>
            </a:spcAft>
          </a:pPr>
          <a:r>
            <a:rPr lang="en-US" sz="3100" b="1" kern="1200" smtClean="0"/>
            <a:t>Hạn chế lãng phí các nguồn lực</a:t>
          </a:r>
          <a:endParaRPr lang="en-US" sz="3100" b="1" kern="1200"/>
        </a:p>
      </dsp:txBody>
      <dsp:txXfrm>
        <a:off x="353367" y="288805"/>
        <a:ext cx="8866832" cy="565388"/>
      </dsp:txXfrm>
    </dsp:sp>
    <dsp:sp modelId="{A60F5B7C-7E39-4954-8EC1-395B32DA8784}">
      <dsp:nvSpPr>
        <dsp:cNvPr id="0" name=""/>
        <dsp:cNvSpPr/>
      </dsp:nvSpPr>
      <dsp:spPr>
        <a:xfrm>
          <a:off x="0" y="218132"/>
          <a:ext cx="706735" cy="706735"/>
        </a:xfrm>
        <a:prstGeom prst="ellipse">
          <a:avLst/>
        </a:prstGeom>
        <a:solidFill>
          <a:srgbClr val="92D05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A7EF96-65AD-4E2C-B45F-63DA6D445E29}">
      <dsp:nvSpPr>
        <dsp:cNvPr id="0" name=""/>
        <dsp:cNvSpPr/>
      </dsp:nvSpPr>
      <dsp:spPr>
        <a:xfrm>
          <a:off x="-1183502" y="-201995"/>
          <a:ext cx="1546992" cy="1546992"/>
        </a:xfrm>
        <a:prstGeom prst="blockArc">
          <a:avLst>
            <a:gd name="adj1" fmla="val 18900000"/>
            <a:gd name="adj2" fmla="val 2700000"/>
            <a:gd name="adj3" fmla="val 1396"/>
          </a:avLst>
        </a:prstGeom>
        <a:noFill/>
        <a:ln w="12700" cap="flat" cmpd="sng" algn="ctr">
          <a:solidFill>
            <a:srgbClr val="CC6600"/>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1C128C23-A10C-46B3-8D55-EBFE57E01349}">
      <dsp:nvSpPr>
        <dsp:cNvPr id="0" name=""/>
        <dsp:cNvSpPr/>
      </dsp:nvSpPr>
      <dsp:spPr>
        <a:xfrm>
          <a:off x="353367" y="288805"/>
          <a:ext cx="8866832" cy="565388"/>
        </a:xfrm>
        <a:prstGeom prst="rect">
          <a:avLst/>
        </a:prstGeom>
        <a:solidFill>
          <a:srgbClr val="92D05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53628" tIns="78740" rIns="78740" bIns="78740" numCol="1" spcCol="1270" anchor="ctr" anchorCtr="0">
          <a:noAutofit/>
        </a:bodyPr>
        <a:lstStyle/>
        <a:p>
          <a:pPr lvl="0" algn="l" defTabSz="1377950">
            <a:lnSpc>
              <a:spcPct val="90000"/>
            </a:lnSpc>
            <a:spcBef>
              <a:spcPct val="0"/>
            </a:spcBef>
            <a:spcAft>
              <a:spcPct val="35000"/>
            </a:spcAft>
          </a:pPr>
          <a:r>
            <a:rPr lang="en-US" sz="3100" b="1" kern="1200" smtClean="0"/>
            <a:t>Tăng sự ổn định trong sản xuất  </a:t>
          </a:r>
          <a:endParaRPr lang="en-US" sz="3100" b="1" kern="1200"/>
        </a:p>
      </dsp:txBody>
      <dsp:txXfrm>
        <a:off x="353367" y="288805"/>
        <a:ext cx="8866832" cy="565388"/>
      </dsp:txXfrm>
    </dsp:sp>
    <dsp:sp modelId="{72839F3A-260B-46D7-8E68-76FEEBA15057}">
      <dsp:nvSpPr>
        <dsp:cNvPr id="0" name=""/>
        <dsp:cNvSpPr/>
      </dsp:nvSpPr>
      <dsp:spPr>
        <a:xfrm>
          <a:off x="0" y="218132"/>
          <a:ext cx="706735" cy="706735"/>
        </a:xfrm>
        <a:prstGeom prst="ellipse">
          <a:avLst/>
        </a:prstGeom>
        <a:solidFill>
          <a:srgbClr val="00B0F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drawing3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A7EF96-65AD-4E2C-B45F-63DA6D445E29}">
      <dsp:nvSpPr>
        <dsp:cNvPr id="0" name=""/>
        <dsp:cNvSpPr/>
      </dsp:nvSpPr>
      <dsp:spPr>
        <a:xfrm>
          <a:off x="-1183502" y="-201995"/>
          <a:ext cx="1546992" cy="1546992"/>
        </a:xfrm>
        <a:prstGeom prst="blockArc">
          <a:avLst>
            <a:gd name="adj1" fmla="val 18900000"/>
            <a:gd name="adj2" fmla="val 2700000"/>
            <a:gd name="adj3" fmla="val 1396"/>
          </a:avLst>
        </a:prstGeom>
        <a:noFill/>
        <a:ln w="12700" cap="flat" cmpd="sng" algn="ctr">
          <a:solidFill>
            <a:srgbClr val="CC6600"/>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329335BA-9E27-49F7-B49A-0029676F6B82}">
      <dsp:nvSpPr>
        <dsp:cNvPr id="0" name=""/>
        <dsp:cNvSpPr/>
      </dsp:nvSpPr>
      <dsp:spPr>
        <a:xfrm>
          <a:off x="353367" y="288805"/>
          <a:ext cx="8866832" cy="565388"/>
        </a:xfrm>
        <a:prstGeom prst="rect">
          <a:avLst/>
        </a:prstGeom>
        <a:solidFill>
          <a:srgbClr val="00B0F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53628" tIns="73660" rIns="73660" bIns="73660" numCol="1" spcCol="1270" anchor="ctr" anchorCtr="0">
          <a:noAutofit/>
        </a:bodyPr>
        <a:lstStyle/>
        <a:p>
          <a:pPr lvl="0" algn="l" defTabSz="1289050">
            <a:lnSpc>
              <a:spcPct val="90000"/>
            </a:lnSpc>
            <a:spcBef>
              <a:spcPct val="0"/>
            </a:spcBef>
            <a:spcAft>
              <a:spcPct val="35000"/>
            </a:spcAft>
          </a:pPr>
          <a:r>
            <a:rPr lang="en-US" sz="2900" b="1" kern="1200" smtClean="0"/>
            <a:t>Hoàn thành sản phẩm đúng hạn, đúng yêu cầu </a:t>
          </a:r>
          <a:endParaRPr lang="en-US" sz="2900" b="1" kern="1200"/>
        </a:p>
      </dsp:txBody>
      <dsp:txXfrm>
        <a:off x="353367" y="288805"/>
        <a:ext cx="8866832" cy="565388"/>
      </dsp:txXfrm>
    </dsp:sp>
    <dsp:sp modelId="{CB26D684-9293-4AB1-B07C-94DD4917907D}">
      <dsp:nvSpPr>
        <dsp:cNvPr id="0" name=""/>
        <dsp:cNvSpPr/>
      </dsp:nvSpPr>
      <dsp:spPr>
        <a:xfrm>
          <a:off x="0" y="218132"/>
          <a:ext cx="706735" cy="706735"/>
        </a:xfrm>
        <a:prstGeom prst="ellipse">
          <a:avLst/>
        </a:prstGeom>
        <a:solidFill>
          <a:srgbClr val="92D05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bProcess2">
  <dgm:title val=""/>
  <dgm:desc val=""/>
  <dgm:catLst>
    <dgm:cat type="process" pri="24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dgm:varLst>
    <dgm:choose name="Name0">
      <dgm:if name="Name1" func="var" arg="dir" op="equ" val="norm">
        <dgm:alg type="snake">
          <dgm:param type="grDir" val="tL"/>
          <dgm:param type="flowDir" val="col"/>
          <dgm:param type="contDir" val="revDir"/>
        </dgm:alg>
      </dgm:if>
      <dgm:else name="Name2">
        <dgm:alg type="snake">
          <dgm:param type="grDir" val="tR"/>
          <dgm:param type="flowDir" val="col"/>
          <dgm:param type="contDir" val="revDir"/>
        </dgm:alg>
      </dgm:else>
    </dgm:choose>
    <dgm:shape xmlns:r="http://schemas.openxmlformats.org/officeDocument/2006/relationships" r:blip="">
      <dgm:adjLst/>
    </dgm:shape>
    <dgm:presOf/>
    <dgm:constrLst>
      <dgm:constr type="w" for="ch" forName="firstNode" refType="w"/>
      <dgm:constr type="w" for="ch" forName="lastNode" refType="w" refFor="ch" refForName="firstNode" op="equ"/>
      <dgm:constr type="w" for="ch" forName="middleNode" refType="w" refFor="ch" refForName="firstNode" op="equ"/>
      <dgm:constr type="h" for="ch" ptType="sibTrans" refType="w" refFor="ch" refForName="middleNode" op="equ" fact="0.35"/>
      <dgm:constr type="sp" refType="w" refFor="ch" refForName="middleNode" fact="0.5"/>
      <dgm:constr type="connDist" for="des" ptType="sibTrans" op="equ"/>
      <dgm:constr type="primFontSz" for="ch" forName="firstNode" val="65"/>
      <dgm:constr type="primFontSz" for="ch" forName="lastNode" refType="primFontSz" refFor="ch" refForName="firstNode" op="equ"/>
      <dgm:constr type="primFontSz" for="des" forName="shape" val="65"/>
      <dgm:constr type="primFontSz" for="des" forName="shape" refType="primFontSz" refFor="ch" refForName="firstNode" op="lte"/>
      <dgm:constr type="primFontSz" for="des" forName="shape" refType="primFontSz" refFor="ch" refForName="lastNode" op="lte"/>
    </dgm:constrLst>
    <dgm:ruleLst/>
    <dgm:forEach name="Name3" axis="ch" ptType="node">
      <dgm:choose name="Name4">
        <dgm:if name="Name5" axis="self" ptType="node" func="pos" op="equ" val="1">
          <dgm:layoutNode name="fir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if name="Name6" axis="self" ptType="node" func="revPos" op="equ" val="1">
          <dgm:layoutNode name="la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7">
          <dgm:layoutNode name="middleNode">
            <dgm:alg type="composite"/>
            <dgm:shape xmlns:r="http://schemas.openxmlformats.org/officeDocument/2006/relationships" r:blip="">
              <dgm:adjLst/>
            </dgm:shape>
            <dgm:presOf/>
            <dgm:constrLst>
              <dgm:constr type="h" refType="w"/>
              <dgm:constr type="w" for="ch" forName="padding" refType="w"/>
              <dgm:constr type="h" for="ch" forName="padding" refType="h"/>
              <dgm:constr type="w" for="ch" forName="shape" refType="w" fact="0.667"/>
              <dgm:constr type="h" for="ch" forName="shape" refType="h" fact="0.667"/>
              <dgm:constr type="ctrX" for="ch" forName="shape" refType="w" fact="0.5"/>
              <dgm:constr type="ctrY" for="ch" forName="shape" refType="h" fact="0.5"/>
            </dgm:constrLst>
            <dgm:ruleLst/>
            <dgm:layoutNode name="padding">
              <dgm:alg type="sp"/>
              <dgm:shape xmlns:r="http://schemas.openxmlformats.org/officeDocument/2006/relationships" type="ellipse" r:blip="" hideGeom="1">
                <dgm:adjLst/>
              </dgm:shape>
              <dgm:presOf/>
              <dgm:constrLst/>
              <dgm:ruleLst/>
            </dgm:layoutNode>
            <dgm:layoutNode name="shap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else>
      </dgm:choose>
      <dgm:forEach name="Name8" axis="followSib" ptType="sibTrans" cnt="1">
        <dgm:layoutNode name="sibTrans">
          <dgm:choose name="Name9">
            <dgm:if name="Name10" func="var" arg="dir" op="equ" val="norm">
              <dgm:choose name="Name11">
                <dgm:if name="Name12" axis="self" ptType="sibTrans" func="pos" op="equ" val="1">
                  <dgm:alg type="conn">
                    <dgm:param type="begPts" val="auto"/>
                    <dgm:param type="endPts" val="auto"/>
                    <dgm:param type="srcNode" val="firstNode"/>
                    <dgm:param type="dstNode" val="shape"/>
                  </dgm:alg>
                </dgm:if>
                <dgm:if name="Name13" axis="self" ptType="sibTrans" func="revPos" op="equ" val="1">
                  <dgm:alg type="conn">
                    <dgm:param type="begPts" val="auto"/>
                    <dgm:param type="endPts" val="auto"/>
                    <dgm:param type="srcNode" val="shape"/>
                    <dgm:param type="dstNode" val="lastNode"/>
                  </dgm:alg>
                </dgm:if>
                <dgm:else name="Name14">
                  <dgm:alg type="conn">
                    <dgm:param type="begPts" val="auto"/>
                    <dgm:param type="endPts" val="auto"/>
                    <dgm:param type="srcNode" val="shape"/>
                    <dgm:param type="dstNode" val="shape"/>
                  </dgm:alg>
                </dgm:else>
              </dgm:choose>
            </dgm:if>
            <dgm:else name="Name15">
              <dgm:choose name="Name16">
                <dgm:if name="Name17" axis="self" ptType="sibTrans" func="pos" op="equ" val="1">
                  <dgm:alg type="conn">
                    <dgm:param type="begPts" val="auto"/>
                    <dgm:param type="endPts" val="auto"/>
                    <dgm:param type="srcNode" val="firstNode"/>
                    <dgm:param type="dstNode" val="shape"/>
                  </dgm:alg>
                </dgm:if>
                <dgm:if name="Name18" axis="self" ptType="sibTrans" func="revPos" op="equ" val="1">
                  <dgm:alg type="conn">
                    <dgm:param type="begPts" val="auto"/>
                    <dgm:param type="endPts" val="auto"/>
                    <dgm:param type="srcNode" val="shape"/>
                    <dgm:param type="dstNode" val="lastNode"/>
                  </dgm:alg>
                </dgm:if>
                <dgm:else name="Name19">
                  <dgm:alg type="conn">
                    <dgm:param type="begPts" val="auto"/>
                    <dgm:param type="endPts" val="auto"/>
                    <dgm:param type="srcNode" val="shape"/>
                    <dgm:param type="dstNode" val="shape"/>
                  </dgm:alg>
                </dgm:else>
              </dgm:choose>
            </dgm:else>
          </dgm:choose>
          <dgm:shape xmlns:r="http://schemas.openxmlformats.org/officeDocument/2006/relationships" rot="90" type="triangle" r:blip="">
            <dgm:adjLst/>
          </dgm:shape>
          <dgm:presOf axis="self"/>
          <dgm:constrLst>
            <dgm:constr type="w" refType="h"/>
            <dgm:constr type="connDist"/>
            <dgm:constr type="begPad" refType="connDist" fact="0.25"/>
            <dgm:constr type="endPad" refType="connDist" fact="0.22"/>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8.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9.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0.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16.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7.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8.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9.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0.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3.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4.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5.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6.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7.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8.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9.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30.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3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3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137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200">
                <a:effectLst/>
                <a:latin typeface="Arial" panose="020B0604020202020204" pitchFamily="34" charset="0"/>
              </a:defRPr>
            </a:lvl1pPr>
          </a:lstStyle>
          <a:p>
            <a:pPr>
              <a:defRPr/>
            </a:pPr>
            <a:endParaRPr lang="en-US" altLang="en-US"/>
          </a:p>
        </p:txBody>
      </p:sp>
      <p:sp>
        <p:nvSpPr>
          <p:cNvPr id="101379"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200">
                <a:effectLst/>
                <a:latin typeface="Arial" panose="020B0604020202020204" pitchFamily="34" charset="0"/>
              </a:defRPr>
            </a:lvl1pPr>
          </a:lstStyle>
          <a:p>
            <a:pPr>
              <a:defRPr/>
            </a:pPr>
            <a:endParaRPr lang="en-US" altLang="en-US"/>
          </a:p>
        </p:txBody>
      </p:sp>
      <p:sp>
        <p:nvSpPr>
          <p:cNvPr id="1536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01381"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noProof="0" smtClean="0"/>
              <a:t>Click to edit Master text styles</a:t>
            </a:r>
          </a:p>
          <a:p>
            <a:pPr lvl="1"/>
            <a:r>
              <a:rPr lang="en-US" altLang="en-US" noProof="0" smtClean="0"/>
              <a:t>Second level</a:t>
            </a:r>
          </a:p>
          <a:p>
            <a:pPr lvl="2"/>
            <a:r>
              <a:rPr lang="en-US" altLang="en-US" noProof="0" smtClean="0"/>
              <a:t>Third level</a:t>
            </a:r>
          </a:p>
          <a:p>
            <a:pPr lvl="3"/>
            <a:r>
              <a:rPr lang="en-US" altLang="en-US" noProof="0" smtClean="0"/>
              <a:t>Fourth level</a:t>
            </a:r>
          </a:p>
          <a:p>
            <a:pPr lvl="4"/>
            <a:r>
              <a:rPr lang="en-US" altLang="en-US" noProof="0" smtClean="0"/>
              <a:t>Fifth level</a:t>
            </a:r>
          </a:p>
        </p:txBody>
      </p:sp>
      <p:sp>
        <p:nvSpPr>
          <p:cNvPr id="101382"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eaLnBrk="1" hangingPunct="1">
              <a:spcBef>
                <a:spcPct val="0"/>
              </a:spcBef>
              <a:buClrTx/>
              <a:buFontTx/>
              <a:buNone/>
              <a:defRPr sz="1200">
                <a:effectLst/>
                <a:latin typeface="Arial" panose="020B0604020202020204" pitchFamily="34" charset="0"/>
              </a:defRPr>
            </a:lvl1pPr>
          </a:lstStyle>
          <a:p>
            <a:pPr>
              <a:defRPr/>
            </a:pPr>
            <a:endParaRPr lang="en-US" altLang="en-US"/>
          </a:p>
        </p:txBody>
      </p:sp>
      <p:sp>
        <p:nvSpPr>
          <p:cNvPr id="101383"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spcBef>
                <a:spcPct val="0"/>
              </a:spcBef>
              <a:buClrTx/>
              <a:buFontTx/>
              <a:buNone/>
              <a:defRPr sz="1200">
                <a:effectLst/>
                <a:latin typeface="Arial" panose="020B0604020202020204" pitchFamily="34" charset="0"/>
              </a:defRPr>
            </a:lvl1pPr>
          </a:lstStyle>
          <a:p>
            <a:pPr>
              <a:defRPr/>
            </a:pPr>
            <a:fld id="{3BCDEEBC-B7F6-44B7-9DFE-BB722161386A}"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F2B4AB-561E-4D17-99FF-2B1A41569F1A}" type="slidenum">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p:spPr>
        <p:txBody>
          <a:bodyPr/>
          <a:lstStyle/>
          <a:p>
            <a:pPr eaLnBrk="1" hangingPunct="1"/>
            <a:endParaRPr lang="en-US" altLang="en-US" smtClean="0"/>
          </a:p>
        </p:txBody>
      </p:sp>
    </p:spTree>
    <p:extLst>
      <p:ext uri="{BB962C8B-B14F-4D97-AF65-F5344CB8AC3E}">
        <p14:creationId xmlns:p14="http://schemas.microsoft.com/office/powerpoint/2010/main" val="1859213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F2B4AB-561E-4D17-99FF-2B1A41569F1A}" type="slidenum">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p:spPr>
        <p:txBody>
          <a:bodyPr/>
          <a:lstStyle/>
          <a:p>
            <a:pPr eaLnBrk="1" hangingPunct="1"/>
            <a:endParaRPr lang="en-US" altLang="en-US" smtClean="0"/>
          </a:p>
        </p:txBody>
      </p:sp>
    </p:spTree>
    <p:extLst>
      <p:ext uri="{BB962C8B-B14F-4D97-AF65-F5344CB8AC3E}">
        <p14:creationId xmlns:p14="http://schemas.microsoft.com/office/powerpoint/2010/main" val="5610132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9</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3094829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10</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2210988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11</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1672468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12</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4175151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13</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3288125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14</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4791779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15</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660642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16</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11619512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17</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03366641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18</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2044203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19</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7771080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20</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8507905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21</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35735558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22</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4456792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23</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35183680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24</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82382045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25</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7844391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26</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23123397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27</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83980786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28</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30705651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29</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93059342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30</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18903542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31</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22743989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32</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6671575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33</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7868997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34</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83229744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35</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27483518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36</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51020632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37</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78313488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38</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2542596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39</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97118426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40</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98603042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41</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13613071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42</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77789712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43</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51582637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44</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50641196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45</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3714218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46</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38658142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47</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40634459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48</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19620880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49</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95284200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a:ln/>
        </p:spPr>
      </p:sp>
      <p:sp>
        <p:nvSpPr>
          <p:cNvPr id="83971" name="Notes Placeholder 2"/>
          <p:cNvSpPr>
            <a:spLocks noGrp="1"/>
          </p:cNvSpPr>
          <p:nvPr>
            <p:ph type="body" idx="1"/>
          </p:nvPr>
        </p:nvSpPr>
        <p:spPr>
          <a:noFill/>
        </p:spPr>
        <p:txBody>
          <a:bodyPr/>
          <a:lstStyle/>
          <a:p>
            <a:endParaRPr lang="en-US" altLang="en-US" smtClean="0"/>
          </a:p>
        </p:txBody>
      </p:sp>
      <p:sp>
        <p:nvSpPr>
          <p:cNvPr id="8397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64232DFA-E853-4A37-8895-76D80BF1864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50</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23127217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Slide Image Placeholder 1"/>
          <p:cNvSpPr>
            <a:spLocks noGrp="1" noRot="1" noChangeAspect="1" noTextEdit="1"/>
          </p:cNvSpPr>
          <p:nvPr>
            <p:ph type="sldImg"/>
          </p:nvPr>
        </p:nvSpPr>
        <p:spPr>
          <a:ln/>
        </p:spPr>
      </p:sp>
      <p:sp>
        <p:nvSpPr>
          <p:cNvPr id="100355" name="Notes Placeholder 2"/>
          <p:cNvSpPr>
            <a:spLocks noGrp="1"/>
          </p:cNvSpPr>
          <p:nvPr>
            <p:ph type="body" idx="1"/>
          </p:nvPr>
        </p:nvSpPr>
        <p:spPr>
          <a:noFill/>
        </p:spPr>
        <p:txBody>
          <a:bodyPr/>
          <a:lstStyle/>
          <a:p>
            <a:endParaRPr lang="en-US" altLang="en-US" smtClean="0"/>
          </a:p>
        </p:txBody>
      </p:sp>
      <p:sp>
        <p:nvSpPr>
          <p:cNvPr id="100356"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B888905-AE15-4D1B-BD69-1FD0774DFD23}"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51</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1996153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Freeform 4"/>
          <p:cNvSpPr>
            <a:spLocks/>
          </p:cNvSpPr>
          <p:nvPr/>
        </p:nvSpPr>
        <p:spPr bwMode="auto">
          <a:xfrm>
            <a:off x="285750" y="2803525"/>
            <a:ext cx="1588" cy="3035300"/>
          </a:xfrm>
          <a:custGeom>
            <a:avLst/>
            <a:gdLst>
              <a:gd name="T0" fmla="*/ 0 h 1912"/>
              <a:gd name="T1" fmla="*/ 6 h 1912"/>
              <a:gd name="T2" fmla="*/ 6 h 1912"/>
              <a:gd name="T3" fmla="*/ 60 h 1912"/>
              <a:gd name="T4" fmla="*/ 1912 h 1912"/>
              <a:gd name="T5" fmla="*/ 1912 h 1912"/>
              <a:gd name="T6" fmla="*/ 0 h 1912"/>
              <a:gd name="T7" fmla="*/ 0 h 1912"/>
            </a:gdLst>
            <a:ahLst/>
            <a:cxnLst>
              <a:cxn ang="0">
                <a:pos x="0" y="T0"/>
              </a:cxn>
              <a:cxn ang="0">
                <a:pos x="0" y="T1"/>
              </a:cxn>
              <a:cxn ang="0">
                <a:pos x="0" y="T2"/>
              </a:cxn>
              <a:cxn ang="0">
                <a:pos x="0" y="T3"/>
              </a:cxn>
              <a:cxn ang="0">
                <a:pos x="0" y="T4"/>
              </a:cxn>
              <a:cxn ang="0">
                <a:pos x="0" y="T5"/>
              </a:cxn>
              <a:cxn ang="0">
                <a:pos x="0" y="T6"/>
              </a:cxn>
              <a:cxn ang="0">
                <a:pos x="0" y="T7"/>
              </a:cxn>
            </a:cxnLst>
            <a:rect l="0" t="0" r="r" b="b"/>
            <a:pathLst>
              <a:path h="1912">
                <a:moveTo>
                  <a:pt x="0" y="0"/>
                </a:moveTo>
                <a:lnTo>
                  <a:pt x="0" y="6"/>
                </a:lnTo>
                <a:lnTo>
                  <a:pt x="0" y="6"/>
                </a:lnTo>
                <a:lnTo>
                  <a:pt x="0" y="60"/>
                </a:lnTo>
                <a:lnTo>
                  <a:pt x="0" y="1912"/>
                </a:lnTo>
                <a:lnTo>
                  <a:pt x="0" y="1912"/>
                </a:lnTo>
                <a:lnTo>
                  <a:pt x="0" y="0"/>
                </a:lnTo>
                <a:lnTo>
                  <a:pt x="0" y="0"/>
                </a:lnTo>
                <a:close/>
              </a:path>
            </a:pathLst>
          </a:custGeom>
          <a:solidFill>
            <a:srgbClr val="6BBA2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318466" name="Rectangle 2"/>
          <p:cNvSpPr>
            <a:spLocks noGrp="1" noChangeArrowheads="1"/>
          </p:cNvSpPr>
          <p:nvPr>
            <p:ph type="ctrTitle" sz="quarter"/>
          </p:nvPr>
        </p:nvSpPr>
        <p:spPr>
          <a:xfrm>
            <a:off x="685800" y="1997075"/>
            <a:ext cx="7772400" cy="1431925"/>
          </a:xfrm>
        </p:spPr>
        <p:txBody>
          <a:bodyPr anchor="b" anchorCtr="1"/>
          <a:lstStyle>
            <a:lvl1pPr algn="ctr">
              <a:defRPr/>
            </a:lvl1pPr>
          </a:lstStyle>
          <a:p>
            <a:pPr lvl="0"/>
            <a:r>
              <a:rPr lang="en-US" altLang="en-US" noProof="0" smtClean="0"/>
              <a:t>Click to edit Master title style</a:t>
            </a:r>
          </a:p>
        </p:txBody>
      </p:sp>
      <p:sp>
        <p:nvSpPr>
          <p:cNvPr id="318467" name="Rectangle 3"/>
          <p:cNvSpPr>
            <a:spLocks noGrp="1" noChangeArrowheads="1"/>
          </p:cNvSpPr>
          <p:nvPr>
            <p:ph type="subTitle" sz="quarter" idx="1"/>
          </p:nvPr>
        </p:nvSpPr>
        <p:spPr>
          <a:xfrm>
            <a:off x="1371600" y="3886200"/>
            <a:ext cx="6400800" cy="1752600"/>
          </a:xfrm>
        </p:spPr>
        <p:txBody>
          <a:bodyPr/>
          <a:lstStyle>
            <a:lvl1pPr marL="0" indent="0" algn="ctr">
              <a:buFontTx/>
              <a:buNone/>
              <a:defRPr/>
            </a:lvl1pPr>
          </a:lstStyle>
          <a:p>
            <a:pPr lvl="0"/>
            <a:r>
              <a:rPr lang="en-US" altLang="en-US" noProof="0" smtClean="0"/>
              <a:t>Click to edit Master subtitle style</a:t>
            </a:r>
          </a:p>
        </p:txBody>
      </p:sp>
      <p:sp>
        <p:nvSpPr>
          <p:cNvPr id="5" name="Rectangle 5"/>
          <p:cNvSpPr>
            <a:spLocks noGrp="1" noChangeArrowheads="1"/>
          </p:cNvSpPr>
          <p:nvPr>
            <p:ph type="ftr" sz="quarter" idx="10"/>
          </p:nvPr>
        </p:nvSpPr>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1"/>
          </p:nvPr>
        </p:nvSpPr>
        <p:spPr/>
        <p:txBody>
          <a:bodyPr/>
          <a:lstStyle>
            <a:lvl1pPr>
              <a:defRPr/>
            </a:lvl1pPr>
          </a:lstStyle>
          <a:p>
            <a:pPr>
              <a:defRPr/>
            </a:pPr>
            <a:fld id="{794AF703-9841-4636-8AFA-38CDB58FE002}" type="slidenum">
              <a:rPr lang="en-US" altLang="en-US"/>
              <a:pPr>
                <a:defRPr/>
              </a:pPr>
              <a:t>‹#›</a:t>
            </a:fld>
            <a:endParaRPr lang="en-US" altLang="en-US"/>
          </a:p>
        </p:txBody>
      </p:sp>
      <p:sp>
        <p:nvSpPr>
          <p:cNvPr id="7" name="Rectangle 7"/>
          <p:cNvSpPr>
            <a:spLocks noGrp="1" noChangeArrowheads="1"/>
          </p:cNvSpPr>
          <p:nvPr>
            <p:ph type="dt" sz="quarter" idx="12"/>
          </p:nvPr>
        </p:nvSpPr>
        <p:spPr/>
        <p:txBody>
          <a:bodyPr/>
          <a:lstStyle>
            <a:lvl1pPr>
              <a:defRPr/>
            </a:lvl1pPr>
          </a:lstStyle>
          <a:p>
            <a:pPr>
              <a:defRPr/>
            </a:pPr>
            <a:endParaRPr lang="en-US" altLang="en-US"/>
          </a:p>
        </p:txBody>
      </p:sp>
    </p:spTree>
    <p:extLst>
      <p:ext uri="{BB962C8B-B14F-4D97-AF65-F5344CB8AC3E}">
        <p14:creationId xmlns:p14="http://schemas.microsoft.com/office/powerpoint/2010/main" val="2551356419"/>
      </p:ext>
    </p:extLst>
  </p:cSld>
  <p:clrMapOvr>
    <a:masterClrMapping/>
  </p:clrMapOvr>
  <p:transition>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8CA03ED5-90CB-43D8-96A8-50991B9AED0E}" type="slidenum">
              <a:rPr lang="en-US" altLang="en-US"/>
              <a:pPr>
                <a:defRPr/>
              </a:pPr>
              <a:t>‹#›</a:t>
            </a:fld>
            <a:endParaRPr lang="en-US" altLang="en-US"/>
          </a:p>
        </p:txBody>
      </p:sp>
    </p:spTree>
    <p:extLst>
      <p:ext uri="{BB962C8B-B14F-4D97-AF65-F5344CB8AC3E}">
        <p14:creationId xmlns:p14="http://schemas.microsoft.com/office/powerpoint/2010/main" val="313540179"/>
      </p:ext>
    </p:extLst>
  </p:cSld>
  <p:clrMapOvr>
    <a:masterClrMapping/>
  </p:clrMapOvr>
  <p:transition>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54DBF644-6C50-41F5-990C-15F4C0A90FCA}" type="slidenum">
              <a:rPr lang="en-US" altLang="en-US"/>
              <a:pPr>
                <a:defRPr/>
              </a:pPr>
              <a:t>‹#›</a:t>
            </a:fld>
            <a:endParaRPr lang="en-US" altLang="en-US"/>
          </a:p>
        </p:txBody>
      </p:sp>
    </p:spTree>
    <p:extLst>
      <p:ext uri="{BB962C8B-B14F-4D97-AF65-F5344CB8AC3E}">
        <p14:creationId xmlns:p14="http://schemas.microsoft.com/office/powerpoint/2010/main" val="1716629526"/>
      </p:ext>
    </p:extLst>
  </p:cSld>
  <p:clrMapOvr>
    <a:masterClrMapping/>
  </p:clrMapOvr>
  <p:transition>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905000"/>
            <a:ext cx="4038600" cy="4114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05000"/>
            <a:ext cx="4038600" cy="4114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6"/>
          <p:cNvSpPr>
            <a:spLocks noGrp="1" noChangeArrowheads="1"/>
          </p:cNvSpPr>
          <p:nvPr>
            <p:ph type="sldNum" sz="quarter" idx="12"/>
          </p:nvPr>
        </p:nvSpPr>
        <p:spPr>
          <a:ln/>
        </p:spPr>
        <p:txBody>
          <a:bodyPr/>
          <a:lstStyle>
            <a:lvl1pPr>
              <a:defRPr/>
            </a:lvl1pPr>
          </a:lstStyle>
          <a:p>
            <a:pPr>
              <a:defRPr/>
            </a:pPr>
            <a:fld id="{E9F89140-D155-4CC3-A19D-158EDB1FF571}" type="slidenum">
              <a:rPr lang="en-US" altLang="en-US"/>
              <a:pPr>
                <a:defRPr/>
              </a:pPr>
              <a:t>‹#›</a:t>
            </a:fld>
            <a:endParaRPr lang="en-US" altLang="en-US"/>
          </a:p>
        </p:txBody>
      </p:sp>
    </p:spTree>
    <p:extLst>
      <p:ext uri="{BB962C8B-B14F-4D97-AF65-F5344CB8AC3E}">
        <p14:creationId xmlns:p14="http://schemas.microsoft.com/office/powerpoint/2010/main" val="2098615746"/>
      </p:ext>
    </p:extLst>
  </p:cSld>
  <p:clrMapOvr>
    <a:masterClrMapping/>
  </p:clrMapOvr>
  <p:transition>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9" name="Rectangle 6"/>
          <p:cNvSpPr>
            <a:spLocks noGrp="1" noChangeArrowheads="1"/>
          </p:cNvSpPr>
          <p:nvPr>
            <p:ph type="sldNum" sz="quarter" idx="12"/>
          </p:nvPr>
        </p:nvSpPr>
        <p:spPr>
          <a:ln/>
        </p:spPr>
        <p:txBody>
          <a:bodyPr/>
          <a:lstStyle>
            <a:lvl1pPr>
              <a:defRPr/>
            </a:lvl1pPr>
          </a:lstStyle>
          <a:p>
            <a:pPr>
              <a:defRPr/>
            </a:pPr>
            <a:fld id="{2106C895-0689-4F2D-B572-E548276E3BAA}" type="slidenum">
              <a:rPr lang="en-US" altLang="en-US"/>
              <a:pPr>
                <a:defRPr/>
              </a:pPr>
              <a:t>‹#›</a:t>
            </a:fld>
            <a:endParaRPr lang="en-US" altLang="en-US"/>
          </a:p>
        </p:txBody>
      </p:sp>
    </p:spTree>
    <p:extLst>
      <p:ext uri="{BB962C8B-B14F-4D97-AF65-F5344CB8AC3E}">
        <p14:creationId xmlns:p14="http://schemas.microsoft.com/office/powerpoint/2010/main" val="2660843708"/>
      </p:ext>
    </p:extLst>
  </p:cSld>
  <p:clrMapOvr>
    <a:masterClrMapping/>
  </p:clrMapOvr>
  <p:transition>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5" name="Rectangle 6"/>
          <p:cNvSpPr>
            <a:spLocks noGrp="1" noChangeArrowheads="1"/>
          </p:cNvSpPr>
          <p:nvPr>
            <p:ph type="sldNum" sz="quarter" idx="12"/>
          </p:nvPr>
        </p:nvSpPr>
        <p:spPr>
          <a:ln/>
        </p:spPr>
        <p:txBody>
          <a:bodyPr/>
          <a:lstStyle>
            <a:lvl1pPr>
              <a:defRPr/>
            </a:lvl1pPr>
          </a:lstStyle>
          <a:p>
            <a:pPr>
              <a:defRPr/>
            </a:pPr>
            <a:fld id="{F72CDF9A-68C4-4442-8ED6-F88FCE1DE2F0}" type="slidenum">
              <a:rPr lang="en-US" altLang="en-US"/>
              <a:pPr>
                <a:defRPr/>
              </a:pPr>
              <a:t>‹#›</a:t>
            </a:fld>
            <a:endParaRPr lang="en-US" altLang="en-US"/>
          </a:p>
        </p:txBody>
      </p:sp>
    </p:spTree>
    <p:extLst>
      <p:ext uri="{BB962C8B-B14F-4D97-AF65-F5344CB8AC3E}">
        <p14:creationId xmlns:p14="http://schemas.microsoft.com/office/powerpoint/2010/main" val="3227368764"/>
      </p:ext>
    </p:extLst>
  </p:cSld>
  <p:clrMapOvr>
    <a:masterClrMapping/>
  </p:clrMapOvr>
  <p:transition>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4" name="Rectangle 6"/>
          <p:cNvSpPr>
            <a:spLocks noGrp="1" noChangeArrowheads="1"/>
          </p:cNvSpPr>
          <p:nvPr>
            <p:ph type="sldNum" sz="quarter" idx="12"/>
          </p:nvPr>
        </p:nvSpPr>
        <p:spPr>
          <a:ln/>
        </p:spPr>
        <p:txBody>
          <a:bodyPr/>
          <a:lstStyle>
            <a:lvl1pPr>
              <a:defRPr/>
            </a:lvl1pPr>
          </a:lstStyle>
          <a:p>
            <a:pPr>
              <a:defRPr/>
            </a:pPr>
            <a:fld id="{4DEA5328-3BFD-40C4-B746-EB5423FA4643}" type="slidenum">
              <a:rPr lang="en-US" altLang="en-US"/>
              <a:pPr>
                <a:defRPr/>
              </a:pPr>
              <a:t>‹#›</a:t>
            </a:fld>
            <a:endParaRPr lang="en-US" altLang="en-US"/>
          </a:p>
        </p:txBody>
      </p:sp>
    </p:spTree>
    <p:extLst>
      <p:ext uri="{BB962C8B-B14F-4D97-AF65-F5344CB8AC3E}">
        <p14:creationId xmlns:p14="http://schemas.microsoft.com/office/powerpoint/2010/main" val="4057536209"/>
      </p:ext>
    </p:extLst>
  </p:cSld>
  <p:clrMapOvr>
    <a:masterClrMapping/>
  </p:clrMapOvr>
  <p:transition>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6"/>
          <p:cNvSpPr>
            <a:spLocks noGrp="1" noChangeArrowheads="1"/>
          </p:cNvSpPr>
          <p:nvPr>
            <p:ph type="sldNum" sz="quarter" idx="12"/>
          </p:nvPr>
        </p:nvSpPr>
        <p:spPr>
          <a:ln/>
        </p:spPr>
        <p:txBody>
          <a:bodyPr/>
          <a:lstStyle>
            <a:lvl1pPr>
              <a:defRPr/>
            </a:lvl1pPr>
          </a:lstStyle>
          <a:p>
            <a:pPr>
              <a:defRPr/>
            </a:pPr>
            <a:fld id="{9E3C1F94-809B-4FFC-9F29-D07227C0AAF8}" type="slidenum">
              <a:rPr lang="en-US" altLang="en-US"/>
              <a:pPr>
                <a:defRPr/>
              </a:pPr>
              <a:t>‹#›</a:t>
            </a:fld>
            <a:endParaRPr lang="en-US" altLang="en-US"/>
          </a:p>
        </p:txBody>
      </p:sp>
    </p:spTree>
    <p:extLst>
      <p:ext uri="{BB962C8B-B14F-4D97-AF65-F5344CB8AC3E}">
        <p14:creationId xmlns:p14="http://schemas.microsoft.com/office/powerpoint/2010/main" val="4159128290"/>
      </p:ext>
    </p:extLst>
  </p:cSld>
  <p:clrMapOvr>
    <a:masterClrMapping/>
  </p:clrMapOvr>
  <p:transition>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6"/>
          <p:cNvSpPr>
            <a:spLocks noGrp="1" noChangeArrowheads="1"/>
          </p:cNvSpPr>
          <p:nvPr>
            <p:ph type="sldNum" sz="quarter" idx="12"/>
          </p:nvPr>
        </p:nvSpPr>
        <p:spPr>
          <a:ln/>
        </p:spPr>
        <p:txBody>
          <a:bodyPr/>
          <a:lstStyle>
            <a:lvl1pPr>
              <a:defRPr/>
            </a:lvl1pPr>
          </a:lstStyle>
          <a:p>
            <a:pPr>
              <a:defRPr/>
            </a:pPr>
            <a:fld id="{B54C6B30-E1F3-4D5C-976D-B72AFB18764B}" type="slidenum">
              <a:rPr lang="en-US" altLang="en-US"/>
              <a:pPr>
                <a:defRPr/>
              </a:pPr>
              <a:t>‹#›</a:t>
            </a:fld>
            <a:endParaRPr lang="en-US" altLang="en-US"/>
          </a:p>
        </p:txBody>
      </p:sp>
    </p:spTree>
    <p:extLst>
      <p:ext uri="{BB962C8B-B14F-4D97-AF65-F5344CB8AC3E}">
        <p14:creationId xmlns:p14="http://schemas.microsoft.com/office/powerpoint/2010/main" val="4110234473"/>
      </p:ext>
    </p:extLst>
  </p:cSld>
  <p:clrMapOvr>
    <a:masterClrMapping/>
  </p:clrMapOvr>
  <p:transition>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18404304-C98E-4E22-9F63-8D2EE546B2AD}" type="slidenum">
              <a:rPr lang="en-US" altLang="en-US"/>
              <a:pPr>
                <a:defRPr/>
              </a:pPr>
              <a:t>‹#›</a:t>
            </a:fld>
            <a:endParaRPr lang="en-US" altLang="en-US"/>
          </a:p>
        </p:txBody>
      </p:sp>
    </p:spTree>
    <p:extLst>
      <p:ext uri="{BB962C8B-B14F-4D97-AF65-F5344CB8AC3E}">
        <p14:creationId xmlns:p14="http://schemas.microsoft.com/office/powerpoint/2010/main" val="4260820169"/>
      </p:ext>
    </p:extLst>
  </p:cSld>
  <p:clrMapOvr>
    <a:masterClrMapping/>
  </p:clrMapOvr>
  <p:transition>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92100"/>
            <a:ext cx="2057400" cy="57277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92100"/>
            <a:ext cx="6019800" cy="572770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C2772A03-D99C-4410-B379-F31F721F0CEE}" type="slidenum">
              <a:rPr lang="en-US" altLang="en-US"/>
              <a:pPr>
                <a:defRPr/>
              </a:pPr>
              <a:t>‹#›</a:t>
            </a:fld>
            <a:endParaRPr lang="en-US" altLang="en-US"/>
          </a:p>
        </p:txBody>
      </p:sp>
    </p:spTree>
    <p:extLst>
      <p:ext uri="{BB962C8B-B14F-4D97-AF65-F5344CB8AC3E}">
        <p14:creationId xmlns:p14="http://schemas.microsoft.com/office/powerpoint/2010/main" val="2558346859"/>
      </p:ext>
    </p:extLst>
  </p:cSld>
  <p:clrMapOvr>
    <a:masterClrMapping/>
  </p:clrMapOvr>
  <p:transition>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1658938" y="1600200"/>
            <a:ext cx="6837362" cy="3200400"/>
            <a:chOff x="1045" y="1008"/>
            <a:chExt cx="4307" cy="2016"/>
          </a:xfrm>
        </p:grpSpPr>
        <p:sp>
          <p:nvSpPr>
            <p:cNvPr id="5" name="Oval 3"/>
            <p:cNvSpPr>
              <a:spLocks noChangeArrowheads="1"/>
            </p:cNvSpPr>
            <p:nvPr/>
          </p:nvSpPr>
          <p:spPr bwMode="hidden">
            <a:xfrm flipH="1">
              <a:off x="4392" y="1008"/>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6" name="Oval 4"/>
            <p:cNvSpPr>
              <a:spLocks noChangeArrowheads="1"/>
            </p:cNvSpPr>
            <p:nvPr/>
          </p:nvSpPr>
          <p:spPr bwMode="hidden">
            <a:xfrm flipH="1">
              <a:off x="3264" y="1008"/>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7" name="Oval 5"/>
            <p:cNvSpPr>
              <a:spLocks noChangeArrowheads="1"/>
            </p:cNvSpPr>
            <p:nvPr/>
          </p:nvSpPr>
          <p:spPr bwMode="hidden">
            <a:xfrm flipH="1">
              <a:off x="2136" y="1008"/>
              <a:ext cx="960" cy="960"/>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8" name="Oval 6"/>
            <p:cNvSpPr>
              <a:spLocks noChangeArrowheads="1"/>
            </p:cNvSpPr>
            <p:nvPr/>
          </p:nvSpPr>
          <p:spPr bwMode="hidden">
            <a:xfrm flipH="1">
              <a:off x="2136" y="2064"/>
              <a:ext cx="960" cy="960"/>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9" name="Oval 7"/>
            <p:cNvSpPr>
              <a:spLocks noChangeArrowheads="1"/>
            </p:cNvSpPr>
            <p:nvPr/>
          </p:nvSpPr>
          <p:spPr bwMode="hidden">
            <a:xfrm flipH="1">
              <a:off x="1045" y="2064"/>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10" name="Oval 8"/>
            <p:cNvSpPr>
              <a:spLocks noChangeArrowheads="1"/>
            </p:cNvSpPr>
            <p:nvPr/>
          </p:nvSpPr>
          <p:spPr bwMode="hidden">
            <a:xfrm flipH="1">
              <a:off x="4392" y="2064"/>
              <a:ext cx="960" cy="960"/>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grpSp>
      <p:sp>
        <p:nvSpPr>
          <p:cNvPr id="440332" name="Rectangle 12"/>
          <p:cNvSpPr>
            <a:spLocks noGrp="1" noChangeArrowheads="1"/>
          </p:cNvSpPr>
          <p:nvPr>
            <p:ph type="ctrTitle"/>
          </p:nvPr>
        </p:nvSpPr>
        <p:spPr>
          <a:xfrm>
            <a:off x="685800" y="1219200"/>
            <a:ext cx="7772400" cy="1933575"/>
          </a:xfrm>
        </p:spPr>
        <p:txBody>
          <a:bodyPr anchor="b"/>
          <a:lstStyle>
            <a:lvl1pPr algn="r">
              <a:defRPr sz="4400"/>
            </a:lvl1pPr>
          </a:lstStyle>
          <a:p>
            <a:pPr lvl="0"/>
            <a:r>
              <a:rPr lang="en-US" altLang="en-US" noProof="0" smtClean="0"/>
              <a:t>Click to edit Master title style</a:t>
            </a:r>
          </a:p>
        </p:txBody>
      </p:sp>
      <p:sp>
        <p:nvSpPr>
          <p:cNvPr id="440333" name="Rectangle 13"/>
          <p:cNvSpPr>
            <a:spLocks noGrp="1" noChangeArrowheads="1"/>
          </p:cNvSpPr>
          <p:nvPr>
            <p:ph type="subTitle" idx="1"/>
          </p:nvPr>
        </p:nvSpPr>
        <p:spPr>
          <a:xfrm>
            <a:off x="2057400" y="3505200"/>
            <a:ext cx="6400800" cy="1752600"/>
          </a:xfrm>
        </p:spPr>
        <p:txBody>
          <a:bodyPr/>
          <a:lstStyle>
            <a:lvl1pPr marL="0" indent="0" algn="r">
              <a:buFont typeface="Wingdings" panose="05000000000000000000" pitchFamily="2" charset="2"/>
              <a:buNone/>
              <a:defRPr/>
            </a:lvl1pPr>
          </a:lstStyle>
          <a:p>
            <a:pPr lvl="0"/>
            <a:r>
              <a:rPr lang="en-US" altLang="en-US" noProof="0" smtClean="0"/>
              <a:t>Click to edit Master subtitle style</a:t>
            </a:r>
          </a:p>
        </p:txBody>
      </p:sp>
      <p:sp>
        <p:nvSpPr>
          <p:cNvPr id="11" name="Rectangle 9"/>
          <p:cNvSpPr>
            <a:spLocks noGrp="1" noChangeArrowheads="1"/>
          </p:cNvSpPr>
          <p:nvPr>
            <p:ph type="dt" sz="half" idx="10"/>
          </p:nvPr>
        </p:nvSpPr>
        <p:spPr/>
        <p:txBody>
          <a:bodyPr/>
          <a:lstStyle>
            <a:lvl1pPr>
              <a:defRPr/>
            </a:lvl1pPr>
          </a:lstStyle>
          <a:p>
            <a:pPr>
              <a:defRPr/>
            </a:pPr>
            <a:endParaRPr lang="en-US" altLang="en-US"/>
          </a:p>
        </p:txBody>
      </p:sp>
      <p:sp>
        <p:nvSpPr>
          <p:cNvPr id="12" name="Rectangle 10"/>
          <p:cNvSpPr>
            <a:spLocks noGrp="1" noChangeArrowheads="1"/>
          </p:cNvSpPr>
          <p:nvPr>
            <p:ph type="ftr" sz="quarter" idx="11"/>
          </p:nvPr>
        </p:nvSpPr>
        <p:spPr/>
        <p:txBody>
          <a:bodyPr/>
          <a:lstStyle>
            <a:lvl1pPr>
              <a:defRPr/>
            </a:lvl1pPr>
          </a:lstStyle>
          <a:p>
            <a:pPr>
              <a:defRPr/>
            </a:pPr>
            <a:r>
              <a:rPr lang="en-US" altLang="en-US"/>
              <a:t>GVHD : Lâm Thị Phương Thùy</a:t>
            </a:r>
          </a:p>
        </p:txBody>
      </p:sp>
      <p:sp>
        <p:nvSpPr>
          <p:cNvPr id="13" name="Rectangle 11"/>
          <p:cNvSpPr>
            <a:spLocks noGrp="1" noChangeArrowheads="1"/>
          </p:cNvSpPr>
          <p:nvPr>
            <p:ph type="sldNum" sz="quarter" idx="12"/>
          </p:nvPr>
        </p:nvSpPr>
        <p:spPr/>
        <p:txBody>
          <a:bodyPr/>
          <a:lstStyle>
            <a:lvl1pPr>
              <a:defRPr/>
            </a:lvl1pPr>
          </a:lstStyle>
          <a:p>
            <a:pPr>
              <a:defRPr/>
            </a:pPr>
            <a:fld id="{8FF85C60-08B8-4D51-98EF-FA422BEF72CE}" type="slidenum">
              <a:rPr lang="en-US" altLang="en-US"/>
              <a:pPr>
                <a:defRPr/>
              </a:pPr>
              <a:t>‹#›</a:t>
            </a:fld>
            <a:endParaRPr lang="en-US" altLang="en-US"/>
          </a:p>
        </p:txBody>
      </p:sp>
    </p:spTree>
    <p:extLst>
      <p:ext uri="{BB962C8B-B14F-4D97-AF65-F5344CB8AC3E}">
        <p14:creationId xmlns:p14="http://schemas.microsoft.com/office/powerpoint/2010/main" val="2308679272"/>
      </p:ext>
    </p:extLst>
  </p:cSld>
  <p:clrMapOvr>
    <a:masterClrMapping/>
  </p:clrMapOvr>
  <p:transition>
    <p:split orient="vert"/>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EB233F7E-C655-4AF7-B337-425194288713}" type="slidenum">
              <a:rPr lang="en-US" altLang="en-US"/>
              <a:pPr>
                <a:defRPr/>
              </a:pPr>
              <a:t>‹#›</a:t>
            </a:fld>
            <a:endParaRPr lang="en-US" altLang="en-US"/>
          </a:p>
        </p:txBody>
      </p:sp>
    </p:spTree>
    <p:extLst>
      <p:ext uri="{BB962C8B-B14F-4D97-AF65-F5344CB8AC3E}">
        <p14:creationId xmlns:p14="http://schemas.microsoft.com/office/powerpoint/2010/main" val="287038915"/>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AD4D6ACC-0F28-46B1-862D-0B8094310213}" type="slidenum">
              <a:rPr lang="en-US" altLang="en-US"/>
              <a:pPr>
                <a:defRPr/>
              </a:pPr>
              <a:t>‹#›</a:t>
            </a:fld>
            <a:endParaRPr lang="en-US" altLang="en-US"/>
          </a:p>
        </p:txBody>
      </p:sp>
    </p:spTree>
    <p:extLst>
      <p:ext uri="{BB962C8B-B14F-4D97-AF65-F5344CB8AC3E}">
        <p14:creationId xmlns:p14="http://schemas.microsoft.com/office/powerpoint/2010/main" val="3145358236"/>
      </p:ext>
    </p:extLst>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3726752B-BA09-46F7-B809-09CF2D5C0F43}" type="slidenum">
              <a:rPr lang="en-US" altLang="en-US"/>
              <a:pPr>
                <a:defRPr/>
              </a:pPr>
              <a:t>‹#›</a:t>
            </a:fld>
            <a:endParaRPr lang="en-US" altLang="en-US"/>
          </a:p>
        </p:txBody>
      </p:sp>
    </p:spTree>
    <p:extLst>
      <p:ext uri="{BB962C8B-B14F-4D97-AF65-F5344CB8AC3E}">
        <p14:creationId xmlns:p14="http://schemas.microsoft.com/office/powerpoint/2010/main" val="321260263"/>
      </p:ext>
    </p:extLst>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9" name="Rectangle 11"/>
          <p:cNvSpPr>
            <a:spLocks noGrp="1" noChangeArrowheads="1"/>
          </p:cNvSpPr>
          <p:nvPr>
            <p:ph type="sldNum" sz="quarter" idx="12"/>
          </p:nvPr>
        </p:nvSpPr>
        <p:spPr>
          <a:ln/>
        </p:spPr>
        <p:txBody>
          <a:bodyPr/>
          <a:lstStyle>
            <a:lvl1pPr>
              <a:defRPr/>
            </a:lvl1pPr>
          </a:lstStyle>
          <a:p>
            <a:pPr>
              <a:defRPr/>
            </a:pPr>
            <a:fld id="{08563E27-680C-46AA-9A5C-99CAD62F2AFB}" type="slidenum">
              <a:rPr lang="en-US" altLang="en-US"/>
              <a:pPr>
                <a:defRPr/>
              </a:pPr>
              <a:t>‹#›</a:t>
            </a:fld>
            <a:endParaRPr lang="en-US" altLang="en-US"/>
          </a:p>
        </p:txBody>
      </p:sp>
    </p:spTree>
    <p:extLst>
      <p:ext uri="{BB962C8B-B14F-4D97-AF65-F5344CB8AC3E}">
        <p14:creationId xmlns:p14="http://schemas.microsoft.com/office/powerpoint/2010/main" val="2106112388"/>
      </p:ext>
    </p:extLst>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5" name="Rectangle 11"/>
          <p:cNvSpPr>
            <a:spLocks noGrp="1" noChangeArrowheads="1"/>
          </p:cNvSpPr>
          <p:nvPr>
            <p:ph type="sldNum" sz="quarter" idx="12"/>
          </p:nvPr>
        </p:nvSpPr>
        <p:spPr>
          <a:ln/>
        </p:spPr>
        <p:txBody>
          <a:bodyPr/>
          <a:lstStyle>
            <a:lvl1pPr>
              <a:defRPr/>
            </a:lvl1pPr>
          </a:lstStyle>
          <a:p>
            <a:pPr>
              <a:defRPr/>
            </a:pPr>
            <a:fld id="{3FB042B3-7388-40A7-AE9C-F5088A301EDF}" type="slidenum">
              <a:rPr lang="en-US" altLang="en-US"/>
              <a:pPr>
                <a:defRPr/>
              </a:pPr>
              <a:t>‹#›</a:t>
            </a:fld>
            <a:endParaRPr lang="en-US" altLang="en-US"/>
          </a:p>
        </p:txBody>
      </p:sp>
    </p:spTree>
    <p:extLst>
      <p:ext uri="{BB962C8B-B14F-4D97-AF65-F5344CB8AC3E}">
        <p14:creationId xmlns:p14="http://schemas.microsoft.com/office/powerpoint/2010/main" val="1991722386"/>
      </p:ext>
    </p:extLst>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4" name="Rectangle 11"/>
          <p:cNvSpPr>
            <a:spLocks noGrp="1" noChangeArrowheads="1"/>
          </p:cNvSpPr>
          <p:nvPr>
            <p:ph type="sldNum" sz="quarter" idx="12"/>
          </p:nvPr>
        </p:nvSpPr>
        <p:spPr>
          <a:ln/>
        </p:spPr>
        <p:txBody>
          <a:bodyPr/>
          <a:lstStyle>
            <a:lvl1pPr>
              <a:defRPr/>
            </a:lvl1pPr>
          </a:lstStyle>
          <a:p>
            <a:pPr>
              <a:defRPr/>
            </a:pPr>
            <a:fld id="{D4A3F963-9A6C-44DA-85BA-A33843EABC0E}" type="slidenum">
              <a:rPr lang="en-US" altLang="en-US"/>
              <a:pPr>
                <a:defRPr/>
              </a:pPr>
              <a:t>‹#›</a:t>
            </a:fld>
            <a:endParaRPr lang="en-US" altLang="en-US"/>
          </a:p>
        </p:txBody>
      </p:sp>
    </p:spTree>
    <p:extLst>
      <p:ext uri="{BB962C8B-B14F-4D97-AF65-F5344CB8AC3E}">
        <p14:creationId xmlns:p14="http://schemas.microsoft.com/office/powerpoint/2010/main" val="2027942171"/>
      </p:ext>
    </p:extLst>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E926A934-94AA-4EE7-9E23-13E305B8944F}" type="slidenum">
              <a:rPr lang="en-US" altLang="en-US"/>
              <a:pPr>
                <a:defRPr/>
              </a:pPr>
              <a:t>‹#›</a:t>
            </a:fld>
            <a:endParaRPr lang="en-US" altLang="en-US"/>
          </a:p>
        </p:txBody>
      </p:sp>
    </p:spTree>
    <p:extLst>
      <p:ext uri="{BB962C8B-B14F-4D97-AF65-F5344CB8AC3E}">
        <p14:creationId xmlns:p14="http://schemas.microsoft.com/office/powerpoint/2010/main" val="3807568081"/>
      </p:ext>
    </p:extLst>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B2082351-B260-4203-ACDE-AD4CF444F33D}" type="slidenum">
              <a:rPr lang="en-US" altLang="en-US"/>
              <a:pPr>
                <a:defRPr/>
              </a:pPr>
              <a:t>‹#›</a:t>
            </a:fld>
            <a:endParaRPr lang="en-US" altLang="en-US"/>
          </a:p>
        </p:txBody>
      </p:sp>
    </p:spTree>
    <p:extLst>
      <p:ext uri="{BB962C8B-B14F-4D97-AF65-F5344CB8AC3E}">
        <p14:creationId xmlns:p14="http://schemas.microsoft.com/office/powerpoint/2010/main" val="3145587802"/>
      </p:ext>
    </p:extLst>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31563A7B-1D6E-46AF-AD57-D6A376C14CCC}" type="slidenum">
              <a:rPr lang="en-US" altLang="en-US"/>
              <a:pPr>
                <a:defRPr/>
              </a:pPr>
              <a:t>‹#›</a:t>
            </a:fld>
            <a:endParaRPr lang="en-US" altLang="en-US"/>
          </a:p>
        </p:txBody>
      </p:sp>
    </p:spTree>
    <p:extLst>
      <p:ext uri="{BB962C8B-B14F-4D97-AF65-F5344CB8AC3E}">
        <p14:creationId xmlns:p14="http://schemas.microsoft.com/office/powerpoint/2010/main" val="1558635476"/>
      </p:ext>
    </p:extLst>
  </p:cSld>
  <p:clrMapOvr>
    <a:masterClrMapping/>
  </p:clrMapOv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628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628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EF342F0D-A255-4C09-BC2C-BF66DFAD6150}" type="slidenum">
              <a:rPr lang="en-US" altLang="en-US"/>
              <a:pPr>
                <a:defRPr/>
              </a:pPr>
              <a:t>‹#›</a:t>
            </a:fld>
            <a:endParaRPr lang="en-US" altLang="en-US"/>
          </a:p>
        </p:txBody>
      </p:sp>
    </p:spTree>
    <p:extLst>
      <p:ext uri="{BB962C8B-B14F-4D97-AF65-F5344CB8AC3E}">
        <p14:creationId xmlns:p14="http://schemas.microsoft.com/office/powerpoint/2010/main" val="4049774561"/>
      </p:ext>
    </p:extLst>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D559CE46-09B3-412C-867A-C1A5CDFCCBBF}" type="slidenum">
              <a:rPr lang="en-US" altLang="en-US"/>
              <a:pPr>
                <a:defRPr/>
              </a:pPr>
              <a:t>‹#›</a:t>
            </a:fld>
            <a:endParaRPr lang="en-US" altLang="en-US"/>
          </a:p>
        </p:txBody>
      </p:sp>
    </p:spTree>
    <p:extLst>
      <p:ext uri="{BB962C8B-B14F-4D97-AF65-F5344CB8AC3E}">
        <p14:creationId xmlns:p14="http://schemas.microsoft.com/office/powerpoint/2010/main" val="1804811784"/>
      </p:ext>
    </p:extLst>
  </p:cSld>
  <p:clrMapOvr>
    <a:masterClrMapping/>
  </p:clrMapOvr>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4000" cy="6934200"/>
            <a:chOff x="0" y="0"/>
            <a:chExt cx="5760" cy="4368"/>
          </a:xfrm>
        </p:grpSpPr>
        <p:sp>
          <p:nvSpPr>
            <p:cNvPr id="5" name="Freeform 3"/>
            <p:cNvSpPr>
              <a:spLocks/>
            </p:cNvSpPr>
            <p:nvPr/>
          </p:nvSpPr>
          <p:spPr bwMode="hidden">
            <a:xfrm>
              <a:off x="0" y="2208"/>
              <a:ext cx="2515" cy="1970"/>
            </a:xfrm>
            <a:custGeom>
              <a:avLst/>
              <a:gdLst>
                <a:gd name="T0" fmla="*/ 744 w 2515"/>
                <a:gd name="T1" fmla="*/ 1669 h 1970"/>
                <a:gd name="T2" fmla="*/ 852 w 2515"/>
                <a:gd name="T3" fmla="*/ 1400 h 1970"/>
                <a:gd name="T4" fmla="*/ 876 w 2515"/>
                <a:gd name="T5" fmla="*/ 1171 h 1970"/>
                <a:gd name="T6" fmla="*/ 979 w 2515"/>
                <a:gd name="T7" fmla="*/ 1370 h 1970"/>
                <a:gd name="T8" fmla="*/ 1231 w 2515"/>
                <a:gd name="T9" fmla="*/ 1621 h 1970"/>
                <a:gd name="T10" fmla="*/ 1471 w 2515"/>
                <a:gd name="T11" fmla="*/ 1693 h 1970"/>
                <a:gd name="T12" fmla="*/ 1819 w 2515"/>
                <a:gd name="T13" fmla="*/ 1678 h 1970"/>
                <a:gd name="T14" fmla="*/ 1893 w 2515"/>
                <a:gd name="T15" fmla="*/ 1513 h 1970"/>
                <a:gd name="T16" fmla="*/ 1874 w 2515"/>
                <a:gd name="T17" fmla="*/ 1285 h 1970"/>
                <a:gd name="T18" fmla="*/ 1783 w 2515"/>
                <a:gd name="T19" fmla="*/ 967 h 1970"/>
                <a:gd name="T20" fmla="*/ 1289 w 2515"/>
                <a:gd name="T21" fmla="*/ 873 h 1970"/>
                <a:gd name="T22" fmla="*/ 1549 w 2515"/>
                <a:gd name="T23" fmla="*/ 745 h 1970"/>
                <a:gd name="T24" fmla="*/ 1753 w 2515"/>
                <a:gd name="T25" fmla="*/ 732 h 1970"/>
                <a:gd name="T26" fmla="*/ 2107 w 2515"/>
                <a:gd name="T27" fmla="*/ 618 h 1970"/>
                <a:gd name="T28" fmla="*/ 2377 w 2515"/>
                <a:gd name="T29" fmla="*/ 438 h 1970"/>
                <a:gd name="T30" fmla="*/ 2420 w 2515"/>
                <a:gd name="T31" fmla="*/ 343 h 1970"/>
                <a:gd name="T32" fmla="*/ 2077 w 2515"/>
                <a:gd name="T33" fmla="*/ 331 h 1970"/>
                <a:gd name="T34" fmla="*/ 1951 w 2515"/>
                <a:gd name="T35" fmla="*/ 301 h 1970"/>
                <a:gd name="T36" fmla="*/ 1645 w 2515"/>
                <a:gd name="T37" fmla="*/ 289 h 1970"/>
                <a:gd name="T38" fmla="*/ 1297 w 2515"/>
                <a:gd name="T39" fmla="*/ 408 h 1970"/>
                <a:gd name="T40" fmla="*/ 1308 w 2515"/>
                <a:gd name="T41" fmla="*/ 337 h 1970"/>
                <a:gd name="T42" fmla="*/ 1453 w 2515"/>
                <a:gd name="T43" fmla="*/ 168 h 1970"/>
                <a:gd name="T44" fmla="*/ 1477 w 2515"/>
                <a:gd name="T45" fmla="*/ 36 h 1970"/>
                <a:gd name="T46" fmla="*/ 1417 w 2515"/>
                <a:gd name="T47" fmla="*/ 24 h 1970"/>
                <a:gd name="T48" fmla="*/ 1189 w 2515"/>
                <a:gd name="T49" fmla="*/ 102 h 1970"/>
                <a:gd name="T50" fmla="*/ 1026 w 2515"/>
                <a:gd name="T51" fmla="*/ 144 h 1970"/>
                <a:gd name="T52" fmla="*/ 889 w 2515"/>
                <a:gd name="T53" fmla="*/ 331 h 1970"/>
                <a:gd name="T54" fmla="*/ 726 w 2515"/>
                <a:gd name="T55" fmla="*/ 480 h 1970"/>
                <a:gd name="T56" fmla="*/ 643 w 2515"/>
                <a:gd name="T57" fmla="*/ 540 h 1970"/>
                <a:gd name="T58" fmla="*/ 600 w 2515"/>
                <a:gd name="T59" fmla="*/ 516 h 1970"/>
                <a:gd name="T60" fmla="*/ 552 w 2515"/>
                <a:gd name="T61" fmla="*/ 486 h 1970"/>
                <a:gd name="T62" fmla="*/ 528 w 2515"/>
                <a:gd name="T63" fmla="*/ 462 h 1970"/>
                <a:gd name="T64" fmla="*/ 474 w 2515"/>
                <a:gd name="T65" fmla="*/ 426 h 1970"/>
                <a:gd name="T66" fmla="*/ 415 w 2515"/>
                <a:gd name="T67" fmla="*/ 390 h 1970"/>
                <a:gd name="T68" fmla="*/ 366 w 2515"/>
                <a:gd name="T69" fmla="*/ 366 h 1970"/>
                <a:gd name="T70" fmla="*/ 192 w 2515"/>
                <a:gd name="T71" fmla="*/ 234 h 1970"/>
                <a:gd name="T72" fmla="*/ 570 w 2515"/>
                <a:gd name="T73" fmla="*/ 564 h 1970"/>
                <a:gd name="T74" fmla="*/ 444 w 2515"/>
                <a:gd name="T75" fmla="*/ 732 h 1970"/>
                <a:gd name="T76" fmla="*/ 318 w 2515"/>
                <a:gd name="T77" fmla="*/ 787 h 1970"/>
                <a:gd name="T78" fmla="*/ 127 w 2515"/>
                <a:gd name="T79" fmla="*/ 853 h 1970"/>
                <a:gd name="T80" fmla="*/ 0 w 2515"/>
                <a:gd name="T81" fmla="*/ 1165 h 1970"/>
                <a:gd name="T82" fmla="*/ 372 w 2515"/>
                <a:gd name="T83" fmla="*/ 1015 h 1970"/>
                <a:gd name="T84" fmla="*/ 222 w 2515"/>
                <a:gd name="T85" fmla="*/ 1262 h 1970"/>
                <a:gd name="T86" fmla="*/ 139 w 2515"/>
                <a:gd name="T87" fmla="*/ 1459 h 1970"/>
                <a:gd name="T88" fmla="*/ 102 w 2515"/>
                <a:gd name="T89" fmla="*/ 1495 h 1970"/>
                <a:gd name="T90" fmla="*/ 84 w 2515"/>
                <a:gd name="T91" fmla="*/ 1519 h 1970"/>
                <a:gd name="T92" fmla="*/ 96 w 2515"/>
                <a:gd name="T93" fmla="*/ 1537 h 1970"/>
                <a:gd name="T94" fmla="*/ 127 w 2515"/>
                <a:gd name="T95" fmla="*/ 1567 h 1970"/>
                <a:gd name="T96" fmla="*/ 145 w 2515"/>
                <a:gd name="T97" fmla="*/ 1633 h 1970"/>
                <a:gd name="T98" fmla="*/ 156 w 2515"/>
                <a:gd name="T99" fmla="*/ 1693 h 1970"/>
                <a:gd name="T100" fmla="*/ 162 w 2515"/>
                <a:gd name="T101" fmla="*/ 1723 h 1970"/>
                <a:gd name="T102" fmla="*/ 216 w 2515"/>
                <a:gd name="T103" fmla="*/ 1802 h 1970"/>
                <a:gd name="T104" fmla="*/ 228 w 2515"/>
                <a:gd name="T105" fmla="*/ 1850 h 1970"/>
                <a:gd name="T106" fmla="*/ 240 w 2515"/>
                <a:gd name="T107" fmla="*/ 1904 h 1970"/>
                <a:gd name="T108" fmla="*/ 246 w 2515"/>
                <a:gd name="T109" fmla="*/ 1922 h 1970"/>
                <a:gd name="T110" fmla="*/ 258 w 2515"/>
                <a:gd name="T111" fmla="*/ 1970 h 1970"/>
                <a:gd name="T112" fmla="*/ 462 w 2515"/>
                <a:gd name="T113" fmla="*/ 1922 h 1970"/>
                <a:gd name="T114" fmla="*/ 624 w 2515"/>
                <a:gd name="T115" fmla="*/ 1778 h 19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515" h="1970">
                  <a:moveTo>
                    <a:pt x="624" y="1778"/>
                  </a:moveTo>
                  <a:lnTo>
                    <a:pt x="744" y="1669"/>
                  </a:lnTo>
                  <a:lnTo>
                    <a:pt x="834" y="1627"/>
                  </a:lnTo>
                  <a:lnTo>
                    <a:pt x="852" y="1400"/>
                  </a:lnTo>
                  <a:lnTo>
                    <a:pt x="834" y="1225"/>
                  </a:lnTo>
                  <a:lnTo>
                    <a:pt x="876" y="1171"/>
                  </a:lnTo>
                  <a:lnTo>
                    <a:pt x="901" y="1268"/>
                  </a:lnTo>
                  <a:lnTo>
                    <a:pt x="979" y="1370"/>
                  </a:lnTo>
                  <a:lnTo>
                    <a:pt x="1116" y="1519"/>
                  </a:lnTo>
                  <a:lnTo>
                    <a:pt x="1231" y="1621"/>
                  </a:lnTo>
                  <a:lnTo>
                    <a:pt x="1353" y="1632"/>
                  </a:lnTo>
                  <a:lnTo>
                    <a:pt x="1471" y="1693"/>
                  </a:lnTo>
                  <a:lnTo>
                    <a:pt x="1664" y="1659"/>
                  </a:lnTo>
                  <a:lnTo>
                    <a:pt x="1819" y="1678"/>
                  </a:lnTo>
                  <a:lnTo>
                    <a:pt x="1975" y="1632"/>
                  </a:lnTo>
                  <a:lnTo>
                    <a:pt x="1893" y="1513"/>
                  </a:lnTo>
                  <a:lnTo>
                    <a:pt x="1920" y="1385"/>
                  </a:lnTo>
                  <a:lnTo>
                    <a:pt x="1874" y="1285"/>
                  </a:lnTo>
                  <a:lnTo>
                    <a:pt x="1865" y="1129"/>
                  </a:lnTo>
                  <a:lnTo>
                    <a:pt x="1783" y="967"/>
                  </a:lnTo>
                  <a:lnTo>
                    <a:pt x="1527" y="891"/>
                  </a:lnTo>
                  <a:lnTo>
                    <a:pt x="1289" y="873"/>
                  </a:lnTo>
                  <a:lnTo>
                    <a:pt x="1393" y="781"/>
                  </a:lnTo>
                  <a:lnTo>
                    <a:pt x="1549" y="745"/>
                  </a:lnTo>
                  <a:lnTo>
                    <a:pt x="1620" y="738"/>
                  </a:lnTo>
                  <a:lnTo>
                    <a:pt x="1753" y="732"/>
                  </a:lnTo>
                  <a:lnTo>
                    <a:pt x="1933" y="720"/>
                  </a:lnTo>
                  <a:lnTo>
                    <a:pt x="2107" y="618"/>
                  </a:lnTo>
                  <a:lnTo>
                    <a:pt x="2227" y="516"/>
                  </a:lnTo>
                  <a:lnTo>
                    <a:pt x="2377" y="438"/>
                  </a:lnTo>
                  <a:lnTo>
                    <a:pt x="2515" y="337"/>
                  </a:lnTo>
                  <a:lnTo>
                    <a:pt x="2420" y="343"/>
                  </a:lnTo>
                  <a:lnTo>
                    <a:pt x="2191" y="343"/>
                  </a:lnTo>
                  <a:lnTo>
                    <a:pt x="2077" y="331"/>
                  </a:lnTo>
                  <a:lnTo>
                    <a:pt x="2053" y="301"/>
                  </a:lnTo>
                  <a:lnTo>
                    <a:pt x="1951" y="301"/>
                  </a:lnTo>
                  <a:lnTo>
                    <a:pt x="1795" y="259"/>
                  </a:lnTo>
                  <a:lnTo>
                    <a:pt x="1645" y="289"/>
                  </a:lnTo>
                  <a:lnTo>
                    <a:pt x="1447" y="372"/>
                  </a:lnTo>
                  <a:lnTo>
                    <a:pt x="1297" y="408"/>
                  </a:lnTo>
                  <a:lnTo>
                    <a:pt x="1153" y="414"/>
                  </a:lnTo>
                  <a:lnTo>
                    <a:pt x="1308" y="337"/>
                  </a:lnTo>
                  <a:lnTo>
                    <a:pt x="1465" y="198"/>
                  </a:lnTo>
                  <a:lnTo>
                    <a:pt x="1453" y="168"/>
                  </a:lnTo>
                  <a:lnTo>
                    <a:pt x="1465" y="102"/>
                  </a:lnTo>
                  <a:lnTo>
                    <a:pt x="1477" y="36"/>
                  </a:lnTo>
                  <a:lnTo>
                    <a:pt x="1453" y="0"/>
                  </a:lnTo>
                  <a:lnTo>
                    <a:pt x="1417" y="24"/>
                  </a:lnTo>
                  <a:lnTo>
                    <a:pt x="1356" y="42"/>
                  </a:lnTo>
                  <a:lnTo>
                    <a:pt x="1189" y="102"/>
                  </a:lnTo>
                  <a:lnTo>
                    <a:pt x="1098" y="144"/>
                  </a:lnTo>
                  <a:lnTo>
                    <a:pt x="1026" y="144"/>
                  </a:lnTo>
                  <a:lnTo>
                    <a:pt x="991" y="168"/>
                  </a:lnTo>
                  <a:lnTo>
                    <a:pt x="889" y="331"/>
                  </a:lnTo>
                  <a:lnTo>
                    <a:pt x="852" y="408"/>
                  </a:lnTo>
                  <a:lnTo>
                    <a:pt x="726" y="480"/>
                  </a:lnTo>
                  <a:lnTo>
                    <a:pt x="649" y="540"/>
                  </a:lnTo>
                  <a:lnTo>
                    <a:pt x="643" y="540"/>
                  </a:lnTo>
                  <a:lnTo>
                    <a:pt x="637" y="534"/>
                  </a:lnTo>
                  <a:lnTo>
                    <a:pt x="600" y="516"/>
                  </a:lnTo>
                  <a:lnTo>
                    <a:pt x="564" y="492"/>
                  </a:lnTo>
                  <a:lnTo>
                    <a:pt x="552" y="486"/>
                  </a:lnTo>
                  <a:lnTo>
                    <a:pt x="540" y="474"/>
                  </a:lnTo>
                  <a:lnTo>
                    <a:pt x="528" y="462"/>
                  </a:lnTo>
                  <a:lnTo>
                    <a:pt x="504" y="444"/>
                  </a:lnTo>
                  <a:lnTo>
                    <a:pt x="474" y="426"/>
                  </a:lnTo>
                  <a:lnTo>
                    <a:pt x="444" y="408"/>
                  </a:lnTo>
                  <a:lnTo>
                    <a:pt x="415" y="390"/>
                  </a:lnTo>
                  <a:lnTo>
                    <a:pt x="385" y="372"/>
                  </a:lnTo>
                  <a:lnTo>
                    <a:pt x="366" y="366"/>
                  </a:lnTo>
                  <a:lnTo>
                    <a:pt x="360" y="360"/>
                  </a:lnTo>
                  <a:lnTo>
                    <a:pt x="192" y="234"/>
                  </a:lnTo>
                  <a:lnTo>
                    <a:pt x="210" y="307"/>
                  </a:lnTo>
                  <a:lnTo>
                    <a:pt x="570" y="564"/>
                  </a:lnTo>
                  <a:lnTo>
                    <a:pt x="558" y="618"/>
                  </a:lnTo>
                  <a:lnTo>
                    <a:pt x="444" y="732"/>
                  </a:lnTo>
                  <a:lnTo>
                    <a:pt x="324" y="787"/>
                  </a:lnTo>
                  <a:lnTo>
                    <a:pt x="318" y="787"/>
                  </a:lnTo>
                  <a:lnTo>
                    <a:pt x="258" y="811"/>
                  </a:lnTo>
                  <a:lnTo>
                    <a:pt x="127" y="853"/>
                  </a:lnTo>
                  <a:lnTo>
                    <a:pt x="0" y="901"/>
                  </a:lnTo>
                  <a:lnTo>
                    <a:pt x="0" y="1165"/>
                  </a:lnTo>
                  <a:lnTo>
                    <a:pt x="78" y="1147"/>
                  </a:lnTo>
                  <a:lnTo>
                    <a:pt x="372" y="1015"/>
                  </a:lnTo>
                  <a:lnTo>
                    <a:pt x="336" y="1117"/>
                  </a:lnTo>
                  <a:lnTo>
                    <a:pt x="222" y="1262"/>
                  </a:lnTo>
                  <a:lnTo>
                    <a:pt x="145" y="1453"/>
                  </a:lnTo>
                  <a:lnTo>
                    <a:pt x="139" y="1459"/>
                  </a:lnTo>
                  <a:lnTo>
                    <a:pt x="133" y="1465"/>
                  </a:lnTo>
                  <a:lnTo>
                    <a:pt x="102" y="1495"/>
                  </a:lnTo>
                  <a:lnTo>
                    <a:pt x="90" y="1507"/>
                  </a:lnTo>
                  <a:lnTo>
                    <a:pt x="84" y="1519"/>
                  </a:lnTo>
                  <a:lnTo>
                    <a:pt x="84" y="1531"/>
                  </a:lnTo>
                  <a:lnTo>
                    <a:pt x="96" y="1537"/>
                  </a:lnTo>
                  <a:lnTo>
                    <a:pt x="114" y="1549"/>
                  </a:lnTo>
                  <a:lnTo>
                    <a:pt x="127" y="1567"/>
                  </a:lnTo>
                  <a:lnTo>
                    <a:pt x="139" y="1597"/>
                  </a:lnTo>
                  <a:lnTo>
                    <a:pt x="145" y="1633"/>
                  </a:lnTo>
                  <a:lnTo>
                    <a:pt x="150" y="1663"/>
                  </a:lnTo>
                  <a:lnTo>
                    <a:pt x="156" y="1693"/>
                  </a:lnTo>
                  <a:lnTo>
                    <a:pt x="162" y="1717"/>
                  </a:lnTo>
                  <a:lnTo>
                    <a:pt x="162" y="1723"/>
                  </a:lnTo>
                  <a:lnTo>
                    <a:pt x="216" y="1796"/>
                  </a:lnTo>
                  <a:lnTo>
                    <a:pt x="216" y="1802"/>
                  </a:lnTo>
                  <a:lnTo>
                    <a:pt x="222" y="1814"/>
                  </a:lnTo>
                  <a:lnTo>
                    <a:pt x="228" y="1850"/>
                  </a:lnTo>
                  <a:lnTo>
                    <a:pt x="234" y="1886"/>
                  </a:lnTo>
                  <a:lnTo>
                    <a:pt x="240" y="1904"/>
                  </a:lnTo>
                  <a:lnTo>
                    <a:pt x="240" y="1916"/>
                  </a:lnTo>
                  <a:lnTo>
                    <a:pt x="246" y="1922"/>
                  </a:lnTo>
                  <a:lnTo>
                    <a:pt x="252" y="1934"/>
                  </a:lnTo>
                  <a:lnTo>
                    <a:pt x="258" y="1970"/>
                  </a:lnTo>
                  <a:lnTo>
                    <a:pt x="438" y="1970"/>
                  </a:lnTo>
                  <a:lnTo>
                    <a:pt x="462" y="1922"/>
                  </a:lnTo>
                  <a:lnTo>
                    <a:pt x="624" y="1778"/>
                  </a:lnTo>
                  <a:lnTo>
                    <a:pt x="624" y="1778"/>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6" name="Freeform 4"/>
            <p:cNvSpPr>
              <a:spLocks/>
            </p:cNvSpPr>
            <p:nvPr/>
          </p:nvSpPr>
          <p:spPr bwMode="hidden">
            <a:xfrm>
              <a:off x="0" y="2496"/>
              <a:ext cx="2112" cy="1604"/>
            </a:xfrm>
            <a:custGeom>
              <a:avLst/>
              <a:gdLst>
                <a:gd name="T0" fmla="*/ 580 w 2123"/>
                <a:gd name="T1" fmla="*/ 1043 h 1696"/>
                <a:gd name="T2" fmla="*/ 544 w 2123"/>
                <a:gd name="T3" fmla="*/ 683 h 1696"/>
                <a:gd name="T4" fmla="*/ 670 w 2123"/>
                <a:gd name="T5" fmla="*/ 395 h 1696"/>
                <a:gd name="T6" fmla="*/ 927 w 2123"/>
                <a:gd name="T7" fmla="*/ 587 h 1696"/>
                <a:gd name="T8" fmla="*/ 1214 w 2123"/>
                <a:gd name="T9" fmla="*/ 869 h 1696"/>
                <a:gd name="T10" fmla="*/ 1483 w 2123"/>
                <a:gd name="T11" fmla="*/ 1109 h 1696"/>
                <a:gd name="T12" fmla="*/ 1800 w 2123"/>
                <a:gd name="T13" fmla="*/ 1360 h 1696"/>
                <a:gd name="T14" fmla="*/ 1883 w 2123"/>
                <a:gd name="T15" fmla="*/ 1414 h 1696"/>
                <a:gd name="T16" fmla="*/ 1836 w 2123"/>
                <a:gd name="T17" fmla="*/ 1354 h 1696"/>
                <a:gd name="T18" fmla="*/ 1411 w 2123"/>
                <a:gd name="T19" fmla="*/ 1001 h 1696"/>
                <a:gd name="T20" fmla="*/ 1088 w 2123"/>
                <a:gd name="T21" fmla="*/ 683 h 1696"/>
                <a:gd name="T22" fmla="*/ 723 w 2123"/>
                <a:gd name="T23" fmla="*/ 329 h 1696"/>
                <a:gd name="T24" fmla="*/ 999 w 2123"/>
                <a:gd name="T25" fmla="*/ 311 h 1696"/>
                <a:gd name="T26" fmla="*/ 1286 w 2123"/>
                <a:gd name="T27" fmla="*/ 317 h 1696"/>
                <a:gd name="T28" fmla="*/ 1614 w 2123"/>
                <a:gd name="T29" fmla="*/ 269 h 1696"/>
                <a:gd name="T30" fmla="*/ 2123 w 2123"/>
                <a:gd name="T31" fmla="*/ 197 h 1696"/>
                <a:gd name="T32" fmla="*/ 2075 w 2123"/>
                <a:gd name="T33" fmla="*/ 173 h 1696"/>
                <a:gd name="T34" fmla="*/ 1543 w 2123"/>
                <a:gd name="T35" fmla="*/ 257 h 1696"/>
                <a:gd name="T36" fmla="*/ 1208 w 2123"/>
                <a:gd name="T37" fmla="*/ 275 h 1696"/>
                <a:gd name="T38" fmla="*/ 759 w 2123"/>
                <a:gd name="T39" fmla="*/ 257 h 1696"/>
                <a:gd name="T40" fmla="*/ 819 w 2123"/>
                <a:gd name="T41" fmla="*/ 227 h 1696"/>
                <a:gd name="T42" fmla="*/ 1142 w 2123"/>
                <a:gd name="T43" fmla="*/ 0 h 1696"/>
                <a:gd name="T44" fmla="*/ 1088 w 2123"/>
                <a:gd name="T45" fmla="*/ 30 h 1696"/>
                <a:gd name="T46" fmla="*/ 1010 w 2123"/>
                <a:gd name="T47" fmla="*/ 84 h 1696"/>
                <a:gd name="T48" fmla="*/ 855 w 2123"/>
                <a:gd name="T49" fmla="*/ 191 h 1696"/>
                <a:gd name="T50" fmla="*/ 670 w 2123"/>
                <a:gd name="T51" fmla="*/ 281 h 1696"/>
                <a:gd name="T52" fmla="*/ 634 w 2123"/>
                <a:gd name="T53" fmla="*/ 359 h 1696"/>
                <a:gd name="T54" fmla="*/ 305 w 2123"/>
                <a:gd name="T55" fmla="*/ 587 h 1696"/>
                <a:gd name="T56" fmla="*/ 0 w 2123"/>
                <a:gd name="T57" fmla="*/ 725 h 1696"/>
                <a:gd name="T58" fmla="*/ 0 w 2123"/>
                <a:gd name="T59" fmla="*/ 731 h 1696"/>
                <a:gd name="T60" fmla="*/ 0 w 2123"/>
                <a:gd name="T61" fmla="*/ 767 h 1696"/>
                <a:gd name="T62" fmla="*/ 299 w 2123"/>
                <a:gd name="T63" fmla="*/ 635 h 1696"/>
                <a:gd name="T64" fmla="*/ 592 w 2123"/>
                <a:gd name="T65" fmla="*/ 431 h 1696"/>
                <a:gd name="T66" fmla="*/ 508 w 2123"/>
                <a:gd name="T67" fmla="*/ 671 h 1696"/>
                <a:gd name="T68" fmla="*/ 526 w 2123"/>
                <a:gd name="T69" fmla="*/ 995 h 1696"/>
                <a:gd name="T70" fmla="*/ 460 w 2123"/>
                <a:gd name="T71" fmla="*/ 1168 h 1696"/>
                <a:gd name="T72" fmla="*/ 329 w 2123"/>
                <a:gd name="T73" fmla="*/ 1480 h 1696"/>
                <a:gd name="T74" fmla="*/ 323 w 2123"/>
                <a:gd name="T75" fmla="*/ 1696 h 1696"/>
                <a:gd name="T76" fmla="*/ 329 w 2123"/>
                <a:gd name="T77" fmla="*/ 1696 h 1696"/>
                <a:gd name="T78" fmla="*/ 347 w 2123"/>
                <a:gd name="T79" fmla="*/ 1552 h 1696"/>
                <a:gd name="T80" fmla="*/ 580 w 2123"/>
                <a:gd name="T81" fmla="*/ 1043 h 1696"/>
                <a:gd name="T82" fmla="*/ 580 w 2123"/>
                <a:gd name="T83" fmla="*/ 1043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123" h="1696">
                  <a:moveTo>
                    <a:pt x="580" y="1043"/>
                  </a:moveTo>
                  <a:lnTo>
                    <a:pt x="544" y="683"/>
                  </a:lnTo>
                  <a:lnTo>
                    <a:pt x="670" y="395"/>
                  </a:lnTo>
                  <a:lnTo>
                    <a:pt x="927" y="587"/>
                  </a:lnTo>
                  <a:lnTo>
                    <a:pt x="1214" y="869"/>
                  </a:lnTo>
                  <a:lnTo>
                    <a:pt x="1483" y="1109"/>
                  </a:lnTo>
                  <a:lnTo>
                    <a:pt x="1800" y="1360"/>
                  </a:lnTo>
                  <a:lnTo>
                    <a:pt x="1883" y="1414"/>
                  </a:lnTo>
                  <a:lnTo>
                    <a:pt x="1836" y="1354"/>
                  </a:lnTo>
                  <a:lnTo>
                    <a:pt x="1411" y="1001"/>
                  </a:lnTo>
                  <a:lnTo>
                    <a:pt x="1088" y="683"/>
                  </a:lnTo>
                  <a:lnTo>
                    <a:pt x="723" y="329"/>
                  </a:lnTo>
                  <a:lnTo>
                    <a:pt x="999" y="311"/>
                  </a:lnTo>
                  <a:lnTo>
                    <a:pt x="1286" y="317"/>
                  </a:lnTo>
                  <a:lnTo>
                    <a:pt x="1614" y="269"/>
                  </a:lnTo>
                  <a:lnTo>
                    <a:pt x="2123" y="197"/>
                  </a:lnTo>
                  <a:lnTo>
                    <a:pt x="2075" y="173"/>
                  </a:lnTo>
                  <a:lnTo>
                    <a:pt x="1543" y="257"/>
                  </a:lnTo>
                  <a:lnTo>
                    <a:pt x="1208" y="275"/>
                  </a:lnTo>
                  <a:lnTo>
                    <a:pt x="759" y="257"/>
                  </a:lnTo>
                  <a:lnTo>
                    <a:pt x="819" y="227"/>
                  </a:lnTo>
                  <a:lnTo>
                    <a:pt x="1142" y="0"/>
                  </a:lnTo>
                  <a:lnTo>
                    <a:pt x="1088" y="30"/>
                  </a:lnTo>
                  <a:lnTo>
                    <a:pt x="1010" y="84"/>
                  </a:lnTo>
                  <a:lnTo>
                    <a:pt x="855" y="191"/>
                  </a:lnTo>
                  <a:lnTo>
                    <a:pt x="670" y="281"/>
                  </a:lnTo>
                  <a:lnTo>
                    <a:pt x="634" y="359"/>
                  </a:lnTo>
                  <a:lnTo>
                    <a:pt x="305" y="587"/>
                  </a:lnTo>
                  <a:lnTo>
                    <a:pt x="0" y="725"/>
                  </a:lnTo>
                  <a:lnTo>
                    <a:pt x="0" y="731"/>
                  </a:lnTo>
                  <a:lnTo>
                    <a:pt x="0" y="767"/>
                  </a:lnTo>
                  <a:lnTo>
                    <a:pt x="299" y="635"/>
                  </a:lnTo>
                  <a:lnTo>
                    <a:pt x="592" y="431"/>
                  </a:lnTo>
                  <a:lnTo>
                    <a:pt x="508" y="671"/>
                  </a:lnTo>
                  <a:lnTo>
                    <a:pt x="526" y="995"/>
                  </a:lnTo>
                  <a:lnTo>
                    <a:pt x="460" y="1168"/>
                  </a:lnTo>
                  <a:lnTo>
                    <a:pt x="329" y="1480"/>
                  </a:lnTo>
                  <a:lnTo>
                    <a:pt x="323" y="1696"/>
                  </a:lnTo>
                  <a:lnTo>
                    <a:pt x="329" y="1696"/>
                  </a:lnTo>
                  <a:lnTo>
                    <a:pt x="347" y="1552"/>
                  </a:lnTo>
                  <a:lnTo>
                    <a:pt x="580" y="1043"/>
                  </a:lnTo>
                  <a:lnTo>
                    <a:pt x="580" y="1043"/>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 name="Freeform 5"/>
            <p:cNvSpPr>
              <a:spLocks/>
            </p:cNvSpPr>
            <p:nvPr/>
          </p:nvSpPr>
          <p:spPr bwMode="hidden">
            <a:xfrm>
              <a:off x="2092" y="3233"/>
              <a:ext cx="3668" cy="943"/>
            </a:xfrm>
            <a:custGeom>
              <a:avLst/>
              <a:gdLst>
                <a:gd name="T0" fmla="*/ 3338 w 3668"/>
                <a:gd name="T1" fmla="*/ 288 h 943"/>
                <a:gd name="T2" fmla="*/ 3194 w 3668"/>
                <a:gd name="T3" fmla="*/ 258 h 943"/>
                <a:gd name="T4" fmla="*/ 2816 w 3668"/>
                <a:gd name="T5" fmla="*/ 234 h 943"/>
                <a:gd name="T6" fmla="*/ 2330 w 3668"/>
                <a:gd name="T7" fmla="*/ 306 h 943"/>
                <a:gd name="T8" fmla="*/ 2372 w 3668"/>
                <a:gd name="T9" fmla="*/ 258 h 943"/>
                <a:gd name="T10" fmla="*/ 2624 w 3668"/>
                <a:gd name="T11" fmla="*/ 132 h 943"/>
                <a:gd name="T12" fmla="*/ 2707 w 3668"/>
                <a:gd name="T13" fmla="*/ 24 h 943"/>
                <a:gd name="T14" fmla="*/ 2642 w 3668"/>
                <a:gd name="T15" fmla="*/ 12 h 943"/>
                <a:gd name="T16" fmla="*/ 2515 w 3668"/>
                <a:gd name="T17" fmla="*/ 54 h 943"/>
                <a:gd name="T18" fmla="*/ 2324 w 3668"/>
                <a:gd name="T19" fmla="*/ 66 h 943"/>
                <a:gd name="T20" fmla="*/ 2101 w 3668"/>
                <a:gd name="T21" fmla="*/ 90 h 943"/>
                <a:gd name="T22" fmla="*/ 1855 w 3668"/>
                <a:gd name="T23" fmla="*/ 228 h 943"/>
                <a:gd name="T24" fmla="*/ 1591 w 3668"/>
                <a:gd name="T25" fmla="*/ 337 h 943"/>
                <a:gd name="T26" fmla="*/ 1459 w 3668"/>
                <a:gd name="T27" fmla="*/ 379 h 943"/>
                <a:gd name="T28" fmla="*/ 1417 w 3668"/>
                <a:gd name="T29" fmla="*/ 361 h 943"/>
                <a:gd name="T30" fmla="*/ 1363 w 3668"/>
                <a:gd name="T31" fmla="*/ 331 h 943"/>
                <a:gd name="T32" fmla="*/ 1344 w 3668"/>
                <a:gd name="T33" fmla="*/ 312 h 943"/>
                <a:gd name="T34" fmla="*/ 1290 w 3668"/>
                <a:gd name="T35" fmla="*/ 288 h 943"/>
                <a:gd name="T36" fmla="*/ 1230 w 3668"/>
                <a:gd name="T37" fmla="*/ 252 h 943"/>
                <a:gd name="T38" fmla="*/ 1119 w 3668"/>
                <a:gd name="T39" fmla="*/ 227 h 943"/>
                <a:gd name="T40" fmla="*/ 1320 w 3668"/>
                <a:gd name="T41" fmla="*/ 438 h 943"/>
                <a:gd name="T42" fmla="*/ 960 w 3668"/>
                <a:gd name="T43" fmla="*/ 558 h 943"/>
                <a:gd name="T44" fmla="*/ 474 w 3668"/>
                <a:gd name="T45" fmla="*/ 630 h 943"/>
                <a:gd name="T46" fmla="*/ 132 w 3668"/>
                <a:gd name="T47" fmla="*/ 781 h 943"/>
                <a:gd name="T48" fmla="*/ 234 w 3668"/>
                <a:gd name="T49" fmla="*/ 847 h 943"/>
                <a:gd name="T50" fmla="*/ 925 w 3668"/>
                <a:gd name="T51" fmla="*/ 739 h 943"/>
                <a:gd name="T52" fmla="*/ 637 w 3668"/>
                <a:gd name="T53" fmla="*/ 925 h 943"/>
                <a:gd name="T54" fmla="*/ 1405 w 3668"/>
                <a:gd name="T55" fmla="*/ 943 h 943"/>
                <a:gd name="T56" fmla="*/ 1447 w 3668"/>
                <a:gd name="T57" fmla="*/ 943 h 943"/>
                <a:gd name="T58" fmla="*/ 2888 w 3668"/>
                <a:gd name="T59" fmla="*/ 859 h 943"/>
                <a:gd name="T60" fmla="*/ 2582 w 3668"/>
                <a:gd name="T61" fmla="*/ 708 h 943"/>
                <a:gd name="T62" fmla="*/ 2299 w 3668"/>
                <a:gd name="T63" fmla="*/ 606 h 943"/>
                <a:gd name="T64" fmla="*/ 2606 w 3668"/>
                <a:gd name="T65" fmla="*/ 588 h 943"/>
                <a:gd name="T66" fmla="*/ 3001 w 3668"/>
                <a:gd name="T67" fmla="*/ 582 h 943"/>
                <a:gd name="T68" fmla="*/ 3452 w 3668"/>
                <a:gd name="T69" fmla="*/ 438 h 943"/>
                <a:gd name="T70" fmla="*/ 3668 w 3668"/>
                <a:gd name="T71" fmla="*/ 312 h 943"/>
                <a:gd name="T72" fmla="*/ 3482 w 3668"/>
                <a:gd name="T73" fmla="*/ 300 h 9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668" h="943">
                  <a:moveTo>
                    <a:pt x="3482" y="300"/>
                  </a:moveTo>
                  <a:lnTo>
                    <a:pt x="3338" y="288"/>
                  </a:lnTo>
                  <a:lnTo>
                    <a:pt x="3320" y="264"/>
                  </a:lnTo>
                  <a:lnTo>
                    <a:pt x="3194" y="258"/>
                  </a:lnTo>
                  <a:lnTo>
                    <a:pt x="3019" y="216"/>
                  </a:lnTo>
                  <a:lnTo>
                    <a:pt x="2816" y="234"/>
                  </a:lnTo>
                  <a:lnTo>
                    <a:pt x="2533" y="288"/>
                  </a:lnTo>
                  <a:lnTo>
                    <a:pt x="2330" y="306"/>
                  </a:lnTo>
                  <a:lnTo>
                    <a:pt x="2149" y="312"/>
                  </a:lnTo>
                  <a:lnTo>
                    <a:pt x="2372" y="258"/>
                  </a:lnTo>
                  <a:lnTo>
                    <a:pt x="2624" y="156"/>
                  </a:lnTo>
                  <a:lnTo>
                    <a:pt x="2624" y="132"/>
                  </a:lnTo>
                  <a:lnTo>
                    <a:pt x="2666" y="78"/>
                  </a:lnTo>
                  <a:lnTo>
                    <a:pt x="2707" y="24"/>
                  </a:lnTo>
                  <a:lnTo>
                    <a:pt x="2695" y="0"/>
                  </a:lnTo>
                  <a:lnTo>
                    <a:pt x="2642" y="12"/>
                  </a:lnTo>
                  <a:lnTo>
                    <a:pt x="2557" y="30"/>
                  </a:lnTo>
                  <a:lnTo>
                    <a:pt x="2515" y="54"/>
                  </a:lnTo>
                  <a:lnTo>
                    <a:pt x="2425" y="84"/>
                  </a:lnTo>
                  <a:lnTo>
                    <a:pt x="2324" y="66"/>
                  </a:lnTo>
                  <a:lnTo>
                    <a:pt x="2191" y="90"/>
                  </a:lnTo>
                  <a:lnTo>
                    <a:pt x="2101" y="90"/>
                  </a:lnTo>
                  <a:lnTo>
                    <a:pt x="2047" y="108"/>
                  </a:lnTo>
                  <a:lnTo>
                    <a:pt x="1855" y="228"/>
                  </a:lnTo>
                  <a:lnTo>
                    <a:pt x="1771" y="288"/>
                  </a:lnTo>
                  <a:lnTo>
                    <a:pt x="1591" y="337"/>
                  </a:lnTo>
                  <a:lnTo>
                    <a:pt x="1465" y="379"/>
                  </a:lnTo>
                  <a:lnTo>
                    <a:pt x="1459" y="379"/>
                  </a:lnTo>
                  <a:lnTo>
                    <a:pt x="1453" y="373"/>
                  </a:lnTo>
                  <a:lnTo>
                    <a:pt x="1417" y="361"/>
                  </a:lnTo>
                  <a:lnTo>
                    <a:pt x="1381" y="343"/>
                  </a:lnTo>
                  <a:lnTo>
                    <a:pt x="1363" y="331"/>
                  </a:lnTo>
                  <a:lnTo>
                    <a:pt x="1357" y="324"/>
                  </a:lnTo>
                  <a:lnTo>
                    <a:pt x="1344" y="312"/>
                  </a:lnTo>
                  <a:lnTo>
                    <a:pt x="1320" y="300"/>
                  </a:lnTo>
                  <a:lnTo>
                    <a:pt x="1290" y="288"/>
                  </a:lnTo>
                  <a:lnTo>
                    <a:pt x="1260" y="270"/>
                  </a:lnTo>
                  <a:lnTo>
                    <a:pt x="1230" y="252"/>
                  </a:lnTo>
                  <a:lnTo>
                    <a:pt x="1187" y="227"/>
                  </a:lnTo>
                  <a:lnTo>
                    <a:pt x="1119" y="227"/>
                  </a:lnTo>
                  <a:lnTo>
                    <a:pt x="1357" y="397"/>
                  </a:lnTo>
                  <a:lnTo>
                    <a:pt x="1320" y="438"/>
                  </a:lnTo>
                  <a:lnTo>
                    <a:pt x="1135" y="522"/>
                  </a:lnTo>
                  <a:lnTo>
                    <a:pt x="960" y="558"/>
                  </a:lnTo>
                  <a:lnTo>
                    <a:pt x="684" y="600"/>
                  </a:lnTo>
                  <a:lnTo>
                    <a:pt x="474" y="630"/>
                  </a:lnTo>
                  <a:lnTo>
                    <a:pt x="390" y="684"/>
                  </a:lnTo>
                  <a:lnTo>
                    <a:pt x="132" y="781"/>
                  </a:lnTo>
                  <a:lnTo>
                    <a:pt x="0" y="829"/>
                  </a:lnTo>
                  <a:lnTo>
                    <a:pt x="234" y="847"/>
                  </a:lnTo>
                  <a:lnTo>
                    <a:pt x="498" y="829"/>
                  </a:lnTo>
                  <a:lnTo>
                    <a:pt x="925" y="739"/>
                  </a:lnTo>
                  <a:lnTo>
                    <a:pt x="840" y="817"/>
                  </a:lnTo>
                  <a:lnTo>
                    <a:pt x="637" y="925"/>
                  </a:lnTo>
                  <a:lnTo>
                    <a:pt x="613" y="943"/>
                  </a:lnTo>
                  <a:lnTo>
                    <a:pt x="1405" y="943"/>
                  </a:lnTo>
                  <a:lnTo>
                    <a:pt x="1411" y="925"/>
                  </a:lnTo>
                  <a:lnTo>
                    <a:pt x="1447" y="943"/>
                  </a:lnTo>
                  <a:lnTo>
                    <a:pt x="2924" y="943"/>
                  </a:lnTo>
                  <a:lnTo>
                    <a:pt x="2888" y="859"/>
                  </a:lnTo>
                  <a:lnTo>
                    <a:pt x="2713" y="775"/>
                  </a:lnTo>
                  <a:lnTo>
                    <a:pt x="2582" y="708"/>
                  </a:lnTo>
                  <a:lnTo>
                    <a:pt x="2336" y="636"/>
                  </a:lnTo>
                  <a:lnTo>
                    <a:pt x="2299" y="606"/>
                  </a:lnTo>
                  <a:lnTo>
                    <a:pt x="2509" y="582"/>
                  </a:lnTo>
                  <a:lnTo>
                    <a:pt x="2606" y="588"/>
                  </a:lnTo>
                  <a:lnTo>
                    <a:pt x="2773" y="588"/>
                  </a:lnTo>
                  <a:lnTo>
                    <a:pt x="3001" y="582"/>
                  </a:lnTo>
                  <a:lnTo>
                    <a:pt x="3259" y="516"/>
                  </a:lnTo>
                  <a:lnTo>
                    <a:pt x="3452" y="438"/>
                  </a:lnTo>
                  <a:lnTo>
                    <a:pt x="3668" y="391"/>
                  </a:lnTo>
                  <a:lnTo>
                    <a:pt x="3668" y="312"/>
                  </a:lnTo>
                  <a:lnTo>
                    <a:pt x="3482" y="300"/>
                  </a:lnTo>
                  <a:lnTo>
                    <a:pt x="3482" y="30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8" name="Freeform 6"/>
            <p:cNvSpPr>
              <a:spLocks/>
            </p:cNvSpPr>
            <p:nvPr/>
          </p:nvSpPr>
          <p:spPr bwMode="hidden">
            <a:xfrm>
              <a:off x="0" y="524"/>
              <a:ext cx="973" cy="1195"/>
            </a:xfrm>
            <a:custGeom>
              <a:avLst/>
              <a:gdLst>
                <a:gd name="T0" fmla="*/ 323 w 969"/>
                <a:gd name="T1" fmla="*/ 1186 h 1192"/>
                <a:gd name="T2" fmla="*/ 490 w 969"/>
                <a:gd name="T3" fmla="*/ 1192 h 1192"/>
                <a:gd name="T4" fmla="*/ 580 w 969"/>
                <a:gd name="T5" fmla="*/ 1150 h 1192"/>
                <a:gd name="T6" fmla="*/ 813 w 969"/>
                <a:gd name="T7" fmla="*/ 1085 h 1192"/>
                <a:gd name="T8" fmla="*/ 933 w 969"/>
                <a:gd name="T9" fmla="*/ 1055 h 1192"/>
                <a:gd name="T10" fmla="*/ 759 w 969"/>
                <a:gd name="T11" fmla="*/ 989 h 1192"/>
                <a:gd name="T12" fmla="*/ 556 w 969"/>
                <a:gd name="T13" fmla="*/ 953 h 1192"/>
                <a:gd name="T14" fmla="*/ 197 w 969"/>
                <a:gd name="T15" fmla="*/ 971 h 1192"/>
                <a:gd name="T16" fmla="*/ 299 w 969"/>
                <a:gd name="T17" fmla="*/ 893 h 1192"/>
                <a:gd name="T18" fmla="*/ 496 w 969"/>
                <a:gd name="T19" fmla="*/ 803 h 1192"/>
                <a:gd name="T20" fmla="*/ 694 w 969"/>
                <a:gd name="T21" fmla="*/ 671 h 1192"/>
                <a:gd name="T22" fmla="*/ 700 w 969"/>
                <a:gd name="T23" fmla="*/ 671 h 1192"/>
                <a:gd name="T24" fmla="*/ 712 w 969"/>
                <a:gd name="T25" fmla="*/ 665 h 1192"/>
                <a:gd name="T26" fmla="*/ 753 w 969"/>
                <a:gd name="T27" fmla="*/ 647 h 1192"/>
                <a:gd name="T28" fmla="*/ 777 w 969"/>
                <a:gd name="T29" fmla="*/ 641 h 1192"/>
                <a:gd name="T30" fmla="*/ 789 w 969"/>
                <a:gd name="T31" fmla="*/ 629 h 1192"/>
                <a:gd name="T32" fmla="*/ 795 w 969"/>
                <a:gd name="T33" fmla="*/ 617 h 1192"/>
                <a:gd name="T34" fmla="*/ 789 w 969"/>
                <a:gd name="T35" fmla="*/ 611 h 1192"/>
                <a:gd name="T36" fmla="*/ 783 w 969"/>
                <a:gd name="T37" fmla="*/ 599 h 1192"/>
                <a:gd name="T38" fmla="*/ 783 w 969"/>
                <a:gd name="T39" fmla="*/ 575 h 1192"/>
                <a:gd name="T40" fmla="*/ 795 w 969"/>
                <a:gd name="T41" fmla="*/ 545 h 1192"/>
                <a:gd name="T42" fmla="*/ 807 w 969"/>
                <a:gd name="T43" fmla="*/ 515 h 1192"/>
                <a:gd name="T44" fmla="*/ 825 w 969"/>
                <a:gd name="T45" fmla="*/ 485 h 1192"/>
                <a:gd name="T46" fmla="*/ 837 w 969"/>
                <a:gd name="T47" fmla="*/ 455 h 1192"/>
                <a:gd name="T48" fmla="*/ 843 w 969"/>
                <a:gd name="T49" fmla="*/ 437 h 1192"/>
                <a:gd name="T50" fmla="*/ 849 w 969"/>
                <a:gd name="T51" fmla="*/ 431 h 1192"/>
                <a:gd name="T52" fmla="*/ 849 w 969"/>
                <a:gd name="T53" fmla="*/ 347 h 1192"/>
                <a:gd name="T54" fmla="*/ 849 w 969"/>
                <a:gd name="T55" fmla="*/ 341 h 1192"/>
                <a:gd name="T56" fmla="*/ 855 w 969"/>
                <a:gd name="T57" fmla="*/ 335 h 1192"/>
                <a:gd name="T58" fmla="*/ 873 w 969"/>
                <a:gd name="T59" fmla="*/ 305 h 1192"/>
                <a:gd name="T60" fmla="*/ 885 w 969"/>
                <a:gd name="T61" fmla="*/ 269 h 1192"/>
                <a:gd name="T62" fmla="*/ 897 w 969"/>
                <a:gd name="T63" fmla="*/ 239 h 1192"/>
                <a:gd name="T64" fmla="*/ 903 w 969"/>
                <a:gd name="T65" fmla="*/ 227 h 1192"/>
                <a:gd name="T66" fmla="*/ 909 w 969"/>
                <a:gd name="T67" fmla="*/ 215 h 1192"/>
                <a:gd name="T68" fmla="*/ 927 w 969"/>
                <a:gd name="T69" fmla="*/ 173 h 1192"/>
                <a:gd name="T70" fmla="*/ 945 w 969"/>
                <a:gd name="T71" fmla="*/ 137 h 1192"/>
                <a:gd name="T72" fmla="*/ 951 w 969"/>
                <a:gd name="T73" fmla="*/ 125 h 1192"/>
                <a:gd name="T74" fmla="*/ 951 w 969"/>
                <a:gd name="T75" fmla="*/ 119 h 1192"/>
                <a:gd name="T76" fmla="*/ 969 w 969"/>
                <a:gd name="T77" fmla="*/ 0 h 1192"/>
                <a:gd name="T78" fmla="*/ 945 w 969"/>
                <a:gd name="T79" fmla="*/ 47 h 1192"/>
                <a:gd name="T80" fmla="*/ 783 w 969"/>
                <a:gd name="T81" fmla="*/ 113 h 1192"/>
                <a:gd name="T82" fmla="*/ 706 w 969"/>
                <a:gd name="T83" fmla="*/ 161 h 1192"/>
                <a:gd name="T84" fmla="*/ 460 w 969"/>
                <a:gd name="T85" fmla="*/ 233 h 1192"/>
                <a:gd name="T86" fmla="*/ 281 w 969"/>
                <a:gd name="T87" fmla="*/ 287 h 1192"/>
                <a:gd name="T88" fmla="*/ 173 w 969"/>
                <a:gd name="T89" fmla="*/ 293 h 1192"/>
                <a:gd name="T90" fmla="*/ 12 w 969"/>
                <a:gd name="T91" fmla="*/ 485 h 1192"/>
                <a:gd name="T92" fmla="*/ 0 w 969"/>
                <a:gd name="T93" fmla="*/ 509 h 1192"/>
                <a:gd name="T94" fmla="*/ 0 w 969"/>
                <a:gd name="T95" fmla="*/ 1186 h 1192"/>
                <a:gd name="T96" fmla="*/ 96 w 969"/>
                <a:gd name="T97" fmla="*/ 1180 h 1192"/>
                <a:gd name="T98" fmla="*/ 323 w 969"/>
                <a:gd name="T99" fmla="*/ 1186 h 1192"/>
                <a:gd name="T100" fmla="*/ 323 w 969"/>
                <a:gd name="T101" fmla="*/ 1186 h 1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69" h="1192">
                  <a:moveTo>
                    <a:pt x="323" y="1186"/>
                  </a:moveTo>
                  <a:lnTo>
                    <a:pt x="490" y="1192"/>
                  </a:lnTo>
                  <a:lnTo>
                    <a:pt x="580" y="1150"/>
                  </a:lnTo>
                  <a:lnTo>
                    <a:pt x="813" y="1085"/>
                  </a:lnTo>
                  <a:lnTo>
                    <a:pt x="933" y="1055"/>
                  </a:lnTo>
                  <a:lnTo>
                    <a:pt x="759" y="989"/>
                  </a:lnTo>
                  <a:lnTo>
                    <a:pt x="556" y="953"/>
                  </a:lnTo>
                  <a:lnTo>
                    <a:pt x="197" y="971"/>
                  </a:lnTo>
                  <a:lnTo>
                    <a:pt x="299" y="893"/>
                  </a:lnTo>
                  <a:lnTo>
                    <a:pt x="496" y="803"/>
                  </a:lnTo>
                  <a:lnTo>
                    <a:pt x="694" y="671"/>
                  </a:lnTo>
                  <a:lnTo>
                    <a:pt x="700" y="671"/>
                  </a:lnTo>
                  <a:lnTo>
                    <a:pt x="712" y="665"/>
                  </a:lnTo>
                  <a:lnTo>
                    <a:pt x="753" y="647"/>
                  </a:lnTo>
                  <a:lnTo>
                    <a:pt x="777" y="641"/>
                  </a:lnTo>
                  <a:lnTo>
                    <a:pt x="789" y="629"/>
                  </a:lnTo>
                  <a:lnTo>
                    <a:pt x="795" y="617"/>
                  </a:lnTo>
                  <a:lnTo>
                    <a:pt x="789" y="611"/>
                  </a:lnTo>
                  <a:lnTo>
                    <a:pt x="783" y="599"/>
                  </a:lnTo>
                  <a:lnTo>
                    <a:pt x="783" y="575"/>
                  </a:lnTo>
                  <a:lnTo>
                    <a:pt x="795" y="545"/>
                  </a:lnTo>
                  <a:lnTo>
                    <a:pt x="807" y="515"/>
                  </a:lnTo>
                  <a:lnTo>
                    <a:pt x="825" y="485"/>
                  </a:lnTo>
                  <a:lnTo>
                    <a:pt x="837" y="455"/>
                  </a:lnTo>
                  <a:lnTo>
                    <a:pt x="843" y="437"/>
                  </a:lnTo>
                  <a:lnTo>
                    <a:pt x="849" y="431"/>
                  </a:lnTo>
                  <a:lnTo>
                    <a:pt x="849" y="347"/>
                  </a:lnTo>
                  <a:lnTo>
                    <a:pt x="849" y="341"/>
                  </a:lnTo>
                  <a:lnTo>
                    <a:pt x="855" y="335"/>
                  </a:lnTo>
                  <a:lnTo>
                    <a:pt x="873" y="305"/>
                  </a:lnTo>
                  <a:lnTo>
                    <a:pt x="885" y="269"/>
                  </a:lnTo>
                  <a:lnTo>
                    <a:pt x="897" y="239"/>
                  </a:lnTo>
                  <a:lnTo>
                    <a:pt x="903" y="227"/>
                  </a:lnTo>
                  <a:lnTo>
                    <a:pt x="909" y="215"/>
                  </a:lnTo>
                  <a:lnTo>
                    <a:pt x="927" y="173"/>
                  </a:lnTo>
                  <a:lnTo>
                    <a:pt x="945" y="137"/>
                  </a:lnTo>
                  <a:lnTo>
                    <a:pt x="951" y="125"/>
                  </a:lnTo>
                  <a:lnTo>
                    <a:pt x="951" y="119"/>
                  </a:lnTo>
                  <a:lnTo>
                    <a:pt x="969" y="0"/>
                  </a:lnTo>
                  <a:lnTo>
                    <a:pt x="945" y="47"/>
                  </a:lnTo>
                  <a:lnTo>
                    <a:pt x="783" y="113"/>
                  </a:lnTo>
                  <a:lnTo>
                    <a:pt x="706" y="161"/>
                  </a:lnTo>
                  <a:lnTo>
                    <a:pt x="460" y="233"/>
                  </a:lnTo>
                  <a:lnTo>
                    <a:pt x="281" y="287"/>
                  </a:lnTo>
                  <a:lnTo>
                    <a:pt x="173" y="293"/>
                  </a:lnTo>
                  <a:lnTo>
                    <a:pt x="12" y="485"/>
                  </a:lnTo>
                  <a:lnTo>
                    <a:pt x="0" y="509"/>
                  </a:lnTo>
                  <a:lnTo>
                    <a:pt x="0" y="1186"/>
                  </a:lnTo>
                  <a:lnTo>
                    <a:pt x="96" y="1180"/>
                  </a:lnTo>
                  <a:lnTo>
                    <a:pt x="323" y="1186"/>
                  </a:lnTo>
                  <a:lnTo>
                    <a:pt x="323" y="1186"/>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9" name="Freeform 7"/>
            <p:cNvSpPr>
              <a:spLocks/>
            </p:cNvSpPr>
            <p:nvPr/>
          </p:nvSpPr>
          <p:spPr bwMode="hidden">
            <a:xfrm>
              <a:off x="3188" y="1"/>
              <a:ext cx="2570" cy="2266"/>
            </a:xfrm>
            <a:custGeom>
              <a:avLst/>
              <a:gdLst>
                <a:gd name="T0" fmla="*/ 859 w 2570"/>
                <a:gd name="T1" fmla="*/ 612 h 2266"/>
                <a:gd name="T2" fmla="*/ 1087 w 2570"/>
                <a:gd name="T3" fmla="*/ 853 h 2266"/>
                <a:gd name="T4" fmla="*/ 961 w 2570"/>
                <a:gd name="T5" fmla="*/ 913 h 2266"/>
                <a:gd name="T6" fmla="*/ 786 w 2570"/>
                <a:gd name="T7" fmla="*/ 883 h 2266"/>
                <a:gd name="T8" fmla="*/ 450 w 2570"/>
                <a:gd name="T9" fmla="*/ 931 h 2266"/>
                <a:gd name="T10" fmla="*/ 150 w 2570"/>
                <a:gd name="T11" fmla="*/ 1075 h 2266"/>
                <a:gd name="T12" fmla="*/ 78 w 2570"/>
                <a:gd name="T13" fmla="*/ 1165 h 2266"/>
                <a:gd name="T14" fmla="*/ 361 w 2570"/>
                <a:gd name="T15" fmla="*/ 1256 h 2266"/>
                <a:gd name="T16" fmla="*/ 444 w 2570"/>
                <a:gd name="T17" fmla="*/ 1316 h 2266"/>
                <a:gd name="T18" fmla="*/ 697 w 2570"/>
                <a:gd name="T19" fmla="*/ 1400 h 2266"/>
                <a:gd name="T20" fmla="*/ 1026 w 2570"/>
                <a:gd name="T21" fmla="*/ 1346 h 2266"/>
                <a:gd name="T22" fmla="*/ 991 w 2570"/>
                <a:gd name="T23" fmla="*/ 1412 h 2266"/>
                <a:gd name="T24" fmla="*/ 804 w 2570"/>
                <a:gd name="T25" fmla="*/ 1574 h 2266"/>
                <a:gd name="T26" fmla="*/ 726 w 2570"/>
                <a:gd name="T27" fmla="*/ 1718 h 2266"/>
                <a:gd name="T28" fmla="*/ 768 w 2570"/>
                <a:gd name="T29" fmla="*/ 1742 h 2266"/>
                <a:gd name="T30" fmla="*/ 865 w 2570"/>
                <a:gd name="T31" fmla="*/ 1693 h 2266"/>
                <a:gd name="T32" fmla="*/ 991 w 2570"/>
                <a:gd name="T33" fmla="*/ 1699 h 2266"/>
                <a:gd name="T34" fmla="*/ 1135 w 2570"/>
                <a:gd name="T35" fmla="*/ 1627 h 2266"/>
                <a:gd name="T36" fmla="*/ 1183 w 2570"/>
                <a:gd name="T37" fmla="*/ 1669 h 2266"/>
                <a:gd name="T38" fmla="*/ 1399 w 2570"/>
                <a:gd name="T39" fmla="*/ 1436 h 2266"/>
                <a:gd name="T40" fmla="*/ 1615 w 2570"/>
                <a:gd name="T41" fmla="*/ 1334 h 2266"/>
                <a:gd name="T42" fmla="*/ 1645 w 2570"/>
                <a:gd name="T43" fmla="*/ 1370 h 2266"/>
                <a:gd name="T44" fmla="*/ 1681 w 2570"/>
                <a:gd name="T45" fmla="*/ 1430 h 2266"/>
                <a:gd name="T46" fmla="*/ 1699 w 2570"/>
                <a:gd name="T47" fmla="*/ 1466 h 2266"/>
                <a:gd name="T48" fmla="*/ 1747 w 2570"/>
                <a:gd name="T49" fmla="*/ 1550 h 2266"/>
                <a:gd name="T50" fmla="*/ 1772 w 2570"/>
                <a:gd name="T51" fmla="*/ 1586 h 2266"/>
                <a:gd name="T52" fmla="*/ 2124 w 2570"/>
                <a:gd name="T53" fmla="*/ 2248 h 2266"/>
                <a:gd name="T54" fmla="*/ 1693 w 2570"/>
                <a:gd name="T55" fmla="*/ 1322 h 2266"/>
                <a:gd name="T56" fmla="*/ 1861 w 2570"/>
                <a:gd name="T57" fmla="*/ 1165 h 2266"/>
                <a:gd name="T58" fmla="*/ 2173 w 2570"/>
                <a:gd name="T59" fmla="*/ 1099 h 2266"/>
                <a:gd name="T60" fmla="*/ 2390 w 2570"/>
                <a:gd name="T61" fmla="*/ 1009 h 2266"/>
                <a:gd name="T62" fmla="*/ 2570 w 2570"/>
                <a:gd name="T63" fmla="*/ 805 h 2266"/>
                <a:gd name="T64" fmla="*/ 2342 w 2570"/>
                <a:gd name="T65" fmla="*/ 781 h 2266"/>
                <a:gd name="T66" fmla="*/ 2114 w 2570"/>
                <a:gd name="T67" fmla="*/ 763 h 2266"/>
                <a:gd name="T68" fmla="*/ 2408 w 2570"/>
                <a:gd name="T69" fmla="*/ 433 h 2266"/>
                <a:gd name="T70" fmla="*/ 2426 w 2570"/>
                <a:gd name="T71" fmla="*/ 421 h 2266"/>
                <a:gd name="T72" fmla="*/ 2474 w 2570"/>
                <a:gd name="T73" fmla="*/ 379 h 2266"/>
                <a:gd name="T74" fmla="*/ 2492 w 2570"/>
                <a:gd name="T75" fmla="*/ 355 h 2266"/>
                <a:gd name="T76" fmla="*/ 2474 w 2570"/>
                <a:gd name="T77" fmla="*/ 337 h 2266"/>
                <a:gd name="T78" fmla="*/ 2474 w 2570"/>
                <a:gd name="T79" fmla="*/ 271 h 2266"/>
                <a:gd name="T80" fmla="*/ 2492 w 2570"/>
                <a:gd name="T81" fmla="*/ 192 h 2266"/>
                <a:gd name="T82" fmla="*/ 2504 w 2570"/>
                <a:gd name="T83" fmla="*/ 132 h 2266"/>
                <a:gd name="T84" fmla="*/ 2492 w 2570"/>
                <a:gd name="T85" fmla="*/ 36 h 2266"/>
                <a:gd name="T86" fmla="*/ 2492 w 2570"/>
                <a:gd name="T87" fmla="*/ 24 h 2266"/>
                <a:gd name="T88" fmla="*/ 2102 w 2570"/>
                <a:gd name="T89" fmla="*/ 0 h 2266"/>
                <a:gd name="T90" fmla="*/ 1909 w 2570"/>
                <a:gd name="T91" fmla="*/ 90 h 2266"/>
                <a:gd name="T92" fmla="*/ 1747 w 2570"/>
                <a:gd name="T93" fmla="*/ 535 h 2266"/>
                <a:gd name="T94" fmla="*/ 1711 w 2570"/>
                <a:gd name="T95" fmla="*/ 469 h 2266"/>
                <a:gd name="T96" fmla="*/ 1633 w 2570"/>
                <a:gd name="T97" fmla="*/ 144 h 2266"/>
                <a:gd name="T98" fmla="*/ 1579 w 2570"/>
                <a:gd name="T99" fmla="*/ 0 h 2266"/>
                <a:gd name="T100" fmla="*/ 738 w 2570"/>
                <a:gd name="T101" fmla="*/ 186 h 2266"/>
                <a:gd name="T102" fmla="*/ 756 w 2570"/>
                <a:gd name="T103" fmla="*/ 463 h 2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570" h="2266">
                  <a:moveTo>
                    <a:pt x="756" y="463"/>
                  </a:moveTo>
                  <a:lnTo>
                    <a:pt x="859" y="612"/>
                  </a:lnTo>
                  <a:lnTo>
                    <a:pt x="937" y="720"/>
                  </a:lnTo>
                  <a:lnTo>
                    <a:pt x="1087" y="853"/>
                  </a:lnTo>
                  <a:lnTo>
                    <a:pt x="1105" y="907"/>
                  </a:lnTo>
                  <a:lnTo>
                    <a:pt x="961" y="913"/>
                  </a:lnTo>
                  <a:lnTo>
                    <a:pt x="895" y="901"/>
                  </a:lnTo>
                  <a:lnTo>
                    <a:pt x="786" y="883"/>
                  </a:lnTo>
                  <a:lnTo>
                    <a:pt x="637" y="859"/>
                  </a:lnTo>
                  <a:lnTo>
                    <a:pt x="450" y="931"/>
                  </a:lnTo>
                  <a:lnTo>
                    <a:pt x="306" y="1021"/>
                  </a:lnTo>
                  <a:lnTo>
                    <a:pt x="150" y="1075"/>
                  </a:lnTo>
                  <a:lnTo>
                    <a:pt x="0" y="1153"/>
                  </a:lnTo>
                  <a:lnTo>
                    <a:pt x="78" y="1165"/>
                  </a:lnTo>
                  <a:lnTo>
                    <a:pt x="264" y="1220"/>
                  </a:lnTo>
                  <a:lnTo>
                    <a:pt x="361" y="1256"/>
                  </a:lnTo>
                  <a:lnTo>
                    <a:pt x="367" y="1298"/>
                  </a:lnTo>
                  <a:lnTo>
                    <a:pt x="444" y="1316"/>
                  </a:lnTo>
                  <a:lnTo>
                    <a:pt x="558" y="1400"/>
                  </a:lnTo>
                  <a:lnTo>
                    <a:pt x="697" y="1400"/>
                  </a:lnTo>
                  <a:lnTo>
                    <a:pt x="895" y="1346"/>
                  </a:lnTo>
                  <a:lnTo>
                    <a:pt x="1026" y="1346"/>
                  </a:lnTo>
                  <a:lnTo>
                    <a:pt x="1147" y="1358"/>
                  </a:lnTo>
                  <a:lnTo>
                    <a:pt x="991" y="1412"/>
                  </a:lnTo>
                  <a:lnTo>
                    <a:pt x="804" y="1538"/>
                  </a:lnTo>
                  <a:lnTo>
                    <a:pt x="804" y="1574"/>
                  </a:lnTo>
                  <a:lnTo>
                    <a:pt x="762" y="1645"/>
                  </a:lnTo>
                  <a:lnTo>
                    <a:pt x="726" y="1718"/>
                  </a:lnTo>
                  <a:lnTo>
                    <a:pt x="732" y="1754"/>
                  </a:lnTo>
                  <a:lnTo>
                    <a:pt x="768" y="1742"/>
                  </a:lnTo>
                  <a:lnTo>
                    <a:pt x="829" y="1730"/>
                  </a:lnTo>
                  <a:lnTo>
                    <a:pt x="865" y="1693"/>
                  </a:lnTo>
                  <a:lnTo>
                    <a:pt x="925" y="1663"/>
                  </a:lnTo>
                  <a:lnTo>
                    <a:pt x="991" y="1699"/>
                  </a:lnTo>
                  <a:lnTo>
                    <a:pt x="1087" y="1675"/>
                  </a:lnTo>
                  <a:lnTo>
                    <a:pt x="1135" y="1627"/>
                  </a:lnTo>
                  <a:lnTo>
                    <a:pt x="1147" y="1687"/>
                  </a:lnTo>
                  <a:lnTo>
                    <a:pt x="1183" y="1669"/>
                  </a:lnTo>
                  <a:lnTo>
                    <a:pt x="1333" y="1514"/>
                  </a:lnTo>
                  <a:lnTo>
                    <a:pt x="1399" y="1436"/>
                  </a:lnTo>
                  <a:lnTo>
                    <a:pt x="1526" y="1382"/>
                  </a:lnTo>
                  <a:lnTo>
                    <a:pt x="1615" y="1334"/>
                  </a:lnTo>
                  <a:lnTo>
                    <a:pt x="1627" y="1346"/>
                  </a:lnTo>
                  <a:lnTo>
                    <a:pt x="1645" y="1370"/>
                  </a:lnTo>
                  <a:lnTo>
                    <a:pt x="1669" y="1400"/>
                  </a:lnTo>
                  <a:lnTo>
                    <a:pt x="1681" y="1430"/>
                  </a:lnTo>
                  <a:lnTo>
                    <a:pt x="1687" y="1448"/>
                  </a:lnTo>
                  <a:lnTo>
                    <a:pt x="1699" y="1466"/>
                  </a:lnTo>
                  <a:lnTo>
                    <a:pt x="1729" y="1520"/>
                  </a:lnTo>
                  <a:lnTo>
                    <a:pt x="1747" y="1550"/>
                  </a:lnTo>
                  <a:lnTo>
                    <a:pt x="1766" y="1574"/>
                  </a:lnTo>
                  <a:lnTo>
                    <a:pt x="1772" y="1586"/>
                  </a:lnTo>
                  <a:lnTo>
                    <a:pt x="1778" y="1592"/>
                  </a:lnTo>
                  <a:lnTo>
                    <a:pt x="2124" y="2248"/>
                  </a:lnTo>
                  <a:lnTo>
                    <a:pt x="2215" y="2266"/>
                  </a:lnTo>
                  <a:lnTo>
                    <a:pt x="1693" y="1322"/>
                  </a:lnTo>
                  <a:lnTo>
                    <a:pt x="1723" y="1262"/>
                  </a:lnTo>
                  <a:lnTo>
                    <a:pt x="1861" y="1165"/>
                  </a:lnTo>
                  <a:lnTo>
                    <a:pt x="1988" y="1129"/>
                  </a:lnTo>
                  <a:lnTo>
                    <a:pt x="2173" y="1099"/>
                  </a:lnTo>
                  <a:lnTo>
                    <a:pt x="2318" y="1075"/>
                  </a:lnTo>
                  <a:lnTo>
                    <a:pt x="2390" y="1009"/>
                  </a:lnTo>
                  <a:lnTo>
                    <a:pt x="2570" y="895"/>
                  </a:lnTo>
                  <a:lnTo>
                    <a:pt x="2570" y="805"/>
                  </a:lnTo>
                  <a:lnTo>
                    <a:pt x="2516" y="787"/>
                  </a:lnTo>
                  <a:lnTo>
                    <a:pt x="2342" y="781"/>
                  </a:lnTo>
                  <a:lnTo>
                    <a:pt x="2042" y="871"/>
                  </a:lnTo>
                  <a:lnTo>
                    <a:pt x="2114" y="763"/>
                  </a:lnTo>
                  <a:lnTo>
                    <a:pt x="2264" y="624"/>
                  </a:lnTo>
                  <a:lnTo>
                    <a:pt x="2408" y="433"/>
                  </a:lnTo>
                  <a:lnTo>
                    <a:pt x="2414" y="433"/>
                  </a:lnTo>
                  <a:lnTo>
                    <a:pt x="2426" y="421"/>
                  </a:lnTo>
                  <a:lnTo>
                    <a:pt x="2456" y="397"/>
                  </a:lnTo>
                  <a:lnTo>
                    <a:pt x="2474" y="379"/>
                  </a:lnTo>
                  <a:lnTo>
                    <a:pt x="2486" y="367"/>
                  </a:lnTo>
                  <a:lnTo>
                    <a:pt x="2492" y="355"/>
                  </a:lnTo>
                  <a:lnTo>
                    <a:pt x="2486" y="349"/>
                  </a:lnTo>
                  <a:lnTo>
                    <a:pt x="2474" y="337"/>
                  </a:lnTo>
                  <a:lnTo>
                    <a:pt x="2474" y="307"/>
                  </a:lnTo>
                  <a:lnTo>
                    <a:pt x="2474" y="271"/>
                  </a:lnTo>
                  <a:lnTo>
                    <a:pt x="2480" y="228"/>
                  </a:lnTo>
                  <a:lnTo>
                    <a:pt x="2492" y="192"/>
                  </a:lnTo>
                  <a:lnTo>
                    <a:pt x="2498" y="156"/>
                  </a:lnTo>
                  <a:lnTo>
                    <a:pt x="2504" y="132"/>
                  </a:lnTo>
                  <a:lnTo>
                    <a:pt x="2504" y="126"/>
                  </a:lnTo>
                  <a:lnTo>
                    <a:pt x="2492" y="36"/>
                  </a:lnTo>
                  <a:lnTo>
                    <a:pt x="2492" y="36"/>
                  </a:lnTo>
                  <a:lnTo>
                    <a:pt x="2492" y="24"/>
                  </a:lnTo>
                  <a:lnTo>
                    <a:pt x="2498" y="0"/>
                  </a:lnTo>
                  <a:lnTo>
                    <a:pt x="2102" y="0"/>
                  </a:lnTo>
                  <a:lnTo>
                    <a:pt x="2006" y="60"/>
                  </a:lnTo>
                  <a:lnTo>
                    <a:pt x="1909" y="90"/>
                  </a:lnTo>
                  <a:lnTo>
                    <a:pt x="1808" y="337"/>
                  </a:lnTo>
                  <a:lnTo>
                    <a:pt x="1747" y="535"/>
                  </a:lnTo>
                  <a:lnTo>
                    <a:pt x="1687" y="588"/>
                  </a:lnTo>
                  <a:lnTo>
                    <a:pt x="1711" y="469"/>
                  </a:lnTo>
                  <a:lnTo>
                    <a:pt x="1687" y="343"/>
                  </a:lnTo>
                  <a:lnTo>
                    <a:pt x="1633" y="144"/>
                  </a:lnTo>
                  <a:lnTo>
                    <a:pt x="1585" y="12"/>
                  </a:lnTo>
                  <a:lnTo>
                    <a:pt x="1579" y="0"/>
                  </a:lnTo>
                  <a:lnTo>
                    <a:pt x="786" y="0"/>
                  </a:lnTo>
                  <a:lnTo>
                    <a:pt x="738" y="186"/>
                  </a:lnTo>
                  <a:lnTo>
                    <a:pt x="756" y="463"/>
                  </a:lnTo>
                  <a:lnTo>
                    <a:pt x="756" y="463"/>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0" name="Freeform 8"/>
            <p:cNvSpPr>
              <a:spLocks/>
            </p:cNvSpPr>
            <p:nvPr/>
          </p:nvSpPr>
          <p:spPr bwMode="hidden">
            <a:xfrm>
              <a:off x="3525" y="1"/>
              <a:ext cx="2185" cy="1508"/>
            </a:xfrm>
            <a:custGeom>
              <a:avLst/>
              <a:gdLst>
                <a:gd name="T0" fmla="*/ 1034 w 2176"/>
                <a:gd name="T1" fmla="*/ 767 h 1505"/>
                <a:gd name="T2" fmla="*/ 1190 w 2176"/>
                <a:gd name="T3" fmla="*/ 1235 h 1505"/>
                <a:gd name="T4" fmla="*/ 956 w 2176"/>
                <a:gd name="T5" fmla="*/ 1193 h 1505"/>
                <a:gd name="T6" fmla="*/ 723 w 2176"/>
                <a:gd name="T7" fmla="*/ 1127 h 1505"/>
                <a:gd name="T8" fmla="*/ 442 w 2176"/>
                <a:gd name="T9" fmla="*/ 1109 h 1505"/>
                <a:gd name="T10" fmla="*/ 0 w 2176"/>
                <a:gd name="T11" fmla="*/ 1079 h 1505"/>
                <a:gd name="T12" fmla="*/ 30 w 2176"/>
                <a:gd name="T13" fmla="*/ 1115 h 1505"/>
                <a:gd name="T14" fmla="*/ 496 w 2176"/>
                <a:gd name="T15" fmla="*/ 1133 h 1505"/>
                <a:gd name="T16" fmla="*/ 777 w 2176"/>
                <a:gd name="T17" fmla="*/ 1187 h 1505"/>
                <a:gd name="T18" fmla="*/ 1130 w 2176"/>
                <a:gd name="T19" fmla="*/ 1301 h 1505"/>
                <a:gd name="T20" fmla="*/ 1070 w 2176"/>
                <a:gd name="T21" fmla="*/ 1319 h 1505"/>
                <a:gd name="T22" fmla="*/ 711 w 2176"/>
                <a:gd name="T23" fmla="*/ 1505 h 1505"/>
                <a:gd name="T24" fmla="*/ 765 w 2176"/>
                <a:gd name="T25" fmla="*/ 1481 h 1505"/>
                <a:gd name="T26" fmla="*/ 861 w 2176"/>
                <a:gd name="T27" fmla="*/ 1439 h 1505"/>
                <a:gd name="T28" fmla="*/ 1022 w 2176"/>
                <a:gd name="T29" fmla="*/ 1355 h 1505"/>
                <a:gd name="T30" fmla="*/ 1214 w 2176"/>
                <a:gd name="T31" fmla="*/ 1295 h 1505"/>
                <a:gd name="T32" fmla="*/ 1267 w 2176"/>
                <a:gd name="T33" fmla="*/ 1223 h 1505"/>
                <a:gd name="T34" fmla="*/ 1632 w 2176"/>
                <a:gd name="T35" fmla="*/ 1043 h 1505"/>
                <a:gd name="T36" fmla="*/ 1931 w 2176"/>
                <a:gd name="T37" fmla="*/ 953 h 1505"/>
                <a:gd name="T38" fmla="*/ 2176 w 2176"/>
                <a:gd name="T39" fmla="*/ 821 h 1505"/>
                <a:gd name="T40" fmla="*/ 1961 w 2176"/>
                <a:gd name="T41" fmla="*/ 911 h 1505"/>
                <a:gd name="T42" fmla="*/ 1656 w 2176"/>
                <a:gd name="T43" fmla="*/ 989 h 1505"/>
                <a:gd name="T44" fmla="*/ 1339 w 2176"/>
                <a:gd name="T45" fmla="*/ 1151 h 1505"/>
                <a:gd name="T46" fmla="*/ 1501 w 2176"/>
                <a:gd name="T47" fmla="*/ 905 h 1505"/>
                <a:gd name="T48" fmla="*/ 1620 w 2176"/>
                <a:gd name="T49" fmla="*/ 545 h 1505"/>
                <a:gd name="T50" fmla="*/ 1740 w 2176"/>
                <a:gd name="T51" fmla="*/ 372 h 1505"/>
                <a:gd name="T52" fmla="*/ 1979 w 2176"/>
                <a:gd name="T53" fmla="*/ 60 h 1505"/>
                <a:gd name="T54" fmla="*/ 2003 w 2176"/>
                <a:gd name="T55" fmla="*/ 0 h 1505"/>
                <a:gd name="T56" fmla="*/ 1973 w 2176"/>
                <a:gd name="T57" fmla="*/ 0 h 1505"/>
                <a:gd name="T58" fmla="*/ 1596 w 2176"/>
                <a:gd name="T59" fmla="*/ 480 h 1505"/>
                <a:gd name="T60" fmla="*/ 1477 w 2176"/>
                <a:gd name="T61" fmla="*/ 887 h 1505"/>
                <a:gd name="T62" fmla="*/ 1255 w 2176"/>
                <a:gd name="T63" fmla="*/ 1175 h 1505"/>
                <a:gd name="T64" fmla="*/ 1130 w 2176"/>
                <a:gd name="T65" fmla="*/ 905 h 1505"/>
                <a:gd name="T66" fmla="*/ 1010 w 2176"/>
                <a:gd name="T67" fmla="*/ 540 h 1505"/>
                <a:gd name="T68" fmla="*/ 885 w 2176"/>
                <a:gd name="T69" fmla="*/ 222 h 1505"/>
                <a:gd name="T70" fmla="*/ 789 w 2176"/>
                <a:gd name="T71" fmla="*/ 0 h 1505"/>
                <a:gd name="T72" fmla="*/ 753 w 2176"/>
                <a:gd name="T73" fmla="*/ 0 h 1505"/>
                <a:gd name="T74" fmla="*/ 903 w 2176"/>
                <a:gd name="T75" fmla="*/ 354 h 1505"/>
                <a:gd name="T76" fmla="*/ 1034 w 2176"/>
                <a:gd name="T77" fmla="*/ 767 h 1505"/>
                <a:gd name="T78" fmla="*/ 1034 w 2176"/>
                <a:gd name="T79" fmla="*/ 767 h 1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76" h="1505">
                  <a:moveTo>
                    <a:pt x="1034" y="767"/>
                  </a:moveTo>
                  <a:lnTo>
                    <a:pt x="1190" y="1235"/>
                  </a:lnTo>
                  <a:lnTo>
                    <a:pt x="956" y="1193"/>
                  </a:lnTo>
                  <a:lnTo>
                    <a:pt x="723" y="1127"/>
                  </a:lnTo>
                  <a:lnTo>
                    <a:pt x="442" y="1109"/>
                  </a:lnTo>
                  <a:lnTo>
                    <a:pt x="0" y="1079"/>
                  </a:lnTo>
                  <a:lnTo>
                    <a:pt x="30" y="1115"/>
                  </a:lnTo>
                  <a:lnTo>
                    <a:pt x="496" y="1133"/>
                  </a:lnTo>
                  <a:lnTo>
                    <a:pt x="777" y="1187"/>
                  </a:lnTo>
                  <a:lnTo>
                    <a:pt x="1130" y="1301"/>
                  </a:lnTo>
                  <a:lnTo>
                    <a:pt x="1070" y="1319"/>
                  </a:lnTo>
                  <a:lnTo>
                    <a:pt x="711" y="1505"/>
                  </a:lnTo>
                  <a:lnTo>
                    <a:pt x="765" y="1481"/>
                  </a:lnTo>
                  <a:lnTo>
                    <a:pt x="861" y="1439"/>
                  </a:lnTo>
                  <a:lnTo>
                    <a:pt x="1022" y="1355"/>
                  </a:lnTo>
                  <a:lnTo>
                    <a:pt x="1214" y="1295"/>
                  </a:lnTo>
                  <a:lnTo>
                    <a:pt x="1267" y="1223"/>
                  </a:lnTo>
                  <a:lnTo>
                    <a:pt x="1632" y="1043"/>
                  </a:lnTo>
                  <a:lnTo>
                    <a:pt x="1931" y="953"/>
                  </a:lnTo>
                  <a:lnTo>
                    <a:pt x="2176" y="821"/>
                  </a:lnTo>
                  <a:lnTo>
                    <a:pt x="1961" y="911"/>
                  </a:lnTo>
                  <a:lnTo>
                    <a:pt x="1656" y="989"/>
                  </a:lnTo>
                  <a:lnTo>
                    <a:pt x="1339" y="1151"/>
                  </a:lnTo>
                  <a:lnTo>
                    <a:pt x="1501" y="905"/>
                  </a:lnTo>
                  <a:lnTo>
                    <a:pt x="1620" y="545"/>
                  </a:lnTo>
                  <a:lnTo>
                    <a:pt x="1740" y="372"/>
                  </a:lnTo>
                  <a:lnTo>
                    <a:pt x="1979" y="60"/>
                  </a:lnTo>
                  <a:lnTo>
                    <a:pt x="2003" y="0"/>
                  </a:lnTo>
                  <a:lnTo>
                    <a:pt x="1973" y="0"/>
                  </a:lnTo>
                  <a:lnTo>
                    <a:pt x="1596" y="480"/>
                  </a:lnTo>
                  <a:lnTo>
                    <a:pt x="1477" y="887"/>
                  </a:lnTo>
                  <a:lnTo>
                    <a:pt x="1255" y="1175"/>
                  </a:lnTo>
                  <a:lnTo>
                    <a:pt x="1130" y="905"/>
                  </a:lnTo>
                  <a:lnTo>
                    <a:pt x="1010" y="540"/>
                  </a:lnTo>
                  <a:lnTo>
                    <a:pt x="885" y="222"/>
                  </a:lnTo>
                  <a:lnTo>
                    <a:pt x="789" y="0"/>
                  </a:lnTo>
                  <a:lnTo>
                    <a:pt x="753" y="0"/>
                  </a:lnTo>
                  <a:lnTo>
                    <a:pt x="903" y="354"/>
                  </a:lnTo>
                  <a:lnTo>
                    <a:pt x="1034" y="767"/>
                  </a:lnTo>
                  <a:lnTo>
                    <a:pt x="1034" y="767"/>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1" name="Freeform 9"/>
            <p:cNvSpPr>
              <a:spLocks/>
            </p:cNvSpPr>
            <p:nvPr/>
          </p:nvSpPr>
          <p:spPr bwMode="hidden">
            <a:xfrm>
              <a:off x="0" y="649"/>
              <a:ext cx="816" cy="806"/>
            </a:xfrm>
            <a:custGeom>
              <a:avLst/>
              <a:gdLst>
                <a:gd name="T0" fmla="*/ 161 w 813"/>
                <a:gd name="T1" fmla="*/ 564 h 804"/>
                <a:gd name="T2" fmla="*/ 329 w 813"/>
                <a:gd name="T3" fmla="*/ 438 h 804"/>
                <a:gd name="T4" fmla="*/ 646 w 813"/>
                <a:gd name="T5" fmla="*/ 216 h 804"/>
                <a:gd name="T6" fmla="*/ 813 w 813"/>
                <a:gd name="T7" fmla="*/ 0 h 804"/>
                <a:gd name="T8" fmla="*/ 676 w 813"/>
                <a:gd name="T9" fmla="*/ 150 h 804"/>
                <a:gd name="T10" fmla="*/ 144 w 813"/>
                <a:gd name="T11" fmla="*/ 504 h 804"/>
                <a:gd name="T12" fmla="*/ 0 w 813"/>
                <a:gd name="T13" fmla="*/ 732 h 804"/>
                <a:gd name="T14" fmla="*/ 0 w 813"/>
                <a:gd name="T15" fmla="*/ 804 h 804"/>
                <a:gd name="T16" fmla="*/ 161 w 813"/>
                <a:gd name="T17" fmla="*/ 564 h 804"/>
                <a:gd name="T18" fmla="*/ 161 w 813"/>
                <a:gd name="T19" fmla="*/ 564 h 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13" h="804">
                  <a:moveTo>
                    <a:pt x="161" y="564"/>
                  </a:moveTo>
                  <a:lnTo>
                    <a:pt x="329" y="438"/>
                  </a:lnTo>
                  <a:lnTo>
                    <a:pt x="646" y="216"/>
                  </a:lnTo>
                  <a:lnTo>
                    <a:pt x="813" y="0"/>
                  </a:lnTo>
                  <a:lnTo>
                    <a:pt x="676" y="150"/>
                  </a:lnTo>
                  <a:lnTo>
                    <a:pt x="144" y="504"/>
                  </a:lnTo>
                  <a:lnTo>
                    <a:pt x="0" y="732"/>
                  </a:lnTo>
                  <a:lnTo>
                    <a:pt x="0" y="804"/>
                  </a:lnTo>
                  <a:lnTo>
                    <a:pt x="161" y="564"/>
                  </a:lnTo>
                  <a:lnTo>
                    <a:pt x="161" y="564"/>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2" name="Freeform 10"/>
            <p:cNvSpPr>
              <a:spLocks/>
            </p:cNvSpPr>
            <p:nvPr/>
          </p:nvSpPr>
          <p:spPr bwMode="hidden">
            <a:xfrm>
              <a:off x="0" y="1545"/>
              <a:ext cx="762" cy="107"/>
            </a:xfrm>
            <a:custGeom>
              <a:avLst/>
              <a:gdLst>
                <a:gd name="T0" fmla="*/ 460 w 759"/>
                <a:gd name="T1" fmla="*/ 66 h 107"/>
                <a:gd name="T2" fmla="*/ 759 w 759"/>
                <a:gd name="T3" fmla="*/ 0 h 107"/>
                <a:gd name="T4" fmla="*/ 496 w 759"/>
                <a:gd name="T5" fmla="*/ 36 h 107"/>
                <a:gd name="T6" fmla="*/ 138 w 759"/>
                <a:gd name="T7" fmla="*/ 48 h 107"/>
                <a:gd name="T8" fmla="*/ 0 w 759"/>
                <a:gd name="T9" fmla="*/ 78 h 107"/>
                <a:gd name="T10" fmla="*/ 0 w 759"/>
                <a:gd name="T11" fmla="*/ 107 h 107"/>
                <a:gd name="T12" fmla="*/ 96 w 759"/>
                <a:gd name="T13" fmla="*/ 89 h 107"/>
                <a:gd name="T14" fmla="*/ 460 w 759"/>
                <a:gd name="T15" fmla="*/ 66 h 107"/>
                <a:gd name="T16" fmla="*/ 460 w 759"/>
                <a:gd name="T17" fmla="*/ 6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9" h="107">
                  <a:moveTo>
                    <a:pt x="460" y="66"/>
                  </a:moveTo>
                  <a:lnTo>
                    <a:pt x="759" y="0"/>
                  </a:lnTo>
                  <a:lnTo>
                    <a:pt x="496" y="36"/>
                  </a:lnTo>
                  <a:lnTo>
                    <a:pt x="138" y="48"/>
                  </a:lnTo>
                  <a:lnTo>
                    <a:pt x="0" y="78"/>
                  </a:lnTo>
                  <a:lnTo>
                    <a:pt x="0" y="107"/>
                  </a:lnTo>
                  <a:lnTo>
                    <a:pt x="96" y="89"/>
                  </a:lnTo>
                  <a:lnTo>
                    <a:pt x="460" y="66"/>
                  </a:lnTo>
                  <a:lnTo>
                    <a:pt x="460" y="66"/>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3" name="Freeform 11"/>
            <p:cNvSpPr>
              <a:spLocks/>
            </p:cNvSpPr>
            <p:nvPr/>
          </p:nvSpPr>
          <p:spPr bwMode="hidden">
            <a:xfrm>
              <a:off x="2314" y="3431"/>
              <a:ext cx="3182" cy="745"/>
            </a:xfrm>
            <a:custGeom>
              <a:avLst/>
              <a:gdLst>
                <a:gd name="T0" fmla="*/ 1387 w 3169"/>
                <a:gd name="T1" fmla="*/ 239 h 743"/>
                <a:gd name="T2" fmla="*/ 1734 w 3169"/>
                <a:gd name="T3" fmla="*/ 233 h 743"/>
                <a:gd name="T4" fmla="*/ 2087 w 3169"/>
                <a:gd name="T5" fmla="*/ 251 h 743"/>
                <a:gd name="T6" fmla="*/ 2505 w 3169"/>
                <a:gd name="T7" fmla="*/ 233 h 743"/>
                <a:gd name="T8" fmla="*/ 3169 w 3169"/>
                <a:gd name="T9" fmla="*/ 204 h 743"/>
                <a:gd name="T10" fmla="*/ 3115 w 3169"/>
                <a:gd name="T11" fmla="*/ 186 h 743"/>
                <a:gd name="T12" fmla="*/ 2422 w 3169"/>
                <a:gd name="T13" fmla="*/ 221 h 743"/>
                <a:gd name="T14" fmla="*/ 2003 w 3169"/>
                <a:gd name="T15" fmla="*/ 221 h 743"/>
                <a:gd name="T16" fmla="*/ 1459 w 3169"/>
                <a:gd name="T17" fmla="*/ 186 h 743"/>
                <a:gd name="T18" fmla="*/ 1543 w 3169"/>
                <a:gd name="T19" fmla="*/ 168 h 743"/>
                <a:gd name="T20" fmla="*/ 2039 w 3169"/>
                <a:gd name="T21" fmla="*/ 0 h 743"/>
                <a:gd name="T22" fmla="*/ 1961 w 3169"/>
                <a:gd name="T23" fmla="*/ 24 h 743"/>
                <a:gd name="T24" fmla="*/ 1836 w 3169"/>
                <a:gd name="T25" fmla="*/ 66 h 743"/>
                <a:gd name="T26" fmla="*/ 1602 w 3169"/>
                <a:gd name="T27" fmla="*/ 138 h 743"/>
                <a:gd name="T28" fmla="*/ 1339 w 3169"/>
                <a:gd name="T29" fmla="*/ 198 h 743"/>
                <a:gd name="T30" fmla="*/ 1268 w 3169"/>
                <a:gd name="T31" fmla="*/ 251 h 743"/>
                <a:gd name="T32" fmla="*/ 765 w 3169"/>
                <a:gd name="T33" fmla="*/ 413 h 743"/>
                <a:gd name="T34" fmla="*/ 335 w 3169"/>
                <a:gd name="T35" fmla="*/ 503 h 743"/>
                <a:gd name="T36" fmla="*/ 0 w 3169"/>
                <a:gd name="T37" fmla="*/ 617 h 743"/>
                <a:gd name="T38" fmla="*/ 299 w 3169"/>
                <a:gd name="T39" fmla="*/ 539 h 743"/>
                <a:gd name="T40" fmla="*/ 735 w 3169"/>
                <a:gd name="T41" fmla="*/ 449 h 743"/>
                <a:gd name="T42" fmla="*/ 1178 w 3169"/>
                <a:gd name="T43" fmla="*/ 311 h 743"/>
                <a:gd name="T44" fmla="*/ 981 w 3169"/>
                <a:gd name="T45" fmla="*/ 491 h 743"/>
                <a:gd name="T46" fmla="*/ 867 w 3169"/>
                <a:gd name="T47" fmla="*/ 743 h 743"/>
                <a:gd name="T48" fmla="*/ 861 w 3169"/>
                <a:gd name="T49" fmla="*/ 743 h 743"/>
                <a:gd name="T50" fmla="*/ 933 w 3169"/>
                <a:gd name="T51" fmla="*/ 743 h 743"/>
                <a:gd name="T52" fmla="*/ 1022 w 3169"/>
                <a:gd name="T53" fmla="*/ 497 h 743"/>
                <a:gd name="T54" fmla="*/ 1297 w 3169"/>
                <a:gd name="T55" fmla="*/ 281 h 743"/>
                <a:gd name="T56" fmla="*/ 1531 w 3169"/>
                <a:gd name="T57" fmla="*/ 449 h 743"/>
                <a:gd name="T58" fmla="*/ 1770 w 3169"/>
                <a:gd name="T59" fmla="*/ 677 h 743"/>
                <a:gd name="T60" fmla="*/ 1854 w 3169"/>
                <a:gd name="T61" fmla="*/ 743 h 743"/>
                <a:gd name="T62" fmla="*/ 1919 w 3169"/>
                <a:gd name="T63" fmla="*/ 743 h 743"/>
                <a:gd name="T64" fmla="*/ 1692 w 3169"/>
                <a:gd name="T65" fmla="*/ 527 h 743"/>
                <a:gd name="T66" fmla="*/ 1387 w 3169"/>
                <a:gd name="T67" fmla="*/ 239 h 743"/>
                <a:gd name="T68" fmla="*/ 1387 w 3169"/>
                <a:gd name="T69" fmla="*/ 239 h 7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169" h="743">
                  <a:moveTo>
                    <a:pt x="1387" y="239"/>
                  </a:moveTo>
                  <a:lnTo>
                    <a:pt x="1734" y="233"/>
                  </a:lnTo>
                  <a:lnTo>
                    <a:pt x="2087" y="251"/>
                  </a:lnTo>
                  <a:lnTo>
                    <a:pt x="2505" y="233"/>
                  </a:lnTo>
                  <a:lnTo>
                    <a:pt x="3169" y="204"/>
                  </a:lnTo>
                  <a:lnTo>
                    <a:pt x="3115" y="186"/>
                  </a:lnTo>
                  <a:lnTo>
                    <a:pt x="2422" y="221"/>
                  </a:lnTo>
                  <a:lnTo>
                    <a:pt x="2003" y="221"/>
                  </a:lnTo>
                  <a:lnTo>
                    <a:pt x="1459" y="186"/>
                  </a:lnTo>
                  <a:lnTo>
                    <a:pt x="1543" y="168"/>
                  </a:lnTo>
                  <a:lnTo>
                    <a:pt x="2039" y="0"/>
                  </a:lnTo>
                  <a:lnTo>
                    <a:pt x="1961" y="24"/>
                  </a:lnTo>
                  <a:lnTo>
                    <a:pt x="1836" y="66"/>
                  </a:lnTo>
                  <a:lnTo>
                    <a:pt x="1602" y="138"/>
                  </a:lnTo>
                  <a:lnTo>
                    <a:pt x="1339" y="198"/>
                  </a:lnTo>
                  <a:lnTo>
                    <a:pt x="1268" y="251"/>
                  </a:lnTo>
                  <a:lnTo>
                    <a:pt x="765" y="413"/>
                  </a:lnTo>
                  <a:lnTo>
                    <a:pt x="335" y="503"/>
                  </a:lnTo>
                  <a:lnTo>
                    <a:pt x="0" y="617"/>
                  </a:lnTo>
                  <a:lnTo>
                    <a:pt x="299" y="539"/>
                  </a:lnTo>
                  <a:lnTo>
                    <a:pt x="735" y="449"/>
                  </a:lnTo>
                  <a:lnTo>
                    <a:pt x="1178" y="311"/>
                  </a:lnTo>
                  <a:lnTo>
                    <a:pt x="981" y="491"/>
                  </a:lnTo>
                  <a:lnTo>
                    <a:pt x="867" y="743"/>
                  </a:lnTo>
                  <a:lnTo>
                    <a:pt x="861" y="743"/>
                  </a:lnTo>
                  <a:lnTo>
                    <a:pt x="933" y="743"/>
                  </a:lnTo>
                  <a:lnTo>
                    <a:pt x="1022" y="497"/>
                  </a:lnTo>
                  <a:lnTo>
                    <a:pt x="1297" y="281"/>
                  </a:lnTo>
                  <a:lnTo>
                    <a:pt x="1531" y="449"/>
                  </a:lnTo>
                  <a:lnTo>
                    <a:pt x="1770" y="677"/>
                  </a:lnTo>
                  <a:lnTo>
                    <a:pt x="1854" y="743"/>
                  </a:lnTo>
                  <a:lnTo>
                    <a:pt x="1919" y="743"/>
                  </a:lnTo>
                  <a:lnTo>
                    <a:pt x="1692" y="527"/>
                  </a:lnTo>
                  <a:lnTo>
                    <a:pt x="1387" y="239"/>
                  </a:lnTo>
                  <a:lnTo>
                    <a:pt x="1387" y="239"/>
                  </a:lnTo>
                  <a:close/>
                </a:path>
              </a:pathLst>
            </a:custGeom>
            <a:gradFill rotWithShape="0">
              <a:gsLst>
                <a:gs pos="0">
                  <a:schemeClr val="accent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4" name="Rectangle 12"/>
            <p:cNvSpPr>
              <a:spLocks noChangeArrowheads="1"/>
            </p:cNvSpPr>
            <p:nvPr/>
          </p:nvSpPr>
          <p:spPr bwMode="hidden">
            <a:xfrm>
              <a:off x="192" y="127"/>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5" name="Rectangle 13"/>
            <p:cNvSpPr>
              <a:spLocks noChangeArrowheads="1"/>
            </p:cNvSpPr>
            <p:nvPr/>
          </p:nvSpPr>
          <p:spPr bwMode="hidden">
            <a:xfrm>
              <a:off x="204" y="131"/>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6" name="Freeform 14"/>
            <p:cNvSpPr>
              <a:spLocks/>
            </p:cNvSpPr>
            <p:nvPr/>
          </p:nvSpPr>
          <p:spPr bwMode="hidden">
            <a:xfrm>
              <a:off x="0" y="4032"/>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7" name="Freeform 15"/>
            <p:cNvSpPr>
              <a:spLocks/>
            </p:cNvSpPr>
            <p:nvPr/>
          </p:nvSpPr>
          <p:spPr bwMode="hidden">
            <a:xfrm>
              <a:off x="0" y="4032"/>
              <a:ext cx="5760" cy="336"/>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8" name="Freeform 16"/>
            <p:cNvSpPr>
              <a:spLocks/>
            </p:cNvSpPr>
            <p:nvPr/>
          </p:nvSpPr>
          <p:spPr bwMode="hidden">
            <a:xfrm>
              <a:off x="0" y="0"/>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2">
                    <a:gamma/>
                    <a:shade val="56078"/>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9" name="Freeform 17"/>
            <p:cNvSpPr>
              <a:spLocks/>
            </p:cNvSpPr>
            <p:nvPr/>
          </p:nvSpPr>
          <p:spPr bwMode="hidden">
            <a:xfrm>
              <a:off x="509" y="229"/>
              <a:ext cx="3188" cy="2024"/>
            </a:xfrm>
            <a:custGeom>
              <a:avLst/>
              <a:gdLst>
                <a:gd name="T0" fmla="*/ 871 w 3188"/>
                <a:gd name="T1" fmla="*/ 1423 h 2024"/>
                <a:gd name="T2" fmla="*/ 907 w 3188"/>
                <a:gd name="T3" fmla="*/ 1393 h 2024"/>
                <a:gd name="T4" fmla="*/ 991 w 3188"/>
                <a:gd name="T5" fmla="*/ 1320 h 2024"/>
                <a:gd name="T6" fmla="*/ 1033 w 3188"/>
                <a:gd name="T7" fmla="*/ 1297 h 2024"/>
                <a:gd name="T8" fmla="*/ 1086 w 3188"/>
                <a:gd name="T9" fmla="*/ 1249 h 2024"/>
                <a:gd name="T10" fmla="*/ 1123 w 3188"/>
                <a:gd name="T11" fmla="*/ 1219 h 2024"/>
                <a:gd name="T12" fmla="*/ 1057 w 3188"/>
                <a:gd name="T13" fmla="*/ 1153 h 2024"/>
                <a:gd name="T14" fmla="*/ 877 w 3188"/>
                <a:gd name="T15" fmla="*/ 1021 h 2024"/>
                <a:gd name="T16" fmla="*/ 655 w 3188"/>
                <a:gd name="T17" fmla="*/ 907 h 2024"/>
                <a:gd name="T18" fmla="*/ 655 w 3188"/>
                <a:gd name="T19" fmla="*/ 846 h 2024"/>
                <a:gd name="T20" fmla="*/ 643 w 3188"/>
                <a:gd name="T21" fmla="*/ 708 h 2024"/>
                <a:gd name="T22" fmla="*/ 552 w 3188"/>
                <a:gd name="T23" fmla="*/ 642 h 2024"/>
                <a:gd name="T24" fmla="*/ 510 w 3188"/>
                <a:gd name="T25" fmla="*/ 570 h 2024"/>
                <a:gd name="T26" fmla="*/ 637 w 3188"/>
                <a:gd name="T27" fmla="*/ 564 h 2024"/>
                <a:gd name="T28" fmla="*/ 763 w 3188"/>
                <a:gd name="T29" fmla="*/ 570 h 2024"/>
                <a:gd name="T30" fmla="*/ 1091 w 3188"/>
                <a:gd name="T31" fmla="*/ 850 h 2024"/>
                <a:gd name="T32" fmla="*/ 1009 w 3188"/>
                <a:gd name="T33" fmla="*/ 566 h 2024"/>
                <a:gd name="T34" fmla="*/ 1054 w 3188"/>
                <a:gd name="T35" fmla="*/ 265 h 2024"/>
                <a:gd name="T36" fmla="*/ 1249 w 3188"/>
                <a:gd name="T37" fmla="*/ 0 h 2024"/>
                <a:gd name="T38" fmla="*/ 1466 w 3188"/>
                <a:gd name="T39" fmla="*/ 292 h 2024"/>
                <a:gd name="T40" fmla="*/ 1475 w 3188"/>
                <a:gd name="T41" fmla="*/ 548 h 2024"/>
                <a:gd name="T42" fmla="*/ 1567 w 3188"/>
                <a:gd name="T43" fmla="*/ 630 h 2024"/>
                <a:gd name="T44" fmla="*/ 1795 w 3188"/>
                <a:gd name="T45" fmla="*/ 365 h 2024"/>
                <a:gd name="T46" fmla="*/ 2245 w 3188"/>
                <a:gd name="T47" fmla="*/ 150 h 2024"/>
                <a:gd name="T48" fmla="*/ 2618 w 3188"/>
                <a:gd name="T49" fmla="*/ 180 h 2024"/>
                <a:gd name="T50" fmla="*/ 3050 w 3188"/>
                <a:gd name="T51" fmla="*/ 150 h 2024"/>
                <a:gd name="T52" fmla="*/ 3140 w 3188"/>
                <a:gd name="T53" fmla="*/ 210 h 2024"/>
                <a:gd name="T54" fmla="*/ 2990 w 3188"/>
                <a:gd name="T55" fmla="*/ 210 h 2024"/>
                <a:gd name="T56" fmla="*/ 2834 w 3188"/>
                <a:gd name="T57" fmla="*/ 377 h 2024"/>
                <a:gd name="T58" fmla="*/ 2702 w 3188"/>
                <a:gd name="T59" fmla="*/ 648 h 2024"/>
                <a:gd name="T60" fmla="*/ 2582 w 3188"/>
                <a:gd name="T61" fmla="*/ 828 h 2024"/>
                <a:gd name="T62" fmla="*/ 2234 w 3188"/>
                <a:gd name="T63" fmla="*/ 1009 h 2024"/>
                <a:gd name="T64" fmla="*/ 1963 w 3188"/>
                <a:gd name="T65" fmla="*/ 1075 h 2024"/>
                <a:gd name="T66" fmla="*/ 2257 w 3188"/>
                <a:gd name="T67" fmla="*/ 1111 h 2024"/>
                <a:gd name="T68" fmla="*/ 2600 w 3188"/>
                <a:gd name="T69" fmla="*/ 1207 h 2024"/>
                <a:gd name="T70" fmla="*/ 2894 w 3188"/>
                <a:gd name="T71" fmla="*/ 1441 h 2024"/>
                <a:gd name="T72" fmla="*/ 3122 w 3188"/>
                <a:gd name="T73" fmla="*/ 1555 h 2024"/>
                <a:gd name="T74" fmla="*/ 3032 w 3188"/>
                <a:gd name="T75" fmla="*/ 1585 h 2024"/>
                <a:gd name="T76" fmla="*/ 3008 w 3188"/>
                <a:gd name="T77" fmla="*/ 1591 h 2024"/>
                <a:gd name="T78" fmla="*/ 2960 w 3188"/>
                <a:gd name="T79" fmla="*/ 1597 h 2024"/>
                <a:gd name="T80" fmla="*/ 2882 w 3188"/>
                <a:gd name="T81" fmla="*/ 1609 h 2024"/>
                <a:gd name="T82" fmla="*/ 2846 w 3188"/>
                <a:gd name="T83" fmla="*/ 1609 h 2024"/>
                <a:gd name="T84" fmla="*/ 2774 w 3188"/>
                <a:gd name="T85" fmla="*/ 1615 h 2024"/>
                <a:gd name="T86" fmla="*/ 2726 w 3188"/>
                <a:gd name="T87" fmla="*/ 1621 h 2024"/>
                <a:gd name="T88" fmla="*/ 2708 w 3188"/>
                <a:gd name="T89" fmla="*/ 1621 h 2024"/>
                <a:gd name="T90" fmla="*/ 2594 w 3188"/>
                <a:gd name="T91" fmla="*/ 1657 h 2024"/>
                <a:gd name="T92" fmla="*/ 2533 w 3188"/>
                <a:gd name="T93" fmla="*/ 1663 h 2024"/>
                <a:gd name="T94" fmla="*/ 2444 w 3188"/>
                <a:gd name="T95" fmla="*/ 1675 h 2024"/>
                <a:gd name="T96" fmla="*/ 2378 w 3188"/>
                <a:gd name="T97" fmla="*/ 1687 h 2024"/>
                <a:gd name="T98" fmla="*/ 2360 w 3188"/>
                <a:gd name="T99" fmla="*/ 1705 h 2024"/>
                <a:gd name="T100" fmla="*/ 2305 w 3188"/>
                <a:gd name="T101" fmla="*/ 1687 h 2024"/>
                <a:gd name="T102" fmla="*/ 2263 w 3188"/>
                <a:gd name="T103" fmla="*/ 1663 h 2024"/>
                <a:gd name="T104" fmla="*/ 2017 w 3188"/>
                <a:gd name="T105" fmla="*/ 1585 h 2024"/>
                <a:gd name="T106" fmla="*/ 1711 w 3188"/>
                <a:gd name="T107" fmla="*/ 1453 h 2024"/>
                <a:gd name="T108" fmla="*/ 1880 w 3188"/>
                <a:gd name="T109" fmla="*/ 1844 h 2024"/>
                <a:gd name="T110" fmla="*/ 1771 w 3188"/>
                <a:gd name="T111" fmla="*/ 1922 h 2024"/>
                <a:gd name="T112" fmla="*/ 1531 w 3188"/>
                <a:gd name="T113" fmla="*/ 1753 h 2024"/>
                <a:gd name="T114" fmla="*/ 1411 w 3188"/>
                <a:gd name="T115" fmla="*/ 1477 h 2024"/>
                <a:gd name="T116" fmla="*/ 1219 w 3188"/>
                <a:gd name="T117" fmla="*/ 1291 h 2024"/>
                <a:gd name="T118" fmla="*/ 127 w 3188"/>
                <a:gd name="T119" fmla="*/ 2006 h 2024"/>
                <a:gd name="T120" fmla="*/ 865 w 3188"/>
                <a:gd name="T121" fmla="*/ 1429 h 20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188" h="2024">
                  <a:moveTo>
                    <a:pt x="865" y="1429"/>
                  </a:moveTo>
                  <a:lnTo>
                    <a:pt x="871" y="1423"/>
                  </a:lnTo>
                  <a:lnTo>
                    <a:pt x="889" y="1411"/>
                  </a:lnTo>
                  <a:lnTo>
                    <a:pt x="907" y="1393"/>
                  </a:lnTo>
                  <a:lnTo>
                    <a:pt x="937" y="1369"/>
                  </a:lnTo>
                  <a:lnTo>
                    <a:pt x="991" y="1320"/>
                  </a:lnTo>
                  <a:lnTo>
                    <a:pt x="1015" y="1309"/>
                  </a:lnTo>
                  <a:lnTo>
                    <a:pt x="1033" y="1297"/>
                  </a:lnTo>
                  <a:lnTo>
                    <a:pt x="1057" y="1279"/>
                  </a:lnTo>
                  <a:lnTo>
                    <a:pt x="1086" y="1249"/>
                  </a:lnTo>
                  <a:lnTo>
                    <a:pt x="1111" y="1225"/>
                  </a:lnTo>
                  <a:lnTo>
                    <a:pt x="1123" y="1219"/>
                  </a:lnTo>
                  <a:lnTo>
                    <a:pt x="1123" y="1213"/>
                  </a:lnTo>
                  <a:lnTo>
                    <a:pt x="1057" y="1153"/>
                  </a:lnTo>
                  <a:lnTo>
                    <a:pt x="979" y="1051"/>
                  </a:lnTo>
                  <a:lnTo>
                    <a:pt x="877" y="1021"/>
                  </a:lnTo>
                  <a:lnTo>
                    <a:pt x="685" y="931"/>
                  </a:lnTo>
                  <a:lnTo>
                    <a:pt x="655" y="907"/>
                  </a:lnTo>
                  <a:lnTo>
                    <a:pt x="721" y="876"/>
                  </a:lnTo>
                  <a:lnTo>
                    <a:pt x="655" y="846"/>
                  </a:lnTo>
                  <a:lnTo>
                    <a:pt x="612" y="774"/>
                  </a:lnTo>
                  <a:lnTo>
                    <a:pt x="643" y="708"/>
                  </a:lnTo>
                  <a:lnTo>
                    <a:pt x="600" y="660"/>
                  </a:lnTo>
                  <a:lnTo>
                    <a:pt x="552" y="642"/>
                  </a:lnTo>
                  <a:lnTo>
                    <a:pt x="528" y="594"/>
                  </a:lnTo>
                  <a:lnTo>
                    <a:pt x="510" y="570"/>
                  </a:lnTo>
                  <a:lnTo>
                    <a:pt x="552" y="552"/>
                  </a:lnTo>
                  <a:lnTo>
                    <a:pt x="637" y="564"/>
                  </a:lnTo>
                  <a:lnTo>
                    <a:pt x="721" y="576"/>
                  </a:lnTo>
                  <a:lnTo>
                    <a:pt x="763" y="570"/>
                  </a:lnTo>
                  <a:lnTo>
                    <a:pt x="931" y="696"/>
                  </a:lnTo>
                  <a:lnTo>
                    <a:pt x="1091" y="850"/>
                  </a:lnTo>
                  <a:lnTo>
                    <a:pt x="1073" y="685"/>
                  </a:lnTo>
                  <a:lnTo>
                    <a:pt x="1009" y="566"/>
                  </a:lnTo>
                  <a:lnTo>
                    <a:pt x="945" y="393"/>
                  </a:lnTo>
                  <a:lnTo>
                    <a:pt x="1054" y="265"/>
                  </a:lnTo>
                  <a:lnTo>
                    <a:pt x="1137" y="45"/>
                  </a:lnTo>
                  <a:lnTo>
                    <a:pt x="1249" y="0"/>
                  </a:lnTo>
                  <a:lnTo>
                    <a:pt x="1338" y="137"/>
                  </a:lnTo>
                  <a:lnTo>
                    <a:pt x="1466" y="292"/>
                  </a:lnTo>
                  <a:lnTo>
                    <a:pt x="1502" y="411"/>
                  </a:lnTo>
                  <a:lnTo>
                    <a:pt x="1475" y="548"/>
                  </a:lnTo>
                  <a:lnTo>
                    <a:pt x="1347" y="768"/>
                  </a:lnTo>
                  <a:lnTo>
                    <a:pt x="1567" y="630"/>
                  </a:lnTo>
                  <a:lnTo>
                    <a:pt x="1687" y="462"/>
                  </a:lnTo>
                  <a:lnTo>
                    <a:pt x="1795" y="365"/>
                  </a:lnTo>
                  <a:lnTo>
                    <a:pt x="1940" y="239"/>
                  </a:lnTo>
                  <a:lnTo>
                    <a:pt x="2245" y="150"/>
                  </a:lnTo>
                  <a:lnTo>
                    <a:pt x="2498" y="138"/>
                  </a:lnTo>
                  <a:lnTo>
                    <a:pt x="2618" y="180"/>
                  </a:lnTo>
                  <a:lnTo>
                    <a:pt x="2815" y="138"/>
                  </a:lnTo>
                  <a:lnTo>
                    <a:pt x="3050" y="150"/>
                  </a:lnTo>
                  <a:lnTo>
                    <a:pt x="3176" y="168"/>
                  </a:lnTo>
                  <a:lnTo>
                    <a:pt x="3140" y="210"/>
                  </a:lnTo>
                  <a:lnTo>
                    <a:pt x="3116" y="192"/>
                  </a:lnTo>
                  <a:lnTo>
                    <a:pt x="2990" y="210"/>
                  </a:lnTo>
                  <a:lnTo>
                    <a:pt x="2906" y="263"/>
                  </a:lnTo>
                  <a:lnTo>
                    <a:pt x="2834" y="377"/>
                  </a:lnTo>
                  <a:lnTo>
                    <a:pt x="2768" y="534"/>
                  </a:lnTo>
                  <a:lnTo>
                    <a:pt x="2702" y="648"/>
                  </a:lnTo>
                  <a:lnTo>
                    <a:pt x="2738" y="726"/>
                  </a:lnTo>
                  <a:lnTo>
                    <a:pt x="2582" y="828"/>
                  </a:lnTo>
                  <a:lnTo>
                    <a:pt x="2444" y="913"/>
                  </a:lnTo>
                  <a:lnTo>
                    <a:pt x="2234" y="1009"/>
                  </a:lnTo>
                  <a:lnTo>
                    <a:pt x="2096" y="1063"/>
                  </a:lnTo>
                  <a:lnTo>
                    <a:pt x="1963" y="1075"/>
                  </a:lnTo>
                  <a:lnTo>
                    <a:pt x="2035" y="1117"/>
                  </a:lnTo>
                  <a:lnTo>
                    <a:pt x="2257" y="1111"/>
                  </a:lnTo>
                  <a:lnTo>
                    <a:pt x="2545" y="1135"/>
                  </a:lnTo>
                  <a:lnTo>
                    <a:pt x="2600" y="1207"/>
                  </a:lnTo>
                  <a:lnTo>
                    <a:pt x="2726" y="1303"/>
                  </a:lnTo>
                  <a:lnTo>
                    <a:pt x="2894" y="1441"/>
                  </a:lnTo>
                  <a:lnTo>
                    <a:pt x="2984" y="1471"/>
                  </a:lnTo>
                  <a:lnTo>
                    <a:pt x="3122" y="1555"/>
                  </a:lnTo>
                  <a:lnTo>
                    <a:pt x="3188" y="1543"/>
                  </a:lnTo>
                  <a:lnTo>
                    <a:pt x="3032" y="1585"/>
                  </a:lnTo>
                  <a:lnTo>
                    <a:pt x="3026" y="1585"/>
                  </a:lnTo>
                  <a:lnTo>
                    <a:pt x="3008" y="1591"/>
                  </a:lnTo>
                  <a:lnTo>
                    <a:pt x="2984" y="1591"/>
                  </a:lnTo>
                  <a:lnTo>
                    <a:pt x="2960" y="1597"/>
                  </a:lnTo>
                  <a:lnTo>
                    <a:pt x="2906" y="1603"/>
                  </a:lnTo>
                  <a:lnTo>
                    <a:pt x="2882" y="1609"/>
                  </a:lnTo>
                  <a:lnTo>
                    <a:pt x="2864" y="1609"/>
                  </a:lnTo>
                  <a:lnTo>
                    <a:pt x="2846" y="1609"/>
                  </a:lnTo>
                  <a:lnTo>
                    <a:pt x="2828" y="1609"/>
                  </a:lnTo>
                  <a:lnTo>
                    <a:pt x="2774" y="1615"/>
                  </a:lnTo>
                  <a:lnTo>
                    <a:pt x="2750" y="1615"/>
                  </a:lnTo>
                  <a:lnTo>
                    <a:pt x="2726" y="1621"/>
                  </a:lnTo>
                  <a:lnTo>
                    <a:pt x="2714" y="1621"/>
                  </a:lnTo>
                  <a:lnTo>
                    <a:pt x="2708" y="1621"/>
                  </a:lnTo>
                  <a:lnTo>
                    <a:pt x="2606" y="1657"/>
                  </a:lnTo>
                  <a:lnTo>
                    <a:pt x="2594" y="1657"/>
                  </a:lnTo>
                  <a:lnTo>
                    <a:pt x="2569" y="1657"/>
                  </a:lnTo>
                  <a:lnTo>
                    <a:pt x="2533" y="1663"/>
                  </a:lnTo>
                  <a:lnTo>
                    <a:pt x="2486" y="1669"/>
                  </a:lnTo>
                  <a:lnTo>
                    <a:pt x="2444" y="1675"/>
                  </a:lnTo>
                  <a:lnTo>
                    <a:pt x="2408" y="1681"/>
                  </a:lnTo>
                  <a:lnTo>
                    <a:pt x="2378" y="1687"/>
                  </a:lnTo>
                  <a:lnTo>
                    <a:pt x="2366" y="1699"/>
                  </a:lnTo>
                  <a:lnTo>
                    <a:pt x="2360" y="1705"/>
                  </a:lnTo>
                  <a:lnTo>
                    <a:pt x="2342" y="1705"/>
                  </a:lnTo>
                  <a:lnTo>
                    <a:pt x="2305" y="1687"/>
                  </a:lnTo>
                  <a:lnTo>
                    <a:pt x="2275" y="1669"/>
                  </a:lnTo>
                  <a:lnTo>
                    <a:pt x="2263" y="1663"/>
                  </a:lnTo>
                  <a:lnTo>
                    <a:pt x="2257" y="1657"/>
                  </a:lnTo>
                  <a:lnTo>
                    <a:pt x="2017" y="1585"/>
                  </a:lnTo>
                  <a:lnTo>
                    <a:pt x="1844" y="1489"/>
                  </a:lnTo>
                  <a:lnTo>
                    <a:pt x="1711" y="1453"/>
                  </a:lnTo>
                  <a:lnTo>
                    <a:pt x="1856" y="1693"/>
                  </a:lnTo>
                  <a:lnTo>
                    <a:pt x="1880" y="1844"/>
                  </a:lnTo>
                  <a:lnTo>
                    <a:pt x="1856" y="1994"/>
                  </a:lnTo>
                  <a:lnTo>
                    <a:pt x="1771" y="1922"/>
                  </a:lnTo>
                  <a:lnTo>
                    <a:pt x="1616" y="1795"/>
                  </a:lnTo>
                  <a:lnTo>
                    <a:pt x="1531" y="1753"/>
                  </a:lnTo>
                  <a:lnTo>
                    <a:pt x="1483" y="1633"/>
                  </a:lnTo>
                  <a:lnTo>
                    <a:pt x="1411" y="1477"/>
                  </a:lnTo>
                  <a:lnTo>
                    <a:pt x="1358" y="1381"/>
                  </a:lnTo>
                  <a:lnTo>
                    <a:pt x="1219" y="1291"/>
                  </a:lnTo>
                  <a:lnTo>
                    <a:pt x="1147" y="1279"/>
                  </a:lnTo>
                  <a:lnTo>
                    <a:pt x="127" y="2006"/>
                  </a:lnTo>
                  <a:lnTo>
                    <a:pt x="0" y="2024"/>
                  </a:lnTo>
                  <a:lnTo>
                    <a:pt x="865" y="1429"/>
                  </a:lnTo>
                  <a:lnTo>
                    <a:pt x="865" y="1429"/>
                  </a:lnTo>
                  <a:close/>
                </a:path>
              </a:pathLst>
            </a:custGeom>
            <a:gradFill rotWithShape="0">
              <a:gsLst>
                <a:gs pos="0">
                  <a:schemeClr val="bg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20" name="Freeform 18"/>
            <p:cNvSpPr>
              <a:spLocks/>
            </p:cNvSpPr>
            <p:nvPr/>
          </p:nvSpPr>
          <p:spPr bwMode="hidden">
            <a:xfrm>
              <a:off x="1344" y="293"/>
              <a:ext cx="2144" cy="1787"/>
            </a:xfrm>
            <a:custGeom>
              <a:avLst/>
              <a:gdLst>
                <a:gd name="T0" fmla="*/ 318 w 2144"/>
                <a:gd name="T1" fmla="*/ 1078 h 1787"/>
                <a:gd name="T2" fmla="*/ 217 w 2144"/>
                <a:gd name="T3" fmla="*/ 928 h 1787"/>
                <a:gd name="T4" fmla="*/ 102 w 2144"/>
                <a:gd name="T5" fmla="*/ 808 h 1787"/>
                <a:gd name="T6" fmla="*/ 36 w 2144"/>
                <a:gd name="T7" fmla="*/ 742 h 1787"/>
                <a:gd name="T8" fmla="*/ 0 w 2144"/>
                <a:gd name="T9" fmla="*/ 700 h 1787"/>
                <a:gd name="T10" fmla="*/ 270 w 2144"/>
                <a:gd name="T11" fmla="*/ 958 h 1787"/>
                <a:gd name="T12" fmla="*/ 294 w 2144"/>
                <a:gd name="T13" fmla="*/ 1006 h 1787"/>
                <a:gd name="T14" fmla="*/ 367 w 2144"/>
                <a:gd name="T15" fmla="*/ 670 h 1787"/>
                <a:gd name="T16" fmla="*/ 379 w 2144"/>
                <a:gd name="T17" fmla="*/ 411 h 1787"/>
                <a:gd name="T18" fmla="*/ 347 w 2144"/>
                <a:gd name="T19" fmla="*/ 118 h 1787"/>
                <a:gd name="T20" fmla="*/ 393 w 2144"/>
                <a:gd name="T21" fmla="*/ 0 h 1787"/>
                <a:gd name="T22" fmla="*/ 397 w 2144"/>
                <a:gd name="T23" fmla="*/ 357 h 1787"/>
                <a:gd name="T24" fmla="*/ 421 w 2144"/>
                <a:gd name="T25" fmla="*/ 609 h 1787"/>
                <a:gd name="T26" fmla="*/ 385 w 2144"/>
                <a:gd name="T27" fmla="*/ 826 h 1787"/>
                <a:gd name="T28" fmla="*/ 385 w 2144"/>
                <a:gd name="T29" fmla="*/ 1036 h 1787"/>
                <a:gd name="T30" fmla="*/ 877 w 2144"/>
                <a:gd name="T31" fmla="*/ 784 h 1787"/>
                <a:gd name="T32" fmla="*/ 1309 w 2144"/>
                <a:gd name="T33" fmla="*/ 555 h 1787"/>
                <a:gd name="T34" fmla="*/ 1802 w 2144"/>
                <a:gd name="T35" fmla="*/ 249 h 1787"/>
                <a:gd name="T36" fmla="*/ 2096 w 2144"/>
                <a:gd name="T37" fmla="*/ 69 h 1787"/>
                <a:gd name="T38" fmla="*/ 1814 w 2144"/>
                <a:gd name="T39" fmla="*/ 279 h 1787"/>
                <a:gd name="T40" fmla="*/ 1453 w 2144"/>
                <a:gd name="T41" fmla="*/ 501 h 1787"/>
                <a:gd name="T42" fmla="*/ 1123 w 2144"/>
                <a:gd name="T43" fmla="*/ 700 h 1787"/>
                <a:gd name="T44" fmla="*/ 739 w 2144"/>
                <a:gd name="T45" fmla="*/ 898 h 1787"/>
                <a:gd name="T46" fmla="*/ 463 w 2144"/>
                <a:gd name="T47" fmla="*/ 1084 h 1787"/>
                <a:gd name="T48" fmla="*/ 817 w 2144"/>
                <a:gd name="T49" fmla="*/ 1193 h 1787"/>
                <a:gd name="T50" fmla="*/ 1285 w 2144"/>
                <a:gd name="T51" fmla="*/ 1187 h 1787"/>
                <a:gd name="T52" fmla="*/ 1916 w 2144"/>
                <a:gd name="T53" fmla="*/ 1396 h 1787"/>
                <a:gd name="T54" fmla="*/ 2144 w 2144"/>
                <a:gd name="T55" fmla="*/ 1420 h 1787"/>
                <a:gd name="T56" fmla="*/ 1814 w 2144"/>
                <a:gd name="T57" fmla="*/ 1408 h 1787"/>
                <a:gd name="T58" fmla="*/ 1435 w 2144"/>
                <a:gd name="T59" fmla="*/ 1288 h 1787"/>
                <a:gd name="T60" fmla="*/ 1219 w 2144"/>
                <a:gd name="T61" fmla="*/ 1229 h 1787"/>
                <a:gd name="T62" fmla="*/ 799 w 2144"/>
                <a:gd name="T63" fmla="*/ 1223 h 1787"/>
                <a:gd name="T64" fmla="*/ 505 w 2144"/>
                <a:gd name="T65" fmla="*/ 1145 h 1787"/>
                <a:gd name="T66" fmla="*/ 733 w 2144"/>
                <a:gd name="T67" fmla="*/ 1378 h 1787"/>
                <a:gd name="T68" fmla="*/ 877 w 2144"/>
                <a:gd name="T69" fmla="*/ 1619 h 1787"/>
                <a:gd name="T70" fmla="*/ 1009 w 2144"/>
                <a:gd name="T71" fmla="*/ 1787 h 1787"/>
                <a:gd name="T72" fmla="*/ 817 w 2144"/>
                <a:gd name="T73" fmla="*/ 1607 h 1787"/>
                <a:gd name="T74" fmla="*/ 673 w 2144"/>
                <a:gd name="T75" fmla="*/ 1372 h 1787"/>
                <a:gd name="T76" fmla="*/ 415 w 2144"/>
                <a:gd name="T77" fmla="*/ 1109 h 1787"/>
                <a:gd name="T78" fmla="*/ 318 w 2144"/>
                <a:gd name="T79" fmla="*/ 1078 h 1787"/>
                <a:gd name="T80" fmla="*/ 318 w 2144"/>
                <a:gd name="T81" fmla="*/ 1078 h 17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44" h="1787">
                  <a:moveTo>
                    <a:pt x="318" y="1078"/>
                  </a:moveTo>
                  <a:lnTo>
                    <a:pt x="217" y="928"/>
                  </a:lnTo>
                  <a:lnTo>
                    <a:pt x="102" y="808"/>
                  </a:lnTo>
                  <a:lnTo>
                    <a:pt x="36" y="742"/>
                  </a:lnTo>
                  <a:lnTo>
                    <a:pt x="0" y="700"/>
                  </a:lnTo>
                  <a:lnTo>
                    <a:pt x="270" y="958"/>
                  </a:lnTo>
                  <a:lnTo>
                    <a:pt x="294" y="1006"/>
                  </a:lnTo>
                  <a:lnTo>
                    <a:pt x="367" y="670"/>
                  </a:lnTo>
                  <a:lnTo>
                    <a:pt x="379" y="411"/>
                  </a:lnTo>
                  <a:lnTo>
                    <a:pt x="347" y="118"/>
                  </a:lnTo>
                  <a:lnTo>
                    <a:pt x="393" y="0"/>
                  </a:lnTo>
                  <a:lnTo>
                    <a:pt x="397" y="357"/>
                  </a:lnTo>
                  <a:lnTo>
                    <a:pt x="421" y="609"/>
                  </a:lnTo>
                  <a:lnTo>
                    <a:pt x="385" y="826"/>
                  </a:lnTo>
                  <a:lnTo>
                    <a:pt x="385" y="1036"/>
                  </a:lnTo>
                  <a:lnTo>
                    <a:pt x="877" y="784"/>
                  </a:lnTo>
                  <a:lnTo>
                    <a:pt x="1309" y="555"/>
                  </a:lnTo>
                  <a:lnTo>
                    <a:pt x="1802" y="249"/>
                  </a:lnTo>
                  <a:lnTo>
                    <a:pt x="2096" y="69"/>
                  </a:lnTo>
                  <a:lnTo>
                    <a:pt x="1814" y="279"/>
                  </a:lnTo>
                  <a:lnTo>
                    <a:pt x="1453" y="501"/>
                  </a:lnTo>
                  <a:lnTo>
                    <a:pt x="1123" y="700"/>
                  </a:lnTo>
                  <a:lnTo>
                    <a:pt x="739" y="898"/>
                  </a:lnTo>
                  <a:lnTo>
                    <a:pt x="463" y="1084"/>
                  </a:lnTo>
                  <a:lnTo>
                    <a:pt x="817" y="1193"/>
                  </a:lnTo>
                  <a:lnTo>
                    <a:pt x="1285" y="1187"/>
                  </a:lnTo>
                  <a:lnTo>
                    <a:pt x="1916" y="1396"/>
                  </a:lnTo>
                  <a:lnTo>
                    <a:pt x="2144" y="1420"/>
                  </a:lnTo>
                  <a:lnTo>
                    <a:pt x="1814" y="1408"/>
                  </a:lnTo>
                  <a:lnTo>
                    <a:pt x="1435" y="1288"/>
                  </a:lnTo>
                  <a:lnTo>
                    <a:pt x="1219" y="1229"/>
                  </a:lnTo>
                  <a:lnTo>
                    <a:pt x="799" y="1223"/>
                  </a:lnTo>
                  <a:lnTo>
                    <a:pt x="505" y="1145"/>
                  </a:lnTo>
                  <a:lnTo>
                    <a:pt x="733" y="1378"/>
                  </a:lnTo>
                  <a:lnTo>
                    <a:pt x="877" y="1619"/>
                  </a:lnTo>
                  <a:lnTo>
                    <a:pt x="1009" y="1787"/>
                  </a:lnTo>
                  <a:lnTo>
                    <a:pt x="817" y="1607"/>
                  </a:lnTo>
                  <a:lnTo>
                    <a:pt x="673" y="1372"/>
                  </a:lnTo>
                  <a:lnTo>
                    <a:pt x="415" y="1109"/>
                  </a:lnTo>
                  <a:lnTo>
                    <a:pt x="318" y="1078"/>
                  </a:lnTo>
                  <a:lnTo>
                    <a:pt x="318" y="1078"/>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21" name="Freeform 19"/>
            <p:cNvSpPr>
              <a:spLocks/>
            </p:cNvSpPr>
            <p:nvPr/>
          </p:nvSpPr>
          <p:spPr bwMode="hidden">
            <a:xfrm>
              <a:off x="2932" y="1728"/>
              <a:ext cx="2828" cy="2366"/>
            </a:xfrm>
            <a:custGeom>
              <a:avLst/>
              <a:gdLst>
                <a:gd name="T0" fmla="*/ 1814 w 2828"/>
                <a:gd name="T1" fmla="*/ 606 h 2366"/>
                <a:gd name="T2" fmla="*/ 1615 w 2828"/>
                <a:gd name="T3" fmla="*/ 252 h 2366"/>
                <a:gd name="T4" fmla="*/ 1345 w 2828"/>
                <a:gd name="T5" fmla="*/ 132 h 2366"/>
                <a:gd name="T6" fmla="*/ 1381 w 2828"/>
                <a:gd name="T7" fmla="*/ 492 h 2366"/>
                <a:gd name="T8" fmla="*/ 955 w 2828"/>
                <a:gd name="T9" fmla="*/ 221 h 2366"/>
                <a:gd name="T10" fmla="*/ 877 w 2828"/>
                <a:gd name="T11" fmla="*/ 161 h 2366"/>
                <a:gd name="T12" fmla="*/ 841 w 2828"/>
                <a:gd name="T13" fmla="*/ 167 h 2366"/>
                <a:gd name="T14" fmla="*/ 720 w 2828"/>
                <a:gd name="T15" fmla="*/ 161 h 2366"/>
                <a:gd name="T16" fmla="*/ 613 w 2828"/>
                <a:gd name="T17" fmla="*/ 144 h 2366"/>
                <a:gd name="T18" fmla="*/ 492 w 2828"/>
                <a:gd name="T19" fmla="*/ 161 h 2366"/>
                <a:gd name="T20" fmla="*/ 432 w 2828"/>
                <a:gd name="T21" fmla="*/ 150 h 2366"/>
                <a:gd name="T22" fmla="*/ 342 w 2828"/>
                <a:gd name="T23" fmla="*/ 138 h 2366"/>
                <a:gd name="T24" fmla="*/ 246 w 2828"/>
                <a:gd name="T25" fmla="*/ 126 h 2366"/>
                <a:gd name="T26" fmla="*/ 174 w 2828"/>
                <a:gd name="T27" fmla="*/ 114 h 2366"/>
                <a:gd name="T28" fmla="*/ 216 w 2828"/>
                <a:gd name="T29" fmla="*/ 240 h 2366"/>
                <a:gd name="T30" fmla="*/ 607 w 2828"/>
                <a:gd name="T31" fmla="*/ 588 h 2366"/>
                <a:gd name="T32" fmla="*/ 1177 w 2828"/>
                <a:gd name="T33" fmla="*/ 817 h 2366"/>
                <a:gd name="T34" fmla="*/ 972 w 2828"/>
                <a:gd name="T35" fmla="*/ 871 h 2366"/>
                <a:gd name="T36" fmla="*/ 492 w 2828"/>
                <a:gd name="T37" fmla="*/ 1111 h 2366"/>
                <a:gd name="T38" fmla="*/ 276 w 2828"/>
                <a:gd name="T39" fmla="*/ 1441 h 2366"/>
                <a:gd name="T40" fmla="*/ 42 w 2828"/>
                <a:gd name="T41" fmla="*/ 1441 h 2366"/>
                <a:gd name="T42" fmla="*/ 367 w 2828"/>
                <a:gd name="T43" fmla="*/ 1585 h 2366"/>
                <a:gd name="T44" fmla="*/ 949 w 2828"/>
                <a:gd name="T45" fmla="*/ 1712 h 2366"/>
                <a:gd name="T46" fmla="*/ 1519 w 2828"/>
                <a:gd name="T47" fmla="*/ 1537 h 2366"/>
                <a:gd name="T48" fmla="*/ 1735 w 2828"/>
                <a:gd name="T49" fmla="*/ 1513 h 2366"/>
                <a:gd name="T50" fmla="*/ 1723 w 2828"/>
                <a:gd name="T51" fmla="*/ 1802 h 2366"/>
                <a:gd name="T52" fmla="*/ 2042 w 2828"/>
                <a:gd name="T53" fmla="*/ 2229 h 2366"/>
                <a:gd name="T54" fmla="*/ 2191 w 2828"/>
                <a:gd name="T55" fmla="*/ 2133 h 2366"/>
                <a:gd name="T56" fmla="*/ 2270 w 2828"/>
                <a:gd name="T57" fmla="*/ 1970 h 2366"/>
                <a:gd name="T58" fmla="*/ 2233 w 2828"/>
                <a:gd name="T59" fmla="*/ 1573 h 2366"/>
                <a:gd name="T60" fmla="*/ 2294 w 2828"/>
                <a:gd name="T61" fmla="*/ 1483 h 2366"/>
                <a:gd name="T62" fmla="*/ 2588 w 2828"/>
                <a:gd name="T63" fmla="*/ 1688 h 2366"/>
                <a:gd name="T64" fmla="*/ 2695 w 2828"/>
                <a:gd name="T65" fmla="*/ 1682 h 2366"/>
                <a:gd name="T66" fmla="*/ 2588 w 2828"/>
                <a:gd name="T67" fmla="*/ 1543 h 2366"/>
                <a:gd name="T68" fmla="*/ 2510 w 2828"/>
                <a:gd name="T69" fmla="*/ 1357 h 2366"/>
                <a:gd name="T70" fmla="*/ 2354 w 2828"/>
                <a:gd name="T71" fmla="*/ 1184 h 2366"/>
                <a:gd name="T72" fmla="*/ 2102 w 2828"/>
                <a:gd name="T73" fmla="*/ 931 h 2366"/>
                <a:gd name="T74" fmla="*/ 2137 w 2828"/>
                <a:gd name="T75" fmla="*/ 907 h 2366"/>
                <a:gd name="T76" fmla="*/ 2215 w 2828"/>
                <a:gd name="T77" fmla="*/ 871 h 2366"/>
                <a:gd name="T78" fmla="*/ 2324 w 2828"/>
                <a:gd name="T79" fmla="*/ 817 h 2366"/>
                <a:gd name="T80" fmla="*/ 2372 w 2828"/>
                <a:gd name="T81" fmla="*/ 787 h 2366"/>
                <a:gd name="T82" fmla="*/ 2078 w 2828"/>
                <a:gd name="T83" fmla="*/ 865 h 2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828" h="2366">
                  <a:moveTo>
                    <a:pt x="2006" y="835"/>
                  </a:moveTo>
                  <a:lnTo>
                    <a:pt x="1873" y="715"/>
                  </a:lnTo>
                  <a:lnTo>
                    <a:pt x="1814" y="606"/>
                  </a:lnTo>
                  <a:lnTo>
                    <a:pt x="1747" y="438"/>
                  </a:lnTo>
                  <a:lnTo>
                    <a:pt x="1699" y="312"/>
                  </a:lnTo>
                  <a:lnTo>
                    <a:pt x="1615" y="252"/>
                  </a:lnTo>
                  <a:lnTo>
                    <a:pt x="1453" y="84"/>
                  </a:lnTo>
                  <a:lnTo>
                    <a:pt x="1375" y="0"/>
                  </a:lnTo>
                  <a:lnTo>
                    <a:pt x="1345" y="132"/>
                  </a:lnTo>
                  <a:lnTo>
                    <a:pt x="1369" y="294"/>
                  </a:lnTo>
                  <a:lnTo>
                    <a:pt x="1513" y="558"/>
                  </a:lnTo>
                  <a:lnTo>
                    <a:pt x="1381" y="492"/>
                  </a:lnTo>
                  <a:lnTo>
                    <a:pt x="1201" y="360"/>
                  </a:lnTo>
                  <a:lnTo>
                    <a:pt x="961" y="227"/>
                  </a:lnTo>
                  <a:lnTo>
                    <a:pt x="955" y="221"/>
                  </a:lnTo>
                  <a:lnTo>
                    <a:pt x="949" y="215"/>
                  </a:lnTo>
                  <a:lnTo>
                    <a:pt x="913" y="185"/>
                  </a:lnTo>
                  <a:lnTo>
                    <a:pt x="877" y="161"/>
                  </a:lnTo>
                  <a:lnTo>
                    <a:pt x="859" y="156"/>
                  </a:lnTo>
                  <a:lnTo>
                    <a:pt x="853" y="161"/>
                  </a:lnTo>
                  <a:lnTo>
                    <a:pt x="841" y="167"/>
                  </a:lnTo>
                  <a:lnTo>
                    <a:pt x="810" y="173"/>
                  </a:lnTo>
                  <a:lnTo>
                    <a:pt x="768" y="167"/>
                  </a:lnTo>
                  <a:lnTo>
                    <a:pt x="720" y="161"/>
                  </a:lnTo>
                  <a:lnTo>
                    <a:pt x="678" y="156"/>
                  </a:lnTo>
                  <a:lnTo>
                    <a:pt x="637" y="150"/>
                  </a:lnTo>
                  <a:lnTo>
                    <a:pt x="613" y="144"/>
                  </a:lnTo>
                  <a:lnTo>
                    <a:pt x="601" y="144"/>
                  </a:lnTo>
                  <a:lnTo>
                    <a:pt x="498" y="161"/>
                  </a:lnTo>
                  <a:lnTo>
                    <a:pt x="492" y="161"/>
                  </a:lnTo>
                  <a:lnTo>
                    <a:pt x="480" y="156"/>
                  </a:lnTo>
                  <a:lnTo>
                    <a:pt x="456" y="156"/>
                  </a:lnTo>
                  <a:lnTo>
                    <a:pt x="432" y="150"/>
                  </a:lnTo>
                  <a:lnTo>
                    <a:pt x="379" y="144"/>
                  </a:lnTo>
                  <a:lnTo>
                    <a:pt x="361" y="138"/>
                  </a:lnTo>
                  <a:lnTo>
                    <a:pt x="342" y="138"/>
                  </a:lnTo>
                  <a:lnTo>
                    <a:pt x="324" y="138"/>
                  </a:lnTo>
                  <a:lnTo>
                    <a:pt x="300" y="132"/>
                  </a:lnTo>
                  <a:lnTo>
                    <a:pt x="246" y="126"/>
                  </a:lnTo>
                  <a:lnTo>
                    <a:pt x="216" y="120"/>
                  </a:lnTo>
                  <a:lnTo>
                    <a:pt x="192" y="120"/>
                  </a:lnTo>
                  <a:lnTo>
                    <a:pt x="174" y="114"/>
                  </a:lnTo>
                  <a:lnTo>
                    <a:pt x="168" y="114"/>
                  </a:lnTo>
                  <a:lnTo>
                    <a:pt x="6" y="120"/>
                  </a:lnTo>
                  <a:lnTo>
                    <a:pt x="216" y="240"/>
                  </a:lnTo>
                  <a:lnTo>
                    <a:pt x="306" y="294"/>
                  </a:lnTo>
                  <a:lnTo>
                    <a:pt x="480" y="462"/>
                  </a:lnTo>
                  <a:lnTo>
                    <a:pt x="607" y="588"/>
                  </a:lnTo>
                  <a:lnTo>
                    <a:pt x="655" y="672"/>
                  </a:lnTo>
                  <a:lnTo>
                    <a:pt x="949" y="769"/>
                  </a:lnTo>
                  <a:lnTo>
                    <a:pt x="1177" y="817"/>
                  </a:lnTo>
                  <a:lnTo>
                    <a:pt x="1249" y="871"/>
                  </a:lnTo>
                  <a:lnTo>
                    <a:pt x="1117" y="853"/>
                  </a:lnTo>
                  <a:lnTo>
                    <a:pt x="972" y="871"/>
                  </a:lnTo>
                  <a:lnTo>
                    <a:pt x="756" y="919"/>
                  </a:lnTo>
                  <a:lnTo>
                    <a:pt x="619" y="961"/>
                  </a:lnTo>
                  <a:lnTo>
                    <a:pt x="492" y="1111"/>
                  </a:lnTo>
                  <a:lnTo>
                    <a:pt x="420" y="1214"/>
                  </a:lnTo>
                  <a:lnTo>
                    <a:pt x="348" y="1345"/>
                  </a:lnTo>
                  <a:lnTo>
                    <a:pt x="276" y="1441"/>
                  </a:lnTo>
                  <a:lnTo>
                    <a:pt x="192" y="1471"/>
                  </a:lnTo>
                  <a:lnTo>
                    <a:pt x="66" y="1465"/>
                  </a:lnTo>
                  <a:lnTo>
                    <a:pt x="42" y="1441"/>
                  </a:lnTo>
                  <a:lnTo>
                    <a:pt x="0" y="1471"/>
                  </a:lnTo>
                  <a:lnTo>
                    <a:pt x="126" y="1519"/>
                  </a:lnTo>
                  <a:lnTo>
                    <a:pt x="367" y="1585"/>
                  </a:lnTo>
                  <a:lnTo>
                    <a:pt x="570" y="1591"/>
                  </a:lnTo>
                  <a:lnTo>
                    <a:pt x="690" y="1664"/>
                  </a:lnTo>
                  <a:lnTo>
                    <a:pt x="949" y="1712"/>
                  </a:lnTo>
                  <a:lnTo>
                    <a:pt x="1260" y="1694"/>
                  </a:lnTo>
                  <a:lnTo>
                    <a:pt x="1411" y="1603"/>
                  </a:lnTo>
                  <a:lnTo>
                    <a:pt x="1519" y="1537"/>
                  </a:lnTo>
                  <a:lnTo>
                    <a:pt x="1645" y="1399"/>
                  </a:lnTo>
                  <a:lnTo>
                    <a:pt x="1699" y="1387"/>
                  </a:lnTo>
                  <a:lnTo>
                    <a:pt x="1735" y="1513"/>
                  </a:lnTo>
                  <a:lnTo>
                    <a:pt x="1729" y="1567"/>
                  </a:lnTo>
                  <a:lnTo>
                    <a:pt x="1723" y="1670"/>
                  </a:lnTo>
                  <a:lnTo>
                    <a:pt x="1723" y="1802"/>
                  </a:lnTo>
                  <a:lnTo>
                    <a:pt x="1831" y="1964"/>
                  </a:lnTo>
                  <a:lnTo>
                    <a:pt x="1957" y="2090"/>
                  </a:lnTo>
                  <a:lnTo>
                    <a:pt x="2042" y="2229"/>
                  </a:lnTo>
                  <a:lnTo>
                    <a:pt x="2155" y="2366"/>
                  </a:lnTo>
                  <a:lnTo>
                    <a:pt x="2161" y="2295"/>
                  </a:lnTo>
                  <a:lnTo>
                    <a:pt x="2191" y="2133"/>
                  </a:lnTo>
                  <a:lnTo>
                    <a:pt x="2215" y="2048"/>
                  </a:lnTo>
                  <a:lnTo>
                    <a:pt x="2258" y="2042"/>
                  </a:lnTo>
                  <a:lnTo>
                    <a:pt x="2270" y="1970"/>
                  </a:lnTo>
                  <a:lnTo>
                    <a:pt x="2342" y="1868"/>
                  </a:lnTo>
                  <a:lnTo>
                    <a:pt x="2324" y="1748"/>
                  </a:lnTo>
                  <a:lnTo>
                    <a:pt x="2233" y="1573"/>
                  </a:lnTo>
                  <a:lnTo>
                    <a:pt x="2209" y="1453"/>
                  </a:lnTo>
                  <a:lnTo>
                    <a:pt x="2209" y="1345"/>
                  </a:lnTo>
                  <a:lnTo>
                    <a:pt x="2294" y="1483"/>
                  </a:lnTo>
                  <a:lnTo>
                    <a:pt x="2461" y="1651"/>
                  </a:lnTo>
                  <a:lnTo>
                    <a:pt x="2504" y="1651"/>
                  </a:lnTo>
                  <a:lnTo>
                    <a:pt x="2588" y="1688"/>
                  </a:lnTo>
                  <a:lnTo>
                    <a:pt x="2678" y="1718"/>
                  </a:lnTo>
                  <a:lnTo>
                    <a:pt x="2720" y="1712"/>
                  </a:lnTo>
                  <a:lnTo>
                    <a:pt x="2695" y="1682"/>
                  </a:lnTo>
                  <a:lnTo>
                    <a:pt x="2678" y="1627"/>
                  </a:lnTo>
                  <a:lnTo>
                    <a:pt x="2630" y="1597"/>
                  </a:lnTo>
                  <a:lnTo>
                    <a:pt x="2588" y="1543"/>
                  </a:lnTo>
                  <a:lnTo>
                    <a:pt x="2618" y="1483"/>
                  </a:lnTo>
                  <a:lnTo>
                    <a:pt x="2576" y="1399"/>
                  </a:lnTo>
                  <a:lnTo>
                    <a:pt x="2510" y="1357"/>
                  </a:lnTo>
                  <a:lnTo>
                    <a:pt x="2576" y="1351"/>
                  </a:lnTo>
                  <a:lnTo>
                    <a:pt x="2552" y="1315"/>
                  </a:lnTo>
                  <a:lnTo>
                    <a:pt x="2354" y="1184"/>
                  </a:lnTo>
                  <a:lnTo>
                    <a:pt x="2252" y="1123"/>
                  </a:lnTo>
                  <a:lnTo>
                    <a:pt x="2173" y="1009"/>
                  </a:lnTo>
                  <a:lnTo>
                    <a:pt x="2102" y="931"/>
                  </a:lnTo>
                  <a:lnTo>
                    <a:pt x="2108" y="931"/>
                  </a:lnTo>
                  <a:lnTo>
                    <a:pt x="2114" y="925"/>
                  </a:lnTo>
                  <a:lnTo>
                    <a:pt x="2137" y="907"/>
                  </a:lnTo>
                  <a:lnTo>
                    <a:pt x="2167" y="883"/>
                  </a:lnTo>
                  <a:lnTo>
                    <a:pt x="2197" y="877"/>
                  </a:lnTo>
                  <a:lnTo>
                    <a:pt x="2215" y="871"/>
                  </a:lnTo>
                  <a:lnTo>
                    <a:pt x="2240" y="859"/>
                  </a:lnTo>
                  <a:lnTo>
                    <a:pt x="2300" y="829"/>
                  </a:lnTo>
                  <a:lnTo>
                    <a:pt x="2324" y="817"/>
                  </a:lnTo>
                  <a:lnTo>
                    <a:pt x="2348" y="799"/>
                  </a:lnTo>
                  <a:lnTo>
                    <a:pt x="2366" y="793"/>
                  </a:lnTo>
                  <a:lnTo>
                    <a:pt x="2372" y="787"/>
                  </a:lnTo>
                  <a:lnTo>
                    <a:pt x="2828" y="588"/>
                  </a:lnTo>
                  <a:lnTo>
                    <a:pt x="2828" y="528"/>
                  </a:lnTo>
                  <a:lnTo>
                    <a:pt x="2078" y="865"/>
                  </a:lnTo>
                  <a:lnTo>
                    <a:pt x="2006" y="835"/>
                  </a:lnTo>
                  <a:lnTo>
                    <a:pt x="2006" y="835"/>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22" name="Freeform 20"/>
            <p:cNvSpPr>
              <a:spLocks/>
            </p:cNvSpPr>
            <p:nvPr/>
          </p:nvSpPr>
          <p:spPr bwMode="hidden">
            <a:xfrm>
              <a:off x="3160" y="1860"/>
              <a:ext cx="2162" cy="1934"/>
            </a:xfrm>
            <a:custGeom>
              <a:avLst/>
              <a:gdLst>
                <a:gd name="T0" fmla="*/ 1842 w 2153"/>
                <a:gd name="T1" fmla="*/ 851 h 1930"/>
                <a:gd name="T2" fmla="*/ 1937 w 2153"/>
                <a:gd name="T3" fmla="*/ 1019 h 1930"/>
                <a:gd name="T4" fmla="*/ 2051 w 2153"/>
                <a:gd name="T5" fmla="*/ 1168 h 1930"/>
                <a:gd name="T6" fmla="*/ 2117 w 2153"/>
                <a:gd name="T7" fmla="*/ 1246 h 1930"/>
                <a:gd name="T8" fmla="*/ 2153 w 2153"/>
                <a:gd name="T9" fmla="*/ 1294 h 1930"/>
                <a:gd name="T10" fmla="*/ 1889 w 2153"/>
                <a:gd name="T11" fmla="*/ 977 h 1930"/>
                <a:gd name="T12" fmla="*/ 1860 w 2153"/>
                <a:gd name="T13" fmla="*/ 929 h 1930"/>
                <a:gd name="T14" fmla="*/ 1782 w 2153"/>
                <a:gd name="T15" fmla="*/ 1240 h 1930"/>
                <a:gd name="T16" fmla="*/ 1770 w 2153"/>
                <a:gd name="T17" fmla="*/ 1486 h 1930"/>
                <a:gd name="T18" fmla="*/ 1818 w 2153"/>
                <a:gd name="T19" fmla="*/ 1906 h 1930"/>
                <a:gd name="T20" fmla="*/ 1788 w 2153"/>
                <a:gd name="T21" fmla="*/ 1930 h 1930"/>
                <a:gd name="T22" fmla="*/ 1746 w 2153"/>
                <a:gd name="T23" fmla="*/ 1534 h 1930"/>
                <a:gd name="T24" fmla="*/ 1728 w 2153"/>
                <a:gd name="T25" fmla="*/ 1288 h 1930"/>
                <a:gd name="T26" fmla="*/ 1764 w 2153"/>
                <a:gd name="T27" fmla="*/ 1085 h 1930"/>
                <a:gd name="T28" fmla="*/ 1770 w 2153"/>
                <a:gd name="T29" fmla="*/ 875 h 1930"/>
                <a:gd name="T30" fmla="*/ 1268 w 2153"/>
                <a:gd name="T31" fmla="*/ 1007 h 1930"/>
                <a:gd name="T32" fmla="*/ 825 w 2153"/>
                <a:gd name="T33" fmla="*/ 1132 h 1930"/>
                <a:gd name="T34" fmla="*/ 323 w 2153"/>
                <a:gd name="T35" fmla="*/ 1312 h 1930"/>
                <a:gd name="T36" fmla="*/ 18 w 2153"/>
                <a:gd name="T37" fmla="*/ 1420 h 1930"/>
                <a:gd name="T38" fmla="*/ 311 w 2153"/>
                <a:gd name="T39" fmla="*/ 1282 h 1930"/>
                <a:gd name="T40" fmla="*/ 682 w 2153"/>
                <a:gd name="T41" fmla="*/ 1144 h 1930"/>
                <a:gd name="T42" fmla="*/ 1022 w 2153"/>
                <a:gd name="T43" fmla="*/ 1037 h 1930"/>
                <a:gd name="T44" fmla="*/ 1411 w 2153"/>
                <a:gd name="T45" fmla="*/ 929 h 1930"/>
                <a:gd name="T46" fmla="*/ 1692 w 2153"/>
                <a:gd name="T47" fmla="*/ 815 h 1930"/>
                <a:gd name="T48" fmla="*/ 1333 w 2153"/>
                <a:gd name="T49" fmla="*/ 623 h 1930"/>
                <a:gd name="T50" fmla="*/ 861 w 2153"/>
                <a:gd name="T51" fmla="*/ 515 h 1930"/>
                <a:gd name="T52" fmla="*/ 227 w 2153"/>
                <a:gd name="T53" fmla="*/ 161 h 1930"/>
                <a:gd name="T54" fmla="*/ 0 w 2153"/>
                <a:gd name="T55" fmla="*/ 83 h 1930"/>
                <a:gd name="T56" fmla="*/ 329 w 2153"/>
                <a:gd name="T57" fmla="*/ 179 h 1930"/>
                <a:gd name="T58" fmla="*/ 712 w 2153"/>
                <a:gd name="T59" fmla="*/ 383 h 1930"/>
                <a:gd name="T60" fmla="*/ 933 w 2153"/>
                <a:gd name="T61" fmla="*/ 491 h 1930"/>
                <a:gd name="T62" fmla="*/ 1351 w 2153"/>
                <a:gd name="T63" fmla="*/ 593 h 1930"/>
                <a:gd name="T64" fmla="*/ 1650 w 2153"/>
                <a:gd name="T65" fmla="*/ 743 h 1930"/>
                <a:gd name="T66" fmla="*/ 1423 w 2153"/>
                <a:gd name="T67" fmla="*/ 461 h 1930"/>
                <a:gd name="T68" fmla="*/ 1286 w 2153"/>
                <a:gd name="T69" fmla="*/ 191 h 1930"/>
                <a:gd name="T70" fmla="*/ 1154 w 2153"/>
                <a:gd name="T71" fmla="*/ 0 h 1930"/>
                <a:gd name="T72" fmla="*/ 1339 w 2153"/>
                <a:gd name="T73" fmla="*/ 215 h 1930"/>
                <a:gd name="T74" fmla="*/ 1489 w 2153"/>
                <a:gd name="T75" fmla="*/ 485 h 1930"/>
                <a:gd name="T76" fmla="*/ 1746 w 2153"/>
                <a:gd name="T77" fmla="*/ 803 h 1930"/>
                <a:gd name="T78" fmla="*/ 1842 w 2153"/>
                <a:gd name="T79" fmla="*/ 851 h 1930"/>
                <a:gd name="T80" fmla="*/ 1842 w 2153"/>
                <a:gd name="T81" fmla="*/ 851 h 19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53" h="1930">
                  <a:moveTo>
                    <a:pt x="1842" y="851"/>
                  </a:moveTo>
                  <a:lnTo>
                    <a:pt x="1937" y="1019"/>
                  </a:lnTo>
                  <a:lnTo>
                    <a:pt x="2051" y="1168"/>
                  </a:lnTo>
                  <a:lnTo>
                    <a:pt x="2117" y="1246"/>
                  </a:lnTo>
                  <a:lnTo>
                    <a:pt x="2153" y="1294"/>
                  </a:lnTo>
                  <a:lnTo>
                    <a:pt x="1889" y="977"/>
                  </a:lnTo>
                  <a:lnTo>
                    <a:pt x="1860" y="929"/>
                  </a:lnTo>
                  <a:lnTo>
                    <a:pt x="1782" y="1240"/>
                  </a:lnTo>
                  <a:lnTo>
                    <a:pt x="1770" y="1486"/>
                  </a:lnTo>
                  <a:lnTo>
                    <a:pt x="1818" y="1906"/>
                  </a:lnTo>
                  <a:lnTo>
                    <a:pt x="1788" y="1930"/>
                  </a:lnTo>
                  <a:lnTo>
                    <a:pt x="1746" y="1534"/>
                  </a:lnTo>
                  <a:lnTo>
                    <a:pt x="1728" y="1288"/>
                  </a:lnTo>
                  <a:lnTo>
                    <a:pt x="1764" y="1085"/>
                  </a:lnTo>
                  <a:lnTo>
                    <a:pt x="1770" y="875"/>
                  </a:lnTo>
                  <a:lnTo>
                    <a:pt x="1268" y="1007"/>
                  </a:lnTo>
                  <a:lnTo>
                    <a:pt x="825" y="1132"/>
                  </a:lnTo>
                  <a:lnTo>
                    <a:pt x="323" y="1312"/>
                  </a:lnTo>
                  <a:lnTo>
                    <a:pt x="18" y="1420"/>
                  </a:lnTo>
                  <a:lnTo>
                    <a:pt x="311" y="1282"/>
                  </a:lnTo>
                  <a:lnTo>
                    <a:pt x="682" y="1144"/>
                  </a:lnTo>
                  <a:lnTo>
                    <a:pt x="1022" y="1037"/>
                  </a:lnTo>
                  <a:lnTo>
                    <a:pt x="1411" y="929"/>
                  </a:lnTo>
                  <a:lnTo>
                    <a:pt x="1692" y="815"/>
                  </a:lnTo>
                  <a:lnTo>
                    <a:pt x="1333" y="623"/>
                  </a:lnTo>
                  <a:lnTo>
                    <a:pt x="861" y="515"/>
                  </a:lnTo>
                  <a:lnTo>
                    <a:pt x="227" y="161"/>
                  </a:lnTo>
                  <a:lnTo>
                    <a:pt x="0" y="83"/>
                  </a:lnTo>
                  <a:lnTo>
                    <a:pt x="329" y="179"/>
                  </a:lnTo>
                  <a:lnTo>
                    <a:pt x="712" y="383"/>
                  </a:lnTo>
                  <a:lnTo>
                    <a:pt x="933" y="491"/>
                  </a:lnTo>
                  <a:lnTo>
                    <a:pt x="1351" y="593"/>
                  </a:lnTo>
                  <a:lnTo>
                    <a:pt x="1650" y="743"/>
                  </a:lnTo>
                  <a:lnTo>
                    <a:pt x="1423" y="461"/>
                  </a:lnTo>
                  <a:lnTo>
                    <a:pt x="1286" y="191"/>
                  </a:lnTo>
                  <a:lnTo>
                    <a:pt x="1154" y="0"/>
                  </a:lnTo>
                  <a:lnTo>
                    <a:pt x="1339" y="215"/>
                  </a:lnTo>
                  <a:lnTo>
                    <a:pt x="1489" y="485"/>
                  </a:lnTo>
                  <a:lnTo>
                    <a:pt x="1746" y="803"/>
                  </a:lnTo>
                  <a:lnTo>
                    <a:pt x="1842" y="851"/>
                  </a:lnTo>
                  <a:lnTo>
                    <a:pt x="1842" y="851"/>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grpSp>
      <p:sp>
        <p:nvSpPr>
          <p:cNvPr id="701461" name="Rectangle 21"/>
          <p:cNvSpPr>
            <a:spLocks noGrp="1" noChangeArrowheads="1"/>
          </p:cNvSpPr>
          <p:nvPr>
            <p:ph type="ctrTitle" sz="quarter"/>
          </p:nvPr>
        </p:nvSpPr>
        <p:spPr>
          <a:xfrm>
            <a:off x="685800" y="1828800"/>
            <a:ext cx="7772400" cy="1736725"/>
          </a:xfrm>
        </p:spPr>
        <p:txBody>
          <a:bodyPr/>
          <a:lstStyle>
            <a:lvl1pPr>
              <a:defRPr sz="5400"/>
            </a:lvl1pPr>
          </a:lstStyle>
          <a:p>
            <a:pPr lvl="0"/>
            <a:r>
              <a:rPr lang="en-US" altLang="en-US" noProof="0" smtClean="0"/>
              <a:t>Click to edit Master title style</a:t>
            </a:r>
          </a:p>
        </p:txBody>
      </p:sp>
      <p:sp>
        <p:nvSpPr>
          <p:cNvPr id="701462" name="Rectangle 22"/>
          <p:cNvSpPr>
            <a:spLocks noGrp="1" noChangeArrowheads="1"/>
          </p:cNvSpPr>
          <p:nvPr>
            <p:ph type="subTitle" sz="quarter" idx="1"/>
          </p:nvPr>
        </p:nvSpPr>
        <p:spPr>
          <a:xfrm>
            <a:off x="1371600" y="3886200"/>
            <a:ext cx="6400800" cy="1752600"/>
          </a:xfrm>
        </p:spPr>
        <p:txBody>
          <a:bodyPr/>
          <a:lstStyle>
            <a:lvl1pPr marL="0" indent="0" algn="ctr">
              <a:buFont typeface="Wingdings" panose="05000000000000000000" pitchFamily="2" charset="2"/>
              <a:buNone/>
              <a:defRPr/>
            </a:lvl1pPr>
          </a:lstStyle>
          <a:p>
            <a:pPr lvl="0"/>
            <a:r>
              <a:rPr lang="en-US" altLang="en-US" noProof="0" smtClean="0"/>
              <a:t>Click to edit Master subtitle style</a:t>
            </a:r>
          </a:p>
        </p:txBody>
      </p:sp>
      <p:sp>
        <p:nvSpPr>
          <p:cNvPr id="23" name="Rectangle 23"/>
          <p:cNvSpPr>
            <a:spLocks noGrp="1" noChangeArrowheads="1"/>
          </p:cNvSpPr>
          <p:nvPr>
            <p:ph type="dt" sz="quarter" idx="10"/>
          </p:nvPr>
        </p:nvSpPr>
        <p:spPr/>
        <p:txBody>
          <a:bodyPr/>
          <a:lstStyle>
            <a:lvl1pPr>
              <a:defRPr/>
            </a:lvl1pPr>
          </a:lstStyle>
          <a:p>
            <a:pPr>
              <a:defRPr/>
            </a:pPr>
            <a:endParaRPr lang="en-US" altLang="en-US"/>
          </a:p>
        </p:txBody>
      </p:sp>
      <p:sp>
        <p:nvSpPr>
          <p:cNvPr id="24" name="Rectangle 24"/>
          <p:cNvSpPr>
            <a:spLocks noGrp="1" noChangeArrowheads="1"/>
          </p:cNvSpPr>
          <p:nvPr>
            <p:ph type="ftr" sz="quarter" idx="11"/>
          </p:nvPr>
        </p:nvSpPr>
        <p:spPr/>
        <p:txBody>
          <a:bodyPr/>
          <a:lstStyle>
            <a:lvl1pPr>
              <a:defRPr/>
            </a:lvl1pPr>
          </a:lstStyle>
          <a:p>
            <a:pPr>
              <a:defRPr/>
            </a:pPr>
            <a:r>
              <a:rPr lang="en-US" altLang="en-US"/>
              <a:t>GVHD : Lâm Thị Phương Thùy</a:t>
            </a:r>
          </a:p>
        </p:txBody>
      </p:sp>
      <p:sp>
        <p:nvSpPr>
          <p:cNvPr id="25" name="Rectangle 25"/>
          <p:cNvSpPr>
            <a:spLocks noGrp="1" noChangeArrowheads="1"/>
          </p:cNvSpPr>
          <p:nvPr>
            <p:ph type="sldNum" sz="quarter" idx="12"/>
          </p:nvPr>
        </p:nvSpPr>
        <p:spPr/>
        <p:txBody>
          <a:bodyPr/>
          <a:lstStyle>
            <a:lvl1pPr>
              <a:defRPr/>
            </a:lvl1pPr>
          </a:lstStyle>
          <a:p>
            <a:pPr>
              <a:defRPr/>
            </a:pPr>
            <a:fld id="{0C12EB46-E651-4A32-B36D-2E914E999C4D}" type="slidenum">
              <a:rPr lang="en-US" altLang="en-US"/>
              <a:pPr>
                <a:defRPr/>
              </a:pPr>
              <a:t>‹#›</a:t>
            </a:fld>
            <a:endParaRPr lang="en-US" altLang="en-US"/>
          </a:p>
        </p:txBody>
      </p:sp>
    </p:spTree>
    <p:extLst>
      <p:ext uri="{BB962C8B-B14F-4D97-AF65-F5344CB8AC3E}">
        <p14:creationId xmlns:p14="http://schemas.microsoft.com/office/powerpoint/2010/main" val="946661759"/>
      </p:ext>
    </p:extLst>
  </p:cSld>
  <p:clrMapOvr>
    <a:masterClrMapping/>
  </p:clrMapOvr>
  <p:transition>
    <p:split orient="vert"/>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7D922915-A788-4AEC-AE0D-D561A1BC583C}" type="slidenum">
              <a:rPr lang="en-US" altLang="en-US"/>
              <a:pPr>
                <a:defRPr/>
              </a:pPr>
              <a:t>‹#›</a:t>
            </a:fld>
            <a:endParaRPr lang="en-US" altLang="en-US"/>
          </a:p>
        </p:txBody>
      </p:sp>
    </p:spTree>
    <p:extLst>
      <p:ext uri="{BB962C8B-B14F-4D97-AF65-F5344CB8AC3E}">
        <p14:creationId xmlns:p14="http://schemas.microsoft.com/office/powerpoint/2010/main" val="1298725192"/>
      </p:ext>
    </p:extLst>
  </p:cSld>
  <p:clrMapOvr>
    <a:masterClrMapping/>
  </p:clrMapOvr>
  <p:transition>
    <p:split orient="vert"/>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21C8BDD3-D47D-44FA-BE0B-BAF56B9EEF9A}" type="slidenum">
              <a:rPr lang="en-US" altLang="en-US"/>
              <a:pPr>
                <a:defRPr/>
              </a:pPr>
              <a:t>‹#›</a:t>
            </a:fld>
            <a:endParaRPr lang="en-US" altLang="en-US"/>
          </a:p>
        </p:txBody>
      </p:sp>
    </p:spTree>
    <p:extLst>
      <p:ext uri="{BB962C8B-B14F-4D97-AF65-F5344CB8AC3E}">
        <p14:creationId xmlns:p14="http://schemas.microsoft.com/office/powerpoint/2010/main" val="3230305455"/>
      </p:ext>
    </p:extLst>
  </p:cSld>
  <p:clrMapOvr>
    <a:masterClrMapping/>
  </p:clrMapOvr>
  <p:transition>
    <p:split orient="vert"/>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25"/>
          <p:cNvSpPr>
            <a:spLocks noGrp="1" noChangeArrowheads="1"/>
          </p:cNvSpPr>
          <p:nvPr>
            <p:ph type="sldNum" sz="quarter" idx="12"/>
          </p:nvPr>
        </p:nvSpPr>
        <p:spPr>
          <a:ln/>
        </p:spPr>
        <p:txBody>
          <a:bodyPr/>
          <a:lstStyle>
            <a:lvl1pPr>
              <a:defRPr/>
            </a:lvl1pPr>
          </a:lstStyle>
          <a:p>
            <a:pPr>
              <a:defRPr/>
            </a:pPr>
            <a:fld id="{44FD7D72-721A-4740-ADFA-D8003340164C}" type="slidenum">
              <a:rPr lang="en-US" altLang="en-US"/>
              <a:pPr>
                <a:defRPr/>
              </a:pPr>
              <a:t>‹#›</a:t>
            </a:fld>
            <a:endParaRPr lang="en-US" altLang="en-US"/>
          </a:p>
        </p:txBody>
      </p:sp>
    </p:spTree>
    <p:extLst>
      <p:ext uri="{BB962C8B-B14F-4D97-AF65-F5344CB8AC3E}">
        <p14:creationId xmlns:p14="http://schemas.microsoft.com/office/powerpoint/2010/main" val="2028979965"/>
      </p:ext>
    </p:extLst>
  </p:cSld>
  <p:clrMapOvr>
    <a:masterClrMapping/>
  </p:clrMapOvr>
  <p:transition>
    <p:split orient="vert"/>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9" name="Rectangle 25"/>
          <p:cNvSpPr>
            <a:spLocks noGrp="1" noChangeArrowheads="1"/>
          </p:cNvSpPr>
          <p:nvPr>
            <p:ph type="sldNum" sz="quarter" idx="12"/>
          </p:nvPr>
        </p:nvSpPr>
        <p:spPr>
          <a:ln/>
        </p:spPr>
        <p:txBody>
          <a:bodyPr/>
          <a:lstStyle>
            <a:lvl1pPr>
              <a:defRPr/>
            </a:lvl1pPr>
          </a:lstStyle>
          <a:p>
            <a:pPr>
              <a:defRPr/>
            </a:pPr>
            <a:fld id="{D25F5335-9AC2-4270-834B-63E75B625310}" type="slidenum">
              <a:rPr lang="en-US" altLang="en-US"/>
              <a:pPr>
                <a:defRPr/>
              </a:pPr>
              <a:t>‹#›</a:t>
            </a:fld>
            <a:endParaRPr lang="en-US" altLang="en-US"/>
          </a:p>
        </p:txBody>
      </p:sp>
    </p:spTree>
    <p:extLst>
      <p:ext uri="{BB962C8B-B14F-4D97-AF65-F5344CB8AC3E}">
        <p14:creationId xmlns:p14="http://schemas.microsoft.com/office/powerpoint/2010/main" val="1171571299"/>
      </p:ext>
    </p:extLst>
  </p:cSld>
  <p:clrMapOvr>
    <a:masterClrMapping/>
  </p:clrMapOvr>
  <p:transition>
    <p:split orient="vert"/>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5" name="Rectangle 25"/>
          <p:cNvSpPr>
            <a:spLocks noGrp="1" noChangeArrowheads="1"/>
          </p:cNvSpPr>
          <p:nvPr>
            <p:ph type="sldNum" sz="quarter" idx="12"/>
          </p:nvPr>
        </p:nvSpPr>
        <p:spPr>
          <a:ln/>
        </p:spPr>
        <p:txBody>
          <a:bodyPr/>
          <a:lstStyle>
            <a:lvl1pPr>
              <a:defRPr/>
            </a:lvl1pPr>
          </a:lstStyle>
          <a:p>
            <a:pPr>
              <a:defRPr/>
            </a:pPr>
            <a:fld id="{4E5277E6-9DDA-40C9-A684-2431F345D8BD}" type="slidenum">
              <a:rPr lang="en-US" altLang="en-US"/>
              <a:pPr>
                <a:defRPr/>
              </a:pPr>
              <a:t>‹#›</a:t>
            </a:fld>
            <a:endParaRPr lang="en-US" altLang="en-US"/>
          </a:p>
        </p:txBody>
      </p:sp>
    </p:spTree>
    <p:extLst>
      <p:ext uri="{BB962C8B-B14F-4D97-AF65-F5344CB8AC3E}">
        <p14:creationId xmlns:p14="http://schemas.microsoft.com/office/powerpoint/2010/main" val="1619645085"/>
      </p:ext>
    </p:extLst>
  </p:cSld>
  <p:clrMapOvr>
    <a:masterClrMapping/>
  </p:clrMapOvr>
  <p:transition>
    <p:split orient="vert"/>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4" name="Rectangle 25"/>
          <p:cNvSpPr>
            <a:spLocks noGrp="1" noChangeArrowheads="1"/>
          </p:cNvSpPr>
          <p:nvPr>
            <p:ph type="sldNum" sz="quarter" idx="12"/>
          </p:nvPr>
        </p:nvSpPr>
        <p:spPr>
          <a:ln/>
        </p:spPr>
        <p:txBody>
          <a:bodyPr/>
          <a:lstStyle>
            <a:lvl1pPr>
              <a:defRPr/>
            </a:lvl1pPr>
          </a:lstStyle>
          <a:p>
            <a:pPr>
              <a:defRPr/>
            </a:pPr>
            <a:fld id="{4758ADB0-070D-4B90-84EC-42075F815CDB}" type="slidenum">
              <a:rPr lang="en-US" altLang="en-US"/>
              <a:pPr>
                <a:defRPr/>
              </a:pPr>
              <a:t>‹#›</a:t>
            </a:fld>
            <a:endParaRPr lang="en-US" altLang="en-US"/>
          </a:p>
        </p:txBody>
      </p:sp>
    </p:spTree>
    <p:extLst>
      <p:ext uri="{BB962C8B-B14F-4D97-AF65-F5344CB8AC3E}">
        <p14:creationId xmlns:p14="http://schemas.microsoft.com/office/powerpoint/2010/main" val="2587389880"/>
      </p:ext>
    </p:extLst>
  </p:cSld>
  <p:clrMapOvr>
    <a:masterClrMapping/>
  </p:clrMapOvr>
  <p:transition>
    <p:split orient="vert"/>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25"/>
          <p:cNvSpPr>
            <a:spLocks noGrp="1" noChangeArrowheads="1"/>
          </p:cNvSpPr>
          <p:nvPr>
            <p:ph type="sldNum" sz="quarter" idx="12"/>
          </p:nvPr>
        </p:nvSpPr>
        <p:spPr>
          <a:ln/>
        </p:spPr>
        <p:txBody>
          <a:bodyPr/>
          <a:lstStyle>
            <a:lvl1pPr>
              <a:defRPr/>
            </a:lvl1pPr>
          </a:lstStyle>
          <a:p>
            <a:pPr>
              <a:defRPr/>
            </a:pPr>
            <a:fld id="{88990D2C-8083-49F7-A2C2-C1CCEF1F2090}" type="slidenum">
              <a:rPr lang="en-US" altLang="en-US"/>
              <a:pPr>
                <a:defRPr/>
              </a:pPr>
              <a:t>‹#›</a:t>
            </a:fld>
            <a:endParaRPr lang="en-US" altLang="en-US"/>
          </a:p>
        </p:txBody>
      </p:sp>
    </p:spTree>
    <p:extLst>
      <p:ext uri="{BB962C8B-B14F-4D97-AF65-F5344CB8AC3E}">
        <p14:creationId xmlns:p14="http://schemas.microsoft.com/office/powerpoint/2010/main" val="973859066"/>
      </p:ext>
    </p:extLst>
  </p:cSld>
  <p:clrMapOvr>
    <a:masterClrMapping/>
  </p:clrMapOvr>
  <p:transition>
    <p:split orient="vert"/>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25"/>
          <p:cNvSpPr>
            <a:spLocks noGrp="1" noChangeArrowheads="1"/>
          </p:cNvSpPr>
          <p:nvPr>
            <p:ph type="sldNum" sz="quarter" idx="12"/>
          </p:nvPr>
        </p:nvSpPr>
        <p:spPr>
          <a:ln/>
        </p:spPr>
        <p:txBody>
          <a:bodyPr/>
          <a:lstStyle>
            <a:lvl1pPr>
              <a:defRPr/>
            </a:lvl1pPr>
          </a:lstStyle>
          <a:p>
            <a:pPr>
              <a:defRPr/>
            </a:pPr>
            <a:fld id="{6B66080B-011E-4D63-870B-199684963239}" type="slidenum">
              <a:rPr lang="en-US" altLang="en-US"/>
              <a:pPr>
                <a:defRPr/>
              </a:pPr>
              <a:t>‹#›</a:t>
            </a:fld>
            <a:endParaRPr lang="en-US" altLang="en-US"/>
          </a:p>
        </p:txBody>
      </p:sp>
    </p:spTree>
    <p:extLst>
      <p:ext uri="{BB962C8B-B14F-4D97-AF65-F5344CB8AC3E}">
        <p14:creationId xmlns:p14="http://schemas.microsoft.com/office/powerpoint/2010/main" val="541879861"/>
      </p:ext>
    </p:extLst>
  </p:cSld>
  <p:clrMapOvr>
    <a:masterClrMapping/>
  </p:clrMapOvr>
  <p:transition>
    <p:split orient="vert"/>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365F62D2-05E0-44CE-BBFB-CEE3174C4B1A}" type="slidenum">
              <a:rPr lang="en-US" altLang="en-US"/>
              <a:pPr>
                <a:defRPr/>
              </a:pPr>
              <a:t>‹#›</a:t>
            </a:fld>
            <a:endParaRPr lang="en-US" altLang="en-US"/>
          </a:p>
        </p:txBody>
      </p:sp>
    </p:spTree>
    <p:extLst>
      <p:ext uri="{BB962C8B-B14F-4D97-AF65-F5344CB8AC3E}">
        <p14:creationId xmlns:p14="http://schemas.microsoft.com/office/powerpoint/2010/main" val="2092260501"/>
      </p:ext>
    </p:extLst>
  </p:cSld>
  <p:clrMapOvr>
    <a:masterClrMapping/>
  </p:clrMapOvr>
  <p:transition>
    <p:split orient="vert"/>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5311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7813"/>
            <a:ext cx="6019800" cy="5853112"/>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DF2AA345-7462-4447-9A87-1F31286DC186}" type="slidenum">
              <a:rPr lang="en-US" altLang="en-US"/>
              <a:pPr>
                <a:defRPr/>
              </a:pPr>
              <a:t>‹#›</a:t>
            </a:fld>
            <a:endParaRPr lang="en-US" altLang="en-US"/>
          </a:p>
        </p:txBody>
      </p:sp>
    </p:spTree>
    <p:extLst>
      <p:ext uri="{BB962C8B-B14F-4D97-AF65-F5344CB8AC3E}">
        <p14:creationId xmlns:p14="http://schemas.microsoft.com/office/powerpoint/2010/main" val="3594139916"/>
      </p:ext>
    </p:extLst>
  </p:cSld>
  <p:clrMapOvr>
    <a:masterClrMapping/>
  </p:clrMapOvr>
  <p:transition>
    <p:split orient="vert"/>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D41A6A1D-163E-4350-BB5F-B769E8F1E2FB}" type="slidenum">
              <a:rPr lang="en-US"/>
              <a:pPr>
                <a:defRPr/>
              </a:pPr>
              <a:t>‹#›</a:t>
            </a:fld>
            <a:endParaRPr lang="en-US"/>
          </a:p>
        </p:txBody>
      </p:sp>
    </p:spTree>
    <p:extLst>
      <p:ext uri="{BB962C8B-B14F-4D97-AF65-F5344CB8AC3E}">
        <p14:creationId xmlns:p14="http://schemas.microsoft.com/office/powerpoint/2010/main" val="1983163242"/>
      </p:ext>
    </p:extLst>
  </p:cSld>
  <p:clrMapOvr>
    <a:masterClrMapping/>
  </p:clrMapOvr>
  <p:transition>
    <p:split orient="vert"/>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C99DBECD-7005-408F-9AB5-FE16C9BEBEA7}" type="slidenum">
              <a:rPr lang="en-US"/>
              <a:pPr>
                <a:defRPr/>
              </a:pPr>
              <a:t>‹#›</a:t>
            </a:fld>
            <a:endParaRPr lang="en-US"/>
          </a:p>
        </p:txBody>
      </p:sp>
    </p:spTree>
    <p:extLst>
      <p:ext uri="{BB962C8B-B14F-4D97-AF65-F5344CB8AC3E}">
        <p14:creationId xmlns:p14="http://schemas.microsoft.com/office/powerpoint/2010/main" val="1132674566"/>
      </p:ext>
    </p:extLst>
  </p:cSld>
  <p:clrMapOvr>
    <a:masterClrMapping/>
  </p:clrMapOvr>
  <p:transition>
    <p:split orient="vert"/>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4ABCFDE-D17F-4385-8382-8F8EB449C984}" type="slidenum">
              <a:rPr lang="en-US"/>
              <a:pPr>
                <a:defRPr/>
              </a:pPr>
              <a:t>‹#›</a:t>
            </a:fld>
            <a:endParaRPr lang="en-US"/>
          </a:p>
        </p:txBody>
      </p:sp>
    </p:spTree>
    <p:extLst>
      <p:ext uri="{BB962C8B-B14F-4D97-AF65-F5344CB8AC3E}">
        <p14:creationId xmlns:p14="http://schemas.microsoft.com/office/powerpoint/2010/main" val="1299777707"/>
      </p:ext>
    </p:extLst>
  </p:cSld>
  <p:clrMapOvr>
    <a:masterClrMapping/>
  </p:clrMapOvr>
  <p:transition>
    <p:split orient="vert"/>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97173E71-8C29-43C2-B3BD-C192866981E8}" type="slidenum">
              <a:rPr lang="en-US"/>
              <a:pPr>
                <a:defRPr/>
              </a:pPr>
              <a:t>‹#›</a:t>
            </a:fld>
            <a:endParaRPr lang="en-US"/>
          </a:p>
        </p:txBody>
      </p:sp>
    </p:spTree>
    <p:extLst>
      <p:ext uri="{BB962C8B-B14F-4D97-AF65-F5344CB8AC3E}">
        <p14:creationId xmlns:p14="http://schemas.microsoft.com/office/powerpoint/2010/main" val="2877145297"/>
      </p:ext>
    </p:extLst>
  </p:cSld>
  <p:clrMapOvr>
    <a:masterClrMapping/>
  </p:clrMapOvr>
  <p:transition>
    <p:split orient="vert"/>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07B04777-5597-4B00-AB72-F9B712C87FCF}" type="slidenum">
              <a:rPr lang="en-US"/>
              <a:pPr>
                <a:defRPr/>
              </a:pPr>
              <a:t>‹#›</a:t>
            </a:fld>
            <a:endParaRPr lang="en-US"/>
          </a:p>
        </p:txBody>
      </p:sp>
    </p:spTree>
    <p:extLst>
      <p:ext uri="{BB962C8B-B14F-4D97-AF65-F5344CB8AC3E}">
        <p14:creationId xmlns:p14="http://schemas.microsoft.com/office/powerpoint/2010/main" val="4105709258"/>
      </p:ext>
    </p:extLst>
  </p:cSld>
  <p:clrMapOvr>
    <a:masterClrMapping/>
  </p:clrMapOvr>
  <p:transition>
    <p:split orient="vert"/>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AFB6F647-A774-46EF-B426-6D29282D1B07}" type="slidenum">
              <a:rPr lang="en-US"/>
              <a:pPr>
                <a:defRPr/>
              </a:pPr>
              <a:t>‹#›</a:t>
            </a:fld>
            <a:endParaRPr lang="en-US"/>
          </a:p>
        </p:txBody>
      </p:sp>
    </p:spTree>
    <p:extLst>
      <p:ext uri="{BB962C8B-B14F-4D97-AF65-F5344CB8AC3E}">
        <p14:creationId xmlns:p14="http://schemas.microsoft.com/office/powerpoint/2010/main" val="2726577141"/>
      </p:ext>
    </p:extLst>
  </p:cSld>
  <p:clrMapOvr>
    <a:masterClrMapping/>
  </p:clrMapOvr>
  <p:transition>
    <p:split orient="vert"/>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8E404B65-D486-41AE-93B8-44A64C4BF063}" type="slidenum">
              <a:rPr lang="en-US"/>
              <a:pPr>
                <a:defRPr/>
              </a:pPr>
              <a:t>‹#›</a:t>
            </a:fld>
            <a:endParaRPr lang="en-US"/>
          </a:p>
        </p:txBody>
      </p:sp>
    </p:spTree>
    <p:extLst>
      <p:ext uri="{BB962C8B-B14F-4D97-AF65-F5344CB8AC3E}">
        <p14:creationId xmlns:p14="http://schemas.microsoft.com/office/powerpoint/2010/main" val="3542754524"/>
      </p:ext>
    </p:extLst>
  </p:cSld>
  <p:clrMapOvr>
    <a:masterClrMapping/>
  </p:clrMapOvr>
  <p:transition>
    <p:split orient="vert"/>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8D046A8F-46F4-4F8D-86DB-FF24AF20B455}" type="slidenum">
              <a:rPr lang="en-US"/>
              <a:pPr>
                <a:defRPr/>
              </a:pPr>
              <a:t>‹#›</a:t>
            </a:fld>
            <a:endParaRPr lang="en-US"/>
          </a:p>
        </p:txBody>
      </p:sp>
    </p:spTree>
    <p:extLst>
      <p:ext uri="{BB962C8B-B14F-4D97-AF65-F5344CB8AC3E}">
        <p14:creationId xmlns:p14="http://schemas.microsoft.com/office/powerpoint/2010/main" val="511409760"/>
      </p:ext>
    </p:extLst>
  </p:cSld>
  <p:clrMapOvr>
    <a:masterClrMapping/>
  </p:clrMapOvr>
  <p:transition>
    <p:split orient="vert"/>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A985028E-1FE2-404D-A1BD-569C753D95CF}" type="slidenum">
              <a:rPr lang="en-US"/>
              <a:pPr>
                <a:defRPr/>
              </a:pPr>
              <a:t>‹#›</a:t>
            </a:fld>
            <a:endParaRPr lang="en-US"/>
          </a:p>
        </p:txBody>
      </p:sp>
    </p:spTree>
    <p:extLst>
      <p:ext uri="{BB962C8B-B14F-4D97-AF65-F5344CB8AC3E}">
        <p14:creationId xmlns:p14="http://schemas.microsoft.com/office/powerpoint/2010/main" val="2036092475"/>
      </p:ext>
    </p:extLst>
  </p:cSld>
  <p:clrMapOvr>
    <a:masterClrMapping/>
  </p:clrMapOvr>
  <p:transition>
    <p:split orient="vert"/>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76AE1A8-28BF-4B13-BFB3-C1CD4A6EB7F2}" type="slidenum">
              <a:rPr lang="en-US"/>
              <a:pPr>
                <a:defRPr/>
              </a:pPr>
              <a:t>‹#›</a:t>
            </a:fld>
            <a:endParaRPr lang="en-US"/>
          </a:p>
        </p:txBody>
      </p:sp>
    </p:spTree>
    <p:extLst>
      <p:ext uri="{BB962C8B-B14F-4D97-AF65-F5344CB8AC3E}">
        <p14:creationId xmlns:p14="http://schemas.microsoft.com/office/powerpoint/2010/main" val="3937032803"/>
      </p:ext>
    </p:extLst>
  </p:cSld>
  <p:clrMapOvr>
    <a:masterClrMapping/>
  </p:clrMapOvr>
  <p:transition>
    <p:split orient="vert"/>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99263163-2CD2-45B3-B74E-51EE410EB978}" type="slidenum">
              <a:rPr lang="en-US"/>
              <a:pPr>
                <a:defRPr/>
              </a:pPr>
              <a:t>‹#›</a:t>
            </a:fld>
            <a:endParaRPr lang="en-US"/>
          </a:p>
        </p:txBody>
      </p:sp>
    </p:spTree>
    <p:extLst>
      <p:ext uri="{BB962C8B-B14F-4D97-AF65-F5344CB8AC3E}">
        <p14:creationId xmlns:p14="http://schemas.microsoft.com/office/powerpoint/2010/main" val="297977580"/>
      </p:ext>
    </p:extLst>
  </p:cSld>
  <p:clrMapOvr>
    <a:masterClrMapping/>
  </p:clrMapOvr>
  <p:transition>
    <p:split orient="vert"/>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1204E7D-73B3-43BA-947C-42E622F79220}"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4050353652"/>
      </p:ext>
    </p:extLst>
  </p:cSld>
  <p:clrMapOvr>
    <a:masterClrMapping/>
  </p:clrMapOvr>
  <p:transition spd="slow"/>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105BAEF-50CA-40FF-BFA3-224430E3F829}"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921728948"/>
      </p:ext>
    </p:extLst>
  </p:cSld>
  <p:clrMapOvr>
    <a:masterClrMapping/>
  </p:clrMapOvr>
  <p:transition spd="slow"/>
</p:sldLayout>
</file>

<file path=ppt/slideLayouts/slideLayout4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B38BCC9-F9E3-4BDC-ADD9-0DAC563A26B0}"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089208990"/>
      </p:ext>
    </p:extLst>
  </p:cSld>
  <p:clrMapOvr>
    <a:masterClrMapping/>
  </p:clrMapOvr>
  <p:transition spd="slow"/>
</p:sldLayout>
</file>

<file path=ppt/slideLayouts/slideLayout4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593B2F9-1CD3-465E-B2B3-8FF9ACCB5CE8}"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471420795"/>
      </p:ext>
    </p:extLst>
  </p:cSld>
  <p:clrMapOvr>
    <a:masterClrMapping/>
  </p:clrMapOvr>
  <p:transition spd="slow"/>
</p:sldLayout>
</file>

<file path=ppt/slideLayouts/slideLayout5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8"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9"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F8516AC-2212-488B-95D4-7ADFC45BE4FC}"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4148381041"/>
      </p:ext>
    </p:extLst>
  </p:cSld>
  <p:clrMapOvr>
    <a:masterClrMapping/>
  </p:clrMapOvr>
  <p:transition spd="slow"/>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4"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92F9DE8-B203-4D51-89B8-7618E1157767}"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661249326"/>
      </p:ext>
    </p:extLst>
  </p:cSld>
  <p:clrMapOvr>
    <a:masterClrMapping/>
  </p:clrMapOvr>
  <p:transition spd="slow"/>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3"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4"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766EFDF-BAAC-4DC7-8D98-1897418A64A1}"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810930962"/>
      </p:ext>
    </p:extLst>
  </p:cSld>
  <p:clrMapOvr>
    <a:masterClrMapping/>
  </p:clrMapOvr>
  <p:transition spd="slow"/>
</p:sldLayout>
</file>

<file path=ppt/slideLayouts/slideLayout5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C4AE9BA0-322F-4D61-BA16-4D069F2BDC2F}"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425780246"/>
      </p:ext>
    </p:extLst>
  </p:cSld>
  <p:clrMapOvr>
    <a:masterClrMapping/>
  </p:clrMapOvr>
  <p:transition spd="slow"/>
</p:sldLayout>
</file>

<file path=ppt/slideLayouts/slideLayout5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406E1ED-D1FC-4862-B409-EC4F0092A6B9}"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4187368284"/>
      </p:ext>
    </p:extLst>
  </p:cSld>
  <p:clrMapOvr>
    <a:masterClrMapping/>
  </p:clrMapOvr>
  <p:transition spd="slow"/>
</p:sldLayout>
</file>

<file path=ppt/slideLayouts/slideLayout5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AE3B28F-0628-4E4A-9D46-208B164A4FC7}"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338140673"/>
      </p:ext>
    </p:extLst>
  </p:cSld>
  <p:clrMapOvr>
    <a:masterClrMapping/>
  </p:clrMapOvr>
  <p:transition spd="slow"/>
</p:sldLayout>
</file>

<file path=ppt/slideLayouts/slideLayout5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1781182-9920-46F7-977F-1A02F992EEB2}"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376079408"/>
      </p:ext>
    </p:extLst>
  </p:cSld>
  <p:clrMapOvr>
    <a:masterClrMapping/>
  </p:clrMapOvr>
  <p:transition spd="slow"/>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13" Type="http://schemas.openxmlformats.org/officeDocument/2006/relationships/image" Target="../media/image2.jpeg"/><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theme" Target="../theme/theme4.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3.xml"/><Relationship Id="rId13" Type="http://schemas.openxmlformats.org/officeDocument/2006/relationships/image" Target="../media/image3.jpeg"/><Relationship Id="rId3" Type="http://schemas.openxmlformats.org/officeDocument/2006/relationships/slideLayout" Target="../slideLayouts/slideLayout48.xml"/><Relationship Id="rId7" Type="http://schemas.openxmlformats.org/officeDocument/2006/relationships/slideLayout" Target="../slideLayouts/slideLayout52.xml"/><Relationship Id="rId12" Type="http://schemas.openxmlformats.org/officeDocument/2006/relationships/theme" Target="../theme/theme5.xml"/><Relationship Id="rId2" Type="http://schemas.openxmlformats.org/officeDocument/2006/relationships/slideLayout" Target="../slideLayouts/slideLayout47.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5" Type="http://schemas.openxmlformats.org/officeDocument/2006/relationships/slideLayout" Target="../slideLayouts/slideLayout50.xml"/><Relationship Id="rId10" Type="http://schemas.openxmlformats.org/officeDocument/2006/relationships/slideLayout" Target="../slideLayouts/slideLayout55.xml"/><Relationship Id="rId4" Type="http://schemas.openxmlformats.org/officeDocument/2006/relationships/slideLayout" Target="../slideLayouts/slideLayout49.xml"/><Relationship Id="rId9" Type="http://schemas.openxmlformats.org/officeDocument/2006/relationships/slideLayout" Target="../slideLayouts/slideLayout5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duotone>
              <a:schemeClr val="bg1"/>
              <a:srgbClr val="FFFFFF"/>
            </a:duotone>
          </a:blip>
          <a:srcRect/>
          <a:stretch>
            <a:fillRect/>
          </a:stretch>
        </a:blipFill>
        <a:effectLst/>
      </p:bgPr>
    </p:bg>
    <p:spTree>
      <p:nvGrpSpPr>
        <p:cNvPr id="1" name=""/>
        <p:cNvGrpSpPr/>
        <p:nvPr/>
      </p:nvGrpSpPr>
      <p:grpSpPr>
        <a:xfrm>
          <a:off x="0" y="0"/>
          <a:ext cx="0" cy="0"/>
          <a:chOff x="0" y="0"/>
          <a:chExt cx="0" cy="0"/>
        </a:xfrm>
      </p:grpSpPr>
      <p:sp>
        <p:nvSpPr>
          <p:cNvPr id="317442" name="Rectangle 2"/>
          <p:cNvSpPr>
            <a:spLocks noGrp="1" noChangeArrowheads="1"/>
          </p:cNvSpPr>
          <p:nvPr>
            <p:ph type="title"/>
          </p:nvPr>
        </p:nvSpPr>
        <p:spPr bwMode="auto">
          <a:xfrm>
            <a:off x="457200" y="292100"/>
            <a:ext cx="8229600" cy="1384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317443" name="Rectangle 3"/>
          <p:cNvSpPr>
            <a:spLocks noGrp="1" noChangeArrowheads="1"/>
          </p:cNvSpPr>
          <p:nvPr>
            <p:ph type="body" idx="1"/>
          </p:nvPr>
        </p:nvSpPr>
        <p:spPr bwMode="auto">
          <a:xfrm>
            <a:off x="457200" y="1905000"/>
            <a:ext cx="82296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317444"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eaLnBrk="1" hangingPunct="1">
              <a:spcBef>
                <a:spcPct val="0"/>
              </a:spcBef>
              <a:buClrTx/>
              <a:buFontTx/>
              <a:buNone/>
              <a:defRPr sz="1400">
                <a:effectLst>
                  <a:outerShdw blurRad="38100" dist="38100" dir="2700000" algn="tl">
                    <a:srgbClr val="000000"/>
                  </a:outerShdw>
                </a:effectLst>
                <a:latin typeface="Arial" panose="020B0604020202020204" pitchFamily="34" charset="0"/>
              </a:defRPr>
            </a:lvl1pPr>
          </a:lstStyle>
          <a:p>
            <a:pPr>
              <a:defRPr/>
            </a:pPr>
            <a:endParaRPr lang="en-US" altLang="en-US"/>
          </a:p>
        </p:txBody>
      </p:sp>
      <p:sp>
        <p:nvSpPr>
          <p:cNvPr id="317445"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eaLnBrk="1" hangingPunct="1">
              <a:spcBef>
                <a:spcPct val="0"/>
              </a:spcBef>
              <a:buClrTx/>
              <a:buFontTx/>
              <a:buNone/>
              <a:defRPr sz="1400">
                <a:effectLst>
                  <a:outerShdw blurRad="38100" dist="38100" dir="2700000" algn="tl">
                    <a:srgbClr val="000000"/>
                  </a:outerShdw>
                </a:effectLst>
                <a:latin typeface="Arial" panose="020B0604020202020204" pitchFamily="34" charset="0"/>
              </a:defRPr>
            </a:lvl1pPr>
          </a:lstStyle>
          <a:p>
            <a:pPr>
              <a:defRPr/>
            </a:pPr>
            <a:r>
              <a:rPr lang="en-US" altLang="en-US"/>
              <a:t>GVHD : Lâm Thị Phương Thùy</a:t>
            </a:r>
          </a:p>
        </p:txBody>
      </p:sp>
      <p:sp>
        <p:nvSpPr>
          <p:cNvPr id="317446"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spcBef>
                <a:spcPct val="0"/>
              </a:spcBef>
              <a:buClrTx/>
              <a:buFontTx/>
              <a:buNone/>
              <a:defRPr sz="1400">
                <a:effectLst>
                  <a:outerShdw blurRad="38100" dist="38100" dir="2700000" algn="tl">
                    <a:srgbClr val="000000"/>
                  </a:outerShdw>
                </a:effectLst>
                <a:latin typeface="Arial" panose="020B0604020202020204" pitchFamily="34" charset="0"/>
              </a:defRPr>
            </a:lvl1pPr>
          </a:lstStyle>
          <a:p>
            <a:pPr>
              <a:defRPr/>
            </a:pPr>
            <a:fld id="{9159C111-F4AA-4720-A18A-9D044B2343FF}" type="slidenum">
              <a:rPr lang="en-US" altLang="en-US"/>
              <a:pPr>
                <a:defRPr/>
              </a:pPr>
              <a:t>‹#›</a:t>
            </a:fld>
            <a:endParaRPr lang="en-US" altLang="en-US"/>
          </a:p>
        </p:txBody>
      </p:sp>
    </p:spTree>
  </p:cSld>
  <p:clrMap bg1="dk2" tx1="lt1" bg2="dk1" tx2="lt2" accent1="accent1" accent2="accent2" accent3="accent3" accent4="accent4" accent5="accent5" accent6="accent6" hlink="hlink" folHlink="folHlink"/>
  <p:sldLayoutIdLst>
    <p:sldLayoutId id="2147484381" r:id="rId1"/>
    <p:sldLayoutId id="2147484295" r:id="rId2"/>
    <p:sldLayoutId id="2147484296" r:id="rId3"/>
    <p:sldLayoutId id="2147484297" r:id="rId4"/>
    <p:sldLayoutId id="2147484298" r:id="rId5"/>
    <p:sldLayoutId id="2147484299" r:id="rId6"/>
    <p:sldLayoutId id="2147484300" r:id="rId7"/>
    <p:sldLayoutId id="2147484301" r:id="rId8"/>
    <p:sldLayoutId id="2147484302" r:id="rId9"/>
    <p:sldLayoutId id="2147484303" r:id="rId10"/>
    <p:sldLayoutId id="2147484304" r:id="rId11"/>
  </p:sldLayoutIdLst>
  <p:transition>
    <p:split orient="vert"/>
  </p:transition>
  <p:hf sldNum="0" hdr="0" dt="0"/>
  <p:txStyles>
    <p:titleStyle>
      <a:lvl1pPr algn="l" rtl="0" eaLnBrk="0" fontAlgn="base" hangingPunct="0">
        <a:spcBef>
          <a:spcPct val="0"/>
        </a:spcBef>
        <a:spcAft>
          <a:spcPct val="0"/>
        </a:spcAft>
        <a:defRPr sz="4400" kern="1200">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2pPr>
      <a:lvl3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3pPr>
      <a:lvl4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4pPr>
      <a:lvl5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5pPr>
      <a:lvl6pPr marL="4572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6pPr>
      <a:lvl7pPr marL="9144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7pPr>
      <a:lvl8pPr marL="13716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8pPr>
      <a:lvl9pPr marL="18288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9pPr>
    </p:titleStyle>
    <p:bodyStyle>
      <a:lvl1pPr marL="342900" indent="-342900" algn="l" rtl="0" eaLnBrk="0" fontAlgn="base" hangingPunct="0">
        <a:spcBef>
          <a:spcPct val="20000"/>
        </a:spcBef>
        <a:spcAft>
          <a:spcPct val="0"/>
        </a:spcAft>
        <a:buClr>
          <a:schemeClr val="hlink"/>
        </a:buClr>
        <a:buSzPct val="120000"/>
        <a:buChar char="•"/>
        <a:defRPr sz="3200" kern="1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Font typeface="Tahoma" panose="020B0604030504040204" pitchFamily="34" charset="0"/>
        <a:buChar char="–"/>
        <a:defRPr sz="2800" kern="1200">
          <a:solidFill>
            <a:schemeClr val="tx1"/>
          </a:solidFill>
          <a:effectLst>
            <a:outerShdw blurRad="38100" dist="38100" dir="2700000" algn="tl">
              <a:srgbClr val="000000"/>
            </a:outerShdw>
          </a:effectLst>
          <a:latin typeface="+mn-lt"/>
          <a:ea typeface="+mn-ea"/>
          <a:cs typeface="+mn-cs"/>
        </a:defRPr>
      </a:lvl2pPr>
      <a:lvl3pPr marL="1143000" indent="-228600" algn="l" rtl="0" eaLnBrk="0" fontAlgn="base" hangingPunct="0">
        <a:spcBef>
          <a:spcPct val="20000"/>
        </a:spcBef>
        <a:spcAft>
          <a:spcPct val="0"/>
        </a:spcAft>
        <a:buClr>
          <a:schemeClr val="hlink"/>
        </a:buClr>
        <a:buSzPct val="120000"/>
        <a:buChar char="•"/>
        <a:defRPr sz="2400" kern="1200">
          <a:solidFill>
            <a:schemeClr val="tx1"/>
          </a:solidFill>
          <a:effectLst>
            <a:outerShdw blurRad="38100" dist="38100" dir="2700000" algn="tl">
              <a:srgbClr val="000000"/>
            </a:outerShdw>
          </a:effectLst>
          <a:latin typeface="+mn-lt"/>
          <a:ea typeface="+mn-ea"/>
          <a:cs typeface="+mn-cs"/>
        </a:defRPr>
      </a:lvl3pPr>
      <a:lvl4pPr marL="1600200" indent="-228600" algn="l" rtl="0" eaLnBrk="0" fontAlgn="base" hangingPunct="0">
        <a:spcBef>
          <a:spcPct val="20000"/>
        </a:spcBef>
        <a:spcAft>
          <a:spcPct val="0"/>
        </a:spcAft>
        <a:buFont typeface="Tahoma" panose="020B0604030504040204" pitchFamily="34" charset="0"/>
        <a:buChar char="–"/>
        <a:defRPr sz="2000" kern="1200">
          <a:solidFill>
            <a:schemeClr val="tx1"/>
          </a:solidFill>
          <a:effectLst>
            <a:outerShdw blurRad="38100" dist="38100" dir="2700000" algn="tl">
              <a:srgbClr val="000000"/>
            </a:outerShdw>
          </a:effectLst>
          <a:latin typeface="+mn-lt"/>
          <a:ea typeface="+mn-ea"/>
          <a:cs typeface="+mn-cs"/>
        </a:defRPr>
      </a:lvl4pPr>
      <a:lvl5pPr marL="2057400" indent="-228600" algn="l" rtl="0" eaLnBrk="0" fontAlgn="base" hangingPunct="0">
        <a:spcBef>
          <a:spcPct val="20000"/>
        </a:spcBef>
        <a:spcAft>
          <a:spcPct val="0"/>
        </a:spcAft>
        <a:buClr>
          <a:schemeClr val="hlink"/>
        </a:buClr>
        <a:buSzPct val="80000"/>
        <a:buFont typeface="Wingdings" panose="05000000000000000000" pitchFamily="2" charset="2"/>
        <a:buChar char="v"/>
        <a:defRPr sz="2000" kern="1200">
          <a:solidFill>
            <a:schemeClr val="tx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050" name="Group 2"/>
          <p:cNvGrpSpPr>
            <a:grpSpLocks/>
          </p:cNvGrpSpPr>
          <p:nvPr/>
        </p:nvGrpSpPr>
        <p:grpSpPr bwMode="auto">
          <a:xfrm>
            <a:off x="1071563" y="304800"/>
            <a:ext cx="7615237" cy="1106488"/>
            <a:chOff x="675" y="192"/>
            <a:chExt cx="4797" cy="697"/>
          </a:xfrm>
        </p:grpSpPr>
        <p:sp>
          <p:nvSpPr>
            <p:cNvPr id="2056" name="Oval 3"/>
            <p:cNvSpPr>
              <a:spLocks noChangeArrowheads="1"/>
            </p:cNvSpPr>
            <p:nvPr/>
          </p:nvSpPr>
          <p:spPr bwMode="hidden">
            <a:xfrm flipH="1">
              <a:off x="3067" y="192"/>
              <a:ext cx="696"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57" name="Oval 4"/>
            <p:cNvSpPr>
              <a:spLocks noChangeArrowheads="1"/>
            </p:cNvSpPr>
            <p:nvPr/>
          </p:nvSpPr>
          <p:spPr bwMode="hidden">
            <a:xfrm flipH="1">
              <a:off x="4777" y="192"/>
              <a:ext cx="695"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58" name="Oval 5"/>
            <p:cNvSpPr>
              <a:spLocks noChangeArrowheads="1"/>
            </p:cNvSpPr>
            <p:nvPr/>
          </p:nvSpPr>
          <p:spPr bwMode="hidden">
            <a:xfrm flipH="1">
              <a:off x="675" y="193"/>
              <a:ext cx="695"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59" name="Oval 6"/>
            <p:cNvSpPr>
              <a:spLocks noChangeArrowheads="1"/>
            </p:cNvSpPr>
            <p:nvPr/>
          </p:nvSpPr>
          <p:spPr bwMode="hidden">
            <a:xfrm flipH="1">
              <a:off x="3984" y="192"/>
              <a:ext cx="695" cy="696"/>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60" name="Oval 7"/>
            <p:cNvSpPr>
              <a:spLocks noChangeArrowheads="1"/>
            </p:cNvSpPr>
            <p:nvPr/>
          </p:nvSpPr>
          <p:spPr bwMode="hidden">
            <a:xfrm flipH="1">
              <a:off x="1486" y="192"/>
              <a:ext cx="695" cy="696"/>
            </a:xfrm>
            <a:prstGeom prst="ellipse">
              <a:avLst/>
            </a:prstGeom>
            <a:noFill/>
            <a:ln w="28575">
              <a:solidFill>
                <a:schemeClr val="accent2"/>
              </a:solidFill>
              <a:round/>
              <a:headEnd/>
              <a:tailEnd/>
            </a:ln>
            <a:effectLst/>
            <a:extLst>
              <a:ext uri="{909E8E84-426E-40DD-AFC4-6F175D3DCCD1}">
                <a14:hiddenFill xmlns:a14="http://schemas.microsoft.com/office/drawing/2010/main">
                  <a:solidFill>
                    <a:schemeClr val="accent2"/>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grpSp>
      <p:sp>
        <p:nvSpPr>
          <p:cNvPr id="2051" name="Rectangle 8"/>
          <p:cNvSpPr>
            <a:spLocks noGrp="1" noChangeArrowheads="1"/>
          </p:cNvSpPr>
          <p:nvPr>
            <p:ph type="body" idx="1"/>
          </p:nvPr>
        </p:nvSpPr>
        <p:spPr bwMode="auto">
          <a:xfrm>
            <a:off x="457200" y="1600200"/>
            <a:ext cx="8229600"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39305" name="Rectangle 9"/>
          <p:cNvSpPr>
            <a:spLocks noGrp="1" noChangeArrowheads="1"/>
          </p:cNvSpPr>
          <p:nvPr>
            <p:ph type="dt" sz="half" idx="2"/>
          </p:nvPr>
        </p:nvSpPr>
        <p:spPr bwMode="auto">
          <a:xfrm>
            <a:off x="457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000">
                <a:effectLst/>
                <a:latin typeface="+mn-lt"/>
              </a:defRPr>
            </a:lvl1pPr>
          </a:lstStyle>
          <a:p>
            <a:pPr>
              <a:defRPr/>
            </a:pPr>
            <a:endParaRPr lang="en-US" altLang="en-US"/>
          </a:p>
        </p:txBody>
      </p:sp>
      <p:sp>
        <p:nvSpPr>
          <p:cNvPr id="439306" name="Rectangle 10"/>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000">
                <a:effectLst/>
                <a:latin typeface="+mn-lt"/>
              </a:defRPr>
            </a:lvl1pPr>
          </a:lstStyle>
          <a:p>
            <a:pPr>
              <a:defRPr/>
            </a:pPr>
            <a:r>
              <a:rPr lang="en-US" altLang="en-US"/>
              <a:t>GVHD : Lâm Thị Phương Thùy</a:t>
            </a:r>
          </a:p>
        </p:txBody>
      </p:sp>
      <p:sp>
        <p:nvSpPr>
          <p:cNvPr id="439307" name="Rectangle 11"/>
          <p:cNvSpPr>
            <a:spLocks noGrp="1" noChangeArrowheads="1"/>
          </p:cNvSpPr>
          <p:nvPr>
            <p:ph type="sldNum" sz="quarter" idx="4"/>
          </p:nvPr>
        </p:nvSpPr>
        <p:spPr bwMode="auto">
          <a:xfrm>
            <a:off x="6553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000">
                <a:effectLst/>
                <a:latin typeface="+mn-lt"/>
              </a:defRPr>
            </a:lvl1pPr>
          </a:lstStyle>
          <a:p>
            <a:pPr>
              <a:defRPr/>
            </a:pPr>
            <a:fld id="{D24958D8-14AA-4DAE-A1FE-FEEEC57FA65C}" type="slidenum">
              <a:rPr lang="en-US" altLang="en-US"/>
              <a:pPr>
                <a:defRPr/>
              </a:pPr>
              <a:t>‹#›</a:t>
            </a:fld>
            <a:endParaRPr lang="en-US" altLang="en-US"/>
          </a:p>
        </p:txBody>
      </p:sp>
      <p:sp>
        <p:nvSpPr>
          <p:cNvPr id="2055" name="Rectangle 1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Tree>
  </p:cSld>
  <p:clrMap bg1="lt1" tx1="dk1" bg2="lt2" tx2="dk2" accent1="accent1" accent2="accent2" accent3="accent3" accent4="accent4" accent5="accent5" accent6="accent6" hlink="hlink" folHlink="folHlink"/>
  <p:sldLayoutIdLst>
    <p:sldLayoutId id="2147484382" r:id="rId1"/>
    <p:sldLayoutId id="2147484305" r:id="rId2"/>
    <p:sldLayoutId id="2147484306" r:id="rId3"/>
    <p:sldLayoutId id="2147484307" r:id="rId4"/>
    <p:sldLayoutId id="2147484308" r:id="rId5"/>
    <p:sldLayoutId id="2147484309" r:id="rId6"/>
    <p:sldLayoutId id="2147484310" r:id="rId7"/>
    <p:sldLayoutId id="2147484311" r:id="rId8"/>
    <p:sldLayoutId id="2147484312" r:id="rId9"/>
    <p:sldLayoutId id="2147484313" r:id="rId10"/>
    <p:sldLayoutId id="2147484314" r:id="rId11"/>
    <p:sldLayoutId id="2147484315" r:id="rId12"/>
  </p:sldLayoutIdLst>
  <p:transition/>
  <p:timing>
    <p:tnLst>
      <p:par>
        <p:cTn id="1" dur="indefinite" restart="never" nodeType="tmRoot"/>
      </p:par>
    </p:tnLst>
  </p:timing>
  <p:hf sldNum="0" hdr="0" dt="0"/>
  <p:txStyles>
    <p:titleStyle>
      <a:lvl1pPr algn="l" rtl="0" eaLnBrk="0" fontAlgn="base" hangingPunct="0">
        <a:spcBef>
          <a:spcPct val="0"/>
        </a:spcBef>
        <a:spcAft>
          <a:spcPct val="0"/>
        </a:spcAft>
        <a:defRPr sz="3800" kern="1200">
          <a:solidFill>
            <a:schemeClr val="tx2"/>
          </a:solidFill>
          <a:latin typeface="+mj-lt"/>
          <a:ea typeface="+mj-ea"/>
          <a:cs typeface="+mj-cs"/>
        </a:defRPr>
      </a:lvl1pPr>
      <a:lvl2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2pPr>
      <a:lvl3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3pPr>
      <a:lvl4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4pPr>
      <a:lvl5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5pPr>
      <a:lvl6pPr marL="4572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6pPr>
      <a:lvl7pPr marL="9144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7pPr>
      <a:lvl8pPr marL="13716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8pPr>
      <a:lvl9pPr marL="18288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9pPr>
    </p:titleStyle>
    <p:bodyStyle>
      <a:lvl1pPr marL="342900" indent="-342900" algn="l" rtl="0" eaLnBrk="0" fontAlgn="base" hangingPunct="0">
        <a:spcBef>
          <a:spcPct val="20000"/>
        </a:spcBef>
        <a:spcAft>
          <a:spcPct val="0"/>
        </a:spcAft>
        <a:buClr>
          <a:schemeClr val="accent1"/>
        </a:buClr>
        <a:buFont typeface="Wingdings" panose="05000000000000000000" pitchFamily="2" charset="2"/>
        <a:buChar char="l"/>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anose="05000000000000000000" pitchFamily="2" charset="2"/>
        <a:buChar char="¡"/>
        <a:defRPr sz="27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accent1"/>
        </a:buClr>
        <a:buFont typeface="Wingdings" panose="05000000000000000000" pitchFamily="2" charset="2"/>
        <a:buChar char="l"/>
        <a:defRPr sz="2300"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accent1"/>
        </a:buClr>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lr>
          <a:schemeClr val="accent1"/>
        </a:buClr>
        <a:buFont typeface="Wingdings" panose="05000000000000000000" pitchFamily="2" charset="2"/>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2"/>
            </a:gs>
            <a:gs pos="100000">
              <a:schemeClr val="bg1"/>
            </a:gs>
          </a:gsLst>
          <a:lin ang="5400000" scaled="1"/>
        </a:gradFill>
        <a:effectLst/>
      </p:bgPr>
    </p:bg>
    <p:spTree>
      <p:nvGrpSpPr>
        <p:cNvPr id="1" name=""/>
        <p:cNvGrpSpPr/>
        <p:nvPr/>
      </p:nvGrpSpPr>
      <p:grpSpPr>
        <a:xfrm>
          <a:off x="0" y="0"/>
          <a:ext cx="0" cy="0"/>
          <a:chOff x="0" y="0"/>
          <a:chExt cx="0" cy="0"/>
        </a:xfrm>
      </p:grpSpPr>
      <p:grpSp>
        <p:nvGrpSpPr>
          <p:cNvPr id="4098" name="Group 2"/>
          <p:cNvGrpSpPr>
            <a:grpSpLocks/>
          </p:cNvGrpSpPr>
          <p:nvPr/>
        </p:nvGrpSpPr>
        <p:grpSpPr bwMode="auto">
          <a:xfrm>
            <a:off x="0" y="0"/>
            <a:ext cx="9144000" cy="6934200"/>
            <a:chOff x="0" y="0"/>
            <a:chExt cx="5760" cy="4368"/>
          </a:xfrm>
        </p:grpSpPr>
        <p:sp>
          <p:nvSpPr>
            <p:cNvPr id="700419" name="Freeform 3"/>
            <p:cNvSpPr>
              <a:spLocks/>
            </p:cNvSpPr>
            <p:nvPr/>
          </p:nvSpPr>
          <p:spPr bwMode="hidden">
            <a:xfrm>
              <a:off x="0" y="2208"/>
              <a:ext cx="2515" cy="1970"/>
            </a:xfrm>
            <a:custGeom>
              <a:avLst/>
              <a:gdLst>
                <a:gd name="T0" fmla="*/ 744 w 2515"/>
                <a:gd name="T1" fmla="*/ 1669 h 1970"/>
                <a:gd name="T2" fmla="*/ 852 w 2515"/>
                <a:gd name="T3" fmla="*/ 1400 h 1970"/>
                <a:gd name="T4" fmla="*/ 876 w 2515"/>
                <a:gd name="T5" fmla="*/ 1171 h 1970"/>
                <a:gd name="T6" fmla="*/ 979 w 2515"/>
                <a:gd name="T7" fmla="*/ 1370 h 1970"/>
                <a:gd name="T8" fmla="*/ 1231 w 2515"/>
                <a:gd name="T9" fmla="*/ 1621 h 1970"/>
                <a:gd name="T10" fmla="*/ 1471 w 2515"/>
                <a:gd name="T11" fmla="*/ 1693 h 1970"/>
                <a:gd name="T12" fmla="*/ 1819 w 2515"/>
                <a:gd name="T13" fmla="*/ 1678 h 1970"/>
                <a:gd name="T14" fmla="*/ 1893 w 2515"/>
                <a:gd name="T15" fmla="*/ 1513 h 1970"/>
                <a:gd name="T16" fmla="*/ 1874 w 2515"/>
                <a:gd name="T17" fmla="*/ 1285 h 1970"/>
                <a:gd name="T18" fmla="*/ 1783 w 2515"/>
                <a:gd name="T19" fmla="*/ 967 h 1970"/>
                <a:gd name="T20" fmla="*/ 1289 w 2515"/>
                <a:gd name="T21" fmla="*/ 873 h 1970"/>
                <a:gd name="T22" fmla="*/ 1549 w 2515"/>
                <a:gd name="T23" fmla="*/ 745 h 1970"/>
                <a:gd name="T24" fmla="*/ 1753 w 2515"/>
                <a:gd name="T25" fmla="*/ 732 h 1970"/>
                <a:gd name="T26" fmla="*/ 2107 w 2515"/>
                <a:gd name="T27" fmla="*/ 618 h 1970"/>
                <a:gd name="T28" fmla="*/ 2377 w 2515"/>
                <a:gd name="T29" fmla="*/ 438 h 1970"/>
                <a:gd name="T30" fmla="*/ 2420 w 2515"/>
                <a:gd name="T31" fmla="*/ 343 h 1970"/>
                <a:gd name="T32" fmla="*/ 2077 w 2515"/>
                <a:gd name="T33" fmla="*/ 331 h 1970"/>
                <a:gd name="T34" fmla="*/ 1951 w 2515"/>
                <a:gd name="T35" fmla="*/ 301 h 1970"/>
                <a:gd name="T36" fmla="*/ 1645 w 2515"/>
                <a:gd name="T37" fmla="*/ 289 h 1970"/>
                <a:gd name="T38" fmla="*/ 1297 w 2515"/>
                <a:gd name="T39" fmla="*/ 408 h 1970"/>
                <a:gd name="T40" fmla="*/ 1308 w 2515"/>
                <a:gd name="T41" fmla="*/ 337 h 1970"/>
                <a:gd name="T42" fmla="*/ 1453 w 2515"/>
                <a:gd name="T43" fmla="*/ 168 h 1970"/>
                <a:gd name="T44" fmla="*/ 1477 w 2515"/>
                <a:gd name="T45" fmla="*/ 36 h 1970"/>
                <a:gd name="T46" fmla="*/ 1417 w 2515"/>
                <a:gd name="T47" fmla="*/ 24 h 1970"/>
                <a:gd name="T48" fmla="*/ 1189 w 2515"/>
                <a:gd name="T49" fmla="*/ 102 h 1970"/>
                <a:gd name="T50" fmla="*/ 1026 w 2515"/>
                <a:gd name="T51" fmla="*/ 144 h 1970"/>
                <a:gd name="T52" fmla="*/ 889 w 2515"/>
                <a:gd name="T53" fmla="*/ 331 h 1970"/>
                <a:gd name="T54" fmla="*/ 726 w 2515"/>
                <a:gd name="T55" fmla="*/ 480 h 1970"/>
                <a:gd name="T56" fmla="*/ 643 w 2515"/>
                <a:gd name="T57" fmla="*/ 540 h 1970"/>
                <a:gd name="T58" fmla="*/ 600 w 2515"/>
                <a:gd name="T59" fmla="*/ 516 h 1970"/>
                <a:gd name="T60" fmla="*/ 552 w 2515"/>
                <a:gd name="T61" fmla="*/ 486 h 1970"/>
                <a:gd name="T62" fmla="*/ 528 w 2515"/>
                <a:gd name="T63" fmla="*/ 462 h 1970"/>
                <a:gd name="T64" fmla="*/ 474 w 2515"/>
                <a:gd name="T65" fmla="*/ 426 h 1970"/>
                <a:gd name="T66" fmla="*/ 415 w 2515"/>
                <a:gd name="T67" fmla="*/ 390 h 1970"/>
                <a:gd name="T68" fmla="*/ 366 w 2515"/>
                <a:gd name="T69" fmla="*/ 366 h 1970"/>
                <a:gd name="T70" fmla="*/ 192 w 2515"/>
                <a:gd name="T71" fmla="*/ 234 h 1970"/>
                <a:gd name="T72" fmla="*/ 570 w 2515"/>
                <a:gd name="T73" fmla="*/ 564 h 1970"/>
                <a:gd name="T74" fmla="*/ 444 w 2515"/>
                <a:gd name="T75" fmla="*/ 732 h 1970"/>
                <a:gd name="T76" fmla="*/ 318 w 2515"/>
                <a:gd name="T77" fmla="*/ 787 h 1970"/>
                <a:gd name="T78" fmla="*/ 127 w 2515"/>
                <a:gd name="T79" fmla="*/ 853 h 1970"/>
                <a:gd name="T80" fmla="*/ 0 w 2515"/>
                <a:gd name="T81" fmla="*/ 1165 h 1970"/>
                <a:gd name="T82" fmla="*/ 372 w 2515"/>
                <a:gd name="T83" fmla="*/ 1015 h 1970"/>
                <a:gd name="T84" fmla="*/ 222 w 2515"/>
                <a:gd name="T85" fmla="*/ 1262 h 1970"/>
                <a:gd name="T86" fmla="*/ 139 w 2515"/>
                <a:gd name="T87" fmla="*/ 1459 h 1970"/>
                <a:gd name="T88" fmla="*/ 102 w 2515"/>
                <a:gd name="T89" fmla="*/ 1495 h 1970"/>
                <a:gd name="T90" fmla="*/ 84 w 2515"/>
                <a:gd name="T91" fmla="*/ 1519 h 1970"/>
                <a:gd name="T92" fmla="*/ 96 w 2515"/>
                <a:gd name="T93" fmla="*/ 1537 h 1970"/>
                <a:gd name="T94" fmla="*/ 127 w 2515"/>
                <a:gd name="T95" fmla="*/ 1567 h 1970"/>
                <a:gd name="T96" fmla="*/ 145 w 2515"/>
                <a:gd name="T97" fmla="*/ 1633 h 1970"/>
                <a:gd name="T98" fmla="*/ 156 w 2515"/>
                <a:gd name="T99" fmla="*/ 1693 h 1970"/>
                <a:gd name="T100" fmla="*/ 162 w 2515"/>
                <a:gd name="T101" fmla="*/ 1723 h 1970"/>
                <a:gd name="T102" fmla="*/ 216 w 2515"/>
                <a:gd name="T103" fmla="*/ 1802 h 1970"/>
                <a:gd name="T104" fmla="*/ 228 w 2515"/>
                <a:gd name="T105" fmla="*/ 1850 h 1970"/>
                <a:gd name="T106" fmla="*/ 240 w 2515"/>
                <a:gd name="T107" fmla="*/ 1904 h 1970"/>
                <a:gd name="T108" fmla="*/ 246 w 2515"/>
                <a:gd name="T109" fmla="*/ 1922 h 1970"/>
                <a:gd name="T110" fmla="*/ 258 w 2515"/>
                <a:gd name="T111" fmla="*/ 1970 h 1970"/>
                <a:gd name="T112" fmla="*/ 462 w 2515"/>
                <a:gd name="T113" fmla="*/ 1922 h 1970"/>
                <a:gd name="T114" fmla="*/ 624 w 2515"/>
                <a:gd name="T115" fmla="*/ 1778 h 19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515" h="1970">
                  <a:moveTo>
                    <a:pt x="624" y="1778"/>
                  </a:moveTo>
                  <a:lnTo>
                    <a:pt x="744" y="1669"/>
                  </a:lnTo>
                  <a:lnTo>
                    <a:pt x="834" y="1627"/>
                  </a:lnTo>
                  <a:lnTo>
                    <a:pt x="852" y="1400"/>
                  </a:lnTo>
                  <a:lnTo>
                    <a:pt x="834" y="1225"/>
                  </a:lnTo>
                  <a:lnTo>
                    <a:pt x="876" y="1171"/>
                  </a:lnTo>
                  <a:lnTo>
                    <a:pt x="901" y="1268"/>
                  </a:lnTo>
                  <a:lnTo>
                    <a:pt x="979" y="1370"/>
                  </a:lnTo>
                  <a:lnTo>
                    <a:pt x="1116" y="1519"/>
                  </a:lnTo>
                  <a:lnTo>
                    <a:pt x="1231" y="1621"/>
                  </a:lnTo>
                  <a:lnTo>
                    <a:pt x="1353" y="1632"/>
                  </a:lnTo>
                  <a:lnTo>
                    <a:pt x="1471" y="1693"/>
                  </a:lnTo>
                  <a:lnTo>
                    <a:pt x="1664" y="1659"/>
                  </a:lnTo>
                  <a:lnTo>
                    <a:pt x="1819" y="1678"/>
                  </a:lnTo>
                  <a:lnTo>
                    <a:pt x="1975" y="1632"/>
                  </a:lnTo>
                  <a:lnTo>
                    <a:pt x="1893" y="1513"/>
                  </a:lnTo>
                  <a:lnTo>
                    <a:pt x="1920" y="1385"/>
                  </a:lnTo>
                  <a:lnTo>
                    <a:pt x="1874" y="1285"/>
                  </a:lnTo>
                  <a:lnTo>
                    <a:pt x="1865" y="1129"/>
                  </a:lnTo>
                  <a:lnTo>
                    <a:pt x="1783" y="967"/>
                  </a:lnTo>
                  <a:lnTo>
                    <a:pt x="1527" y="891"/>
                  </a:lnTo>
                  <a:lnTo>
                    <a:pt x="1289" y="873"/>
                  </a:lnTo>
                  <a:lnTo>
                    <a:pt x="1393" y="781"/>
                  </a:lnTo>
                  <a:lnTo>
                    <a:pt x="1549" y="745"/>
                  </a:lnTo>
                  <a:lnTo>
                    <a:pt x="1620" y="738"/>
                  </a:lnTo>
                  <a:lnTo>
                    <a:pt x="1753" y="732"/>
                  </a:lnTo>
                  <a:lnTo>
                    <a:pt x="1933" y="720"/>
                  </a:lnTo>
                  <a:lnTo>
                    <a:pt x="2107" y="618"/>
                  </a:lnTo>
                  <a:lnTo>
                    <a:pt x="2227" y="516"/>
                  </a:lnTo>
                  <a:lnTo>
                    <a:pt x="2377" y="438"/>
                  </a:lnTo>
                  <a:lnTo>
                    <a:pt x="2515" y="337"/>
                  </a:lnTo>
                  <a:lnTo>
                    <a:pt x="2420" y="343"/>
                  </a:lnTo>
                  <a:lnTo>
                    <a:pt x="2191" y="343"/>
                  </a:lnTo>
                  <a:lnTo>
                    <a:pt x="2077" y="331"/>
                  </a:lnTo>
                  <a:lnTo>
                    <a:pt x="2053" y="301"/>
                  </a:lnTo>
                  <a:lnTo>
                    <a:pt x="1951" y="301"/>
                  </a:lnTo>
                  <a:lnTo>
                    <a:pt x="1795" y="259"/>
                  </a:lnTo>
                  <a:lnTo>
                    <a:pt x="1645" y="289"/>
                  </a:lnTo>
                  <a:lnTo>
                    <a:pt x="1447" y="372"/>
                  </a:lnTo>
                  <a:lnTo>
                    <a:pt x="1297" y="408"/>
                  </a:lnTo>
                  <a:lnTo>
                    <a:pt x="1153" y="414"/>
                  </a:lnTo>
                  <a:lnTo>
                    <a:pt x="1308" y="337"/>
                  </a:lnTo>
                  <a:lnTo>
                    <a:pt x="1465" y="198"/>
                  </a:lnTo>
                  <a:lnTo>
                    <a:pt x="1453" y="168"/>
                  </a:lnTo>
                  <a:lnTo>
                    <a:pt x="1465" y="102"/>
                  </a:lnTo>
                  <a:lnTo>
                    <a:pt x="1477" y="36"/>
                  </a:lnTo>
                  <a:lnTo>
                    <a:pt x="1453" y="0"/>
                  </a:lnTo>
                  <a:lnTo>
                    <a:pt x="1417" y="24"/>
                  </a:lnTo>
                  <a:lnTo>
                    <a:pt x="1356" y="42"/>
                  </a:lnTo>
                  <a:lnTo>
                    <a:pt x="1189" y="102"/>
                  </a:lnTo>
                  <a:lnTo>
                    <a:pt x="1098" y="144"/>
                  </a:lnTo>
                  <a:lnTo>
                    <a:pt x="1026" y="144"/>
                  </a:lnTo>
                  <a:lnTo>
                    <a:pt x="991" y="168"/>
                  </a:lnTo>
                  <a:lnTo>
                    <a:pt x="889" y="331"/>
                  </a:lnTo>
                  <a:lnTo>
                    <a:pt x="852" y="408"/>
                  </a:lnTo>
                  <a:lnTo>
                    <a:pt x="726" y="480"/>
                  </a:lnTo>
                  <a:lnTo>
                    <a:pt x="649" y="540"/>
                  </a:lnTo>
                  <a:lnTo>
                    <a:pt x="643" y="540"/>
                  </a:lnTo>
                  <a:lnTo>
                    <a:pt x="637" y="534"/>
                  </a:lnTo>
                  <a:lnTo>
                    <a:pt x="600" y="516"/>
                  </a:lnTo>
                  <a:lnTo>
                    <a:pt x="564" y="492"/>
                  </a:lnTo>
                  <a:lnTo>
                    <a:pt x="552" y="486"/>
                  </a:lnTo>
                  <a:lnTo>
                    <a:pt x="540" y="474"/>
                  </a:lnTo>
                  <a:lnTo>
                    <a:pt x="528" y="462"/>
                  </a:lnTo>
                  <a:lnTo>
                    <a:pt x="504" y="444"/>
                  </a:lnTo>
                  <a:lnTo>
                    <a:pt x="474" y="426"/>
                  </a:lnTo>
                  <a:lnTo>
                    <a:pt x="444" y="408"/>
                  </a:lnTo>
                  <a:lnTo>
                    <a:pt x="415" y="390"/>
                  </a:lnTo>
                  <a:lnTo>
                    <a:pt x="385" y="372"/>
                  </a:lnTo>
                  <a:lnTo>
                    <a:pt x="366" y="366"/>
                  </a:lnTo>
                  <a:lnTo>
                    <a:pt x="360" y="360"/>
                  </a:lnTo>
                  <a:lnTo>
                    <a:pt x="192" y="234"/>
                  </a:lnTo>
                  <a:lnTo>
                    <a:pt x="210" y="307"/>
                  </a:lnTo>
                  <a:lnTo>
                    <a:pt x="570" y="564"/>
                  </a:lnTo>
                  <a:lnTo>
                    <a:pt x="558" y="618"/>
                  </a:lnTo>
                  <a:lnTo>
                    <a:pt x="444" y="732"/>
                  </a:lnTo>
                  <a:lnTo>
                    <a:pt x="324" y="787"/>
                  </a:lnTo>
                  <a:lnTo>
                    <a:pt x="318" y="787"/>
                  </a:lnTo>
                  <a:lnTo>
                    <a:pt x="258" y="811"/>
                  </a:lnTo>
                  <a:lnTo>
                    <a:pt x="127" y="853"/>
                  </a:lnTo>
                  <a:lnTo>
                    <a:pt x="0" y="901"/>
                  </a:lnTo>
                  <a:lnTo>
                    <a:pt x="0" y="1165"/>
                  </a:lnTo>
                  <a:lnTo>
                    <a:pt x="78" y="1147"/>
                  </a:lnTo>
                  <a:lnTo>
                    <a:pt x="372" y="1015"/>
                  </a:lnTo>
                  <a:lnTo>
                    <a:pt x="336" y="1117"/>
                  </a:lnTo>
                  <a:lnTo>
                    <a:pt x="222" y="1262"/>
                  </a:lnTo>
                  <a:lnTo>
                    <a:pt x="145" y="1453"/>
                  </a:lnTo>
                  <a:lnTo>
                    <a:pt x="139" y="1459"/>
                  </a:lnTo>
                  <a:lnTo>
                    <a:pt x="133" y="1465"/>
                  </a:lnTo>
                  <a:lnTo>
                    <a:pt x="102" y="1495"/>
                  </a:lnTo>
                  <a:lnTo>
                    <a:pt x="90" y="1507"/>
                  </a:lnTo>
                  <a:lnTo>
                    <a:pt x="84" y="1519"/>
                  </a:lnTo>
                  <a:lnTo>
                    <a:pt x="84" y="1531"/>
                  </a:lnTo>
                  <a:lnTo>
                    <a:pt x="96" y="1537"/>
                  </a:lnTo>
                  <a:lnTo>
                    <a:pt x="114" y="1549"/>
                  </a:lnTo>
                  <a:lnTo>
                    <a:pt x="127" y="1567"/>
                  </a:lnTo>
                  <a:lnTo>
                    <a:pt x="139" y="1597"/>
                  </a:lnTo>
                  <a:lnTo>
                    <a:pt x="145" y="1633"/>
                  </a:lnTo>
                  <a:lnTo>
                    <a:pt x="150" y="1663"/>
                  </a:lnTo>
                  <a:lnTo>
                    <a:pt x="156" y="1693"/>
                  </a:lnTo>
                  <a:lnTo>
                    <a:pt x="162" y="1717"/>
                  </a:lnTo>
                  <a:lnTo>
                    <a:pt x="162" y="1723"/>
                  </a:lnTo>
                  <a:lnTo>
                    <a:pt x="216" y="1796"/>
                  </a:lnTo>
                  <a:lnTo>
                    <a:pt x="216" y="1802"/>
                  </a:lnTo>
                  <a:lnTo>
                    <a:pt x="222" y="1814"/>
                  </a:lnTo>
                  <a:lnTo>
                    <a:pt x="228" y="1850"/>
                  </a:lnTo>
                  <a:lnTo>
                    <a:pt x="234" y="1886"/>
                  </a:lnTo>
                  <a:lnTo>
                    <a:pt x="240" y="1904"/>
                  </a:lnTo>
                  <a:lnTo>
                    <a:pt x="240" y="1916"/>
                  </a:lnTo>
                  <a:lnTo>
                    <a:pt x="246" y="1922"/>
                  </a:lnTo>
                  <a:lnTo>
                    <a:pt x="252" y="1934"/>
                  </a:lnTo>
                  <a:lnTo>
                    <a:pt x="258" y="1970"/>
                  </a:lnTo>
                  <a:lnTo>
                    <a:pt x="438" y="1970"/>
                  </a:lnTo>
                  <a:lnTo>
                    <a:pt x="462" y="1922"/>
                  </a:lnTo>
                  <a:lnTo>
                    <a:pt x="624" y="1778"/>
                  </a:lnTo>
                  <a:lnTo>
                    <a:pt x="624" y="1778"/>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0" name="Freeform 4"/>
            <p:cNvSpPr>
              <a:spLocks/>
            </p:cNvSpPr>
            <p:nvPr/>
          </p:nvSpPr>
          <p:spPr bwMode="hidden">
            <a:xfrm>
              <a:off x="0" y="2496"/>
              <a:ext cx="2112" cy="1604"/>
            </a:xfrm>
            <a:custGeom>
              <a:avLst/>
              <a:gdLst>
                <a:gd name="T0" fmla="*/ 580 w 2123"/>
                <a:gd name="T1" fmla="*/ 1043 h 1696"/>
                <a:gd name="T2" fmla="*/ 544 w 2123"/>
                <a:gd name="T3" fmla="*/ 683 h 1696"/>
                <a:gd name="T4" fmla="*/ 670 w 2123"/>
                <a:gd name="T5" fmla="*/ 395 h 1696"/>
                <a:gd name="T6" fmla="*/ 927 w 2123"/>
                <a:gd name="T7" fmla="*/ 587 h 1696"/>
                <a:gd name="T8" fmla="*/ 1214 w 2123"/>
                <a:gd name="T9" fmla="*/ 869 h 1696"/>
                <a:gd name="T10" fmla="*/ 1483 w 2123"/>
                <a:gd name="T11" fmla="*/ 1109 h 1696"/>
                <a:gd name="T12" fmla="*/ 1800 w 2123"/>
                <a:gd name="T13" fmla="*/ 1360 h 1696"/>
                <a:gd name="T14" fmla="*/ 1883 w 2123"/>
                <a:gd name="T15" fmla="*/ 1414 h 1696"/>
                <a:gd name="T16" fmla="*/ 1836 w 2123"/>
                <a:gd name="T17" fmla="*/ 1354 h 1696"/>
                <a:gd name="T18" fmla="*/ 1411 w 2123"/>
                <a:gd name="T19" fmla="*/ 1001 h 1696"/>
                <a:gd name="T20" fmla="*/ 1088 w 2123"/>
                <a:gd name="T21" fmla="*/ 683 h 1696"/>
                <a:gd name="T22" fmla="*/ 723 w 2123"/>
                <a:gd name="T23" fmla="*/ 329 h 1696"/>
                <a:gd name="T24" fmla="*/ 999 w 2123"/>
                <a:gd name="T25" fmla="*/ 311 h 1696"/>
                <a:gd name="T26" fmla="*/ 1286 w 2123"/>
                <a:gd name="T27" fmla="*/ 317 h 1696"/>
                <a:gd name="T28" fmla="*/ 1614 w 2123"/>
                <a:gd name="T29" fmla="*/ 269 h 1696"/>
                <a:gd name="T30" fmla="*/ 2123 w 2123"/>
                <a:gd name="T31" fmla="*/ 197 h 1696"/>
                <a:gd name="T32" fmla="*/ 2075 w 2123"/>
                <a:gd name="T33" fmla="*/ 173 h 1696"/>
                <a:gd name="T34" fmla="*/ 1543 w 2123"/>
                <a:gd name="T35" fmla="*/ 257 h 1696"/>
                <a:gd name="T36" fmla="*/ 1208 w 2123"/>
                <a:gd name="T37" fmla="*/ 275 h 1696"/>
                <a:gd name="T38" fmla="*/ 759 w 2123"/>
                <a:gd name="T39" fmla="*/ 257 h 1696"/>
                <a:gd name="T40" fmla="*/ 819 w 2123"/>
                <a:gd name="T41" fmla="*/ 227 h 1696"/>
                <a:gd name="T42" fmla="*/ 1142 w 2123"/>
                <a:gd name="T43" fmla="*/ 0 h 1696"/>
                <a:gd name="T44" fmla="*/ 1088 w 2123"/>
                <a:gd name="T45" fmla="*/ 30 h 1696"/>
                <a:gd name="T46" fmla="*/ 1010 w 2123"/>
                <a:gd name="T47" fmla="*/ 84 h 1696"/>
                <a:gd name="T48" fmla="*/ 855 w 2123"/>
                <a:gd name="T49" fmla="*/ 191 h 1696"/>
                <a:gd name="T50" fmla="*/ 670 w 2123"/>
                <a:gd name="T51" fmla="*/ 281 h 1696"/>
                <a:gd name="T52" fmla="*/ 634 w 2123"/>
                <a:gd name="T53" fmla="*/ 359 h 1696"/>
                <a:gd name="T54" fmla="*/ 305 w 2123"/>
                <a:gd name="T55" fmla="*/ 587 h 1696"/>
                <a:gd name="T56" fmla="*/ 0 w 2123"/>
                <a:gd name="T57" fmla="*/ 725 h 1696"/>
                <a:gd name="T58" fmla="*/ 0 w 2123"/>
                <a:gd name="T59" fmla="*/ 731 h 1696"/>
                <a:gd name="T60" fmla="*/ 0 w 2123"/>
                <a:gd name="T61" fmla="*/ 767 h 1696"/>
                <a:gd name="T62" fmla="*/ 299 w 2123"/>
                <a:gd name="T63" fmla="*/ 635 h 1696"/>
                <a:gd name="T64" fmla="*/ 592 w 2123"/>
                <a:gd name="T65" fmla="*/ 431 h 1696"/>
                <a:gd name="T66" fmla="*/ 508 w 2123"/>
                <a:gd name="T67" fmla="*/ 671 h 1696"/>
                <a:gd name="T68" fmla="*/ 526 w 2123"/>
                <a:gd name="T69" fmla="*/ 995 h 1696"/>
                <a:gd name="T70" fmla="*/ 460 w 2123"/>
                <a:gd name="T71" fmla="*/ 1168 h 1696"/>
                <a:gd name="T72" fmla="*/ 329 w 2123"/>
                <a:gd name="T73" fmla="*/ 1480 h 1696"/>
                <a:gd name="T74" fmla="*/ 323 w 2123"/>
                <a:gd name="T75" fmla="*/ 1696 h 1696"/>
                <a:gd name="T76" fmla="*/ 329 w 2123"/>
                <a:gd name="T77" fmla="*/ 1696 h 1696"/>
                <a:gd name="T78" fmla="*/ 347 w 2123"/>
                <a:gd name="T79" fmla="*/ 1552 h 1696"/>
                <a:gd name="T80" fmla="*/ 580 w 2123"/>
                <a:gd name="T81" fmla="*/ 1043 h 1696"/>
                <a:gd name="T82" fmla="*/ 580 w 2123"/>
                <a:gd name="T83" fmla="*/ 1043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123" h="1696">
                  <a:moveTo>
                    <a:pt x="580" y="1043"/>
                  </a:moveTo>
                  <a:lnTo>
                    <a:pt x="544" y="683"/>
                  </a:lnTo>
                  <a:lnTo>
                    <a:pt x="670" y="395"/>
                  </a:lnTo>
                  <a:lnTo>
                    <a:pt x="927" y="587"/>
                  </a:lnTo>
                  <a:lnTo>
                    <a:pt x="1214" y="869"/>
                  </a:lnTo>
                  <a:lnTo>
                    <a:pt x="1483" y="1109"/>
                  </a:lnTo>
                  <a:lnTo>
                    <a:pt x="1800" y="1360"/>
                  </a:lnTo>
                  <a:lnTo>
                    <a:pt x="1883" y="1414"/>
                  </a:lnTo>
                  <a:lnTo>
                    <a:pt x="1836" y="1354"/>
                  </a:lnTo>
                  <a:lnTo>
                    <a:pt x="1411" y="1001"/>
                  </a:lnTo>
                  <a:lnTo>
                    <a:pt x="1088" y="683"/>
                  </a:lnTo>
                  <a:lnTo>
                    <a:pt x="723" y="329"/>
                  </a:lnTo>
                  <a:lnTo>
                    <a:pt x="999" y="311"/>
                  </a:lnTo>
                  <a:lnTo>
                    <a:pt x="1286" y="317"/>
                  </a:lnTo>
                  <a:lnTo>
                    <a:pt x="1614" y="269"/>
                  </a:lnTo>
                  <a:lnTo>
                    <a:pt x="2123" y="197"/>
                  </a:lnTo>
                  <a:lnTo>
                    <a:pt x="2075" y="173"/>
                  </a:lnTo>
                  <a:lnTo>
                    <a:pt x="1543" y="257"/>
                  </a:lnTo>
                  <a:lnTo>
                    <a:pt x="1208" y="275"/>
                  </a:lnTo>
                  <a:lnTo>
                    <a:pt x="759" y="257"/>
                  </a:lnTo>
                  <a:lnTo>
                    <a:pt x="819" y="227"/>
                  </a:lnTo>
                  <a:lnTo>
                    <a:pt x="1142" y="0"/>
                  </a:lnTo>
                  <a:lnTo>
                    <a:pt x="1088" y="30"/>
                  </a:lnTo>
                  <a:lnTo>
                    <a:pt x="1010" y="84"/>
                  </a:lnTo>
                  <a:lnTo>
                    <a:pt x="855" y="191"/>
                  </a:lnTo>
                  <a:lnTo>
                    <a:pt x="670" y="281"/>
                  </a:lnTo>
                  <a:lnTo>
                    <a:pt x="634" y="359"/>
                  </a:lnTo>
                  <a:lnTo>
                    <a:pt x="305" y="587"/>
                  </a:lnTo>
                  <a:lnTo>
                    <a:pt x="0" y="725"/>
                  </a:lnTo>
                  <a:lnTo>
                    <a:pt x="0" y="731"/>
                  </a:lnTo>
                  <a:lnTo>
                    <a:pt x="0" y="767"/>
                  </a:lnTo>
                  <a:lnTo>
                    <a:pt x="299" y="635"/>
                  </a:lnTo>
                  <a:lnTo>
                    <a:pt x="592" y="431"/>
                  </a:lnTo>
                  <a:lnTo>
                    <a:pt x="508" y="671"/>
                  </a:lnTo>
                  <a:lnTo>
                    <a:pt x="526" y="995"/>
                  </a:lnTo>
                  <a:lnTo>
                    <a:pt x="460" y="1168"/>
                  </a:lnTo>
                  <a:lnTo>
                    <a:pt x="329" y="1480"/>
                  </a:lnTo>
                  <a:lnTo>
                    <a:pt x="323" y="1696"/>
                  </a:lnTo>
                  <a:lnTo>
                    <a:pt x="329" y="1696"/>
                  </a:lnTo>
                  <a:lnTo>
                    <a:pt x="347" y="1552"/>
                  </a:lnTo>
                  <a:lnTo>
                    <a:pt x="580" y="1043"/>
                  </a:lnTo>
                  <a:lnTo>
                    <a:pt x="580" y="1043"/>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1" name="Freeform 5"/>
            <p:cNvSpPr>
              <a:spLocks/>
            </p:cNvSpPr>
            <p:nvPr/>
          </p:nvSpPr>
          <p:spPr bwMode="hidden">
            <a:xfrm>
              <a:off x="2092" y="3233"/>
              <a:ext cx="3668" cy="943"/>
            </a:xfrm>
            <a:custGeom>
              <a:avLst/>
              <a:gdLst>
                <a:gd name="T0" fmla="*/ 3338 w 3668"/>
                <a:gd name="T1" fmla="*/ 288 h 943"/>
                <a:gd name="T2" fmla="*/ 3194 w 3668"/>
                <a:gd name="T3" fmla="*/ 258 h 943"/>
                <a:gd name="T4" fmla="*/ 2816 w 3668"/>
                <a:gd name="T5" fmla="*/ 234 h 943"/>
                <a:gd name="T6" fmla="*/ 2330 w 3668"/>
                <a:gd name="T7" fmla="*/ 306 h 943"/>
                <a:gd name="T8" fmla="*/ 2372 w 3668"/>
                <a:gd name="T9" fmla="*/ 258 h 943"/>
                <a:gd name="T10" fmla="*/ 2624 w 3668"/>
                <a:gd name="T11" fmla="*/ 132 h 943"/>
                <a:gd name="T12" fmla="*/ 2707 w 3668"/>
                <a:gd name="T13" fmla="*/ 24 h 943"/>
                <a:gd name="T14" fmla="*/ 2642 w 3668"/>
                <a:gd name="T15" fmla="*/ 12 h 943"/>
                <a:gd name="T16" fmla="*/ 2515 w 3668"/>
                <a:gd name="T17" fmla="*/ 54 h 943"/>
                <a:gd name="T18" fmla="*/ 2324 w 3668"/>
                <a:gd name="T19" fmla="*/ 66 h 943"/>
                <a:gd name="T20" fmla="*/ 2101 w 3668"/>
                <a:gd name="T21" fmla="*/ 90 h 943"/>
                <a:gd name="T22" fmla="*/ 1855 w 3668"/>
                <a:gd name="T23" fmla="*/ 228 h 943"/>
                <a:gd name="T24" fmla="*/ 1591 w 3668"/>
                <a:gd name="T25" fmla="*/ 337 h 943"/>
                <a:gd name="T26" fmla="*/ 1459 w 3668"/>
                <a:gd name="T27" fmla="*/ 379 h 943"/>
                <a:gd name="T28" fmla="*/ 1417 w 3668"/>
                <a:gd name="T29" fmla="*/ 361 h 943"/>
                <a:gd name="T30" fmla="*/ 1363 w 3668"/>
                <a:gd name="T31" fmla="*/ 331 h 943"/>
                <a:gd name="T32" fmla="*/ 1344 w 3668"/>
                <a:gd name="T33" fmla="*/ 312 h 943"/>
                <a:gd name="T34" fmla="*/ 1290 w 3668"/>
                <a:gd name="T35" fmla="*/ 288 h 943"/>
                <a:gd name="T36" fmla="*/ 1230 w 3668"/>
                <a:gd name="T37" fmla="*/ 252 h 943"/>
                <a:gd name="T38" fmla="*/ 1119 w 3668"/>
                <a:gd name="T39" fmla="*/ 227 h 943"/>
                <a:gd name="T40" fmla="*/ 1320 w 3668"/>
                <a:gd name="T41" fmla="*/ 438 h 943"/>
                <a:gd name="T42" fmla="*/ 960 w 3668"/>
                <a:gd name="T43" fmla="*/ 558 h 943"/>
                <a:gd name="T44" fmla="*/ 474 w 3668"/>
                <a:gd name="T45" fmla="*/ 630 h 943"/>
                <a:gd name="T46" fmla="*/ 132 w 3668"/>
                <a:gd name="T47" fmla="*/ 781 h 943"/>
                <a:gd name="T48" fmla="*/ 234 w 3668"/>
                <a:gd name="T49" fmla="*/ 847 h 943"/>
                <a:gd name="T50" fmla="*/ 925 w 3668"/>
                <a:gd name="T51" fmla="*/ 739 h 943"/>
                <a:gd name="T52" fmla="*/ 637 w 3668"/>
                <a:gd name="T53" fmla="*/ 925 h 943"/>
                <a:gd name="T54" fmla="*/ 1405 w 3668"/>
                <a:gd name="T55" fmla="*/ 943 h 943"/>
                <a:gd name="T56" fmla="*/ 1447 w 3668"/>
                <a:gd name="T57" fmla="*/ 943 h 943"/>
                <a:gd name="T58" fmla="*/ 2888 w 3668"/>
                <a:gd name="T59" fmla="*/ 859 h 943"/>
                <a:gd name="T60" fmla="*/ 2582 w 3668"/>
                <a:gd name="T61" fmla="*/ 708 h 943"/>
                <a:gd name="T62" fmla="*/ 2299 w 3668"/>
                <a:gd name="T63" fmla="*/ 606 h 943"/>
                <a:gd name="T64" fmla="*/ 2606 w 3668"/>
                <a:gd name="T65" fmla="*/ 588 h 943"/>
                <a:gd name="T66" fmla="*/ 3001 w 3668"/>
                <a:gd name="T67" fmla="*/ 582 h 943"/>
                <a:gd name="T68" fmla="*/ 3452 w 3668"/>
                <a:gd name="T69" fmla="*/ 438 h 943"/>
                <a:gd name="T70" fmla="*/ 3668 w 3668"/>
                <a:gd name="T71" fmla="*/ 312 h 943"/>
                <a:gd name="T72" fmla="*/ 3482 w 3668"/>
                <a:gd name="T73" fmla="*/ 300 h 9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668" h="943">
                  <a:moveTo>
                    <a:pt x="3482" y="300"/>
                  </a:moveTo>
                  <a:lnTo>
                    <a:pt x="3338" y="288"/>
                  </a:lnTo>
                  <a:lnTo>
                    <a:pt x="3320" y="264"/>
                  </a:lnTo>
                  <a:lnTo>
                    <a:pt x="3194" y="258"/>
                  </a:lnTo>
                  <a:lnTo>
                    <a:pt x="3019" y="216"/>
                  </a:lnTo>
                  <a:lnTo>
                    <a:pt x="2816" y="234"/>
                  </a:lnTo>
                  <a:lnTo>
                    <a:pt x="2533" y="288"/>
                  </a:lnTo>
                  <a:lnTo>
                    <a:pt x="2330" y="306"/>
                  </a:lnTo>
                  <a:lnTo>
                    <a:pt x="2149" y="312"/>
                  </a:lnTo>
                  <a:lnTo>
                    <a:pt x="2372" y="258"/>
                  </a:lnTo>
                  <a:lnTo>
                    <a:pt x="2624" y="156"/>
                  </a:lnTo>
                  <a:lnTo>
                    <a:pt x="2624" y="132"/>
                  </a:lnTo>
                  <a:lnTo>
                    <a:pt x="2666" y="78"/>
                  </a:lnTo>
                  <a:lnTo>
                    <a:pt x="2707" y="24"/>
                  </a:lnTo>
                  <a:lnTo>
                    <a:pt x="2695" y="0"/>
                  </a:lnTo>
                  <a:lnTo>
                    <a:pt x="2642" y="12"/>
                  </a:lnTo>
                  <a:lnTo>
                    <a:pt x="2557" y="30"/>
                  </a:lnTo>
                  <a:lnTo>
                    <a:pt x="2515" y="54"/>
                  </a:lnTo>
                  <a:lnTo>
                    <a:pt x="2425" y="84"/>
                  </a:lnTo>
                  <a:lnTo>
                    <a:pt x="2324" y="66"/>
                  </a:lnTo>
                  <a:lnTo>
                    <a:pt x="2191" y="90"/>
                  </a:lnTo>
                  <a:lnTo>
                    <a:pt x="2101" y="90"/>
                  </a:lnTo>
                  <a:lnTo>
                    <a:pt x="2047" y="108"/>
                  </a:lnTo>
                  <a:lnTo>
                    <a:pt x="1855" y="228"/>
                  </a:lnTo>
                  <a:lnTo>
                    <a:pt x="1771" y="288"/>
                  </a:lnTo>
                  <a:lnTo>
                    <a:pt x="1591" y="337"/>
                  </a:lnTo>
                  <a:lnTo>
                    <a:pt x="1465" y="379"/>
                  </a:lnTo>
                  <a:lnTo>
                    <a:pt x="1459" y="379"/>
                  </a:lnTo>
                  <a:lnTo>
                    <a:pt x="1453" y="373"/>
                  </a:lnTo>
                  <a:lnTo>
                    <a:pt x="1417" y="361"/>
                  </a:lnTo>
                  <a:lnTo>
                    <a:pt x="1381" y="343"/>
                  </a:lnTo>
                  <a:lnTo>
                    <a:pt x="1363" y="331"/>
                  </a:lnTo>
                  <a:lnTo>
                    <a:pt x="1357" y="324"/>
                  </a:lnTo>
                  <a:lnTo>
                    <a:pt x="1344" y="312"/>
                  </a:lnTo>
                  <a:lnTo>
                    <a:pt x="1320" y="300"/>
                  </a:lnTo>
                  <a:lnTo>
                    <a:pt x="1290" y="288"/>
                  </a:lnTo>
                  <a:lnTo>
                    <a:pt x="1260" y="270"/>
                  </a:lnTo>
                  <a:lnTo>
                    <a:pt x="1230" y="252"/>
                  </a:lnTo>
                  <a:lnTo>
                    <a:pt x="1187" y="227"/>
                  </a:lnTo>
                  <a:lnTo>
                    <a:pt x="1119" y="227"/>
                  </a:lnTo>
                  <a:lnTo>
                    <a:pt x="1357" y="397"/>
                  </a:lnTo>
                  <a:lnTo>
                    <a:pt x="1320" y="438"/>
                  </a:lnTo>
                  <a:lnTo>
                    <a:pt x="1135" y="522"/>
                  </a:lnTo>
                  <a:lnTo>
                    <a:pt x="960" y="558"/>
                  </a:lnTo>
                  <a:lnTo>
                    <a:pt x="684" y="600"/>
                  </a:lnTo>
                  <a:lnTo>
                    <a:pt x="474" y="630"/>
                  </a:lnTo>
                  <a:lnTo>
                    <a:pt x="390" y="684"/>
                  </a:lnTo>
                  <a:lnTo>
                    <a:pt x="132" y="781"/>
                  </a:lnTo>
                  <a:lnTo>
                    <a:pt x="0" y="829"/>
                  </a:lnTo>
                  <a:lnTo>
                    <a:pt x="234" y="847"/>
                  </a:lnTo>
                  <a:lnTo>
                    <a:pt x="498" y="829"/>
                  </a:lnTo>
                  <a:lnTo>
                    <a:pt x="925" y="739"/>
                  </a:lnTo>
                  <a:lnTo>
                    <a:pt x="840" y="817"/>
                  </a:lnTo>
                  <a:lnTo>
                    <a:pt x="637" y="925"/>
                  </a:lnTo>
                  <a:lnTo>
                    <a:pt x="613" y="943"/>
                  </a:lnTo>
                  <a:lnTo>
                    <a:pt x="1405" y="943"/>
                  </a:lnTo>
                  <a:lnTo>
                    <a:pt x="1411" y="925"/>
                  </a:lnTo>
                  <a:lnTo>
                    <a:pt x="1447" y="943"/>
                  </a:lnTo>
                  <a:lnTo>
                    <a:pt x="2924" y="943"/>
                  </a:lnTo>
                  <a:lnTo>
                    <a:pt x="2888" y="859"/>
                  </a:lnTo>
                  <a:lnTo>
                    <a:pt x="2713" y="775"/>
                  </a:lnTo>
                  <a:lnTo>
                    <a:pt x="2582" y="708"/>
                  </a:lnTo>
                  <a:lnTo>
                    <a:pt x="2336" y="636"/>
                  </a:lnTo>
                  <a:lnTo>
                    <a:pt x="2299" y="606"/>
                  </a:lnTo>
                  <a:lnTo>
                    <a:pt x="2509" y="582"/>
                  </a:lnTo>
                  <a:lnTo>
                    <a:pt x="2606" y="588"/>
                  </a:lnTo>
                  <a:lnTo>
                    <a:pt x="2773" y="588"/>
                  </a:lnTo>
                  <a:lnTo>
                    <a:pt x="3001" y="582"/>
                  </a:lnTo>
                  <a:lnTo>
                    <a:pt x="3259" y="516"/>
                  </a:lnTo>
                  <a:lnTo>
                    <a:pt x="3452" y="438"/>
                  </a:lnTo>
                  <a:lnTo>
                    <a:pt x="3668" y="391"/>
                  </a:lnTo>
                  <a:lnTo>
                    <a:pt x="3668" y="312"/>
                  </a:lnTo>
                  <a:lnTo>
                    <a:pt x="3482" y="300"/>
                  </a:lnTo>
                  <a:lnTo>
                    <a:pt x="3482" y="30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2" name="Freeform 6"/>
            <p:cNvSpPr>
              <a:spLocks/>
            </p:cNvSpPr>
            <p:nvPr/>
          </p:nvSpPr>
          <p:spPr bwMode="hidden">
            <a:xfrm>
              <a:off x="0" y="524"/>
              <a:ext cx="973" cy="1195"/>
            </a:xfrm>
            <a:custGeom>
              <a:avLst/>
              <a:gdLst>
                <a:gd name="T0" fmla="*/ 323 w 969"/>
                <a:gd name="T1" fmla="*/ 1186 h 1192"/>
                <a:gd name="T2" fmla="*/ 490 w 969"/>
                <a:gd name="T3" fmla="*/ 1192 h 1192"/>
                <a:gd name="T4" fmla="*/ 580 w 969"/>
                <a:gd name="T5" fmla="*/ 1150 h 1192"/>
                <a:gd name="T6" fmla="*/ 813 w 969"/>
                <a:gd name="T7" fmla="*/ 1085 h 1192"/>
                <a:gd name="T8" fmla="*/ 933 w 969"/>
                <a:gd name="T9" fmla="*/ 1055 h 1192"/>
                <a:gd name="T10" fmla="*/ 759 w 969"/>
                <a:gd name="T11" fmla="*/ 989 h 1192"/>
                <a:gd name="T12" fmla="*/ 556 w 969"/>
                <a:gd name="T13" fmla="*/ 953 h 1192"/>
                <a:gd name="T14" fmla="*/ 197 w 969"/>
                <a:gd name="T15" fmla="*/ 971 h 1192"/>
                <a:gd name="T16" fmla="*/ 299 w 969"/>
                <a:gd name="T17" fmla="*/ 893 h 1192"/>
                <a:gd name="T18" fmla="*/ 496 w 969"/>
                <a:gd name="T19" fmla="*/ 803 h 1192"/>
                <a:gd name="T20" fmla="*/ 694 w 969"/>
                <a:gd name="T21" fmla="*/ 671 h 1192"/>
                <a:gd name="T22" fmla="*/ 700 w 969"/>
                <a:gd name="T23" fmla="*/ 671 h 1192"/>
                <a:gd name="T24" fmla="*/ 712 w 969"/>
                <a:gd name="T25" fmla="*/ 665 h 1192"/>
                <a:gd name="T26" fmla="*/ 753 w 969"/>
                <a:gd name="T27" fmla="*/ 647 h 1192"/>
                <a:gd name="T28" fmla="*/ 777 w 969"/>
                <a:gd name="T29" fmla="*/ 641 h 1192"/>
                <a:gd name="T30" fmla="*/ 789 w 969"/>
                <a:gd name="T31" fmla="*/ 629 h 1192"/>
                <a:gd name="T32" fmla="*/ 795 w 969"/>
                <a:gd name="T33" fmla="*/ 617 h 1192"/>
                <a:gd name="T34" fmla="*/ 789 w 969"/>
                <a:gd name="T35" fmla="*/ 611 h 1192"/>
                <a:gd name="T36" fmla="*/ 783 w 969"/>
                <a:gd name="T37" fmla="*/ 599 h 1192"/>
                <a:gd name="T38" fmla="*/ 783 w 969"/>
                <a:gd name="T39" fmla="*/ 575 h 1192"/>
                <a:gd name="T40" fmla="*/ 795 w 969"/>
                <a:gd name="T41" fmla="*/ 545 h 1192"/>
                <a:gd name="T42" fmla="*/ 807 w 969"/>
                <a:gd name="T43" fmla="*/ 515 h 1192"/>
                <a:gd name="T44" fmla="*/ 825 w 969"/>
                <a:gd name="T45" fmla="*/ 485 h 1192"/>
                <a:gd name="T46" fmla="*/ 837 w 969"/>
                <a:gd name="T47" fmla="*/ 455 h 1192"/>
                <a:gd name="T48" fmla="*/ 843 w 969"/>
                <a:gd name="T49" fmla="*/ 437 h 1192"/>
                <a:gd name="T50" fmla="*/ 849 w 969"/>
                <a:gd name="T51" fmla="*/ 431 h 1192"/>
                <a:gd name="T52" fmla="*/ 849 w 969"/>
                <a:gd name="T53" fmla="*/ 347 h 1192"/>
                <a:gd name="T54" fmla="*/ 849 w 969"/>
                <a:gd name="T55" fmla="*/ 341 h 1192"/>
                <a:gd name="T56" fmla="*/ 855 w 969"/>
                <a:gd name="T57" fmla="*/ 335 h 1192"/>
                <a:gd name="T58" fmla="*/ 873 w 969"/>
                <a:gd name="T59" fmla="*/ 305 h 1192"/>
                <a:gd name="T60" fmla="*/ 885 w 969"/>
                <a:gd name="T61" fmla="*/ 269 h 1192"/>
                <a:gd name="T62" fmla="*/ 897 w 969"/>
                <a:gd name="T63" fmla="*/ 239 h 1192"/>
                <a:gd name="T64" fmla="*/ 903 w 969"/>
                <a:gd name="T65" fmla="*/ 227 h 1192"/>
                <a:gd name="T66" fmla="*/ 909 w 969"/>
                <a:gd name="T67" fmla="*/ 215 h 1192"/>
                <a:gd name="T68" fmla="*/ 927 w 969"/>
                <a:gd name="T69" fmla="*/ 173 h 1192"/>
                <a:gd name="T70" fmla="*/ 945 w 969"/>
                <a:gd name="T71" fmla="*/ 137 h 1192"/>
                <a:gd name="T72" fmla="*/ 951 w 969"/>
                <a:gd name="T73" fmla="*/ 125 h 1192"/>
                <a:gd name="T74" fmla="*/ 951 w 969"/>
                <a:gd name="T75" fmla="*/ 119 h 1192"/>
                <a:gd name="T76" fmla="*/ 969 w 969"/>
                <a:gd name="T77" fmla="*/ 0 h 1192"/>
                <a:gd name="T78" fmla="*/ 945 w 969"/>
                <a:gd name="T79" fmla="*/ 47 h 1192"/>
                <a:gd name="T80" fmla="*/ 783 w 969"/>
                <a:gd name="T81" fmla="*/ 113 h 1192"/>
                <a:gd name="T82" fmla="*/ 706 w 969"/>
                <a:gd name="T83" fmla="*/ 161 h 1192"/>
                <a:gd name="T84" fmla="*/ 460 w 969"/>
                <a:gd name="T85" fmla="*/ 233 h 1192"/>
                <a:gd name="T86" fmla="*/ 281 w 969"/>
                <a:gd name="T87" fmla="*/ 287 h 1192"/>
                <a:gd name="T88" fmla="*/ 173 w 969"/>
                <a:gd name="T89" fmla="*/ 293 h 1192"/>
                <a:gd name="T90" fmla="*/ 12 w 969"/>
                <a:gd name="T91" fmla="*/ 485 h 1192"/>
                <a:gd name="T92" fmla="*/ 0 w 969"/>
                <a:gd name="T93" fmla="*/ 509 h 1192"/>
                <a:gd name="T94" fmla="*/ 0 w 969"/>
                <a:gd name="T95" fmla="*/ 1186 h 1192"/>
                <a:gd name="T96" fmla="*/ 96 w 969"/>
                <a:gd name="T97" fmla="*/ 1180 h 1192"/>
                <a:gd name="T98" fmla="*/ 323 w 969"/>
                <a:gd name="T99" fmla="*/ 1186 h 1192"/>
                <a:gd name="T100" fmla="*/ 323 w 969"/>
                <a:gd name="T101" fmla="*/ 1186 h 1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69" h="1192">
                  <a:moveTo>
                    <a:pt x="323" y="1186"/>
                  </a:moveTo>
                  <a:lnTo>
                    <a:pt x="490" y="1192"/>
                  </a:lnTo>
                  <a:lnTo>
                    <a:pt x="580" y="1150"/>
                  </a:lnTo>
                  <a:lnTo>
                    <a:pt x="813" y="1085"/>
                  </a:lnTo>
                  <a:lnTo>
                    <a:pt x="933" y="1055"/>
                  </a:lnTo>
                  <a:lnTo>
                    <a:pt x="759" y="989"/>
                  </a:lnTo>
                  <a:lnTo>
                    <a:pt x="556" y="953"/>
                  </a:lnTo>
                  <a:lnTo>
                    <a:pt x="197" y="971"/>
                  </a:lnTo>
                  <a:lnTo>
                    <a:pt x="299" y="893"/>
                  </a:lnTo>
                  <a:lnTo>
                    <a:pt x="496" y="803"/>
                  </a:lnTo>
                  <a:lnTo>
                    <a:pt x="694" y="671"/>
                  </a:lnTo>
                  <a:lnTo>
                    <a:pt x="700" y="671"/>
                  </a:lnTo>
                  <a:lnTo>
                    <a:pt x="712" y="665"/>
                  </a:lnTo>
                  <a:lnTo>
                    <a:pt x="753" y="647"/>
                  </a:lnTo>
                  <a:lnTo>
                    <a:pt x="777" y="641"/>
                  </a:lnTo>
                  <a:lnTo>
                    <a:pt x="789" y="629"/>
                  </a:lnTo>
                  <a:lnTo>
                    <a:pt x="795" y="617"/>
                  </a:lnTo>
                  <a:lnTo>
                    <a:pt x="789" y="611"/>
                  </a:lnTo>
                  <a:lnTo>
                    <a:pt x="783" y="599"/>
                  </a:lnTo>
                  <a:lnTo>
                    <a:pt x="783" y="575"/>
                  </a:lnTo>
                  <a:lnTo>
                    <a:pt x="795" y="545"/>
                  </a:lnTo>
                  <a:lnTo>
                    <a:pt x="807" y="515"/>
                  </a:lnTo>
                  <a:lnTo>
                    <a:pt x="825" y="485"/>
                  </a:lnTo>
                  <a:lnTo>
                    <a:pt x="837" y="455"/>
                  </a:lnTo>
                  <a:lnTo>
                    <a:pt x="843" y="437"/>
                  </a:lnTo>
                  <a:lnTo>
                    <a:pt x="849" y="431"/>
                  </a:lnTo>
                  <a:lnTo>
                    <a:pt x="849" y="347"/>
                  </a:lnTo>
                  <a:lnTo>
                    <a:pt x="849" y="341"/>
                  </a:lnTo>
                  <a:lnTo>
                    <a:pt x="855" y="335"/>
                  </a:lnTo>
                  <a:lnTo>
                    <a:pt x="873" y="305"/>
                  </a:lnTo>
                  <a:lnTo>
                    <a:pt x="885" y="269"/>
                  </a:lnTo>
                  <a:lnTo>
                    <a:pt x="897" y="239"/>
                  </a:lnTo>
                  <a:lnTo>
                    <a:pt x="903" y="227"/>
                  </a:lnTo>
                  <a:lnTo>
                    <a:pt x="909" y="215"/>
                  </a:lnTo>
                  <a:lnTo>
                    <a:pt x="927" y="173"/>
                  </a:lnTo>
                  <a:lnTo>
                    <a:pt x="945" y="137"/>
                  </a:lnTo>
                  <a:lnTo>
                    <a:pt x="951" y="125"/>
                  </a:lnTo>
                  <a:lnTo>
                    <a:pt x="951" y="119"/>
                  </a:lnTo>
                  <a:lnTo>
                    <a:pt x="969" y="0"/>
                  </a:lnTo>
                  <a:lnTo>
                    <a:pt x="945" y="47"/>
                  </a:lnTo>
                  <a:lnTo>
                    <a:pt x="783" y="113"/>
                  </a:lnTo>
                  <a:lnTo>
                    <a:pt x="706" y="161"/>
                  </a:lnTo>
                  <a:lnTo>
                    <a:pt x="460" y="233"/>
                  </a:lnTo>
                  <a:lnTo>
                    <a:pt x="281" y="287"/>
                  </a:lnTo>
                  <a:lnTo>
                    <a:pt x="173" y="293"/>
                  </a:lnTo>
                  <a:lnTo>
                    <a:pt x="12" y="485"/>
                  </a:lnTo>
                  <a:lnTo>
                    <a:pt x="0" y="509"/>
                  </a:lnTo>
                  <a:lnTo>
                    <a:pt x="0" y="1186"/>
                  </a:lnTo>
                  <a:lnTo>
                    <a:pt x="96" y="1180"/>
                  </a:lnTo>
                  <a:lnTo>
                    <a:pt x="323" y="1186"/>
                  </a:lnTo>
                  <a:lnTo>
                    <a:pt x="323" y="1186"/>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3" name="Freeform 7"/>
            <p:cNvSpPr>
              <a:spLocks/>
            </p:cNvSpPr>
            <p:nvPr/>
          </p:nvSpPr>
          <p:spPr bwMode="hidden">
            <a:xfrm>
              <a:off x="3188" y="1"/>
              <a:ext cx="2570" cy="2266"/>
            </a:xfrm>
            <a:custGeom>
              <a:avLst/>
              <a:gdLst>
                <a:gd name="T0" fmla="*/ 859 w 2570"/>
                <a:gd name="T1" fmla="*/ 612 h 2266"/>
                <a:gd name="T2" fmla="*/ 1087 w 2570"/>
                <a:gd name="T3" fmla="*/ 853 h 2266"/>
                <a:gd name="T4" fmla="*/ 961 w 2570"/>
                <a:gd name="T5" fmla="*/ 913 h 2266"/>
                <a:gd name="T6" fmla="*/ 786 w 2570"/>
                <a:gd name="T7" fmla="*/ 883 h 2266"/>
                <a:gd name="T8" fmla="*/ 450 w 2570"/>
                <a:gd name="T9" fmla="*/ 931 h 2266"/>
                <a:gd name="T10" fmla="*/ 150 w 2570"/>
                <a:gd name="T11" fmla="*/ 1075 h 2266"/>
                <a:gd name="T12" fmla="*/ 78 w 2570"/>
                <a:gd name="T13" fmla="*/ 1165 h 2266"/>
                <a:gd name="T14" fmla="*/ 361 w 2570"/>
                <a:gd name="T15" fmla="*/ 1256 h 2266"/>
                <a:gd name="T16" fmla="*/ 444 w 2570"/>
                <a:gd name="T17" fmla="*/ 1316 h 2266"/>
                <a:gd name="T18" fmla="*/ 697 w 2570"/>
                <a:gd name="T19" fmla="*/ 1400 h 2266"/>
                <a:gd name="T20" fmla="*/ 1026 w 2570"/>
                <a:gd name="T21" fmla="*/ 1346 h 2266"/>
                <a:gd name="T22" fmla="*/ 991 w 2570"/>
                <a:gd name="T23" fmla="*/ 1412 h 2266"/>
                <a:gd name="T24" fmla="*/ 804 w 2570"/>
                <a:gd name="T25" fmla="*/ 1574 h 2266"/>
                <a:gd name="T26" fmla="*/ 726 w 2570"/>
                <a:gd name="T27" fmla="*/ 1718 h 2266"/>
                <a:gd name="T28" fmla="*/ 768 w 2570"/>
                <a:gd name="T29" fmla="*/ 1742 h 2266"/>
                <a:gd name="T30" fmla="*/ 865 w 2570"/>
                <a:gd name="T31" fmla="*/ 1693 h 2266"/>
                <a:gd name="T32" fmla="*/ 991 w 2570"/>
                <a:gd name="T33" fmla="*/ 1699 h 2266"/>
                <a:gd name="T34" fmla="*/ 1135 w 2570"/>
                <a:gd name="T35" fmla="*/ 1627 h 2266"/>
                <a:gd name="T36" fmla="*/ 1183 w 2570"/>
                <a:gd name="T37" fmla="*/ 1669 h 2266"/>
                <a:gd name="T38" fmla="*/ 1399 w 2570"/>
                <a:gd name="T39" fmla="*/ 1436 h 2266"/>
                <a:gd name="T40" fmla="*/ 1615 w 2570"/>
                <a:gd name="T41" fmla="*/ 1334 h 2266"/>
                <a:gd name="T42" fmla="*/ 1645 w 2570"/>
                <a:gd name="T43" fmla="*/ 1370 h 2266"/>
                <a:gd name="T44" fmla="*/ 1681 w 2570"/>
                <a:gd name="T45" fmla="*/ 1430 h 2266"/>
                <a:gd name="T46" fmla="*/ 1699 w 2570"/>
                <a:gd name="T47" fmla="*/ 1466 h 2266"/>
                <a:gd name="T48" fmla="*/ 1747 w 2570"/>
                <a:gd name="T49" fmla="*/ 1550 h 2266"/>
                <a:gd name="T50" fmla="*/ 1772 w 2570"/>
                <a:gd name="T51" fmla="*/ 1586 h 2266"/>
                <a:gd name="T52" fmla="*/ 2124 w 2570"/>
                <a:gd name="T53" fmla="*/ 2248 h 2266"/>
                <a:gd name="T54" fmla="*/ 1693 w 2570"/>
                <a:gd name="T55" fmla="*/ 1322 h 2266"/>
                <a:gd name="T56" fmla="*/ 1861 w 2570"/>
                <a:gd name="T57" fmla="*/ 1165 h 2266"/>
                <a:gd name="T58" fmla="*/ 2173 w 2570"/>
                <a:gd name="T59" fmla="*/ 1099 h 2266"/>
                <a:gd name="T60" fmla="*/ 2390 w 2570"/>
                <a:gd name="T61" fmla="*/ 1009 h 2266"/>
                <a:gd name="T62" fmla="*/ 2570 w 2570"/>
                <a:gd name="T63" fmla="*/ 805 h 2266"/>
                <a:gd name="T64" fmla="*/ 2342 w 2570"/>
                <a:gd name="T65" fmla="*/ 781 h 2266"/>
                <a:gd name="T66" fmla="*/ 2114 w 2570"/>
                <a:gd name="T67" fmla="*/ 763 h 2266"/>
                <a:gd name="T68" fmla="*/ 2408 w 2570"/>
                <a:gd name="T69" fmla="*/ 433 h 2266"/>
                <a:gd name="T70" fmla="*/ 2426 w 2570"/>
                <a:gd name="T71" fmla="*/ 421 h 2266"/>
                <a:gd name="T72" fmla="*/ 2474 w 2570"/>
                <a:gd name="T73" fmla="*/ 379 h 2266"/>
                <a:gd name="T74" fmla="*/ 2492 w 2570"/>
                <a:gd name="T75" fmla="*/ 355 h 2266"/>
                <a:gd name="T76" fmla="*/ 2474 w 2570"/>
                <a:gd name="T77" fmla="*/ 337 h 2266"/>
                <a:gd name="T78" fmla="*/ 2474 w 2570"/>
                <a:gd name="T79" fmla="*/ 271 h 2266"/>
                <a:gd name="T80" fmla="*/ 2492 w 2570"/>
                <a:gd name="T81" fmla="*/ 192 h 2266"/>
                <a:gd name="T82" fmla="*/ 2504 w 2570"/>
                <a:gd name="T83" fmla="*/ 132 h 2266"/>
                <a:gd name="T84" fmla="*/ 2492 w 2570"/>
                <a:gd name="T85" fmla="*/ 36 h 2266"/>
                <a:gd name="T86" fmla="*/ 2492 w 2570"/>
                <a:gd name="T87" fmla="*/ 24 h 2266"/>
                <a:gd name="T88" fmla="*/ 2102 w 2570"/>
                <a:gd name="T89" fmla="*/ 0 h 2266"/>
                <a:gd name="T90" fmla="*/ 1909 w 2570"/>
                <a:gd name="T91" fmla="*/ 90 h 2266"/>
                <a:gd name="T92" fmla="*/ 1747 w 2570"/>
                <a:gd name="T93" fmla="*/ 535 h 2266"/>
                <a:gd name="T94" fmla="*/ 1711 w 2570"/>
                <a:gd name="T95" fmla="*/ 469 h 2266"/>
                <a:gd name="T96" fmla="*/ 1633 w 2570"/>
                <a:gd name="T97" fmla="*/ 144 h 2266"/>
                <a:gd name="T98" fmla="*/ 1579 w 2570"/>
                <a:gd name="T99" fmla="*/ 0 h 2266"/>
                <a:gd name="T100" fmla="*/ 738 w 2570"/>
                <a:gd name="T101" fmla="*/ 186 h 2266"/>
                <a:gd name="T102" fmla="*/ 756 w 2570"/>
                <a:gd name="T103" fmla="*/ 463 h 2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570" h="2266">
                  <a:moveTo>
                    <a:pt x="756" y="463"/>
                  </a:moveTo>
                  <a:lnTo>
                    <a:pt x="859" y="612"/>
                  </a:lnTo>
                  <a:lnTo>
                    <a:pt x="937" y="720"/>
                  </a:lnTo>
                  <a:lnTo>
                    <a:pt x="1087" y="853"/>
                  </a:lnTo>
                  <a:lnTo>
                    <a:pt x="1105" y="907"/>
                  </a:lnTo>
                  <a:lnTo>
                    <a:pt x="961" y="913"/>
                  </a:lnTo>
                  <a:lnTo>
                    <a:pt x="895" y="901"/>
                  </a:lnTo>
                  <a:lnTo>
                    <a:pt x="786" y="883"/>
                  </a:lnTo>
                  <a:lnTo>
                    <a:pt x="637" y="859"/>
                  </a:lnTo>
                  <a:lnTo>
                    <a:pt x="450" y="931"/>
                  </a:lnTo>
                  <a:lnTo>
                    <a:pt x="306" y="1021"/>
                  </a:lnTo>
                  <a:lnTo>
                    <a:pt x="150" y="1075"/>
                  </a:lnTo>
                  <a:lnTo>
                    <a:pt x="0" y="1153"/>
                  </a:lnTo>
                  <a:lnTo>
                    <a:pt x="78" y="1165"/>
                  </a:lnTo>
                  <a:lnTo>
                    <a:pt x="264" y="1220"/>
                  </a:lnTo>
                  <a:lnTo>
                    <a:pt x="361" y="1256"/>
                  </a:lnTo>
                  <a:lnTo>
                    <a:pt x="367" y="1298"/>
                  </a:lnTo>
                  <a:lnTo>
                    <a:pt x="444" y="1316"/>
                  </a:lnTo>
                  <a:lnTo>
                    <a:pt x="558" y="1400"/>
                  </a:lnTo>
                  <a:lnTo>
                    <a:pt x="697" y="1400"/>
                  </a:lnTo>
                  <a:lnTo>
                    <a:pt x="895" y="1346"/>
                  </a:lnTo>
                  <a:lnTo>
                    <a:pt x="1026" y="1346"/>
                  </a:lnTo>
                  <a:lnTo>
                    <a:pt x="1147" y="1358"/>
                  </a:lnTo>
                  <a:lnTo>
                    <a:pt x="991" y="1412"/>
                  </a:lnTo>
                  <a:lnTo>
                    <a:pt x="804" y="1538"/>
                  </a:lnTo>
                  <a:lnTo>
                    <a:pt x="804" y="1574"/>
                  </a:lnTo>
                  <a:lnTo>
                    <a:pt x="762" y="1645"/>
                  </a:lnTo>
                  <a:lnTo>
                    <a:pt x="726" y="1718"/>
                  </a:lnTo>
                  <a:lnTo>
                    <a:pt x="732" y="1754"/>
                  </a:lnTo>
                  <a:lnTo>
                    <a:pt x="768" y="1742"/>
                  </a:lnTo>
                  <a:lnTo>
                    <a:pt x="829" y="1730"/>
                  </a:lnTo>
                  <a:lnTo>
                    <a:pt x="865" y="1693"/>
                  </a:lnTo>
                  <a:lnTo>
                    <a:pt x="925" y="1663"/>
                  </a:lnTo>
                  <a:lnTo>
                    <a:pt x="991" y="1699"/>
                  </a:lnTo>
                  <a:lnTo>
                    <a:pt x="1087" y="1675"/>
                  </a:lnTo>
                  <a:lnTo>
                    <a:pt x="1135" y="1627"/>
                  </a:lnTo>
                  <a:lnTo>
                    <a:pt x="1147" y="1687"/>
                  </a:lnTo>
                  <a:lnTo>
                    <a:pt x="1183" y="1669"/>
                  </a:lnTo>
                  <a:lnTo>
                    <a:pt x="1333" y="1514"/>
                  </a:lnTo>
                  <a:lnTo>
                    <a:pt x="1399" y="1436"/>
                  </a:lnTo>
                  <a:lnTo>
                    <a:pt x="1526" y="1382"/>
                  </a:lnTo>
                  <a:lnTo>
                    <a:pt x="1615" y="1334"/>
                  </a:lnTo>
                  <a:lnTo>
                    <a:pt x="1627" y="1346"/>
                  </a:lnTo>
                  <a:lnTo>
                    <a:pt x="1645" y="1370"/>
                  </a:lnTo>
                  <a:lnTo>
                    <a:pt x="1669" y="1400"/>
                  </a:lnTo>
                  <a:lnTo>
                    <a:pt x="1681" y="1430"/>
                  </a:lnTo>
                  <a:lnTo>
                    <a:pt x="1687" y="1448"/>
                  </a:lnTo>
                  <a:lnTo>
                    <a:pt x="1699" y="1466"/>
                  </a:lnTo>
                  <a:lnTo>
                    <a:pt x="1729" y="1520"/>
                  </a:lnTo>
                  <a:lnTo>
                    <a:pt x="1747" y="1550"/>
                  </a:lnTo>
                  <a:lnTo>
                    <a:pt x="1766" y="1574"/>
                  </a:lnTo>
                  <a:lnTo>
                    <a:pt x="1772" y="1586"/>
                  </a:lnTo>
                  <a:lnTo>
                    <a:pt x="1778" y="1592"/>
                  </a:lnTo>
                  <a:lnTo>
                    <a:pt x="2124" y="2248"/>
                  </a:lnTo>
                  <a:lnTo>
                    <a:pt x="2215" y="2266"/>
                  </a:lnTo>
                  <a:lnTo>
                    <a:pt x="1693" y="1322"/>
                  </a:lnTo>
                  <a:lnTo>
                    <a:pt x="1723" y="1262"/>
                  </a:lnTo>
                  <a:lnTo>
                    <a:pt x="1861" y="1165"/>
                  </a:lnTo>
                  <a:lnTo>
                    <a:pt x="1988" y="1129"/>
                  </a:lnTo>
                  <a:lnTo>
                    <a:pt x="2173" y="1099"/>
                  </a:lnTo>
                  <a:lnTo>
                    <a:pt x="2318" y="1075"/>
                  </a:lnTo>
                  <a:lnTo>
                    <a:pt x="2390" y="1009"/>
                  </a:lnTo>
                  <a:lnTo>
                    <a:pt x="2570" y="895"/>
                  </a:lnTo>
                  <a:lnTo>
                    <a:pt x="2570" y="805"/>
                  </a:lnTo>
                  <a:lnTo>
                    <a:pt x="2516" y="787"/>
                  </a:lnTo>
                  <a:lnTo>
                    <a:pt x="2342" y="781"/>
                  </a:lnTo>
                  <a:lnTo>
                    <a:pt x="2042" y="871"/>
                  </a:lnTo>
                  <a:lnTo>
                    <a:pt x="2114" y="763"/>
                  </a:lnTo>
                  <a:lnTo>
                    <a:pt x="2264" y="624"/>
                  </a:lnTo>
                  <a:lnTo>
                    <a:pt x="2408" y="433"/>
                  </a:lnTo>
                  <a:lnTo>
                    <a:pt x="2414" y="433"/>
                  </a:lnTo>
                  <a:lnTo>
                    <a:pt x="2426" y="421"/>
                  </a:lnTo>
                  <a:lnTo>
                    <a:pt x="2456" y="397"/>
                  </a:lnTo>
                  <a:lnTo>
                    <a:pt x="2474" y="379"/>
                  </a:lnTo>
                  <a:lnTo>
                    <a:pt x="2486" y="367"/>
                  </a:lnTo>
                  <a:lnTo>
                    <a:pt x="2492" y="355"/>
                  </a:lnTo>
                  <a:lnTo>
                    <a:pt x="2486" y="349"/>
                  </a:lnTo>
                  <a:lnTo>
                    <a:pt x="2474" y="337"/>
                  </a:lnTo>
                  <a:lnTo>
                    <a:pt x="2474" y="307"/>
                  </a:lnTo>
                  <a:lnTo>
                    <a:pt x="2474" y="271"/>
                  </a:lnTo>
                  <a:lnTo>
                    <a:pt x="2480" y="228"/>
                  </a:lnTo>
                  <a:lnTo>
                    <a:pt x="2492" y="192"/>
                  </a:lnTo>
                  <a:lnTo>
                    <a:pt x="2498" y="156"/>
                  </a:lnTo>
                  <a:lnTo>
                    <a:pt x="2504" y="132"/>
                  </a:lnTo>
                  <a:lnTo>
                    <a:pt x="2504" y="126"/>
                  </a:lnTo>
                  <a:lnTo>
                    <a:pt x="2492" y="36"/>
                  </a:lnTo>
                  <a:lnTo>
                    <a:pt x="2492" y="36"/>
                  </a:lnTo>
                  <a:lnTo>
                    <a:pt x="2492" y="24"/>
                  </a:lnTo>
                  <a:lnTo>
                    <a:pt x="2498" y="0"/>
                  </a:lnTo>
                  <a:lnTo>
                    <a:pt x="2102" y="0"/>
                  </a:lnTo>
                  <a:lnTo>
                    <a:pt x="2006" y="60"/>
                  </a:lnTo>
                  <a:lnTo>
                    <a:pt x="1909" y="90"/>
                  </a:lnTo>
                  <a:lnTo>
                    <a:pt x="1808" y="337"/>
                  </a:lnTo>
                  <a:lnTo>
                    <a:pt x="1747" y="535"/>
                  </a:lnTo>
                  <a:lnTo>
                    <a:pt x="1687" y="588"/>
                  </a:lnTo>
                  <a:lnTo>
                    <a:pt x="1711" y="469"/>
                  </a:lnTo>
                  <a:lnTo>
                    <a:pt x="1687" y="343"/>
                  </a:lnTo>
                  <a:lnTo>
                    <a:pt x="1633" y="144"/>
                  </a:lnTo>
                  <a:lnTo>
                    <a:pt x="1585" y="12"/>
                  </a:lnTo>
                  <a:lnTo>
                    <a:pt x="1579" y="0"/>
                  </a:lnTo>
                  <a:lnTo>
                    <a:pt x="786" y="0"/>
                  </a:lnTo>
                  <a:lnTo>
                    <a:pt x="738" y="186"/>
                  </a:lnTo>
                  <a:lnTo>
                    <a:pt x="756" y="463"/>
                  </a:lnTo>
                  <a:lnTo>
                    <a:pt x="756" y="463"/>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4" name="Freeform 8"/>
            <p:cNvSpPr>
              <a:spLocks/>
            </p:cNvSpPr>
            <p:nvPr/>
          </p:nvSpPr>
          <p:spPr bwMode="hidden">
            <a:xfrm>
              <a:off x="3525" y="1"/>
              <a:ext cx="2185" cy="1508"/>
            </a:xfrm>
            <a:custGeom>
              <a:avLst/>
              <a:gdLst>
                <a:gd name="T0" fmla="*/ 1034 w 2176"/>
                <a:gd name="T1" fmla="*/ 767 h 1505"/>
                <a:gd name="T2" fmla="*/ 1190 w 2176"/>
                <a:gd name="T3" fmla="*/ 1235 h 1505"/>
                <a:gd name="T4" fmla="*/ 956 w 2176"/>
                <a:gd name="T5" fmla="*/ 1193 h 1505"/>
                <a:gd name="T6" fmla="*/ 723 w 2176"/>
                <a:gd name="T7" fmla="*/ 1127 h 1505"/>
                <a:gd name="T8" fmla="*/ 442 w 2176"/>
                <a:gd name="T9" fmla="*/ 1109 h 1505"/>
                <a:gd name="T10" fmla="*/ 0 w 2176"/>
                <a:gd name="T11" fmla="*/ 1079 h 1505"/>
                <a:gd name="T12" fmla="*/ 30 w 2176"/>
                <a:gd name="T13" fmla="*/ 1115 h 1505"/>
                <a:gd name="T14" fmla="*/ 496 w 2176"/>
                <a:gd name="T15" fmla="*/ 1133 h 1505"/>
                <a:gd name="T16" fmla="*/ 777 w 2176"/>
                <a:gd name="T17" fmla="*/ 1187 h 1505"/>
                <a:gd name="T18" fmla="*/ 1130 w 2176"/>
                <a:gd name="T19" fmla="*/ 1301 h 1505"/>
                <a:gd name="T20" fmla="*/ 1070 w 2176"/>
                <a:gd name="T21" fmla="*/ 1319 h 1505"/>
                <a:gd name="T22" fmla="*/ 711 w 2176"/>
                <a:gd name="T23" fmla="*/ 1505 h 1505"/>
                <a:gd name="T24" fmla="*/ 765 w 2176"/>
                <a:gd name="T25" fmla="*/ 1481 h 1505"/>
                <a:gd name="T26" fmla="*/ 861 w 2176"/>
                <a:gd name="T27" fmla="*/ 1439 h 1505"/>
                <a:gd name="T28" fmla="*/ 1022 w 2176"/>
                <a:gd name="T29" fmla="*/ 1355 h 1505"/>
                <a:gd name="T30" fmla="*/ 1214 w 2176"/>
                <a:gd name="T31" fmla="*/ 1295 h 1505"/>
                <a:gd name="T32" fmla="*/ 1267 w 2176"/>
                <a:gd name="T33" fmla="*/ 1223 h 1505"/>
                <a:gd name="T34" fmla="*/ 1632 w 2176"/>
                <a:gd name="T35" fmla="*/ 1043 h 1505"/>
                <a:gd name="T36" fmla="*/ 1931 w 2176"/>
                <a:gd name="T37" fmla="*/ 953 h 1505"/>
                <a:gd name="T38" fmla="*/ 2176 w 2176"/>
                <a:gd name="T39" fmla="*/ 821 h 1505"/>
                <a:gd name="T40" fmla="*/ 1961 w 2176"/>
                <a:gd name="T41" fmla="*/ 911 h 1505"/>
                <a:gd name="T42" fmla="*/ 1656 w 2176"/>
                <a:gd name="T43" fmla="*/ 989 h 1505"/>
                <a:gd name="T44" fmla="*/ 1339 w 2176"/>
                <a:gd name="T45" fmla="*/ 1151 h 1505"/>
                <a:gd name="T46" fmla="*/ 1501 w 2176"/>
                <a:gd name="T47" fmla="*/ 905 h 1505"/>
                <a:gd name="T48" fmla="*/ 1620 w 2176"/>
                <a:gd name="T49" fmla="*/ 545 h 1505"/>
                <a:gd name="T50" fmla="*/ 1740 w 2176"/>
                <a:gd name="T51" fmla="*/ 372 h 1505"/>
                <a:gd name="T52" fmla="*/ 1979 w 2176"/>
                <a:gd name="T53" fmla="*/ 60 h 1505"/>
                <a:gd name="T54" fmla="*/ 2003 w 2176"/>
                <a:gd name="T55" fmla="*/ 0 h 1505"/>
                <a:gd name="T56" fmla="*/ 1973 w 2176"/>
                <a:gd name="T57" fmla="*/ 0 h 1505"/>
                <a:gd name="T58" fmla="*/ 1596 w 2176"/>
                <a:gd name="T59" fmla="*/ 480 h 1505"/>
                <a:gd name="T60" fmla="*/ 1477 w 2176"/>
                <a:gd name="T61" fmla="*/ 887 h 1505"/>
                <a:gd name="T62" fmla="*/ 1255 w 2176"/>
                <a:gd name="T63" fmla="*/ 1175 h 1505"/>
                <a:gd name="T64" fmla="*/ 1130 w 2176"/>
                <a:gd name="T65" fmla="*/ 905 h 1505"/>
                <a:gd name="T66" fmla="*/ 1010 w 2176"/>
                <a:gd name="T67" fmla="*/ 540 h 1505"/>
                <a:gd name="T68" fmla="*/ 885 w 2176"/>
                <a:gd name="T69" fmla="*/ 222 h 1505"/>
                <a:gd name="T70" fmla="*/ 789 w 2176"/>
                <a:gd name="T71" fmla="*/ 0 h 1505"/>
                <a:gd name="T72" fmla="*/ 753 w 2176"/>
                <a:gd name="T73" fmla="*/ 0 h 1505"/>
                <a:gd name="T74" fmla="*/ 903 w 2176"/>
                <a:gd name="T75" fmla="*/ 354 h 1505"/>
                <a:gd name="T76" fmla="*/ 1034 w 2176"/>
                <a:gd name="T77" fmla="*/ 767 h 1505"/>
                <a:gd name="T78" fmla="*/ 1034 w 2176"/>
                <a:gd name="T79" fmla="*/ 767 h 1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76" h="1505">
                  <a:moveTo>
                    <a:pt x="1034" y="767"/>
                  </a:moveTo>
                  <a:lnTo>
                    <a:pt x="1190" y="1235"/>
                  </a:lnTo>
                  <a:lnTo>
                    <a:pt x="956" y="1193"/>
                  </a:lnTo>
                  <a:lnTo>
                    <a:pt x="723" y="1127"/>
                  </a:lnTo>
                  <a:lnTo>
                    <a:pt x="442" y="1109"/>
                  </a:lnTo>
                  <a:lnTo>
                    <a:pt x="0" y="1079"/>
                  </a:lnTo>
                  <a:lnTo>
                    <a:pt x="30" y="1115"/>
                  </a:lnTo>
                  <a:lnTo>
                    <a:pt x="496" y="1133"/>
                  </a:lnTo>
                  <a:lnTo>
                    <a:pt x="777" y="1187"/>
                  </a:lnTo>
                  <a:lnTo>
                    <a:pt x="1130" y="1301"/>
                  </a:lnTo>
                  <a:lnTo>
                    <a:pt x="1070" y="1319"/>
                  </a:lnTo>
                  <a:lnTo>
                    <a:pt x="711" y="1505"/>
                  </a:lnTo>
                  <a:lnTo>
                    <a:pt x="765" y="1481"/>
                  </a:lnTo>
                  <a:lnTo>
                    <a:pt x="861" y="1439"/>
                  </a:lnTo>
                  <a:lnTo>
                    <a:pt x="1022" y="1355"/>
                  </a:lnTo>
                  <a:lnTo>
                    <a:pt x="1214" y="1295"/>
                  </a:lnTo>
                  <a:lnTo>
                    <a:pt x="1267" y="1223"/>
                  </a:lnTo>
                  <a:lnTo>
                    <a:pt x="1632" y="1043"/>
                  </a:lnTo>
                  <a:lnTo>
                    <a:pt x="1931" y="953"/>
                  </a:lnTo>
                  <a:lnTo>
                    <a:pt x="2176" y="821"/>
                  </a:lnTo>
                  <a:lnTo>
                    <a:pt x="1961" y="911"/>
                  </a:lnTo>
                  <a:lnTo>
                    <a:pt x="1656" y="989"/>
                  </a:lnTo>
                  <a:lnTo>
                    <a:pt x="1339" y="1151"/>
                  </a:lnTo>
                  <a:lnTo>
                    <a:pt x="1501" y="905"/>
                  </a:lnTo>
                  <a:lnTo>
                    <a:pt x="1620" y="545"/>
                  </a:lnTo>
                  <a:lnTo>
                    <a:pt x="1740" y="372"/>
                  </a:lnTo>
                  <a:lnTo>
                    <a:pt x="1979" y="60"/>
                  </a:lnTo>
                  <a:lnTo>
                    <a:pt x="2003" y="0"/>
                  </a:lnTo>
                  <a:lnTo>
                    <a:pt x="1973" y="0"/>
                  </a:lnTo>
                  <a:lnTo>
                    <a:pt x="1596" y="480"/>
                  </a:lnTo>
                  <a:lnTo>
                    <a:pt x="1477" y="887"/>
                  </a:lnTo>
                  <a:lnTo>
                    <a:pt x="1255" y="1175"/>
                  </a:lnTo>
                  <a:lnTo>
                    <a:pt x="1130" y="905"/>
                  </a:lnTo>
                  <a:lnTo>
                    <a:pt x="1010" y="540"/>
                  </a:lnTo>
                  <a:lnTo>
                    <a:pt x="885" y="222"/>
                  </a:lnTo>
                  <a:lnTo>
                    <a:pt x="789" y="0"/>
                  </a:lnTo>
                  <a:lnTo>
                    <a:pt x="753" y="0"/>
                  </a:lnTo>
                  <a:lnTo>
                    <a:pt x="903" y="354"/>
                  </a:lnTo>
                  <a:lnTo>
                    <a:pt x="1034" y="767"/>
                  </a:lnTo>
                  <a:lnTo>
                    <a:pt x="1034" y="767"/>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5" name="Freeform 9"/>
            <p:cNvSpPr>
              <a:spLocks/>
            </p:cNvSpPr>
            <p:nvPr/>
          </p:nvSpPr>
          <p:spPr bwMode="hidden">
            <a:xfrm>
              <a:off x="0" y="649"/>
              <a:ext cx="816" cy="806"/>
            </a:xfrm>
            <a:custGeom>
              <a:avLst/>
              <a:gdLst>
                <a:gd name="T0" fmla="*/ 161 w 813"/>
                <a:gd name="T1" fmla="*/ 564 h 804"/>
                <a:gd name="T2" fmla="*/ 329 w 813"/>
                <a:gd name="T3" fmla="*/ 438 h 804"/>
                <a:gd name="T4" fmla="*/ 646 w 813"/>
                <a:gd name="T5" fmla="*/ 216 h 804"/>
                <a:gd name="T6" fmla="*/ 813 w 813"/>
                <a:gd name="T7" fmla="*/ 0 h 804"/>
                <a:gd name="T8" fmla="*/ 676 w 813"/>
                <a:gd name="T9" fmla="*/ 150 h 804"/>
                <a:gd name="T10" fmla="*/ 144 w 813"/>
                <a:gd name="T11" fmla="*/ 504 h 804"/>
                <a:gd name="T12" fmla="*/ 0 w 813"/>
                <a:gd name="T13" fmla="*/ 732 h 804"/>
                <a:gd name="T14" fmla="*/ 0 w 813"/>
                <a:gd name="T15" fmla="*/ 804 h 804"/>
                <a:gd name="T16" fmla="*/ 161 w 813"/>
                <a:gd name="T17" fmla="*/ 564 h 804"/>
                <a:gd name="T18" fmla="*/ 161 w 813"/>
                <a:gd name="T19" fmla="*/ 564 h 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13" h="804">
                  <a:moveTo>
                    <a:pt x="161" y="564"/>
                  </a:moveTo>
                  <a:lnTo>
                    <a:pt x="329" y="438"/>
                  </a:lnTo>
                  <a:lnTo>
                    <a:pt x="646" y="216"/>
                  </a:lnTo>
                  <a:lnTo>
                    <a:pt x="813" y="0"/>
                  </a:lnTo>
                  <a:lnTo>
                    <a:pt x="676" y="150"/>
                  </a:lnTo>
                  <a:lnTo>
                    <a:pt x="144" y="504"/>
                  </a:lnTo>
                  <a:lnTo>
                    <a:pt x="0" y="732"/>
                  </a:lnTo>
                  <a:lnTo>
                    <a:pt x="0" y="804"/>
                  </a:lnTo>
                  <a:lnTo>
                    <a:pt x="161" y="564"/>
                  </a:lnTo>
                  <a:lnTo>
                    <a:pt x="161" y="564"/>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6" name="Freeform 10"/>
            <p:cNvSpPr>
              <a:spLocks/>
            </p:cNvSpPr>
            <p:nvPr/>
          </p:nvSpPr>
          <p:spPr bwMode="hidden">
            <a:xfrm>
              <a:off x="0" y="1545"/>
              <a:ext cx="762" cy="107"/>
            </a:xfrm>
            <a:custGeom>
              <a:avLst/>
              <a:gdLst>
                <a:gd name="T0" fmla="*/ 460 w 759"/>
                <a:gd name="T1" fmla="*/ 66 h 107"/>
                <a:gd name="T2" fmla="*/ 759 w 759"/>
                <a:gd name="T3" fmla="*/ 0 h 107"/>
                <a:gd name="T4" fmla="*/ 496 w 759"/>
                <a:gd name="T5" fmla="*/ 36 h 107"/>
                <a:gd name="T6" fmla="*/ 138 w 759"/>
                <a:gd name="T7" fmla="*/ 48 h 107"/>
                <a:gd name="T8" fmla="*/ 0 w 759"/>
                <a:gd name="T9" fmla="*/ 78 h 107"/>
                <a:gd name="T10" fmla="*/ 0 w 759"/>
                <a:gd name="T11" fmla="*/ 107 h 107"/>
                <a:gd name="T12" fmla="*/ 96 w 759"/>
                <a:gd name="T13" fmla="*/ 89 h 107"/>
                <a:gd name="T14" fmla="*/ 460 w 759"/>
                <a:gd name="T15" fmla="*/ 66 h 107"/>
                <a:gd name="T16" fmla="*/ 460 w 759"/>
                <a:gd name="T17" fmla="*/ 6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9" h="107">
                  <a:moveTo>
                    <a:pt x="460" y="66"/>
                  </a:moveTo>
                  <a:lnTo>
                    <a:pt x="759" y="0"/>
                  </a:lnTo>
                  <a:lnTo>
                    <a:pt x="496" y="36"/>
                  </a:lnTo>
                  <a:lnTo>
                    <a:pt x="138" y="48"/>
                  </a:lnTo>
                  <a:lnTo>
                    <a:pt x="0" y="78"/>
                  </a:lnTo>
                  <a:lnTo>
                    <a:pt x="0" y="107"/>
                  </a:lnTo>
                  <a:lnTo>
                    <a:pt x="96" y="89"/>
                  </a:lnTo>
                  <a:lnTo>
                    <a:pt x="460" y="66"/>
                  </a:lnTo>
                  <a:lnTo>
                    <a:pt x="460" y="66"/>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7" name="Freeform 11"/>
            <p:cNvSpPr>
              <a:spLocks/>
            </p:cNvSpPr>
            <p:nvPr/>
          </p:nvSpPr>
          <p:spPr bwMode="hidden">
            <a:xfrm>
              <a:off x="2314" y="3431"/>
              <a:ext cx="3182" cy="745"/>
            </a:xfrm>
            <a:custGeom>
              <a:avLst/>
              <a:gdLst>
                <a:gd name="T0" fmla="*/ 1387 w 3169"/>
                <a:gd name="T1" fmla="*/ 239 h 743"/>
                <a:gd name="T2" fmla="*/ 1734 w 3169"/>
                <a:gd name="T3" fmla="*/ 233 h 743"/>
                <a:gd name="T4" fmla="*/ 2087 w 3169"/>
                <a:gd name="T5" fmla="*/ 251 h 743"/>
                <a:gd name="T6" fmla="*/ 2505 w 3169"/>
                <a:gd name="T7" fmla="*/ 233 h 743"/>
                <a:gd name="T8" fmla="*/ 3169 w 3169"/>
                <a:gd name="T9" fmla="*/ 204 h 743"/>
                <a:gd name="T10" fmla="*/ 3115 w 3169"/>
                <a:gd name="T11" fmla="*/ 186 h 743"/>
                <a:gd name="T12" fmla="*/ 2422 w 3169"/>
                <a:gd name="T13" fmla="*/ 221 h 743"/>
                <a:gd name="T14" fmla="*/ 2003 w 3169"/>
                <a:gd name="T15" fmla="*/ 221 h 743"/>
                <a:gd name="T16" fmla="*/ 1459 w 3169"/>
                <a:gd name="T17" fmla="*/ 186 h 743"/>
                <a:gd name="T18" fmla="*/ 1543 w 3169"/>
                <a:gd name="T19" fmla="*/ 168 h 743"/>
                <a:gd name="T20" fmla="*/ 2039 w 3169"/>
                <a:gd name="T21" fmla="*/ 0 h 743"/>
                <a:gd name="T22" fmla="*/ 1961 w 3169"/>
                <a:gd name="T23" fmla="*/ 24 h 743"/>
                <a:gd name="T24" fmla="*/ 1836 w 3169"/>
                <a:gd name="T25" fmla="*/ 66 h 743"/>
                <a:gd name="T26" fmla="*/ 1602 w 3169"/>
                <a:gd name="T27" fmla="*/ 138 h 743"/>
                <a:gd name="T28" fmla="*/ 1339 w 3169"/>
                <a:gd name="T29" fmla="*/ 198 h 743"/>
                <a:gd name="T30" fmla="*/ 1268 w 3169"/>
                <a:gd name="T31" fmla="*/ 251 h 743"/>
                <a:gd name="T32" fmla="*/ 765 w 3169"/>
                <a:gd name="T33" fmla="*/ 413 h 743"/>
                <a:gd name="T34" fmla="*/ 335 w 3169"/>
                <a:gd name="T35" fmla="*/ 503 h 743"/>
                <a:gd name="T36" fmla="*/ 0 w 3169"/>
                <a:gd name="T37" fmla="*/ 617 h 743"/>
                <a:gd name="T38" fmla="*/ 299 w 3169"/>
                <a:gd name="T39" fmla="*/ 539 h 743"/>
                <a:gd name="T40" fmla="*/ 735 w 3169"/>
                <a:gd name="T41" fmla="*/ 449 h 743"/>
                <a:gd name="T42" fmla="*/ 1178 w 3169"/>
                <a:gd name="T43" fmla="*/ 311 h 743"/>
                <a:gd name="T44" fmla="*/ 981 w 3169"/>
                <a:gd name="T45" fmla="*/ 491 h 743"/>
                <a:gd name="T46" fmla="*/ 867 w 3169"/>
                <a:gd name="T47" fmla="*/ 743 h 743"/>
                <a:gd name="T48" fmla="*/ 861 w 3169"/>
                <a:gd name="T49" fmla="*/ 743 h 743"/>
                <a:gd name="T50" fmla="*/ 933 w 3169"/>
                <a:gd name="T51" fmla="*/ 743 h 743"/>
                <a:gd name="T52" fmla="*/ 1022 w 3169"/>
                <a:gd name="T53" fmla="*/ 497 h 743"/>
                <a:gd name="T54" fmla="*/ 1297 w 3169"/>
                <a:gd name="T55" fmla="*/ 281 h 743"/>
                <a:gd name="T56" fmla="*/ 1531 w 3169"/>
                <a:gd name="T57" fmla="*/ 449 h 743"/>
                <a:gd name="T58" fmla="*/ 1770 w 3169"/>
                <a:gd name="T59" fmla="*/ 677 h 743"/>
                <a:gd name="T60" fmla="*/ 1854 w 3169"/>
                <a:gd name="T61" fmla="*/ 743 h 743"/>
                <a:gd name="T62" fmla="*/ 1919 w 3169"/>
                <a:gd name="T63" fmla="*/ 743 h 743"/>
                <a:gd name="T64" fmla="*/ 1692 w 3169"/>
                <a:gd name="T65" fmla="*/ 527 h 743"/>
                <a:gd name="T66" fmla="*/ 1387 w 3169"/>
                <a:gd name="T67" fmla="*/ 239 h 743"/>
                <a:gd name="T68" fmla="*/ 1387 w 3169"/>
                <a:gd name="T69" fmla="*/ 239 h 7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169" h="743">
                  <a:moveTo>
                    <a:pt x="1387" y="239"/>
                  </a:moveTo>
                  <a:lnTo>
                    <a:pt x="1734" y="233"/>
                  </a:lnTo>
                  <a:lnTo>
                    <a:pt x="2087" y="251"/>
                  </a:lnTo>
                  <a:lnTo>
                    <a:pt x="2505" y="233"/>
                  </a:lnTo>
                  <a:lnTo>
                    <a:pt x="3169" y="204"/>
                  </a:lnTo>
                  <a:lnTo>
                    <a:pt x="3115" y="186"/>
                  </a:lnTo>
                  <a:lnTo>
                    <a:pt x="2422" y="221"/>
                  </a:lnTo>
                  <a:lnTo>
                    <a:pt x="2003" y="221"/>
                  </a:lnTo>
                  <a:lnTo>
                    <a:pt x="1459" y="186"/>
                  </a:lnTo>
                  <a:lnTo>
                    <a:pt x="1543" y="168"/>
                  </a:lnTo>
                  <a:lnTo>
                    <a:pt x="2039" y="0"/>
                  </a:lnTo>
                  <a:lnTo>
                    <a:pt x="1961" y="24"/>
                  </a:lnTo>
                  <a:lnTo>
                    <a:pt x="1836" y="66"/>
                  </a:lnTo>
                  <a:lnTo>
                    <a:pt x="1602" y="138"/>
                  </a:lnTo>
                  <a:lnTo>
                    <a:pt x="1339" y="198"/>
                  </a:lnTo>
                  <a:lnTo>
                    <a:pt x="1268" y="251"/>
                  </a:lnTo>
                  <a:lnTo>
                    <a:pt x="765" y="413"/>
                  </a:lnTo>
                  <a:lnTo>
                    <a:pt x="335" y="503"/>
                  </a:lnTo>
                  <a:lnTo>
                    <a:pt x="0" y="617"/>
                  </a:lnTo>
                  <a:lnTo>
                    <a:pt x="299" y="539"/>
                  </a:lnTo>
                  <a:lnTo>
                    <a:pt x="735" y="449"/>
                  </a:lnTo>
                  <a:lnTo>
                    <a:pt x="1178" y="311"/>
                  </a:lnTo>
                  <a:lnTo>
                    <a:pt x="981" y="491"/>
                  </a:lnTo>
                  <a:lnTo>
                    <a:pt x="867" y="743"/>
                  </a:lnTo>
                  <a:lnTo>
                    <a:pt x="861" y="743"/>
                  </a:lnTo>
                  <a:lnTo>
                    <a:pt x="933" y="743"/>
                  </a:lnTo>
                  <a:lnTo>
                    <a:pt x="1022" y="497"/>
                  </a:lnTo>
                  <a:lnTo>
                    <a:pt x="1297" y="281"/>
                  </a:lnTo>
                  <a:lnTo>
                    <a:pt x="1531" y="449"/>
                  </a:lnTo>
                  <a:lnTo>
                    <a:pt x="1770" y="677"/>
                  </a:lnTo>
                  <a:lnTo>
                    <a:pt x="1854" y="743"/>
                  </a:lnTo>
                  <a:lnTo>
                    <a:pt x="1919" y="743"/>
                  </a:lnTo>
                  <a:lnTo>
                    <a:pt x="1692" y="527"/>
                  </a:lnTo>
                  <a:lnTo>
                    <a:pt x="1387" y="239"/>
                  </a:lnTo>
                  <a:lnTo>
                    <a:pt x="1387" y="239"/>
                  </a:lnTo>
                  <a:close/>
                </a:path>
              </a:pathLst>
            </a:custGeom>
            <a:gradFill rotWithShape="0">
              <a:gsLst>
                <a:gs pos="0">
                  <a:schemeClr val="accent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8" name="Rectangle 12"/>
            <p:cNvSpPr>
              <a:spLocks noChangeArrowheads="1"/>
            </p:cNvSpPr>
            <p:nvPr/>
          </p:nvSpPr>
          <p:spPr bwMode="hidden">
            <a:xfrm>
              <a:off x="192" y="127"/>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9" name="Rectangle 13"/>
            <p:cNvSpPr>
              <a:spLocks noChangeArrowheads="1"/>
            </p:cNvSpPr>
            <p:nvPr/>
          </p:nvSpPr>
          <p:spPr bwMode="hidden">
            <a:xfrm>
              <a:off x="204" y="131"/>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0" name="Freeform 14"/>
            <p:cNvSpPr>
              <a:spLocks/>
            </p:cNvSpPr>
            <p:nvPr/>
          </p:nvSpPr>
          <p:spPr bwMode="hidden">
            <a:xfrm>
              <a:off x="0" y="4032"/>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1" name="Freeform 15"/>
            <p:cNvSpPr>
              <a:spLocks/>
            </p:cNvSpPr>
            <p:nvPr/>
          </p:nvSpPr>
          <p:spPr bwMode="hidden">
            <a:xfrm>
              <a:off x="0" y="4032"/>
              <a:ext cx="5760" cy="336"/>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2" name="Freeform 16"/>
            <p:cNvSpPr>
              <a:spLocks/>
            </p:cNvSpPr>
            <p:nvPr/>
          </p:nvSpPr>
          <p:spPr bwMode="hidden">
            <a:xfrm>
              <a:off x="0" y="0"/>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2">
                    <a:gamma/>
                    <a:shade val="56078"/>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3" name="Freeform 17"/>
            <p:cNvSpPr>
              <a:spLocks/>
            </p:cNvSpPr>
            <p:nvPr/>
          </p:nvSpPr>
          <p:spPr bwMode="hidden">
            <a:xfrm>
              <a:off x="509" y="229"/>
              <a:ext cx="3188" cy="2024"/>
            </a:xfrm>
            <a:custGeom>
              <a:avLst/>
              <a:gdLst>
                <a:gd name="T0" fmla="*/ 871 w 3188"/>
                <a:gd name="T1" fmla="*/ 1423 h 2024"/>
                <a:gd name="T2" fmla="*/ 907 w 3188"/>
                <a:gd name="T3" fmla="*/ 1393 h 2024"/>
                <a:gd name="T4" fmla="*/ 991 w 3188"/>
                <a:gd name="T5" fmla="*/ 1320 h 2024"/>
                <a:gd name="T6" fmla="*/ 1033 w 3188"/>
                <a:gd name="T7" fmla="*/ 1297 h 2024"/>
                <a:gd name="T8" fmla="*/ 1086 w 3188"/>
                <a:gd name="T9" fmla="*/ 1249 h 2024"/>
                <a:gd name="T10" fmla="*/ 1123 w 3188"/>
                <a:gd name="T11" fmla="*/ 1219 h 2024"/>
                <a:gd name="T12" fmla="*/ 1057 w 3188"/>
                <a:gd name="T13" fmla="*/ 1153 h 2024"/>
                <a:gd name="T14" fmla="*/ 877 w 3188"/>
                <a:gd name="T15" fmla="*/ 1021 h 2024"/>
                <a:gd name="T16" fmla="*/ 655 w 3188"/>
                <a:gd name="T17" fmla="*/ 907 h 2024"/>
                <a:gd name="T18" fmla="*/ 655 w 3188"/>
                <a:gd name="T19" fmla="*/ 846 h 2024"/>
                <a:gd name="T20" fmla="*/ 643 w 3188"/>
                <a:gd name="T21" fmla="*/ 708 h 2024"/>
                <a:gd name="T22" fmla="*/ 552 w 3188"/>
                <a:gd name="T23" fmla="*/ 642 h 2024"/>
                <a:gd name="T24" fmla="*/ 510 w 3188"/>
                <a:gd name="T25" fmla="*/ 570 h 2024"/>
                <a:gd name="T26" fmla="*/ 637 w 3188"/>
                <a:gd name="T27" fmla="*/ 564 h 2024"/>
                <a:gd name="T28" fmla="*/ 763 w 3188"/>
                <a:gd name="T29" fmla="*/ 570 h 2024"/>
                <a:gd name="T30" fmla="*/ 1091 w 3188"/>
                <a:gd name="T31" fmla="*/ 850 h 2024"/>
                <a:gd name="T32" fmla="*/ 1009 w 3188"/>
                <a:gd name="T33" fmla="*/ 566 h 2024"/>
                <a:gd name="T34" fmla="*/ 1054 w 3188"/>
                <a:gd name="T35" fmla="*/ 265 h 2024"/>
                <a:gd name="T36" fmla="*/ 1249 w 3188"/>
                <a:gd name="T37" fmla="*/ 0 h 2024"/>
                <a:gd name="T38" fmla="*/ 1466 w 3188"/>
                <a:gd name="T39" fmla="*/ 292 h 2024"/>
                <a:gd name="T40" fmla="*/ 1475 w 3188"/>
                <a:gd name="T41" fmla="*/ 548 h 2024"/>
                <a:gd name="T42" fmla="*/ 1567 w 3188"/>
                <a:gd name="T43" fmla="*/ 630 h 2024"/>
                <a:gd name="T44" fmla="*/ 1795 w 3188"/>
                <a:gd name="T45" fmla="*/ 365 h 2024"/>
                <a:gd name="T46" fmla="*/ 2245 w 3188"/>
                <a:gd name="T47" fmla="*/ 150 h 2024"/>
                <a:gd name="T48" fmla="*/ 2618 w 3188"/>
                <a:gd name="T49" fmla="*/ 180 h 2024"/>
                <a:gd name="T50" fmla="*/ 3050 w 3188"/>
                <a:gd name="T51" fmla="*/ 150 h 2024"/>
                <a:gd name="T52" fmla="*/ 3140 w 3188"/>
                <a:gd name="T53" fmla="*/ 210 h 2024"/>
                <a:gd name="T54" fmla="*/ 2990 w 3188"/>
                <a:gd name="T55" fmla="*/ 210 h 2024"/>
                <a:gd name="T56" fmla="*/ 2834 w 3188"/>
                <a:gd name="T57" fmla="*/ 377 h 2024"/>
                <a:gd name="T58" fmla="*/ 2702 w 3188"/>
                <a:gd name="T59" fmla="*/ 648 h 2024"/>
                <a:gd name="T60" fmla="*/ 2582 w 3188"/>
                <a:gd name="T61" fmla="*/ 828 h 2024"/>
                <a:gd name="T62" fmla="*/ 2234 w 3188"/>
                <a:gd name="T63" fmla="*/ 1009 h 2024"/>
                <a:gd name="T64" fmla="*/ 1963 w 3188"/>
                <a:gd name="T65" fmla="*/ 1075 h 2024"/>
                <a:gd name="T66" fmla="*/ 2257 w 3188"/>
                <a:gd name="T67" fmla="*/ 1111 h 2024"/>
                <a:gd name="T68" fmla="*/ 2600 w 3188"/>
                <a:gd name="T69" fmla="*/ 1207 h 2024"/>
                <a:gd name="T70" fmla="*/ 2894 w 3188"/>
                <a:gd name="T71" fmla="*/ 1441 h 2024"/>
                <a:gd name="T72" fmla="*/ 3122 w 3188"/>
                <a:gd name="T73" fmla="*/ 1555 h 2024"/>
                <a:gd name="T74" fmla="*/ 3032 w 3188"/>
                <a:gd name="T75" fmla="*/ 1585 h 2024"/>
                <a:gd name="T76" fmla="*/ 3008 w 3188"/>
                <a:gd name="T77" fmla="*/ 1591 h 2024"/>
                <a:gd name="T78" fmla="*/ 2960 w 3188"/>
                <a:gd name="T79" fmla="*/ 1597 h 2024"/>
                <a:gd name="T80" fmla="*/ 2882 w 3188"/>
                <a:gd name="T81" fmla="*/ 1609 h 2024"/>
                <a:gd name="T82" fmla="*/ 2846 w 3188"/>
                <a:gd name="T83" fmla="*/ 1609 h 2024"/>
                <a:gd name="T84" fmla="*/ 2774 w 3188"/>
                <a:gd name="T85" fmla="*/ 1615 h 2024"/>
                <a:gd name="T86" fmla="*/ 2726 w 3188"/>
                <a:gd name="T87" fmla="*/ 1621 h 2024"/>
                <a:gd name="T88" fmla="*/ 2708 w 3188"/>
                <a:gd name="T89" fmla="*/ 1621 h 2024"/>
                <a:gd name="T90" fmla="*/ 2594 w 3188"/>
                <a:gd name="T91" fmla="*/ 1657 h 2024"/>
                <a:gd name="T92" fmla="*/ 2533 w 3188"/>
                <a:gd name="T93" fmla="*/ 1663 h 2024"/>
                <a:gd name="T94" fmla="*/ 2444 w 3188"/>
                <a:gd name="T95" fmla="*/ 1675 h 2024"/>
                <a:gd name="T96" fmla="*/ 2378 w 3188"/>
                <a:gd name="T97" fmla="*/ 1687 h 2024"/>
                <a:gd name="T98" fmla="*/ 2360 w 3188"/>
                <a:gd name="T99" fmla="*/ 1705 h 2024"/>
                <a:gd name="T100" fmla="*/ 2305 w 3188"/>
                <a:gd name="T101" fmla="*/ 1687 h 2024"/>
                <a:gd name="T102" fmla="*/ 2263 w 3188"/>
                <a:gd name="T103" fmla="*/ 1663 h 2024"/>
                <a:gd name="T104" fmla="*/ 2017 w 3188"/>
                <a:gd name="T105" fmla="*/ 1585 h 2024"/>
                <a:gd name="T106" fmla="*/ 1711 w 3188"/>
                <a:gd name="T107" fmla="*/ 1453 h 2024"/>
                <a:gd name="T108" fmla="*/ 1880 w 3188"/>
                <a:gd name="T109" fmla="*/ 1844 h 2024"/>
                <a:gd name="T110" fmla="*/ 1771 w 3188"/>
                <a:gd name="T111" fmla="*/ 1922 h 2024"/>
                <a:gd name="T112" fmla="*/ 1531 w 3188"/>
                <a:gd name="T113" fmla="*/ 1753 h 2024"/>
                <a:gd name="T114" fmla="*/ 1411 w 3188"/>
                <a:gd name="T115" fmla="*/ 1477 h 2024"/>
                <a:gd name="T116" fmla="*/ 1219 w 3188"/>
                <a:gd name="T117" fmla="*/ 1291 h 2024"/>
                <a:gd name="T118" fmla="*/ 127 w 3188"/>
                <a:gd name="T119" fmla="*/ 2006 h 2024"/>
                <a:gd name="T120" fmla="*/ 865 w 3188"/>
                <a:gd name="T121" fmla="*/ 1429 h 20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188" h="2024">
                  <a:moveTo>
                    <a:pt x="865" y="1429"/>
                  </a:moveTo>
                  <a:lnTo>
                    <a:pt x="871" y="1423"/>
                  </a:lnTo>
                  <a:lnTo>
                    <a:pt x="889" y="1411"/>
                  </a:lnTo>
                  <a:lnTo>
                    <a:pt x="907" y="1393"/>
                  </a:lnTo>
                  <a:lnTo>
                    <a:pt x="937" y="1369"/>
                  </a:lnTo>
                  <a:lnTo>
                    <a:pt x="991" y="1320"/>
                  </a:lnTo>
                  <a:lnTo>
                    <a:pt x="1015" y="1309"/>
                  </a:lnTo>
                  <a:lnTo>
                    <a:pt x="1033" y="1297"/>
                  </a:lnTo>
                  <a:lnTo>
                    <a:pt x="1057" y="1279"/>
                  </a:lnTo>
                  <a:lnTo>
                    <a:pt x="1086" y="1249"/>
                  </a:lnTo>
                  <a:lnTo>
                    <a:pt x="1111" y="1225"/>
                  </a:lnTo>
                  <a:lnTo>
                    <a:pt x="1123" y="1219"/>
                  </a:lnTo>
                  <a:lnTo>
                    <a:pt x="1123" y="1213"/>
                  </a:lnTo>
                  <a:lnTo>
                    <a:pt x="1057" y="1153"/>
                  </a:lnTo>
                  <a:lnTo>
                    <a:pt x="979" y="1051"/>
                  </a:lnTo>
                  <a:lnTo>
                    <a:pt x="877" y="1021"/>
                  </a:lnTo>
                  <a:lnTo>
                    <a:pt x="685" y="931"/>
                  </a:lnTo>
                  <a:lnTo>
                    <a:pt x="655" y="907"/>
                  </a:lnTo>
                  <a:lnTo>
                    <a:pt x="721" y="876"/>
                  </a:lnTo>
                  <a:lnTo>
                    <a:pt x="655" y="846"/>
                  </a:lnTo>
                  <a:lnTo>
                    <a:pt x="612" y="774"/>
                  </a:lnTo>
                  <a:lnTo>
                    <a:pt x="643" y="708"/>
                  </a:lnTo>
                  <a:lnTo>
                    <a:pt x="600" y="660"/>
                  </a:lnTo>
                  <a:lnTo>
                    <a:pt x="552" y="642"/>
                  </a:lnTo>
                  <a:lnTo>
                    <a:pt x="528" y="594"/>
                  </a:lnTo>
                  <a:lnTo>
                    <a:pt x="510" y="570"/>
                  </a:lnTo>
                  <a:lnTo>
                    <a:pt x="552" y="552"/>
                  </a:lnTo>
                  <a:lnTo>
                    <a:pt x="637" y="564"/>
                  </a:lnTo>
                  <a:lnTo>
                    <a:pt x="721" y="576"/>
                  </a:lnTo>
                  <a:lnTo>
                    <a:pt x="763" y="570"/>
                  </a:lnTo>
                  <a:lnTo>
                    <a:pt x="931" y="696"/>
                  </a:lnTo>
                  <a:lnTo>
                    <a:pt x="1091" y="850"/>
                  </a:lnTo>
                  <a:lnTo>
                    <a:pt x="1073" y="685"/>
                  </a:lnTo>
                  <a:lnTo>
                    <a:pt x="1009" y="566"/>
                  </a:lnTo>
                  <a:lnTo>
                    <a:pt x="945" y="393"/>
                  </a:lnTo>
                  <a:lnTo>
                    <a:pt x="1054" y="265"/>
                  </a:lnTo>
                  <a:lnTo>
                    <a:pt x="1137" y="45"/>
                  </a:lnTo>
                  <a:lnTo>
                    <a:pt x="1249" y="0"/>
                  </a:lnTo>
                  <a:lnTo>
                    <a:pt x="1338" y="137"/>
                  </a:lnTo>
                  <a:lnTo>
                    <a:pt x="1466" y="292"/>
                  </a:lnTo>
                  <a:lnTo>
                    <a:pt x="1502" y="411"/>
                  </a:lnTo>
                  <a:lnTo>
                    <a:pt x="1475" y="548"/>
                  </a:lnTo>
                  <a:lnTo>
                    <a:pt x="1347" y="768"/>
                  </a:lnTo>
                  <a:lnTo>
                    <a:pt x="1567" y="630"/>
                  </a:lnTo>
                  <a:lnTo>
                    <a:pt x="1687" y="462"/>
                  </a:lnTo>
                  <a:lnTo>
                    <a:pt x="1795" y="365"/>
                  </a:lnTo>
                  <a:lnTo>
                    <a:pt x="1940" y="239"/>
                  </a:lnTo>
                  <a:lnTo>
                    <a:pt x="2245" y="150"/>
                  </a:lnTo>
                  <a:lnTo>
                    <a:pt x="2498" y="138"/>
                  </a:lnTo>
                  <a:lnTo>
                    <a:pt x="2618" y="180"/>
                  </a:lnTo>
                  <a:lnTo>
                    <a:pt x="2815" y="138"/>
                  </a:lnTo>
                  <a:lnTo>
                    <a:pt x="3050" y="150"/>
                  </a:lnTo>
                  <a:lnTo>
                    <a:pt x="3176" y="168"/>
                  </a:lnTo>
                  <a:lnTo>
                    <a:pt x="3140" y="210"/>
                  </a:lnTo>
                  <a:lnTo>
                    <a:pt x="3116" y="192"/>
                  </a:lnTo>
                  <a:lnTo>
                    <a:pt x="2990" y="210"/>
                  </a:lnTo>
                  <a:lnTo>
                    <a:pt x="2906" y="263"/>
                  </a:lnTo>
                  <a:lnTo>
                    <a:pt x="2834" y="377"/>
                  </a:lnTo>
                  <a:lnTo>
                    <a:pt x="2768" y="534"/>
                  </a:lnTo>
                  <a:lnTo>
                    <a:pt x="2702" y="648"/>
                  </a:lnTo>
                  <a:lnTo>
                    <a:pt x="2738" y="726"/>
                  </a:lnTo>
                  <a:lnTo>
                    <a:pt x="2582" y="828"/>
                  </a:lnTo>
                  <a:lnTo>
                    <a:pt x="2444" y="913"/>
                  </a:lnTo>
                  <a:lnTo>
                    <a:pt x="2234" y="1009"/>
                  </a:lnTo>
                  <a:lnTo>
                    <a:pt x="2096" y="1063"/>
                  </a:lnTo>
                  <a:lnTo>
                    <a:pt x="1963" y="1075"/>
                  </a:lnTo>
                  <a:lnTo>
                    <a:pt x="2035" y="1117"/>
                  </a:lnTo>
                  <a:lnTo>
                    <a:pt x="2257" y="1111"/>
                  </a:lnTo>
                  <a:lnTo>
                    <a:pt x="2545" y="1135"/>
                  </a:lnTo>
                  <a:lnTo>
                    <a:pt x="2600" y="1207"/>
                  </a:lnTo>
                  <a:lnTo>
                    <a:pt x="2726" y="1303"/>
                  </a:lnTo>
                  <a:lnTo>
                    <a:pt x="2894" y="1441"/>
                  </a:lnTo>
                  <a:lnTo>
                    <a:pt x="2984" y="1471"/>
                  </a:lnTo>
                  <a:lnTo>
                    <a:pt x="3122" y="1555"/>
                  </a:lnTo>
                  <a:lnTo>
                    <a:pt x="3188" y="1543"/>
                  </a:lnTo>
                  <a:lnTo>
                    <a:pt x="3032" y="1585"/>
                  </a:lnTo>
                  <a:lnTo>
                    <a:pt x="3026" y="1585"/>
                  </a:lnTo>
                  <a:lnTo>
                    <a:pt x="3008" y="1591"/>
                  </a:lnTo>
                  <a:lnTo>
                    <a:pt x="2984" y="1591"/>
                  </a:lnTo>
                  <a:lnTo>
                    <a:pt x="2960" y="1597"/>
                  </a:lnTo>
                  <a:lnTo>
                    <a:pt x="2906" y="1603"/>
                  </a:lnTo>
                  <a:lnTo>
                    <a:pt x="2882" y="1609"/>
                  </a:lnTo>
                  <a:lnTo>
                    <a:pt x="2864" y="1609"/>
                  </a:lnTo>
                  <a:lnTo>
                    <a:pt x="2846" y="1609"/>
                  </a:lnTo>
                  <a:lnTo>
                    <a:pt x="2828" y="1609"/>
                  </a:lnTo>
                  <a:lnTo>
                    <a:pt x="2774" y="1615"/>
                  </a:lnTo>
                  <a:lnTo>
                    <a:pt x="2750" y="1615"/>
                  </a:lnTo>
                  <a:lnTo>
                    <a:pt x="2726" y="1621"/>
                  </a:lnTo>
                  <a:lnTo>
                    <a:pt x="2714" y="1621"/>
                  </a:lnTo>
                  <a:lnTo>
                    <a:pt x="2708" y="1621"/>
                  </a:lnTo>
                  <a:lnTo>
                    <a:pt x="2606" y="1657"/>
                  </a:lnTo>
                  <a:lnTo>
                    <a:pt x="2594" y="1657"/>
                  </a:lnTo>
                  <a:lnTo>
                    <a:pt x="2569" y="1657"/>
                  </a:lnTo>
                  <a:lnTo>
                    <a:pt x="2533" y="1663"/>
                  </a:lnTo>
                  <a:lnTo>
                    <a:pt x="2486" y="1669"/>
                  </a:lnTo>
                  <a:lnTo>
                    <a:pt x="2444" y="1675"/>
                  </a:lnTo>
                  <a:lnTo>
                    <a:pt x="2408" y="1681"/>
                  </a:lnTo>
                  <a:lnTo>
                    <a:pt x="2378" y="1687"/>
                  </a:lnTo>
                  <a:lnTo>
                    <a:pt x="2366" y="1699"/>
                  </a:lnTo>
                  <a:lnTo>
                    <a:pt x="2360" y="1705"/>
                  </a:lnTo>
                  <a:lnTo>
                    <a:pt x="2342" y="1705"/>
                  </a:lnTo>
                  <a:lnTo>
                    <a:pt x="2305" y="1687"/>
                  </a:lnTo>
                  <a:lnTo>
                    <a:pt x="2275" y="1669"/>
                  </a:lnTo>
                  <a:lnTo>
                    <a:pt x="2263" y="1663"/>
                  </a:lnTo>
                  <a:lnTo>
                    <a:pt x="2257" y="1657"/>
                  </a:lnTo>
                  <a:lnTo>
                    <a:pt x="2017" y="1585"/>
                  </a:lnTo>
                  <a:lnTo>
                    <a:pt x="1844" y="1489"/>
                  </a:lnTo>
                  <a:lnTo>
                    <a:pt x="1711" y="1453"/>
                  </a:lnTo>
                  <a:lnTo>
                    <a:pt x="1856" y="1693"/>
                  </a:lnTo>
                  <a:lnTo>
                    <a:pt x="1880" y="1844"/>
                  </a:lnTo>
                  <a:lnTo>
                    <a:pt x="1856" y="1994"/>
                  </a:lnTo>
                  <a:lnTo>
                    <a:pt x="1771" y="1922"/>
                  </a:lnTo>
                  <a:lnTo>
                    <a:pt x="1616" y="1795"/>
                  </a:lnTo>
                  <a:lnTo>
                    <a:pt x="1531" y="1753"/>
                  </a:lnTo>
                  <a:lnTo>
                    <a:pt x="1483" y="1633"/>
                  </a:lnTo>
                  <a:lnTo>
                    <a:pt x="1411" y="1477"/>
                  </a:lnTo>
                  <a:lnTo>
                    <a:pt x="1358" y="1381"/>
                  </a:lnTo>
                  <a:lnTo>
                    <a:pt x="1219" y="1291"/>
                  </a:lnTo>
                  <a:lnTo>
                    <a:pt x="1147" y="1279"/>
                  </a:lnTo>
                  <a:lnTo>
                    <a:pt x="127" y="2006"/>
                  </a:lnTo>
                  <a:lnTo>
                    <a:pt x="0" y="2024"/>
                  </a:lnTo>
                  <a:lnTo>
                    <a:pt x="865" y="1429"/>
                  </a:lnTo>
                  <a:lnTo>
                    <a:pt x="865" y="1429"/>
                  </a:lnTo>
                  <a:close/>
                </a:path>
              </a:pathLst>
            </a:custGeom>
            <a:gradFill rotWithShape="0">
              <a:gsLst>
                <a:gs pos="0">
                  <a:schemeClr val="bg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4" name="Freeform 18"/>
            <p:cNvSpPr>
              <a:spLocks/>
            </p:cNvSpPr>
            <p:nvPr/>
          </p:nvSpPr>
          <p:spPr bwMode="hidden">
            <a:xfrm>
              <a:off x="1344" y="293"/>
              <a:ext cx="2144" cy="1787"/>
            </a:xfrm>
            <a:custGeom>
              <a:avLst/>
              <a:gdLst>
                <a:gd name="T0" fmla="*/ 318 w 2144"/>
                <a:gd name="T1" fmla="*/ 1078 h 1787"/>
                <a:gd name="T2" fmla="*/ 217 w 2144"/>
                <a:gd name="T3" fmla="*/ 928 h 1787"/>
                <a:gd name="T4" fmla="*/ 102 w 2144"/>
                <a:gd name="T5" fmla="*/ 808 h 1787"/>
                <a:gd name="T6" fmla="*/ 36 w 2144"/>
                <a:gd name="T7" fmla="*/ 742 h 1787"/>
                <a:gd name="T8" fmla="*/ 0 w 2144"/>
                <a:gd name="T9" fmla="*/ 700 h 1787"/>
                <a:gd name="T10" fmla="*/ 270 w 2144"/>
                <a:gd name="T11" fmla="*/ 958 h 1787"/>
                <a:gd name="T12" fmla="*/ 294 w 2144"/>
                <a:gd name="T13" fmla="*/ 1006 h 1787"/>
                <a:gd name="T14" fmla="*/ 367 w 2144"/>
                <a:gd name="T15" fmla="*/ 670 h 1787"/>
                <a:gd name="T16" fmla="*/ 379 w 2144"/>
                <a:gd name="T17" fmla="*/ 411 h 1787"/>
                <a:gd name="T18" fmla="*/ 347 w 2144"/>
                <a:gd name="T19" fmla="*/ 118 h 1787"/>
                <a:gd name="T20" fmla="*/ 393 w 2144"/>
                <a:gd name="T21" fmla="*/ 0 h 1787"/>
                <a:gd name="T22" fmla="*/ 397 w 2144"/>
                <a:gd name="T23" fmla="*/ 357 h 1787"/>
                <a:gd name="T24" fmla="*/ 421 w 2144"/>
                <a:gd name="T25" fmla="*/ 609 h 1787"/>
                <a:gd name="T26" fmla="*/ 385 w 2144"/>
                <a:gd name="T27" fmla="*/ 826 h 1787"/>
                <a:gd name="T28" fmla="*/ 385 w 2144"/>
                <a:gd name="T29" fmla="*/ 1036 h 1787"/>
                <a:gd name="T30" fmla="*/ 877 w 2144"/>
                <a:gd name="T31" fmla="*/ 784 h 1787"/>
                <a:gd name="T32" fmla="*/ 1309 w 2144"/>
                <a:gd name="T33" fmla="*/ 555 h 1787"/>
                <a:gd name="T34" fmla="*/ 1802 w 2144"/>
                <a:gd name="T35" fmla="*/ 249 h 1787"/>
                <a:gd name="T36" fmla="*/ 2096 w 2144"/>
                <a:gd name="T37" fmla="*/ 69 h 1787"/>
                <a:gd name="T38" fmla="*/ 1814 w 2144"/>
                <a:gd name="T39" fmla="*/ 279 h 1787"/>
                <a:gd name="T40" fmla="*/ 1453 w 2144"/>
                <a:gd name="T41" fmla="*/ 501 h 1787"/>
                <a:gd name="T42" fmla="*/ 1123 w 2144"/>
                <a:gd name="T43" fmla="*/ 700 h 1787"/>
                <a:gd name="T44" fmla="*/ 739 w 2144"/>
                <a:gd name="T45" fmla="*/ 898 h 1787"/>
                <a:gd name="T46" fmla="*/ 463 w 2144"/>
                <a:gd name="T47" fmla="*/ 1084 h 1787"/>
                <a:gd name="T48" fmla="*/ 817 w 2144"/>
                <a:gd name="T49" fmla="*/ 1193 h 1787"/>
                <a:gd name="T50" fmla="*/ 1285 w 2144"/>
                <a:gd name="T51" fmla="*/ 1187 h 1787"/>
                <a:gd name="T52" fmla="*/ 1916 w 2144"/>
                <a:gd name="T53" fmla="*/ 1396 h 1787"/>
                <a:gd name="T54" fmla="*/ 2144 w 2144"/>
                <a:gd name="T55" fmla="*/ 1420 h 1787"/>
                <a:gd name="T56" fmla="*/ 1814 w 2144"/>
                <a:gd name="T57" fmla="*/ 1408 h 1787"/>
                <a:gd name="T58" fmla="*/ 1435 w 2144"/>
                <a:gd name="T59" fmla="*/ 1288 h 1787"/>
                <a:gd name="T60" fmla="*/ 1219 w 2144"/>
                <a:gd name="T61" fmla="*/ 1229 h 1787"/>
                <a:gd name="T62" fmla="*/ 799 w 2144"/>
                <a:gd name="T63" fmla="*/ 1223 h 1787"/>
                <a:gd name="T64" fmla="*/ 505 w 2144"/>
                <a:gd name="T65" fmla="*/ 1145 h 1787"/>
                <a:gd name="T66" fmla="*/ 733 w 2144"/>
                <a:gd name="T67" fmla="*/ 1378 h 1787"/>
                <a:gd name="T68" fmla="*/ 877 w 2144"/>
                <a:gd name="T69" fmla="*/ 1619 h 1787"/>
                <a:gd name="T70" fmla="*/ 1009 w 2144"/>
                <a:gd name="T71" fmla="*/ 1787 h 1787"/>
                <a:gd name="T72" fmla="*/ 817 w 2144"/>
                <a:gd name="T73" fmla="*/ 1607 h 1787"/>
                <a:gd name="T74" fmla="*/ 673 w 2144"/>
                <a:gd name="T75" fmla="*/ 1372 h 1787"/>
                <a:gd name="T76" fmla="*/ 415 w 2144"/>
                <a:gd name="T77" fmla="*/ 1109 h 1787"/>
                <a:gd name="T78" fmla="*/ 318 w 2144"/>
                <a:gd name="T79" fmla="*/ 1078 h 1787"/>
                <a:gd name="T80" fmla="*/ 318 w 2144"/>
                <a:gd name="T81" fmla="*/ 1078 h 17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44" h="1787">
                  <a:moveTo>
                    <a:pt x="318" y="1078"/>
                  </a:moveTo>
                  <a:lnTo>
                    <a:pt x="217" y="928"/>
                  </a:lnTo>
                  <a:lnTo>
                    <a:pt x="102" y="808"/>
                  </a:lnTo>
                  <a:lnTo>
                    <a:pt x="36" y="742"/>
                  </a:lnTo>
                  <a:lnTo>
                    <a:pt x="0" y="700"/>
                  </a:lnTo>
                  <a:lnTo>
                    <a:pt x="270" y="958"/>
                  </a:lnTo>
                  <a:lnTo>
                    <a:pt x="294" y="1006"/>
                  </a:lnTo>
                  <a:lnTo>
                    <a:pt x="367" y="670"/>
                  </a:lnTo>
                  <a:lnTo>
                    <a:pt x="379" y="411"/>
                  </a:lnTo>
                  <a:lnTo>
                    <a:pt x="347" y="118"/>
                  </a:lnTo>
                  <a:lnTo>
                    <a:pt x="393" y="0"/>
                  </a:lnTo>
                  <a:lnTo>
                    <a:pt x="397" y="357"/>
                  </a:lnTo>
                  <a:lnTo>
                    <a:pt x="421" y="609"/>
                  </a:lnTo>
                  <a:lnTo>
                    <a:pt x="385" y="826"/>
                  </a:lnTo>
                  <a:lnTo>
                    <a:pt x="385" y="1036"/>
                  </a:lnTo>
                  <a:lnTo>
                    <a:pt x="877" y="784"/>
                  </a:lnTo>
                  <a:lnTo>
                    <a:pt x="1309" y="555"/>
                  </a:lnTo>
                  <a:lnTo>
                    <a:pt x="1802" y="249"/>
                  </a:lnTo>
                  <a:lnTo>
                    <a:pt x="2096" y="69"/>
                  </a:lnTo>
                  <a:lnTo>
                    <a:pt x="1814" y="279"/>
                  </a:lnTo>
                  <a:lnTo>
                    <a:pt x="1453" y="501"/>
                  </a:lnTo>
                  <a:lnTo>
                    <a:pt x="1123" y="700"/>
                  </a:lnTo>
                  <a:lnTo>
                    <a:pt x="739" y="898"/>
                  </a:lnTo>
                  <a:lnTo>
                    <a:pt x="463" y="1084"/>
                  </a:lnTo>
                  <a:lnTo>
                    <a:pt x="817" y="1193"/>
                  </a:lnTo>
                  <a:lnTo>
                    <a:pt x="1285" y="1187"/>
                  </a:lnTo>
                  <a:lnTo>
                    <a:pt x="1916" y="1396"/>
                  </a:lnTo>
                  <a:lnTo>
                    <a:pt x="2144" y="1420"/>
                  </a:lnTo>
                  <a:lnTo>
                    <a:pt x="1814" y="1408"/>
                  </a:lnTo>
                  <a:lnTo>
                    <a:pt x="1435" y="1288"/>
                  </a:lnTo>
                  <a:lnTo>
                    <a:pt x="1219" y="1229"/>
                  </a:lnTo>
                  <a:lnTo>
                    <a:pt x="799" y="1223"/>
                  </a:lnTo>
                  <a:lnTo>
                    <a:pt x="505" y="1145"/>
                  </a:lnTo>
                  <a:lnTo>
                    <a:pt x="733" y="1378"/>
                  </a:lnTo>
                  <a:lnTo>
                    <a:pt x="877" y="1619"/>
                  </a:lnTo>
                  <a:lnTo>
                    <a:pt x="1009" y="1787"/>
                  </a:lnTo>
                  <a:lnTo>
                    <a:pt x="817" y="1607"/>
                  </a:lnTo>
                  <a:lnTo>
                    <a:pt x="673" y="1372"/>
                  </a:lnTo>
                  <a:lnTo>
                    <a:pt x="415" y="1109"/>
                  </a:lnTo>
                  <a:lnTo>
                    <a:pt x="318" y="1078"/>
                  </a:lnTo>
                  <a:lnTo>
                    <a:pt x="318" y="1078"/>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5" name="Freeform 19"/>
            <p:cNvSpPr>
              <a:spLocks/>
            </p:cNvSpPr>
            <p:nvPr/>
          </p:nvSpPr>
          <p:spPr bwMode="hidden">
            <a:xfrm>
              <a:off x="2932" y="1728"/>
              <a:ext cx="2828" cy="2366"/>
            </a:xfrm>
            <a:custGeom>
              <a:avLst/>
              <a:gdLst>
                <a:gd name="T0" fmla="*/ 1814 w 2828"/>
                <a:gd name="T1" fmla="*/ 606 h 2366"/>
                <a:gd name="T2" fmla="*/ 1615 w 2828"/>
                <a:gd name="T3" fmla="*/ 252 h 2366"/>
                <a:gd name="T4" fmla="*/ 1345 w 2828"/>
                <a:gd name="T5" fmla="*/ 132 h 2366"/>
                <a:gd name="T6" fmla="*/ 1381 w 2828"/>
                <a:gd name="T7" fmla="*/ 492 h 2366"/>
                <a:gd name="T8" fmla="*/ 955 w 2828"/>
                <a:gd name="T9" fmla="*/ 221 h 2366"/>
                <a:gd name="T10" fmla="*/ 877 w 2828"/>
                <a:gd name="T11" fmla="*/ 161 h 2366"/>
                <a:gd name="T12" fmla="*/ 841 w 2828"/>
                <a:gd name="T13" fmla="*/ 167 h 2366"/>
                <a:gd name="T14" fmla="*/ 720 w 2828"/>
                <a:gd name="T15" fmla="*/ 161 h 2366"/>
                <a:gd name="T16" fmla="*/ 613 w 2828"/>
                <a:gd name="T17" fmla="*/ 144 h 2366"/>
                <a:gd name="T18" fmla="*/ 492 w 2828"/>
                <a:gd name="T19" fmla="*/ 161 h 2366"/>
                <a:gd name="T20" fmla="*/ 432 w 2828"/>
                <a:gd name="T21" fmla="*/ 150 h 2366"/>
                <a:gd name="T22" fmla="*/ 342 w 2828"/>
                <a:gd name="T23" fmla="*/ 138 h 2366"/>
                <a:gd name="T24" fmla="*/ 246 w 2828"/>
                <a:gd name="T25" fmla="*/ 126 h 2366"/>
                <a:gd name="T26" fmla="*/ 174 w 2828"/>
                <a:gd name="T27" fmla="*/ 114 h 2366"/>
                <a:gd name="T28" fmla="*/ 216 w 2828"/>
                <a:gd name="T29" fmla="*/ 240 h 2366"/>
                <a:gd name="T30" fmla="*/ 607 w 2828"/>
                <a:gd name="T31" fmla="*/ 588 h 2366"/>
                <a:gd name="T32" fmla="*/ 1177 w 2828"/>
                <a:gd name="T33" fmla="*/ 817 h 2366"/>
                <a:gd name="T34" fmla="*/ 972 w 2828"/>
                <a:gd name="T35" fmla="*/ 871 h 2366"/>
                <a:gd name="T36" fmla="*/ 492 w 2828"/>
                <a:gd name="T37" fmla="*/ 1111 h 2366"/>
                <a:gd name="T38" fmla="*/ 276 w 2828"/>
                <a:gd name="T39" fmla="*/ 1441 h 2366"/>
                <a:gd name="T40" fmla="*/ 42 w 2828"/>
                <a:gd name="T41" fmla="*/ 1441 h 2366"/>
                <a:gd name="T42" fmla="*/ 367 w 2828"/>
                <a:gd name="T43" fmla="*/ 1585 h 2366"/>
                <a:gd name="T44" fmla="*/ 949 w 2828"/>
                <a:gd name="T45" fmla="*/ 1712 h 2366"/>
                <a:gd name="T46" fmla="*/ 1519 w 2828"/>
                <a:gd name="T47" fmla="*/ 1537 h 2366"/>
                <a:gd name="T48" fmla="*/ 1735 w 2828"/>
                <a:gd name="T49" fmla="*/ 1513 h 2366"/>
                <a:gd name="T50" fmla="*/ 1723 w 2828"/>
                <a:gd name="T51" fmla="*/ 1802 h 2366"/>
                <a:gd name="T52" fmla="*/ 2042 w 2828"/>
                <a:gd name="T53" fmla="*/ 2229 h 2366"/>
                <a:gd name="T54" fmla="*/ 2191 w 2828"/>
                <a:gd name="T55" fmla="*/ 2133 h 2366"/>
                <a:gd name="T56" fmla="*/ 2270 w 2828"/>
                <a:gd name="T57" fmla="*/ 1970 h 2366"/>
                <a:gd name="T58" fmla="*/ 2233 w 2828"/>
                <a:gd name="T59" fmla="*/ 1573 h 2366"/>
                <a:gd name="T60" fmla="*/ 2294 w 2828"/>
                <a:gd name="T61" fmla="*/ 1483 h 2366"/>
                <a:gd name="T62" fmla="*/ 2588 w 2828"/>
                <a:gd name="T63" fmla="*/ 1688 h 2366"/>
                <a:gd name="T64" fmla="*/ 2695 w 2828"/>
                <a:gd name="T65" fmla="*/ 1682 h 2366"/>
                <a:gd name="T66" fmla="*/ 2588 w 2828"/>
                <a:gd name="T67" fmla="*/ 1543 h 2366"/>
                <a:gd name="T68" fmla="*/ 2510 w 2828"/>
                <a:gd name="T69" fmla="*/ 1357 h 2366"/>
                <a:gd name="T70" fmla="*/ 2354 w 2828"/>
                <a:gd name="T71" fmla="*/ 1184 h 2366"/>
                <a:gd name="T72" fmla="*/ 2102 w 2828"/>
                <a:gd name="T73" fmla="*/ 931 h 2366"/>
                <a:gd name="T74" fmla="*/ 2137 w 2828"/>
                <a:gd name="T75" fmla="*/ 907 h 2366"/>
                <a:gd name="T76" fmla="*/ 2215 w 2828"/>
                <a:gd name="T77" fmla="*/ 871 h 2366"/>
                <a:gd name="T78" fmla="*/ 2324 w 2828"/>
                <a:gd name="T79" fmla="*/ 817 h 2366"/>
                <a:gd name="T80" fmla="*/ 2372 w 2828"/>
                <a:gd name="T81" fmla="*/ 787 h 2366"/>
                <a:gd name="T82" fmla="*/ 2078 w 2828"/>
                <a:gd name="T83" fmla="*/ 865 h 2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828" h="2366">
                  <a:moveTo>
                    <a:pt x="2006" y="835"/>
                  </a:moveTo>
                  <a:lnTo>
                    <a:pt x="1873" y="715"/>
                  </a:lnTo>
                  <a:lnTo>
                    <a:pt x="1814" y="606"/>
                  </a:lnTo>
                  <a:lnTo>
                    <a:pt x="1747" y="438"/>
                  </a:lnTo>
                  <a:lnTo>
                    <a:pt x="1699" y="312"/>
                  </a:lnTo>
                  <a:lnTo>
                    <a:pt x="1615" y="252"/>
                  </a:lnTo>
                  <a:lnTo>
                    <a:pt x="1453" y="84"/>
                  </a:lnTo>
                  <a:lnTo>
                    <a:pt x="1375" y="0"/>
                  </a:lnTo>
                  <a:lnTo>
                    <a:pt x="1345" y="132"/>
                  </a:lnTo>
                  <a:lnTo>
                    <a:pt x="1369" y="294"/>
                  </a:lnTo>
                  <a:lnTo>
                    <a:pt x="1513" y="558"/>
                  </a:lnTo>
                  <a:lnTo>
                    <a:pt x="1381" y="492"/>
                  </a:lnTo>
                  <a:lnTo>
                    <a:pt x="1201" y="360"/>
                  </a:lnTo>
                  <a:lnTo>
                    <a:pt x="961" y="227"/>
                  </a:lnTo>
                  <a:lnTo>
                    <a:pt x="955" y="221"/>
                  </a:lnTo>
                  <a:lnTo>
                    <a:pt x="949" y="215"/>
                  </a:lnTo>
                  <a:lnTo>
                    <a:pt x="913" y="185"/>
                  </a:lnTo>
                  <a:lnTo>
                    <a:pt x="877" y="161"/>
                  </a:lnTo>
                  <a:lnTo>
                    <a:pt x="859" y="156"/>
                  </a:lnTo>
                  <a:lnTo>
                    <a:pt x="853" y="161"/>
                  </a:lnTo>
                  <a:lnTo>
                    <a:pt x="841" y="167"/>
                  </a:lnTo>
                  <a:lnTo>
                    <a:pt x="810" y="173"/>
                  </a:lnTo>
                  <a:lnTo>
                    <a:pt x="768" y="167"/>
                  </a:lnTo>
                  <a:lnTo>
                    <a:pt x="720" y="161"/>
                  </a:lnTo>
                  <a:lnTo>
                    <a:pt x="678" y="156"/>
                  </a:lnTo>
                  <a:lnTo>
                    <a:pt x="637" y="150"/>
                  </a:lnTo>
                  <a:lnTo>
                    <a:pt x="613" y="144"/>
                  </a:lnTo>
                  <a:lnTo>
                    <a:pt x="601" y="144"/>
                  </a:lnTo>
                  <a:lnTo>
                    <a:pt x="498" y="161"/>
                  </a:lnTo>
                  <a:lnTo>
                    <a:pt x="492" y="161"/>
                  </a:lnTo>
                  <a:lnTo>
                    <a:pt x="480" y="156"/>
                  </a:lnTo>
                  <a:lnTo>
                    <a:pt x="456" y="156"/>
                  </a:lnTo>
                  <a:lnTo>
                    <a:pt x="432" y="150"/>
                  </a:lnTo>
                  <a:lnTo>
                    <a:pt x="379" y="144"/>
                  </a:lnTo>
                  <a:lnTo>
                    <a:pt x="361" y="138"/>
                  </a:lnTo>
                  <a:lnTo>
                    <a:pt x="342" y="138"/>
                  </a:lnTo>
                  <a:lnTo>
                    <a:pt x="324" y="138"/>
                  </a:lnTo>
                  <a:lnTo>
                    <a:pt x="300" y="132"/>
                  </a:lnTo>
                  <a:lnTo>
                    <a:pt x="246" y="126"/>
                  </a:lnTo>
                  <a:lnTo>
                    <a:pt x="216" y="120"/>
                  </a:lnTo>
                  <a:lnTo>
                    <a:pt x="192" y="120"/>
                  </a:lnTo>
                  <a:lnTo>
                    <a:pt x="174" y="114"/>
                  </a:lnTo>
                  <a:lnTo>
                    <a:pt x="168" y="114"/>
                  </a:lnTo>
                  <a:lnTo>
                    <a:pt x="6" y="120"/>
                  </a:lnTo>
                  <a:lnTo>
                    <a:pt x="216" y="240"/>
                  </a:lnTo>
                  <a:lnTo>
                    <a:pt x="306" y="294"/>
                  </a:lnTo>
                  <a:lnTo>
                    <a:pt x="480" y="462"/>
                  </a:lnTo>
                  <a:lnTo>
                    <a:pt x="607" y="588"/>
                  </a:lnTo>
                  <a:lnTo>
                    <a:pt x="655" y="672"/>
                  </a:lnTo>
                  <a:lnTo>
                    <a:pt x="949" y="769"/>
                  </a:lnTo>
                  <a:lnTo>
                    <a:pt x="1177" y="817"/>
                  </a:lnTo>
                  <a:lnTo>
                    <a:pt x="1249" y="871"/>
                  </a:lnTo>
                  <a:lnTo>
                    <a:pt x="1117" y="853"/>
                  </a:lnTo>
                  <a:lnTo>
                    <a:pt x="972" y="871"/>
                  </a:lnTo>
                  <a:lnTo>
                    <a:pt x="756" y="919"/>
                  </a:lnTo>
                  <a:lnTo>
                    <a:pt x="619" y="961"/>
                  </a:lnTo>
                  <a:lnTo>
                    <a:pt x="492" y="1111"/>
                  </a:lnTo>
                  <a:lnTo>
                    <a:pt x="420" y="1214"/>
                  </a:lnTo>
                  <a:lnTo>
                    <a:pt x="348" y="1345"/>
                  </a:lnTo>
                  <a:lnTo>
                    <a:pt x="276" y="1441"/>
                  </a:lnTo>
                  <a:lnTo>
                    <a:pt x="192" y="1471"/>
                  </a:lnTo>
                  <a:lnTo>
                    <a:pt x="66" y="1465"/>
                  </a:lnTo>
                  <a:lnTo>
                    <a:pt x="42" y="1441"/>
                  </a:lnTo>
                  <a:lnTo>
                    <a:pt x="0" y="1471"/>
                  </a:lnTo>
                  <a:lnTo>
                    <a:pt x="126" y="1519"/>
                  </a:lnTo>
                  <a:lnTo>
                    <a:pt x="367" y="1585"/>
                  </a:lnTo>
                  <a:lnTo>
                    <a:pt x="570" y="1591"/>
                  </a:lnTo>
                  <a:lnTo>
                    <a:pt x="690" y="1664"/>
                  </a:lnTo>
                  <a:lnTo>
                    <a:pt x="949" y="1712"/>
                  </a:lnTo>
                  <a:lnTo>
                    <a:pt x="1260" y="1694"/>
                  </a:lnTo>
                  <a:lnTo>
                    <a:pt x="1411" y="1603"/>
                  </a:lnTo>
                  <a:lnTo>
                    <a:pt x="1519" y="1537"/>
                  </a:lnTo>
                  <a:lnTo>
                    <a:pt x="1645" y="1399"/>
                  </a:lnTo>
                  <a:lnTo>
                    <a:pt x="1699" y="1387"/>
                  </a:lnTo>
                  <a:lnTo>
                    <a:pt x="1735" y="1513"/>
                  </a:lnTo>
                  <a:lnTo>
                    <a:pt x="1729" y="1567"/>
                  </a:lnTo>
                  <a:lnTo>
                    <a:pt x="1723" y="1670"/>
                  </a:lnTo>
                  <a:lnTo>
                    <a:pt x="1723" y="1802"/>
                  </a:lnTo>
                  <a:lnTo>
                    <a:pt x="1831" y="1964"/>
                  </a:lnTo>
                  <a:lnTo>
                    <a:pt x="1957" y="2090"/>
                  </a:lnTo>
                  <a:lnTo>
                    <a:pt x="2042" y="2229"/>
                  </a:lnTo>
                  <a:lnTo>
                    <a:pt x="2155" y="2366"/>
                  </a:lnTo>
                  <a:lnTo>
                    <a:pt x="2161" y="2295"/>
                  </a:lnTo>
                  <a:lnTo>
                    <a:pt x="2191" y="2133"/>
                  </a:lnTo>
                  <a:lnTo>
                    <a:pt x="2215" y="2048"/>
                  </a:lnTo>
                  <a:lnTo>
                    <a:pt x="2258" y="2042"/>
                  </a:lnTo>
                  <a:lnTo>
                    <a:pt x="2270" y="1970"/>
                  </a:lnTo>
                  <a:lnTo>
                    <a:pt x="2342" y="1868"/>
                  </a:lnTo>
                  <a:lnTo>
                    <a:pt x="2324" y="1748"/>
                  </a:lnTo>
                  <a:lnTo>
                    <a:pt x="2233" y="1573"/>
                  </a:lnTo>
                  <a:lnTo>
                    <a:pt x="2209" y="1453"/>
                  </a:lnTo>
                  <a:lnTo>
                    <a:pt x="2209" y="1345"/>
                  </a:lnTo>
                  <a:lnTo>
                    <a:pt x="2294" y="1483"/>
                  </a:lnTo>
                  <a:lnTo>
                    <a:pt x="2461" y="1651"/>
                  </a:lnTo>
                  <a:lnTo>
                    <a:pt x="2504" y="1651"/>
                  </a:lnTo>
                  <a:lnTo>
                    <a:pt x="2588" y="1688"/>
                  </a:lnTo>
                  <a:lnTo>
                    <a:pt x="2678" y="1718"/>
                  </a:lnTo>
                  <a:lnTo>
                    <a:pt x="2720" y="1712"/>
                  </a:lnTo>
                  <a:lnTo>
                    <a:pt x="2695" y="1682"/>
                  </a:lnTo>
                  <a:lnTo>
                    <a:pt x="2678" y="1627"/>
                  </a:lnTo>
                  <a:lnTo>
                    <a:pt x="2630" y="1597"/>
                  </a:lnTo>
                  <a:lnTo>
                    <a:pt x="2588" y="1543"/>
                  </a:lnTo>
                  <a:lnTo>
                    <a:pt x="2618" y="1483"/>
                  </a:lnTo>
                  <a:lnTo>
                    <a:pt x="2576" y="1399"/>
                  </a:lnTo>
                  <a:lnTo>
                    <a:pt x="2510" y="1357"/>
                  </a:lnTo>
                  <a:lnTo>
                    <a:pt x="2576" y="1351"/>
                  </a:lnTo>
                  <a:lnTo>
                    <a:pt x="2552" y="1315"/>
                  </a:lnTo>
                  <a:lnTo>
                    <a:pt x="2354" y="1184"/>
                  </a:lnTo>
                  <a:lnTo>
                    <a:pt x="2252" y="1123"/>
                  </a:lnTo>
                  <a:lnTo>
                    <a:pt x="2173" y="1009"/>
                  </a:lnTo>
                  <a:lnTo>
                    <a:pt x="2102" y="931"/>
                  </a:lnTo>
                  <a:lnTo>
                    <a:pt x="2108" y="931"/>
                  </a:lnTo>
                  <a:lnTo>
                    <a:pt x="2114" y="925"/>
                  </a:lnTo>
                  <a:lnTo>
                    <a:pt x="2137" y="907"/>
                  </a:lnTo>
                  <a:lnTo>
                    <a:pt x="2167" y="883"/>
                  </a:lnTo>
                  <a:lnTo>
                    <a:pt x="2197" y="877"/>
                  </a:lnTo>
                  <a:lnTo>
                    <a:pt x="2215" y="871"/>
                  </a:lnTo>
                  <a:lnTo>
                    <a:pt x="2240" y="859"/>
                  </a:lnTo>
                  <a:lnTo>
                    <a:pt x="2300" y="829"/>
                  </a:lnTo>
                  <a:lnTo>
                    <a:pt x="2324" y="817"/>
                  </a:lnTo>
                  <a:lnTo>
                    <a:pt x="2348" y="799"/>
                  </a:lnTo>
                  <a:lnTo>
                    <a:pt x="2366" y="793"/>
                  </a:lnTo>
                  <a:lnTo>
                    <a:pt x="2372" y="787"/>
                  </a:lnTo>
                  <a:lnTo>
                    <a:pt x="2828" y="588"/>
                  </a:lnTo>
                  <a:lnTo>
                    <a:pt x="2828" y="528"/>
                  </a:lnTo>
                  <a:lnTo>
                    <a:pt x="2078" y="865"/>
                  </a:lnTo>
                  <a:lnTo>
                    <a:pt x="2006" y="835"/>
                  </a:lnTo>
                  <a:lnTo>
                    <a:pt x="2006" y="835"/>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6" name="Freeform 20"/>
            <p:cNvSpPr>
              <a:spLocks/>
            </p:cNvSpPr>
            <p:nvPr/>
          </p:nvSpPr>
          <p:spPr bwMode="hidden">
            <a:xfrm>
              <a:off x="3160" y="1860"/>
              <a:ext cx="2162" cy="1934"/>
            </a:xfrm>
            <a:custGeom>
              <a:avLst/>
              <a:gdLst>
                <a:gd name="T0" fmla="*/ 1842 w 2153"/>
                <a:gd name="T1" fmla="*/ 851 h 1930"/>
                <a:gd name="T2" fmla="*/ 1937 w 2153"/>
                <a:gd name="T3" fmla="*/ 1019 h 1930"/>
                <a:gd name="T4" fmla="*/ 2051 w 2153"/>
                <a:gd name="T5" fmla="*/ 1168 h 1930"/>
                <a:gd name="T6" fmla="*/ 2117 w 2153"/>
                <a:gd name="T7" fmla="*/ 1246 h 1930"/>
                <a:gd name="T8" fmla="*/ 2153 w 2153"/>
                <a:gd name="T9" fmla="*/ 1294 h 1930"/>
                <a:gd name="T10" fmla="*/ 1889 w 2153"/>
                <a:gd name="T11" fmla="*/ 977 h 1930"/>
                <a:gd name="T12" fmla="*/ 1860 w 2153"/>
                <a:gd name="T13" fmla="*/ 929 h 1930"/>
                <a:gd name="T14" fmla="*/ 1782 w 2153"/>
                <a:gd name="T15" fmla="*/ 1240 h 1930"/>
                <a:gd name="T16" fmla="*/ 1770 w 2153"/>
                <a:gd name="T17" fmla="*/ 1486 h 1930"/>
                <a:gd name="T18" fmla="*/ 1818 w 2153"/>
                <a:gd name="T19" fmla="*/ 1906 h 1930"/>
                <a:gd name="T20" fmla="*/ 1788 w 2153"/>
                <a:gd name="T21" fmla="*/ 1930 h 1930"/>
                <a:gd name="T22" fmla="*/ 1746 w 2153"/>
                <a:gd name="T23" fmla="*/ 1534 h 1930"/>
                <a:gd name="T24" fmla="*/ 1728 w 2153"/>
                <a:gd name="T25" fmla="*/ 1288 h 1930"/>
                <a:gd name="T26" fmla="*/ 1764 w 2153"/>
                <a:gd name="T27" fmla="*/ 1085 h 1930"/>
                <a:gd name="T28" fmla="*/ 1770 w 2153"/>
                <a:gd name="T29" fmla="*/ 875 h 1930"/>
                <a:gd name="T30" fmla="*/ 1268 w 2153"/>
                <a:gd name="T31" fmla="*/ 1007 h 1930"/>
                <a:gd name="T32" fmla="*/ 825 w 2153"/>
                <a:gd name="T33" fmla="*/ 1132 h 1930"/>
                <a:gd name="T34" fmla="*/ 323 w 2153"/>
                <a:gd name="T35" fmla="*/ 1312 h 1930"/>
                <a:gd name="T36" fmla="*/ 18 w 2153"/>
                <a:gd name="T37" fmla="*/ 1420 h 1930"/>
                <a:gd name="T38" fmla="*/ 311 w 2153"/>
                <a:gd name="T39" fmla="*/ 1282 h 1930"/>
                <a:gd name="T40" fmla="*/ 682 w 2153"/>
                <a:gd name="T41" fmla="*/ 1144 h 1930"/>
                <a:gd name="T42" fmla="*/ 1022 w 2153"/>
                <a:gd name="T43" fmla="*/ 1037 h 1930"/>
                <a:gd name="T44" fmla="*/ 1411 w 2153"/>
                <a:gd name="T45" fmla="*/ 929 h 1930"/>
                <a:gd name="T46" fmla="*/ 1692 w 2153"/>
                <a:gd name="T47" fmla="*/ 815 h 1930"/>
                <a:gd name="T48" fmla="*/ 1333 w 2153"/>
                <a:gd name="T49" fmla="*/ 623 h 1930"/>
                <a:gd name="T50" fmla="*/ 861 w 2153"/>
                <a:gd name="T51" fmla="*/ 515 h 1930"/>
                <a:gd name="T52" fmla="*/ 227 w 2153"/>
                <a:gd name="T53" fmla="*/ 161 h 1930"/>
                <a:gd name="T54" fmla="*/ 0 w 2153"/>
                <a:gd name="T55" fmla="*/ 83 h 1930"/>
                <a:gd name="T56" fmla="*/ 329 w 2153"/>
                <a:gd name="T57" fmla="*/ 179 h 1930"/>
                <a:gd name="T58" fmla="*/ 712 w 2153"/>
                <a:gd name="T59" fmla="*/ 383 h 1930"/>
                <a:gd name="T60" fmla="*/ 933 w 2153"/>
                <a:gd name="T61" fmla="*/ 491 h 1930"/>
                <a:gd name="T62" fmla="*/ 1351 w 2153"/>
                <a:gd name="T63" fmla="*/ 593 h 1930"/>
                <a:gd name="T64" fmla="*/ 1650 w 2153"/>
                <a:gd name="T65" fmla="*/ 743 h 1930"/>
                <a:gd name="T66" fmla="*/ 1423 w 2153"/>
                <a:gd name="T67" fmla="*/ 461 h 1930"/>
                <a:gd name="T68" fmla="*/ 1286 w 2153"/>
                <a:gd name="T69" fmla="*/ 191 h 1930"/>
                <a:gd name="T70" fmla="*/ 1154 w 2153"/>
                <a:gd name="T71" fmla="*/ 0 h 1930"/>
                <a:gd name="T72" fmla="*/ 1339 w 2153"/>
                <a:gd name="T73" fmla="*/ 215 h 1930"/>
                <a:gd name="T74" fmla="*/ 1489 w 2153"/>
                <a:gd name="T75" fmla="*/ 485 h 1930"/>
                <a:gd name="T76" fmla="*/ 1746 w 2153"/>
                <a:gd name="T77" fmla="*/ 803 h 1930"/>
                <a:gd name="T78" fmla="*/ 1842 w 2153"/>
                <a:gd name="T79" fmla="*/ 851 h 1930"/>
                <a:gd name="T80" fmla="*/ 1842 w 2153"/>
                <a:gd name="T81" fmla="*/ 851 h 19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53" h="1930">
                  <a:moveTo>
                    <a:pt x="1842" y="851"/>
                  </a:moveTo>
                  <a:lnTo>
                    <a:pt x="1937" y="1019"/>
                  </a:lnTo>
                  <a:lnTo>
                    <a:pt x="2051" y="1168"/>
                  </a:lnTo>
                  <a:lnTo>
                    <a:pt x="2117" y="1246"/>
                  </a:lnTo>
                  <a:lnTo>
                    <a:pt x="2153" y="1294"/>
                  </a:lnTo>
                  <a:lnTo>
                    <a:pt x="1889" y="977"/>
                  </a:lnTo>
                  <a:lnTo>
                    <a:pt x="1860" y="929"/>
                  </a:lnTo>
                  <a:lnTo>
                    <a:pt x="1782" y="1240"/>
                  </a:lnTo>
                  <a:lnTo>
                    <a:pt x="1770" y="1486"/>
                  </a:lnTo>
                  <a:lnTo>
                    <a:pt x="1818" y="1906"/>
                  </a:lnTo>
                  <a:lnTo>
                    <a:pt x="1788" y="1930"/>
                  </a:lnTo>
                  <a:lnTo>
                    <a:pt x="1746" y="1534"/>
                  </a:lnTo>
                  <a:lnTo>
                    <a:pt x="1728" y="1288"/>
                  </a:lnTo>
                  <a:lnTo>
                    <a:pt x="1764" y="1085"/>
                  </a:lnTo>
                  <a:lnTo>
                    <a:pt x="1770" y="875"/>
                  </a:lnTo>
                  <a:lnTo>
                    <a:pt x="1268" y="1007"/>
                  </a:lnTo>
                  <a:lnTo>
                    <a:pt x="825" y="1132"/>
                  </a:lnTo>
                  <a:lnTo>
                    <a:pt x="323" y="1312"/>
                  </a:lnTo>
                  <a:lnTo>
                    <a:pt x="18" y="1420"/>
                  </a:lnTo>
                  <a:lnTo>
                    <a:pt x="311" y="1282"/>
                  </a:lnTo>
                  <a:lnTo>
                    <a:pt x="682" y="1144"/>
                  </a:lnTo>
                  <a:lnTo>
                    <a:pt x="1022" y="1037"/>
                  </a:lnTo>
                  <a:lnTo>
                    <a:pt x="1411" y="929"/>
                  </a:lnTo>
                  <a:lnTo>
                    <a:pt x="1692" y="815"/>
                  </a:lnTo>
                  <a:lnTo>
                    <a:pt x="1333" y="623"/>
                  </a:lnTo>
                  <a:lnTo>
                    <a:pt x="861" y="515"/>
                  </a:lnTo>
                  <a:lnTo>
                    <a:pt x="227" y="161"/>
                  </a:lnTo>
                  <a:lnTo>
                    <a:pt x="0" y="83"/>
                  </a:lnTo>
                  <a:lnTo>
                    <a:pt x="329" y="179"/>
                  </a:lnTo>
                  <a:lnTo>
                    <a:pt x="712" y="383"/>
                  </a:lnTo>
                  <a:lnTo>
                    <a:pt x="933" y="491"/>
                  </a:lnTo>
                  <a:lnTo>
                    <a:pt x="1351" y="593"/>
                  </a:lnTo>
                  <a:lnTo>
                    <a:pt x="1650" y="743"/>
                  </a:lnTo>
                  <a:lnTo>
                    <a:pt x="1423" y="461"/>
                  </a:lnTo>
                  <a:lnTo>
                    <a:pt x="1286" y="191"/>
                  </a:lnTo>
                  <a:lnTo>
                    <a:pt x="1154" y="0"/>
                  </a:lnTo>
                  <a:lnTo>
                    <a:pt x="1339" y="215"/>
                  </a:lnTo>
                  <a:lnTo>
                    <a:pt x="1489" y="485"/>
                  </a:lnTo>
                  <a:lnTo>
                    <a:pt x="1746" y="803"/>
                  </a:lnTo>
                  <a:lnTo>
                    <a:pt x="1842" y="851"/>
                  </a:lnTo>
                  <a:lnTo>
                    <a:pt x="1842" y="851"/>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grpSp>
      <p:sp>
        <p:nvSpPr>
          <p:cNvPr id="700437" name="Rectangle 21"/>
          <p:cNvSpPr>
            <a:spLocks noGrp="1" noChangeArrowheads="1"/>
          </p:cNvSpPr>
          <p:nvPr>
            <p:ph type="title"/>
          </p:nvPr>
        </p:nvSpPr>
        <p:spPr bwMode="auto">
          <a:xfrm>
            <a:off x="457200" y="277813"/>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700438" name="Rectangle 22"/>
          <p:cNvSpPr>
            <a:spLocks noGrp="1" noChangeArrowheads="1"/>
          </p:cNvSpPr>
          <p:nvPr>
            <p:ph type="body" idx="1"/>
          </p:nvPr>
        </p:nvSpPr>
        <p:spPr bwMode="auto">
          <a:xfrm>
            <a:off x="457200" y="1600200"/>
            <a:ext cx="8229600"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700439" name="Rectangle 23"/>
          <p:cNvSpPr>
            <a:spLocks noGrp="1" noChangeArrowheads="1"/>
          </p:cNvSpPr>
          <p:nvPr>
            <p:ph type="dt" sz="half" idx="2"/>
          </p:nvPr>
        </p:nvSpPr>
        <p:spPr bwMode="auto">
          <a:xfrm>
            <a:off x="457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400">
                <a:effectLst>
                  <a:outerShdw blurRad="38100" dist="38100" dir="2700000" algn="tl">
                    <a:srgbClr val="000000"/>
                  </a:outerShdw>
                </a:effectLst>
                <a:latin typeface="+mn-lt"/>
              </a:defRPr>
            </a:lvl1pPr>
          </a:lstStyle>
          <a:p>
            <a:pPr>
              <a:defRPr/>
            </a:pPr>
            <a:endParaRPr lang="en-US" altLang="en-US"/>
          </a:p>
        </p:txBody>
      </p:sp>
      <p:sp>
        <p:nvSpPr>
          <p:cNvPr id="700440" name="Rectangle 24"/>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400">
                <a:effectLst>
                  <a:outerShdw blurRad="38100" dist="38100" dir="2700000" algn="tl">
                    <a:srgbClr val="000000"/>
                  </a:outerShdw>
                </a:effectLst>
                <a:latin typeface="+mn-lt"/>
              </a:defRPr>
            </a:lvl1pPr>
          </a:lstStyle>
          <a:p>
            <a:pPr>
              <a:defRPr/>
            </a:pPr>
            <a:r>
              <a:rPr lang="en-US" altLang="en-US"/>
              <a:t>GVHD : Lâm Thị Phương Thùy</a:t>
            </a:r>
          </a:p>
        </p:txBody>
      </p:sp>
      <p:sp>
        <p:nvSpPr>
          <p:cNvPr id="700441" name="Rectangle 25"/>
          <p:cNvSpPr>
            <a:spLocks noGrp="1" noChangeArrowheads="1"/>
          </p:cNvSpPr>
          <p:nvPr>
            <p:ph type="sldNum" sz="quarter" idx="4"/>
          </p:nvPr>
        </p:nvSpPr>
        <p:spPr bwMode="auto">
          <a:xfrm>
            <a:off x="6553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400">
                <a:effectLst>
                  <a:outerShdw blurRad="38100" dist="38100" dir="2700000" algn="tl">
                    <a:srgbClr val="000000"/>
                  </a:outerShdw>
                </a:effectLst>
                <a:latin typeface="+mn-lt"/>
              </a:defRPr>
            </a:lvl1pPr>
          </a:lstStyle>
          <a:p>
            <a:pPr>
              <a:defRPr/>
            </a:pPr>
            <a:fld id="{86B88A9B-F018-4290-BAA4-8B1E5C7DF18E}" type="slidenum">
              <a:rPr lang="en-US" altLang="en-US"/>
              <a:pPr>
                <a:defRPr/>
              </a:pPr>
              <a:t>‹#›</a:t>
            </a:fld>
            <a:endParaRPr lang="en-US" altLang="en-US"/>
          </a:p>
        </p:txBody>
      </p:sp>
    </p:spTree>
  </p:cSld>
  <p:clrMap bg1="dk2" tx1="lt1" bg2="dk1" tx2="lt2" accent1="accent1" accent2="accent2" accent3="accent3" accent4="accent4" accent5="accent5" accent6="accent6" hlink="hlink" folHlink="folHlink"/>
  <p:sldLayoutIdLst>
    <p:sldLayoutId id="2147484384" r:id="rId1"/>
    <p:sldLayoutId id="2147484327" r:id="rId2"/>
    <p:sldLayoutId id="2147484328" r:id="rId3"/>
    <p:sldLayoutId id="2147484329" r:id="rId4"/>
    <p:sldLayoutId id="2147484330" r:id="rId5"/>
    <p:sldLayoutId id="2147484331" r:id="rId6"/>
    <p:sldLayoutId id="2147484332" r:id="rId7"/>
    <p:sldLayoutId id="2147484333" r:id="rId8"/>
    <p:sldLayoutId id="2147484334" r:id="rId9"/>
    <p:sldLayoutId id="2147484335" r:id="rId10"/>
    <p:sldLayoutId id="2147484336" r:id="rId11"/>
  </p:sldLayoutIdLst>
  <p:transition>
    <p:split orient="vert"/>
  </p:transition>
  <p:timing>
    <p:tnLst>
      <p:par>
        <p:cTn id="1" dur="indefinite" restart="never" nodeType="tmRoot"/>
      </p:par>
    </p:tnLst>
  </p:timing>
  <p:hf sldNum="0" hdr="0" dt="0"/>
  <p:txStyles>
    <p:titleStyle>
      <a:lvl1pPr algn="ctr" rtl="0" eaLnBrk="0" fontAlgn="base" hangingPunct="0">
        <a:spcBef>
          <a:spcPct val="0"/>
        </a:spcBef>
        <a:spcAft>
          <a:spcPct val="0"/>
        </a:spcAft>
        <a:defRPr sz="4400" b="1" kern="12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5pPr>
      <a:lvl6pPr marL="4572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6pPr>
      <a:lvl7pPr marL="9144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7pPr>
      <a:lvl8pPr marL="13716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8pPr>
      <a:lvl9pPr marL="18288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9pPr>
    </p:titleStyle>
    <p:bodyStyle>
      <a:lvl1pPr marL="342900" indent="-342900" algn="l" rtl="0" eaLnBrk="0" fontAlgn="base" hangingPunct="0">
        <a:spcBef>
          <a:spcPct val="20000"/>
        </a:spcBef>
        <a:spcAft>
          <a:spcPct val="0"/>
        </a:spcAft>
        <a:buClr>
          <a:schemeClr val="hlink"/>
        </a:buClr>
        <a:buSzPct val="60000"/>
        <a:buFont typeface="Wingdings" panose="05000000000000000000" pitchFamily="2" charset="2"/>
        <a:buChar char="n"/>
        <a:defRPr sz="3200" kern="1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tx2"/>
        </a:buClr>
        <a:buSzPct val="60000"/>
        <a:buFont typeface="Wingdings" panose="05000000000000000000" pitchFamily="2" charset="2"/>
        <a:buChar char="n"/>
        <a:defRPr sz="2800" kern="1200">
          <a:solidFill>
            <a:schemeClr val="tx1"/>
          </a:solidFill>
          <a:effectLst>
            <a:outerShdw blurRad="38100" dist="38100" dir="2700000" algn="tl">
              <a:srgbClr val="000000"/>
            </a:outerShdw>
          </a:effectLst>
          <a:latin typeface="+mn-lt"/>
          <a:ea typeface="+mn-ea"/>
          <a:cs typeface="+mn-cs"/>
        </a:defRPr>
      </a:lvl2pPr>
      <a:lvl3pPr marL="1143000" indent="-228600" algn="l" rtl="0" eaLnBrk="0" fontAlgn="base" hangingPunct="0">
        <a:spcBef>
          <a:spcPct val="20000"/>
        </a:spcBef>
        <a:spcAft>
          <a:spcPct val="0"/>
        </a:spcAft>
        <a:buClr>
          <a:schemeClr val="folHlink"/>
        </a:buClr>
        <a:buSzPct val="60000"/>
        <a:buFont typeface="Wingdings" panose="05000000000000000000" pitchFamily="2" charset="2"/>
        <a:buChar char="n"/>
        <a:defRPr sz="2400" kern="1200">
          <a:solidFill>
            <a:schemeClr val="tx1"/>
          </a:solidFill>
          <a:effectLst>
            <a:outerShdw blurRad="38100" dist="38100" dir="2700000" algn="tl">
              <a:srgbClr val="000000"/>
            </a:outerShdw>
          </a:effectLst>
          <a:latin typeface="+mn-lt"/>
          <a:ea typeface="+mn-ea"/>
          <a:cs typeface="+mn-cs"/>
        </a:defRPr>
      </a:lvl3pPr>
      <a:lvl4pPr marL="1600200" indent="-228600" algn="l" rtl="0" eaLnBrk="0" fontAlgn="base" hangingPunct="0">
        <a:spcBef>
          <a:spcPct val="20000"/>
        </a:spcBef>
        <a:spcAft>
          <a:spcPct val="0"/>
        </a:spcAft>
        <a:buClr>
          <a:schemeClr val="tx1"/>
        </a:buClr>
        <a:buSzPct val="60000"/>
        <a:buFont typeface="Wingdings" panose="05000000000000000000" pitchFamily="2" charset="2"/>
        <a:buChar char="n"/>
        <a:defRPr sz="2000" kern="1200">
          <a:solidFill>
            <a:schemeClr val="tx1"/>
          </a:solidFill>
          <a:effectLst>
            <a:outerShdw blurRad="38100" dist="38100" dir="2700000" algn="tl">
              <a:srgbClr val="000000"/>
            </a:outerShdw>
          </a:effectLst>
          <a:latin typeface="+mn-lt"/>
          <a:ea typeface="+mn-ea"/>
          <a:cs typeface="+mn-cs"/>
        </a:defRPr>
      </a:lvl4pPr>
      <a:lvl5pPr marL="2057400" indent="-228600" algn="l" rtl="0" eaLnBrk="0" fontAlgn="base" hangingPunct="0">
        <a:spcBef>
          <a:spcPct val="20000"/>
        </a:spcBef>
        <a:spcAft>
          <a:spcPct val="0"/>
        </a:spcAft>
        <a:buClr>
          <a:schemeClr val="hlink"/>
        </a:buClr>
        <a:buSzPct val="60000"/>
        <a:buFont typeface="Wingdings" panose="05000000000000000000" pitchFamily="2" charset="2"/>
        <a:buChar char="n"/>
        <a:defRPr sz="2000" kern="1200">
          <a:solidFill>
            <a:schemeClr val="tx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614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977924"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400">
                <a:solidFill>
                  <a:srgbClr val="000000"/>
                </a:solidFill>
                <a:effectLst/>
                <a:latin typeface="+mn-lt"/>
                <a:cs typeface="Arial" charset="0"/>
              </a:defRPr>
            </a:lvl1pPr>
          </a:lstStyle>
          <a:p>
            <a:pPr>
              <a:defRPr/>
            </a:pPr>
            <a:endParaRPr lang="en-US"/>
          </a:p>
        </p:txBody>
      </p:sp>
      <p:sp>
        <p:nvSpPr>
          <p:cNvPr id="977925"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400">
                <a:solidFill>
                  <a:srgbClr val="000000"/>
                </a:solidFill>
                <a:effectLst/>
                <a:latin typeface="+mn-lt"/>
                <a:cs typeface="Arial" charset="0"/>
              </a:defRPr>
            </a:lvl1pPr>
          </a:lstStyle>
          <a:p>
            <a:pPr>
              <a:defRPr/>
            </a:pPr>
            <a:endParaRPr lang="en-US"/>
          </a:p>
        </p:txBody>
      </p:sp>
      <p:sp>
        <p:nvSpPr>
          <p:cNvPr id="977926"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400">
                <a:solidFill>
                  <a:srgbClr val="000000"/>
                </a:solidFill>
                <a:effectLst/>
                <a:latin typeface="+mn-lt"/>
                <a:cs typeface="Arial" charset="0"/>
              </a:defRPr>
            </a:lvl1pPr>
          </a:lstStyle>
          <a:p>
            <a:pPr>
              <a:defRPr/>
            </a:pPr>
            <a:fld id="{004E5336-7935-4EF7-BA1B-F3717DF47234}"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4348" r:id="rId1"/>
    <p:sldLayoutId id="2147484349" r:id="rId2"/>
    <p:sldLayoutId id="2147484350" r:id="rId3"/>
    <p:sldLayoutId id="2147484351" r:id="rId4"/>
    <p:sldLayoutId id="2147484352" r:id="rId5"/>
    <p:sldLayoutId id="2147484353" r:id="rId6"/>
    <p:sldLayoutId id="2147484354" r:id="rId7"/>
    <p:sldLayoutId id="2147484355" r:id="rId8"/>
    <p:sldLayoutId id="2147484356" r:id="rId9"/>
    <p:sldLayoutId id="2147484357" r:id="rId10"/>
    <p:sldLayoutId id="2147484358" r:id="rId11"/>
  </p:sldLayoutIdLst>
  <p:transition>
    <p:split orient="vert"/>
  </p:transition>
  <p:timing>
    <p:tnLst>
      <p:par>
        <p:cTn id="1" dur="indefinite" restart="never" nodeType="tmRoot"/>
      </p:par>
    </p:tnLst>
  </p:timing>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Arial" charset="0"/>
          <a:cs typeface="Arial" charset="0"/>
        </a:defRPr>
      </a:lvl2pPr>
      <a:lvl3pPr algn="l" rtl="0" eaLnBrk="0" fontAlgn="base" hangingPunct="0">
        <a:spcBef>
          <a:spcPct val="0"/>
        </a:spcBef>
        <a:spcAft>
          <a:spcPct val="0"/>
        </a:spcAft>
        <a:defRPr sz="4400">
          <a:solidFill>
            <a:schemeClr val="tx2"/>
          </a:solidFill>
          <a:latin typeface="Arial" charset="0"/>
          <a:cs typeface="Arial" charset="0"/>
        </a:defRPr>
      </a:lvl3pPr>
      <a:lvl4pPr algn="l" rtl="0" eaLnBrk="0" fontAlgn="base" hangingPunct="0">
        <a:spcBef>
          <a:spcPct val="0"/>
        </a:spcBef>
        <a:spcAft>
          <a:spcPct val="0"/>
        </a:spcAft>
        <a:defRPr sz="4400">
          <a:solidFill>
            <a:schemeClr val="tx2"/>
          </a:solidFill>
          <a:latin typeface="Arial" charset="0"/>
          <a:cs typeface="Arial" charset="0"/>
        </a:defRPr>
      </a:lvl4pPr>
      <a:lvl5pPr algn="l" rtl="0" eaLnBrk="0" fontAlgn="base" hangingPunct="0">
        <a:spcBef>
          <a:spcPct val="0"/>
        </a:spcBef>
        <a:spcAft>
          <a:spcPct val="0"/>
        </a:spcAft>
        <a:defRPr sz="4400">
          <a:solidFill>
            <a:schemeClr val="tx2"/>
          </a:solidFill>
          <a:latin typeface="Arial" charset="0"/>
          <a:cs typeface="Arial" charset="0"/>
        </a:defRPr>
      </a:lvl5pPr>
      <a:lvl6pPr marL="457200" algn="l" rtl="0" fontAlgn="base">
        <a:spcBef>
          <a:spcPct val="0"/>
        </a:spcBef>
        <a:spcAft>
          <a:spcPct val="0"/>
        </a:spcAft>
        <a:defRPr sz="4400">
          <a:solidFill>
            <a:schemeClr val="tx2"/>
          </a:solidFill>
          <a:latin typeface="Arial" charset="0"/>
          <a:cs typeface="Arial" charset="0"/>
        </a:defRPr>
      </a:lvl6pPr>
      <a:lvl7pPr marL="914400" algn="l" rtl="0" fontAlgn="base">
        <a:spcBef>
          <a:spcPct val="0"/>
        </a:spcBef>
        <a:spcAft>
          <a:spcPct val="0"/>
        </a:spcAft>
        <a:defRPr sz="4400">
          <a:solidFill>
            <a:schemeClr val="tx2"/>
          </a:solidFill>
          <a:latin typeface="Arial" charset="0"/>
          <a:cs typeface="Arial" charset="0"/>
        </a:defRPr>
      </a:lvl7pPr>
      <a:lvl8pPr marL="1371600" algn="l" rtl="0" fontAlgn="base">
        <a:spcBef>
          <a:spcPct val="0"/>
        </a:spcBef>
        <a:spcAft>
          <a:spcPct val="0"/>
        </a:spcAft>
        <a:defRPr sz="4400">
          <a:solidFill>
            <a:schemeClr val="tx2"/>
          </a:solidFill>
          <a:latin typeface="Arial" charset="0"/>
          <a:cs typeface="Arial" charset="0"/>
        </a:defRPr>
      </a:lvl8pPr>
      <a:lvl9pPr marL="1828800" algn="l"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5123"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7" name="Rectangle 4"/>
          <p:cNvSpPr>
            <a:spLocks noGrp="1" noChangeArrowheads="1"/>
          </p:cNvSpPr>
          <p:nvPr>
            <p:ph type="dt" sz="half" idx="2"/>
          </p:nvPr>
        </p:nvSpPr>
        <p:spPr bwMode="auto">
          <a:xfrm>
            <a:off x="457200" y="6245225"/>
            <a:ext cx="2133600" cy="476250"/>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400">
                <a:solidFill>
                  <a:srgbClr val="000000"/>
                </a:solidFill>
                <a:effectLst/>
                <a:latin typeface="+mn-lt"/>
                <a:cs typeface="Arial"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8" name="Rectangle 5"/>
          <p:cNvSpPr>
            <a:spLocks noGrp="1" noChangeArrowheads="1"/>
          </p:cNvSpPr>
          <p:nvPr>
            <p:ph type="ftr" sz="quarter" idx="3"/>
          </p:nvPr>
        </p:nvSpPr>
        <p:spPr bwMode="auto">
          <a:xfrm>
            <a:off x="3124200" y="6245225"/>
            <a:ext cx="2895600" cy="476250"/>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400">
                <a:solidFill>
                  <a:srgbClr val="000000"/>
                </a:solidFill>
                <a:effectLst/>
                <a:latin typeface="+mn-lt"/>
                <a:cs typeface="Arial" charset="0"/>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9" name="Rectangle 6"/>
          <p:cNvSpPr>
            <a:spLocks noGrp="1" noChangeArrowheads="1"/>
          </p:cNvSpPr>
          <p:nvPr>
            <p:ph type="sldNum" sz="quarter" idx="4"/>
          </p:nvPr>
        </p:nvSpPr>
        <p:spPr bwMode="auto">
          <a:xfrm>
            <a:off x="6553200" y="6245225"/>
            <a:ext cx="2133600" cy="476250"/>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400">
                <a:solidFill>
                  <a:srgbClr val="000000"/>
                </a:solidFill>
                <a:effectLst/>
                <a:latin typeface="+mn-lt"/>
                <a:cs typeface="Arial"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A18A212-7E83-4F0A-8517-AA6D2F3A9987}"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623686496"/>
      </p:ext>
    </p:extLst>
  </p:cSld>
  <p:clrMap bg1="lt1" tx1="dk1" bg2="lt2" tx2="dk2" accent1="accent1" accent2="accent2" accent3="accent3" accent4="accent4" accent5="accent5" accent6="accent6" hlink="hlink" folHlink="folHlink"/>
  <p:sldLayoutIdLst>
    <p:sldLayoutId id="2147484386" r:id="rId1"/>
    <p:sldLayoutId id="2147484387" r:id="rId2"/>
    <p:sldLayoutId id="2147484388" r:id="rId3"/>
    <p:sldLayoutId id="2147484389" r:id="rId4"/>
    <p:sldLayoutId id="2147484390" r:id="rId5"/>
    <p:sldLayoutId id="2147484391" r:id="rId6"/>
    <p:sldLayoutId id="2147484392" r:id="rId7"/>
    <p:sldLayoutId id="2147484393" r:id="rId8"/>
    <p:sldLayoutId id="2147484394" r:id="rId9"/>
    <p:sldLayoutId id="2147484395" r:id="rId10"/>
    <p:sldLayoutId id="2147484396" r:id="rId11"/>
  </p:sldLayoutIdLst>
  <p:transition spd="slow"/>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Arial" charset="0"/>
          <a:cs typeface="Arial" charset="0"/>
        </a:defRPr>
      </a:lvl2pPr>
      <a:lvl3pPr algn="l" rtl="0" eaLnBrk="0" fontAlgn="base" hangingPunct="0">
        <a:spcBef>
          <a:spcPct val="0"/>
        </a:spcBef>
        <a:spcAft>
          <a:spcPct val="0"/>
        </a:spcAft>
        <a:defRPr sz="4400">
          <a:solidFill>
            <a:schemeClr val="tx2"/>
          </a:solidFill>
          <a:latin typeface="Arial" charset="0"/>
          <a:cs typeface="Arial" charset="0"/>
        </a:defRPr>
      </a:lvl3pPr>
      <a:lvl4pPr algn="l" rtl="0" eaLnBrk="0" fontAlgn="base" hangingPunct="0">
        <a:spcBef>
          <a:spcPct val="0"/>
        </a:spcBef>
        <a:spcAft>
          <a:spcPct val="0"/>
        </a:spcAft>
        <a:defRPr sz="4400">
          <a:solidFill>
            <a:schemeClr val="tx2"/>
          </a:solidFill>
          <a:latin typeface="Arial" charset="0"/>
          <a:cs typeface="Arial" charset="0"/>
        </a:defRPr>
      </a:lvl4pPr>
      <a:lvl5pPr algn="l" rtl="0" eaLnBrk="0" fontAlgn="base" hangingPunct="0">
        <a:spcBef>
          <a:spcPct val="0"/>
        </a:spcBef>
        <a:spcAft>
          <a:spcPct val="0"/>
        </a:spcAft>
        <a:defRPr sz="4400">
          <a:solidFill>
            <a:schemeClr val="tx2"/>
          </a:solidFill>
          <a:latin typeface="Arial" charset="0"/>
          <a:cs typeface="Arial" charset="0"/>
        </a:defRPr>
      </a:lvl5pPr>
      <a:lvl6pPr marL="457200" algn="l" rtl="0" fontAlgn="base">
        <a:spcBef>
          <a:spcPct val="0"/>
        </a:spcBef>
        <a:spcAft>
          <a:spcPct val="0"/>
        </a:spcAft>
        <a:defRPr sz="4400">
          <a:solidFill>
            <a:schemeClr val="tx2"/>
          </a:solidFill>
          <a:latin typeface="Arial" charset="0"/>
          <a:cs typeface="Arial" charset="0"/>
        </a:defRPr>
      </a:lvl6pPr>
      <a:lvl7pPr marL="914400" algn="l" rtl="0" fontAlgn="base">
        <a:spcBef>
          <a:spcPct val="0"/>
        </a:spcBef>
        <a:spcAft>
          <a:spcPct val="0"/>
        </a:spcAft>
        <a:defRPr sz="4400">
          <a:solidFill>
            <a:schemeClr val="tx2"/>
          </a:solidFill>
          <a:latin typeface="Arial" charset="0"/>
          <a:cs typeface="Arial" charset="0"/>
        </a:defRPr>
      </a:lvl7pPr>
      <a:lvl8pPr marL="1371600" algn="l" rtl="0" fontAlgn="base">
        <a:spcBef>
          <a:spcPct val="0"/>
        </a:spcBef>
        <a:spcAft>
          <a:spcPct val="0"/>
        </a:spcAft>
        <a:defRPr sz="4400">
          <a:solidFill>
            <a:schemeClr val="tx2"/>
          </a:solidFill>
          <a:latin typeface="Arial" charset="0"/>
          <a:cs typeface="Arial" charset="0"/>
        </a:defRPr>
      </a:lvl8pPr>
      <a:lvl9pPr marL="1828800" algn="l"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1.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52.xml"/><Relationship Id="rId4" Type="http://schemas.openxmlformats.org/officeDocument/2006/relationships/image" Target="../media/image9.gif"/></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1.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52.xml"/><Relationship Id="rId4" Type="http://schemas.openxmlformats.org/officeDocument/2006/relationships/image" Target="../media/image9.gif"/></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7.png"/><Relationship Id="rId1" Type="http://schemas.openxmlformats.org/officeDocument/2006/relationships/slideLayout" Target="../slideLayouts/slideLayout4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18.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7.xml"/><Relationship Id="rId1" Type="http://schemas.openxmlformats.org/officeDocument/2006/relationships/slideLayout" Target="../slideLayouts/slideLayout18.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9.xml"/><Relationship Id="rId1" Type="http://schemas.openxmlformats.org/officeDocument/2006/relationships/slideLayout" Target="../slideLayouts/slideLayout18.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0.xml"/><Relationship Id="rId1" Type="http://schemas.openxmlformats.org/officeDocument/2006/relationships/slideLayout" Target="../slideLayouts/slideLayout18.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3.xml"/><Relationship Id="rId1" Type="http://schemas.openxmlformats.org/officeDocument/2006/relationships/slideLayout" Target="../slideLayouts/slideLayout18.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15.xml"/><Relationship Id="rId1" Type="http://schemas.openxmlformats.org/officeDocument/2006/relationships/slideLayout" Target="../slideLayouts/slideLayout18.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16.xml"/><Relationship Id="rId1" Type="http://schemas.openxmlformats.org/officeDocument/2006/relationships/slideLayout" Target="../slideLayouts/slideLayout18.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17.xml"/><Relationship Id="rId1" Type="http://schemas.openxmlformats.org/officeDocument/2006/relationships/slideLayout" Target="../slideLayouts/slideLayout18.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18.xml"/><Relationship Id="rId1" Type="http://schemas.openxmlformats.org/officeDocument/2006/relationships/slideLayout" Target="../slideLayouts/slideLayout18.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notesSlide" Target="../notesSlides/notesSlide19.xml"/><Relationship Id="rId1" Type="http://schemas.openxmlformats.org/officeDocument/2006/relationships/slideLayout" Target="../slideLayouts/slideLayout18.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notesSlide" Target="../notesSlides/notesSlide20.xml"/><Relationship Id="rId1" Type="http://schemas.openxmlformats.org/officeDocument/2006/relationships/slideLayout" Target="../slideLayouts/slideLayout18.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notesSlide" Target="../notesSlides/notesSlide21.xml"/><Relationship Id="rId1" Type="http://schemas.openxmlformats.org/officeDocument/2006/relationships/slideLayout" Target="../slideLayouts/slideLayout18.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notesSlide" Target="../notesSlides/notesSlide23.xml"/><Relationship Id="rId1" Type="http://schemas.openxmlformats.org/officeDocument/2006/relationships/slideLayout" Target="../slideLayouts/slideLayout18.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notesSlide" Target="../notesSlides/notesSlide24.xml"/><Relationship Id="rId1" Type="http://schemas.openxmlformats.org/officeDocument/2006/relationships/slideLayout" Target="../slideLayouts/slideLayout18.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3" Type="http://schemas.openxmlformats.org/officeDocument/2006/relationships/diagramData" Target="../diagrams/data16.xml"/><Relationship Id="rId7" Type="http://schemas.microsoft.com/office/2007/relationships/diagramDrawing" Target="../diagrams/drawing16.xml"/><Relationship Id="rId2" Type="http://schemas.openxmlformats.org/officeDocument/2006/relationships/notesSlide" Target="../notesSlides/notesSlide26.xml"/><Relationship Id="rId1" Type="http://schemas.openxmlformats.org/officeDocument/2006/relationships/slideLayout" Target="../slideLayouts/slideLayout18.xml"/><Relationship Id="rId6" Type="http://schemas.openxmlformats.org/officeDocument/2006/relationships/diagramColors" Target="../diagrams/colors16.xml"/><Relationship Id="rId5" Type="http://schemas.openxmlformats.org/officeDocument/2006/relationships/diagramQuickStyle" Target="../diagrams/quickStyle16.xml"/><Relationship Id="rId4" Type="http://schemas.openxmlformats.org/officeDocument/2006/relationships/diagramLayout" Target="../diagrams/layout16.xml"/></Relationships>
</file>

<file path=ppt/slides/_rels/slide33.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diagramData" Target="../diagrams/data17.xml"/><Relationship Id="rId7" Type="http://schemas.microsoft.com/office/2007/relationships/diagramDrawing" Target="../diagrams/drawing17.xml"/><Relationship Id="rId2" Type="http://schemas.openxmlformats.org/officeDocument/2006/relationships/notesSlide" Target="../notesSlides/notesSlide27.xml"/><Relationship Id="rId1" Type="http://schemas.openxmlformats.org/officeDocument/2006/relationships/slideLayout" Target="../slideLayouts/slideLayout18.xml"/><Relationship Id="rId6" Type="http://schemas.openxmlformats.org/officeDocument/2006/relationships/diagramColors" Target="../diagrams/colors17.xml"/><Relationship Id="rId5" Type="http://schemas.openxmlformats.org/officeDocument/2006/relationships/diagramQuickStyle" Target="../diagrams/quickStyle17.xml"/><Relationship Id="rId10" Type="http://schemas.openxmlformats.org/officeDocument/2006/relationships/image" Target="../media/image13.png"/><Relationship Id="rId4" Type="http://schemas.openxmlformats.org/officeDocument/2006/relationships/diagramLayout" Target="../diagrams/layout17.xml"/><Relationship Id="rId9" Type="http://schemas.openxmlformats.org/officeDocument/2006/relationships/image" Target="../media/image12.png"/></Relationships>
</file>

<file path=ppt/slides/_rels/slide34.xml.rels><?xml version="1.0" encoding="UTF-8" standalone="yes"?>
<Relationships xmlns="http://schemas.openxmlformats.org/package/2006/relationships"><Relationship Id="rId3" Type="http://schemas.openxmlformats.org/officeDocument/2006/relationships/diagramData" Target="../diagrams/data18.xml"/><Relationship Id="rId7" Type="http://schemas.microsoft.com/office/2007/relationships/diagramDrawing" Target="../diagrams/drawing18.xml"/><Relationship Id="rId2" Type="http://schemas.openxmlformats.org/officeDocument/2006/relationships/notesSlide" Target="../notesSlides/notesSlide28.xml"/><Relationship Id="rId1" Type="http://schemas.openxmlformats.org/officeDocument/2006/relationships/slideLayout" Target="../slideLayouts/slideLayout18.xml"/><Relationship Id="rId6" Type="http://schemas.openxmlformats.org/officeDocument/2006/relationships/diagramColors" Target="../diagrams/colors18.xml"/><Relationship Id="rId5" Type="http://schemas.openxmlformats.org/officeDocument/2006/relationships/diagramQuickStyle" Target="../diagrams/quickStyle18.xml"/><Relationship Id="rId4" Type="http://schemas.openxmlformats.org/officeDocument/2006/relationships/diagramLayout" Target="../diagrams/layout18.xml"/></Relationships>
</file>

<file path=ppt/slides/_rels/slide35.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diagramData" Target="../diagrams/data19.xml"/><Relationship Id="rId7" Type="http://schemas.microsoft.com/office/2007/relationships/diagramDrawing" Target="../diagrams/drawing19.xml"/><Relationship Id="rId2" Type="http://schemas.openxmlformats.org/officeDocument/2006/relationships/notesSlide" Target="../notesSlides/notesSlide29.xml"/><Relationship Id="rId1" Type="http://schemas.openxmlformats.org/officeDocument/2006/relationships/slideLayout" Target="../slideLayouts/slideLayout18.xml"/><Relationship Id="rId6" Type="http://schemas.openxmlformats.org/officeDocument/2006/relationships/diagramColors" Target="../diagrams/colors19.xml"/><Relationship Id="rId5" Type="http://schemas.openxmlformats.org/officeDocument/2006/relationships/diagramQuickStyle" Target="../diagrams/quickStyle19.xml"/><Relationship Id="rId4" Type="http://schemas.openxmlformats.org/officeDocument/2006/relationships/diagramLayout" Target="../diagrams/layout19.xml"/></Relationships>
</file>

<file path=ppt/slides/_rels/slide36.xml.rels><?xml version="1.0" encoding="UTF-8" standalone="yes"?>
<Relationships xmlns="http://schemas.openxmlformats.org/package/2006/relationships"><Relationship Id="rId3" Type="http://schemas.openxmlformats.org/officeDocument/2006/relationships/diagramData" Target="../diagrams/data20.xml"/><Relationship Id="rId7" Type="http://schemas.microsoft.com/office/2007/relationships/diagramDrawing" Target="../diagrams/drawing20.xml"/><Relationship Id="rId2" Type="http://schemas.openxmlformats.org/officeDocument/2006/relationships/notesSlide" Target="../notesSlides/notesSlide30.xml"/><Relationship Id="rId1" Type="http://schemas.openxmlformats.org/officeDocument/2006/relationships/slideLayout" Target="../slideLayouts/slideLayout18.xml"/><Relationship Id="rId6" Type="http://schemas.openxmlformats.org/officeDocument/2006/relationships/diagramColors" Target="../diagrams/colors20.xml"/><Relationship Id="rId5" Type="http://schemas.openxmlformats.org/officeDocument/2006/relationships/diagramQuickStyle" Target="../diagrams/quickStyle20.xml"/><Relationship Id="rId4" Type="http://schemas.openxmlformats.org/officeDocument/2006/relationships/diagramLayout" Target="../diagrams/layout20.xml"/></Relationships>
</file>

<file path=ppt/slides/_rels/slide37.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diagramData" Target="../diagrams/data21.xml"/><Relationship Id="rId7" Type="http://schemas.microsoft.com/office/2007/relationships/diagramDrawing" Target="../diagrams/drawing21.xml"/><Relationship Id="rId2" Type="http://schemas.openxmlformats.org/officeDocument/2006/relationships/notesSlide" Target="../notesSlides/notesSlide31.xml"/><Relationship Id="rId1" Type="http://schemas.openxmlformats.org/officeDocument/2006/relationships/slideLayout" Target="../slideLayouts/slideLayout18.xml"/><Relationship Id="rId6" Type="http://schemas.openxmlformats.org/officeDocument/2006/relationships/diagramColors" Target="../diagrams/colors21.xml"/><Relationship Id="rId5" Type="http://schemas.openxmlformats.org/officeDocument/2006/relationships/diagramQuickStyle" Target="../diagrams/quickStyle21.xml"/><Relationship Id="rId4" Type="http://schemas.openxmlformats.org/officeDocument/2006/relationships/diagramLayout" Target="../diagrams/layout21.xml"/><Relationship Id="rId9" Type="http://schemas.openxmlformats.org/officeDocument/2006/relationships/image" Target="../media/image16.png"/></Relationships>
</file>

<file path=ppt/slides/_rels/slide38.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diagramData" Target="../diagrams/data22.xml"/><Relationship Id="rId7" Type="http://schemas.microsoft.com/office/2007/relationships/diagramDrawing" Target="../diagrams/drawing22.xml"/><Relationship Id="rId2" Type="http://schemas.openxmlformats.org/officeDocument/2006/relationships/notesSlide" Target="../notesSlides/notesSlide32.xml"/><Relationship Id="rId1" Type="http://schemas.openxmlformats.org/officeDocument/2006/relationships/slideLayout" Target="../slideLayouts/slideLayout18.xml"/><Relationship Id="rId6" Type="http://schemas.openxmlformats.org/officeDocument/2006/relationships/diagramColors" Target="../diagrams/colors22.xml"/><Relationship Id="rId5" Type="http://schemas.openxmlformats.org/officeDocument/2006/relationships/diagramQuickStyle" Target="../diagrams/quickStyle22.xml"/><Relationship Id="rId4" Type="http://schemas.openxmlformats.org/officeDocument/2006/relationships/diagramLayout" Target="../diagrams/layout22.xml"/></Relationships>
</file>

<file path=ppt/slides/_rels/slide39.xml.rels><?xml version="1.0" encoding="UTF-8" standalone="yes"?>
<Relationships xmlns="http://schemas.openxmlformats.org/package/2006/relationships"><Relationship Id="rId3" Type="http://schemas.openxmlformats.org/officeDocument/2006/relationships/diagramData" Target="../diagrams/data23.xml"/><Relationship Id="rId7" Type="http://schemas.microsoft.com/office/2007/relationships/diagramDrawing" Target="../diagrams/drawing23.xml"/><Relationship Id="rId2" Type="http://schemas.openxmlformats.org/officeDocument/2006/relationships/notesSlide" Target="../notesSlides/notesSlide33.xml"/><Relationship Id="rId1" Type="http://schemas.openxmlformats.org/officeDocument/2006/relationships/slideLayout" Target="../slideLayouts/slideLayout18.xml"/><Relationship Id="rId6" Type="http://schemas.openxmlformats.org/officeDocument/2006/relationships/diagramColors" Target="../diagrams/colors23.xml"/><Relationship Id="rId5" Type="http://schemas.openxmlformats.org/officeDocument/2006/relationships/diagramQuickStyle" Target="../diagrams/quickStyle23.xml"/><Relationship Id="rId4" Type="http://schemas.openxmlformats.org/officeDocument/2006/relationships/diagramLayout" Target="../diagrams/layout23.xml"/></Relationships>
</file>

<file path=ppt/slides/_rels/slide40.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diagramData" Target="../diagrams/data24.xml"/><Relationship Id="rId7" Type="http://schemas.microsoft.com/office/2007/relationships/diagramDrawing" Target="../diagrams/drawing24.xml"/><Relationship Id="rId2" Type="http://schemas.openxmlformats.org/officeDocument/2006/relationships/notesSlide" Target="../notesSlides/notesSlide34.xml"/><Relationship Id="rId1" Type="http://schemas.openxmlformats.org/officeDocument/2006/relationships/slideLayout" Target="../slideLayouts/slideLayout18.xml"/><Relationship Id="rId6" Type="http://schemas.openxmlformats.org/officeDocument/2006/relationships/diagramColors" Target="../diagrams/colors24.xml"/><Relationship Id="rId5" Type="http://schemas.openxmlformats.org/officeDocument/2006/relationships/diagramQuickStyle" Target="../diagrams/quickStyle24.xml"/><Relationship Id="rId10" Type="http://schemas.openxmlformats.org/officeDocument/2006/relationships/image" Target="../media/image20.png"/><Relationship Id="rId4" Type="http://schemas.openxmlformats.org/officeDocument/2006/relationships/diagramLayout" Target="../diagrams/layout24.xml"/><Relationship Id="rId9" Type="http://schemas.openxmlformats.org/officeDocument/2006/relationships/image" Target="../media/image19.png"/></Relationships>
</file>

<file path=ppt/slides/_rels/slide41.xml.rels><?xml version="1.0" encoding="UTF-8" standalone="yes"?>
<Relationships xmlns="http://schemas.openxmlformats.org/package/2006/relationships"><Relationship Id="rId3" Type="http://schemas.openxmlformats.org/officeDocument/2006/relationships/diagramData" Target="../diagrams/data25.xml"/><Relationship Id="rId7" Type="http://schemas.microsoft.com/office/2007/relationships/diagramDrawing" Target="../diagrams/drawing25.xml"/><Relationship Id="rId2" Type="http://schemas.openxmlformats.org/officeDocument/2006/relationships/notesSlide" Target="../notesSlides/notesSlide35.xml"/><Relationship Id="rId1" Type="http://schemas.openxmlformats.org/officeDocument/2006/relationships/slideLayout" Target="../slideLayouts/slideLayout18.xml"/><Relationship Id="rId6" Type="http://schemas.openxmlformats.org/officeDocument/2006/relationships/diagramColors" Target="../diagrams/colors25.xml"/><Relationship Id="rId5" Type="http://schemas.openxmlformats.org/officeDocument/2006/relationships/diagramQuickStyle" Target="../diagrams/quickStyle25.xml"/><Relationship Id="rId4" Type="http://schemas.openxmlformats.org/officeDocument/2006/relationships/diagramLayout" Target="../diagrams/layout25.xml"/></Relationships>
</file>

<file path=ppt/slides/_rels/slide42.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diagramData" Target="../diagrams/data26.xml"/><Relationship Id="rId7" Type="http://schemas.microsoft.com/office/2007/relationships/diagramDrawing" Target="../diagrams/drawing26.xml"/><Relationship Id="rId2" Type="http://schemas.openxmlformats.org/officeDocument/2006/relationships/notesSlide" Target="../notesSlides/notesSlide36.xml"/><Relationship Id="rId1" Type="http://schemas.openxmlformats.org/officeDocument/2006/relationships/slideLayout" Target="../slideLayouts/slideLayout18.xml"/><Relationship Id="rId6" Type="http://schemas.openxmlformats.org/officeDocument/2006/relationships/diagramColors" Target="../diagrams/colors26.xml"/><Relationship Id="rId5" Type="http://schemas.openxmlformats.org/officeDocument/2006/relationships/diagramQuickStyle" Target="../diagrams/quickStyle26.xml"/><Relationship Id="rId4" Type="http://schemas.openxmlformats.org/officeDocument/2006/relationships/diagramLayout" Target="../diagrams/layout26.xml"/></Relationships>
</file>

<file path=ppt/slides/_rels/slide43.xml.rels><?xml version="1.0" encoding="UTF-8" standalone="yes"?>
<Relationships xmlns="http://schemas.openxmlformats.org/package/2006/relationships"><Relationship Id="rId3" Type="http://schemas.openxmlformats.org/officeDocument/2006/relationships/diagramData" Target="../diagrams/data27.xml"/><Relationship Id="rId7" Type="http://schemas.microsoft.com/office/2007/relationships/diagramDrawing" Target="../diagrams/drawing27.xml"/><Relationship Id="rId2" Type="http://schemas.openxmlformats.org/officeDocument/2006/relationships/notesSlide" Target="../notesSlides/notesSlide37.xml"/><Relationship Id="rId1" Type="http://schemas.openxmlformats.org/officeDocument/2006/relationships/slideLayout" Target="../slideLayouts/slideLayout18.xml"/><Relationship Id="rId6" Type="http://schemas.openxmlformats.org/officeDocument/2006/relationships/diagramColors" Target="../diagrams/colors27.xml"/><Relationship Id="rId5" Type="http://schemas.openxmlformats.org/officeDocument/2006/relationships/diagramQuickStyle" Target="../diagrams/quickStyle27.xml"/><Relationship Id="rId4" Type="http://schemas.openxmlformats.org/officeDocument/2006/relationships/diagramLayout" Target="../diagrams/layout27.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8.xml"/></Relationships>
</file>

<file path=ppt/slides/_rels/slide45.xml.rels><?xml version="1.0" encoding="UTF-8" standalone="yes"?>
<Relationships xmlns="http://schemas.openxmlformats.org/package/2006/relationships"><Relationship Id="rId3" Type="http://schemas.openxmlformats.org/officeDocument/2006/relationships/diagramData" Target="../diagrams/data28.xml"/><Relationship Id="rId7" Type="http://schemas.microsoft.com/office/2007/relationships/diagramDrawing" Target="../diagrams/drawing28.xml"/><Relationship Id="rId2" Type="http://schemas.openxmlformats.org/officeDocument/2006/relationships/notesSlide" Target="../notesSlides/notesSlide39.xml"/><Relationship Id="rId1" Type="http://schemas.openxmlformats.org/officeDocument/2006/relationships/slideLayout" Target="../slideLayouts/slideLayout18.xml"/><Relationship Id="rId6" Type="http://schemas.openxmlformats.org/officeDocument/2006/relationships/diagramColors" Target="../diagrams/colors28.xml"/><Relationship Id="rId5" Type="http://schemas.openxmlformats.org/officeDocument/2006/relationships/diagramQuickStyle" Target="../diagrams/quickStyle28.xml"/><Relationship Id="rId4" Type="http://schemas.openxmlformats.org/officeDocument/2006/relationships/diagramLayout" Target="../diagrams/layout28.xml"/></Relationships>
</file>

<file path=ppt/slides/_rels/slide46.xml.rels><?xml version="1.0" encoding="UTF-8" standalone="yes"?>
<Relationships xmlns="http://schemas.openxmlformats.org/package/2006/relationships"><Relationship Id="rId3" Type="http://schemas.openxmlformats.org/officeDocument/2006/relationships/diagramData" Target="../diagrams/data29.xml"/><Relationship Id="rId7" Type="http://schemas.microsoft.com/office/2007/relationships/diagramDrawing" Target="../diagrams/drawing29.xml"/><Relationship Id="rId2" Type="http://schemas.openxmlformats.org/officeDocument/2006/relationships/notesSlide" Target="../notesSlides/notesSlide40.xml"/><Relationship Id="rId1" Type="http://schemas.openxmlformats.org/officeDocument/2006/relationships/slideLayout" Target="../slideLayouts/slideLayout18.xml"/><Relationship Id="rId6" Type="http://schemas.openxmlformats.org/officeDocument/2006/relationships/diagramColors" Target="../diagrams/colors29.xml"/><Relationship Id="rId5" Type="http://schemas.openxmlformats.org/officeDocument/2006/relationships/diagramQuickStyle" Target="../diagrams/quickStyle29.xml"/><Relationship Id="rId4" Type="http://schemas.openxmlformats.org/officeDocument/2006/relationships/diagramLayout" Target="../diagrams/layout29.xml"/></Relationships>
</file>

<file path=ppt/slides/_rels/slide47.xml.rels><?xml version="1.0" encoding="UTF-8" standalone="yes"?>
<Relationships xmlns="http://schemas.openxmlformats.org/package/2006/relationships"><Relationship Id="rId3" Type="http://schemas.openxmlformats.org/officeDocument/2006/relationships/diagramData" Target="../diagrams/data30.xml"/><Relationship Id="rId7" Type="http://schemas.microsoft.com/office/2007/relationships/diagramDrawing" Target="../diagrams/drawing30.xml"/><Relationship Id="rId2" Type="http://schemas.openxmlformats.org/officeDocument/2006/relationships/notesSlide" Target="../notesSlides/notesSlide41.xml"/><Relationship Id="rId1" Type="http://schemas.openxmlformats.org/officeDocument/2006/relationships/slideLayout" Target="../slideLayouts/slideLayout18.xml"/><Relationship Id="rId6" Type="http://schemas.openxmlformats.org/officeDocument/2006/relationships/diagramColors" Target="../diagrams/colors30.xml"/><Relationship Id="rId5" Type="http://schemas.openxmlformats.org/officeDocument/2006/relationships/diagramQuickStyle" Target="../diagrams/quickStyle30.xml"/><Relationship Id="rId4" Type="http://schemas.openxmlformats.org/officeDocument/2006/relationships/diagramLayout" Target="../diagrams/layout30.xml"/></Relationships>
</file>

<file path=ppt/slides/_rels/slide48.xml.rels><?xml version="1.0" encoding="UTF-8" standalone="yes"?>
<Relationships xmlns="http://schemas.openxmlformats.org/package/2006/relationships"><Relationship Id="rId3" Type="http://schemas.openxmlformats.org/officeDocument/2006/relationships/diagramData" Target="../diagrams/data31.xml"/><Relationship Id="rId7" Type="http://schemas.microsoft.com/office/2007/relationships/diagramDrawing" Target="../diagrams/drawing31.xml"/><Relationship Id="rId2" Type="http://schemas.openxmlformats.org/officeDocument/2006/relationships/notesSlide" Target="../notesSlides/notesSlide42.xml"/><Relationship Id="rId1" Type="http://schemas.openxmlformats.org/officeDocument/2006/relationships/slideLayout" Target="../slideLayouts/slideLayout18.xml"/><Relationship Id="rId6" Type="http://schemas.openxmlformats.org/officeDocument/2006/relationships/diagramColors" Target="../diagrams/colors31.xml"/><Relationship Id="rId5" Type="http://schemas.openxmlformats.org/officeDocument/2006/relationships/diagramQuickStyle" Target="../diagrams/quickStyle31.xml"/><Relationship Id="rId4" Type="http://schemas.openxmlformats.org/officeDocument/2006/relationships/diagramLayout" Target="../diagrams/layout31.xml"/></Relationships>
</file>

<file path=ppt/slides/_rels/slide49.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diagramData" Target="../diagrams/data32.xml"/><Relationship Id="rId7" Type="http://schemas.microsoft.com/office/2007/relationships/diagramDrawing" Target="../diagrams/drawing32.xml"/><Relationship Id="rId2" Type="http://schemas.openxmlformats.org/officeDocument/2006/relationships/notesSlide" Target="../notesSlides/notesSlide43.xml"/><Relationship Id="rId1" Type="http://schemas.openxmlformats.org/officeDocument/2006/relationships/slideLayout" Target="../slideLayouts/slideLayout18.xml"/><Relationship Id="rId6" Type="http://schemas.openxmlformats.org/officeDocument/2006/relationships/diagramColors" Target="../diagrams/colors32.xml"/><Relationship Id="rId5" Type="http://schemas.openxmlformats.org/officeDocument/2006/relationships/diagramQuickStyle" Target="../diagrams/quickStyle32.xml"/><Relationship Id="rId10" Type="http://schemas.openxmlformats.org/officeDocument/2006/relationships/image" Target="../media/image24.png"/><Relationship Id="rId4" Type="http://schemas.openxmlformats.org/officeDocument/2006/relationships/diagramLayout" Target="../diagrams/layout32.xml"/><Relationship Id="rId9" Type="http://schemas.openxmlformats.org/officeDocument/2006/relationships/image" Target="../media/image23.png"/></Relationships>
</file>

<file path=ppt/slides/_rels/slide5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44.xml"/><Relationship Id="rId1" Type="http://schemas.openxmlformats.org/officeDocument/2006/relationships/slideLayout" Target="../slideLayouts/slideLayout18.xml"/></Relationships>
</file>

<file path=ppt/slides/_rels/slide5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45.xml"/><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0" y="-45590"/>
            <a:ext cx="9144000" cy="7265052"/>
          </a:xfrm>
          <a:prstGeom prst="rect">
            <a:avLst/>
          </a:prstGeom>
        </p:spPr>
      </p:pic>
      <p:sp>
        <p:nvSpPr>
          <p:cNvPr id="4" name="Rectangle 3"/>
          <p:cNvSpPr/>
          <p:nvPr/>
        </p:nvSpPr>
        <p:spPr>
          <a:xfrm>
            <a:off x="0" y="-51607"/>
            <a:ext cx="9067800" cy="661207"/>
          </a:xfrm>
          <a:prstGeom prst="rect">
            <a:avLst/>
          </a:prstGeom>
        </p:spPr>
        <p:txBody>
          <a:bodyPr wrap="square">
            <a:spAutoFit/>
          </a:bodyPr>
          <a:lstStyle/>
          <a:p>
            <a:pPr algn="ctr" eaLnBrk="1" hangingPunct="1">
              <a:lnSpc>
                <a:spcPct val="150000"/>
              </a:lnSpc>
              <a:defRPr/>
            </a:pPr>
            <a:r>
              <a:rPr lang="en-US" altLang="en-US" b="1">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TRƯỜNG CAO ĐẲNG LÝ TỰ TRỌNG </a:t>
            </a:r>
            <a:r>
              <a:rPr lang="en-US" altLang="en-US" b="1" smtClean="0">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TP.HCM</a:t>
            </a:r>
            <a:endParaRPr lang="en-US" altLang="en-US" b="1">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4"/>
          <a:stretch>
            <a:fillRect/>
          </a:stretch>
        </p:blipFill>
        <p:spPr>
          <a:xfrm>
            <a:off x="-17639" y="685800"/>
            <a:ext cx="9161639" cy="6099462"/>
          </a:xfrm>
          <a:prstGeom prst="rect">
            <a:avLst/>
          </a:prstGeom>
        </p:spPr>
      </p:pic>
      <p:sp>
        <p:nvSpPr>
          <p:cNvPr id="182277" name="Rectangle 5"/>
          <p:cNvSpPr>
            <a:spLocks noChangeArrowheads="1"/>
          </p:cNvSpPr>
          <p:nvPr/>
        </p:nvSpPr>
        <p:spPr bwMode="auto">
          <a:xfrm>
            <a:off x="0" y="5715000"/>
            <a:ext cx="9144000"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l">
              <a:buClr>
                <a:schemeClr val="hlink"/>
              </a:buClr>
              <a:buSzPct val="120000"/>
              <a:buChar char="•"/>
              <a:defRPr sz="3200">
                <a:solidFill>
                  <a:schemeClr val="tx1"/>
                </a:solidFill>
                <a:effectLst>
                  <a:outerShdw blurRad="38100" dist="38100" dir="2700000" algn="tl">
                    <a:srgbClr val="000000"/>
                  </a:outerShdw>
                </a:effectLst>
                <a:latin typeface="Tahoma" panose="020B0604030504040204" pitchFamily="34" charset="0"/>
              </a:defRPr>
            </a:lvl1pPr>
            <a:lvl2pPr marL="742950" indent="-285750" algn="l">
              <a:buFont typeface="Tahoma" panose="020B0604030504040204" pitchFamily="34" charset="0"/>
              <a:buChar char="–"/>
              <a:defRPr sz="2800">
                <a:solidFill>
                  <a:schemeClr val="tx1"/>
                </a:solidFill>
                <a:effectLst>
                  <a:outerShdw blurRad="38100" dist="38100" dir="2700000" algn="tl">
                    <a:srgbClr val="000000"/>
                  </a:outerShdw>
                </a:effectLst>
                <a:latin typeface="Tahoma" panose="020B0604030504040204" pitchFamily="34" charset="0"/>
              </a:defRPr>
            </a:lvl2pPr>
            <a:lvl3pPr marL="1143000" indent="-228600" algn="l">
              <a:buClr>
                <a:schemeClr val="hlink"/>
              </a:buClr>
              <a:buSzPct val="120000"/>
              <a:buChar char="•"/>
              <a:defRPr sz="2400">
                <a:solidFill>
                  <a:schemeClr val="tx1"/>
                </a:solidFill>
                <a:effectLst>
                  <a:outerShdw blurRad="38100" dist="38100" dir="2700000" algn="tl">
                    <a:srgbClr val="000000"/>
                  </a:outerShdw>
                </a:effectLst>
                <a:latin typeface="Tahoma" panose="020B0604030504040204" pitchFamily="34" charset="0"/>
              </a:defRPr>
            </a:lvl3pPr>
            <a:lvl4pPr marL="1600200" indent="-228600" algn="l">
              <a:buFont typeface="Tahoma" panose="020B0604030504040204" pitchFamily="34" charset="0"/>
              <a:buChar char="–"/>
              <a:defRPr sz="2000">
                <a:solidFill>
                  <a:schemeClr val="tx1"/>
                </a:solidFill>
                <a:effectLst>
                  <a:outerShdw blurRad="38100" dist="38100" dir="2700000" algn="tl">
                    <a:srgbClr val="000000"/>
                  </a:outerShdw>
                </a:effectLst>
                <a:latin typeface="Tahoma" panose="020B0604030504040204" pitchFamily="34" charset="0"/>
              </a:defRPr>
            </a:lvl4pPr>
            <a:lvl5pPr marL="2057400" indent="-228600" algn="l">
              <a:buClr>
                <a:schemeClr val="hlink"/>
              </a:buClr>
              <a:buSzPct val="80000"/>
              <a:buChar char="v"/>
              <a:defRPr sz="2000">
                <a:solidFill>
                  <a:schemeClr val="tx1"/>
                </a:solidFill>
                <a:effectLst>
                  <a:outerShdw blurRad="38100" dist="38100" dir="2700000" algn="tl">
                    <a:srgbClr val="000000"/>
                  </a:outerShdw>
                </a:effectLst>
                <a:latin typeface="Tahoma" panose="020B0604030504040204" pitchFamily="34" charset="0"/>
              </a:defRPr>
            </a:lvl5pPr>
            <a:lvl6pPr marL="25146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6pPr>
            <a:lvl7pPr marL="29718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7pPr>
            <a:lvl8pPr marL="34290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8pPr>
            <a:lvl9pPr marL="38862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9pPr>
          </a:lstStyle>
          <a:p>
            <a:pPr marL="0" indent="0" eaLnBrk="1" hangingPunct="1">
              <a:spcBef>
                <a:spcPct val="20000"/>
              </a:spcBef>
              <a:buNone/>
              <a:defRPr/>
            </a:pPr>
            <a:endParaRPr lang="en-US" altLang="en-US" sz="2400" b="1" smtClean="0">
              <a:solidFill>
                <a:schemeClr val="tx2"/>
              </a:solidFill>
              <a:latin typeface="VNI-Times" pitchFamily="2" charset="0"/>
            </a:endParaRPr>
          </a:p>
        </p:txBody>
      </p:sp>
      <p:sp>
        <p:nvSpPr>
          <p:cNvPr id="3" name="Rectangle 2"/>
          <p:cNvSpPr/>
          <p:nvPr/>
        </p:nvSpPr>
        <p:spPr>
          <a:xfrm>
            <a:off x="4114800" y="5791200"/>
            <a:ext cx="5486400" cy="1200329"/>
          </a:xfrm>
          <a:prstGeom prst="rect">
            <a:avLst/>
          </a:prstGeom>
        </p:spPr>
        <p:txBody>
          <a:bodyPr wrap="square">
            <a:spAutoFit/>
          </a:bodyPr>
          <a:lstStyle/>
          <a:p>
            <a:pPr eaLnBrk="1" hangingPunct="1">
              <a:lnSpc>
                <a:spcPct val="150000"/>
              </a:lnSpc>
              <a:defRPr/>
            </a:pPr>
            <a:r>
              <a:rPr lang="en-US" altLang="en-US" sz="2400" b="1">
                <a:solidFill>
                  <a:schemeClr val="accent6">
                    <a:lumMod val="75000"/>
                  </a:schemeClr>
                </a:solidFill>
                <a:latin typeface="VNI-Times" pitchFamily="2" charset="0"/>
              </a:rPr>
              <a:t>GVHD:  LAÂM THÒ PHÖÔNG THUØY</a:t>
            </a:r>
          </a:p>
          <a:p>
            <a:pPr eaLnBrk="1" hangingPunct="1">
              <a:lnSpc>
                <a:spcPct val="150000"/>
              </a:lnSpc>
              <a:defRPr/>
            </a:pPr>
            <a:r>
              <a:rPr lang="en-US" altLang="en-US" sz="2400" b="1">
                <a:solidFill>
                  <a:schemeClr val="accent6">
                    <a:lumMod val="75000"/>
                  </a:schemeClr>
                </a:solidFill>
                <a:latin typeface="VNI-Times" pitchFamily="2" charset="0"/>
              </a:rPr>
              <a:t> LỚP:   20C1 – KLB</a:t>
            </a:r>
            <a:endParaRPr lang="en-US" altLang="en-US" sz="2400">
              <a:solidFill>
                <a:schemeClr val="accent6">
                  <a:lumMod val="75000"/>
                </a:schemeClr>
              </a:solidFill>
              <a:latin typeface="Times New Roman" panose="02020603050405020304" pitchFamily="18" charset="0"/>
              <a:cs typeface="Times New Roman" panose="02020603050405020304" pitchFamily="18" charset="0"/>
            </a:endParaRPr>
          </a:p>
        </p:txBody>
      </p:sp>
      <p:sp>
        <p:nvSpPr>
          <p:cNvPr id="7" name="Rectangle 6"/>
          <p:cNvSpPr/>
          <p:nvPr/>
        </p:nvSpPr>
        <p:spPr>
          <a:xfrm>
            <a:off x="0" y="405593"/>
            <a:ext cx="9067800" cy="661207"/>
          </a:xfrm>
          <a:prstGeom prst="rect">
            <a:avLst/>
          </a:prstGeom>
        </p:spPr>
        <p:txBody>
          <a:bodyPr wrap="square">
            <a:spAutoFit/>
          </a:bodyPr>
          <a:lstStyle/>
          <a:p>
            <a:pPr algn="ctr" eaLnBrk="1" hangingPunct="1">
              <a:lnSpc>
                <a:spcPct val="150000"/>
              </a:lnSpc>
              <a:defRPr/>
            </a:pPr>
            <a:r>
              <a:rPr lang="en-US" altLang="en-US" b="1" smtClean="0">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KHOA MAY – THỜI TRANG</a:t>
            </a:r>
            <a:endParaRPr lang="en-US" altLang="en-US" b="1">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cSld>
  <p:clrMapOvr>
    <a:masterClrMapping/>
  </p:clrMapOvr>
  <p:transition>
    <p:split orient="ver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672265522"/>
              </p:ext>
            </p:extLst>
          </p:nvPr>
        </p:nvGraphicFramePr>
        <p:xfrm>
          <a:off x="990601" y="838200"/>
          <a:ext cx="7860471" cy="6172201"/>
        </p:xfrm>
        <a:graphic>
          <a:graphicData uri="http://schemas.openxmlformats.org/drawingml/2006/table">
            <a:tbl>
              <a:tblPr firstRow="1" bandRow="1">
                <a:tableStyleId>{5C22544A-7EE6-4342-B048-85BDC9FD1C3A}</a:tableStyleId>
              </a:tblPr>
              <a:tblGrid>
                <a:gridCol w="544785">
                  <a:extLst>
                    <a:ext uri="{9D8B030D-6E8A-4147-A177-3AD203B41FA5}">
                      <a16:colId xmlns:a16="http://schemas.microsoft.com/office/drawing/2014/main" val="233737786"/>
                    </a:ext>
                  </a:extLst>
                </a:gridCol>
                <a:gridCol w="3657843">
                  <a:extLst>
                    <a:ext uri="{9D8B030D-6E8A-4147-A177-3AD203B41FA5}">
                      <a16:colId xmlns:a16="http://schemas.microsoft.com/office/drawing/2014/main" val="4269008040"/>
                    </a:ext>
                  </a:extLst>
                </a:gridCol>
                <a:gridCol w="1245223">
                  <a:extLst>
                    <a:ext uri="{9D8B030D-6E8A-4147-A177-3AD203B41FA5}">
                      <a16:colId xmlns:a16="http://schemas.microsoft.com/office/drawing/2014/main" val="3401663938"/>
                    </a:ext>
                  </a:extLst>
                </a:gridCol>
                <a:gridCol w="1245223">
                  <a:extLst>
                    <a:ext uri="{9D8B030D-6E8A-4147-A177-3AD203B41FA5}">
                      <a16:colId xmlns:a16="http://schemas.microsoft.com/office/drawing/2014/main" val="1835644838"/>
                    </a:ext>
                  </a:extLst>
                </a:gridCol>
                <a:gridCol w="1167397">
                  <a:extLst>
                    <a:ext uri="{9D8B030D-6E8A-4147-A177-3AD203B41FA5}">
                      <a16:colId xmlns:a16="http://schemas.microsoft.com/office/drawing/2014/main" val="2066818057"/>
                    </a:ext>
                  </a:extLst>
                </a:gridCol>
              </a:tblGrid>
              <a:tr h="748145">
                <a:tc>
                  <a:txBody>
                    <a:bodyPr/>
                    <a:lstStyle/>
                    <a:p>
                      <a:pPr algn="ctr"/>
                      <a:r>
                        <a:rPr lang="en-US" sz="2100" smtClean="0">
                          <a:solidFill>
                            <a:srgbClr val="FFFF00"/>
                          </a:solidFill>
                        </a:rPr>
                        <a:t>Stt </a:t>
                      </a:r>
                      <a:endParaRPr lang="en-US" sz="2100">
                        <a:solidFill>
                          <a:srgbClr val="FFFF00"/>
                        </a:solidFill>
                      </a:endParaRPr>
                    </a:p>
                  </a:txBody>
                  <a:tcPr>
                    <a:solidFill>
                      <a:srgbClr val="0070C0"/>
                    </a:solidFill>
                  </a:tcPr>
                </a:tc>
                <a:tc>
                  <a:txBody>
                    <a:bodyPr/>
                    <a:lstStyle/>
                    <a:p>
                      <a:pPr algn="ctr"/>
                      <a:r>
                        <a:rPr lang="da-DK" sz="2100" b="1" kern="1200" smtClean="0">
                          <a:solidFill>
                            <a:srgbClr val="FFFF00"/>
                          </a:solidFill>
                          <a:effectLst/>
                          <a:latin typeface="+mn-lt"/>
                          <a:ea typeface="+mn-ea"/>
                          <a:cs typeface="+mn-cs"/>
                        </a:rPr>
                        <a:t>Tên các bài, chương mục trong môn học</a:t>
                      </a:r>
                      <a:endParaRPr lang="en-US" sz="2100">
                        <a:solidFill>
                          <a:srgbClr val="FFFF00"/>
                        </a:solidFill>
                      </a:endParaRPr>
                    </a:p>
                  </a:txBody>
                  <a:tcPr>
                    <a:solidFill>
                      <a:srgbClr val="0070C0"/>
                    </a:solidFill>
                  </a:tcPr>
                </a:tc>
                <a:tc>
                  <a:txBody>
                    <a:bodyPr/>
                    <a:lstStyle/>
                    <a:p>
                      <a:pPr algn="ctr"/>
                      <a:r>
                        <a:rPr lang="en-US" sz="2100" smtClean="0">
                          <a:solidFill>
                            <a:srgbClr val="FFFF00"/>
                          </a:solidFill>
                        </a:rPr>
                        <a:t>Tổng số</a:t>
                      </a:r>
                      <a:endParaRPr lang="en-US" sz="2100">
                        <a:solidFill>
                          <a:srgbClr val="FFFF00"/>
                        </a:solidFill>
                      </a:endParaRPr>
                    </a:p>
                  </a:txBody>
                  <a:tcPr>
                    <a:solidFill>
                      <a:srgbClr val="0070C0"/>
                    </a:solidFill>
                  </a:tcPr>
                </a:tc>
                <a:tc>
                  <a:txBody>
                    <a:bodyPr/>
                    <a:lstStyle/>
                    <a:p>
                      <a:pPr algn="ctr"/>
                      <a:r>
                        <a:rPr lang="en-US" sz="2100" smtClean="0">
                          <a:solidFill>
                            <a:srgbClr val="FFFF00"/>
                          </a:solidFill>
                        </a:rPr>
                        <a:t>Lý</a:t>
                      </a:r>
                      <a:r>
                        <a:rPr lang="en-US" sz="2100" baseline="0" smtClean="0">
                          <a:solidFill>
                            <a:srgbClr val="FFFF00"/>
                          </a:solidFill>
                        </a:rPr>
                        <a:t> thuyết</a:t>
                      </a:r>
                      <a:endParaRPr lang="en-US" sz="2100">
                        <a:solidFill>
                          <a:srgbClr val="FFFF00"/>
                        </a:solidFill>
                      </a:endParaRPr>
                    </a:p>
                  </a:txBody>
                  <a:tcPr>
                    <a:solidFill>
                      <a:srgbClr val="0070C0"/>
                    </a:solidFill>
                  </a:tcPr>
                </a:tc>
                <a:tc>
                  <a:txBody>
                    <a:bodyPr/>
                    <a:lstStyle/>
                    <a:p>
                      <a:pPr algn="ctr"/>
                      <a:r>
                        <a:rPr lang="en-US" sz="2100" smtClean="0">
                          <a:solidFill>
                            <a:srgbClr val="FFFF00"/>
                          </a:solidFill>
                        </a:rPr>
                        <a:t>Kiểm tra</a:t>
                      </a:r>
                      <a:endParaRPr lang="en-US" sz="2100">
                        <a:solidFill>
                          <a:srgbClr val="FFFF00"/>
                        </a:solidFill>
                      </a:endParaRPr>
                    </a:p>
                  </a:txBody>
                  <a:tcPr>
                    <a:solidFill>
                      <a:srgbClr val="0070C0"/>
                    </a:solidFill>
                  </a:tcPr>
                </a:tc>
                <a:extLst>
                  <a:ext uri="{0D108BD9-81ED-4DB2-BD59-A6C34878D82A}">
                    <a16:rowId xmlns:a16="http://schemas.microsoft.com/office/drawing/2014/main" val="4262464049"/>
                  </a:ext>
                </a:extLst>
              </a:tr>
              <a:tr h="1215736">
                <a:tc>
                  <a:txBody>
                    <a:bodyPr/>
                    <a:lstStyle/>
                    <a:p>
                      <a:pPr algn="ctr"/>
                      <a:r>
                        <a:rPr lang="en-US" sz="2100" smtClean="0"/>
                        <a:t>1</a:t>
                      </a:r>
                      <a:endParaRPr lang="en-US" sz="2100"/>
                    </a:p>
                  </a:txBody>
                  <a:tcPr>
                    <a:solidFill>
                      <a:srgbClr val="6666FF"/>
                    </a:solidFill>
                  </a:tcPr>
                </a:tc>
                <a:tc>
                  <a:txBody>
                    <a:bodyPr/>
                    <a:lstStyle/>
                    <a:p>
                      <a:pPr algn="just"/>
                      <a:r>
                        <a:rPr lang="da-DK" sz="2400" b="0" kern="1200" smtClean="0">
                          <a:solidFill>
                            <a:schemeClr val="dk1"/>
                          </a:solidFill>
                          <a:effectLst/>
                          <a:latin typeface="+mn-lt"/>
                          <a:ea typeface="+mn-ea"/>
                          <a:cs typeface="+mn-cs"/>
                        </a:rPr>
                        <a:t>Chương 1: </a:t>
                      </a:r>
                      <a:r>
                        <a:rPr lang="en-US" sz="2400" kern="1200" smtClean="0">
                          <a:solidFill>
                            <a:schemeClr val="dk1"/>
                          </a:solidFill>
                          <a:effectLst/>
                          <a:latin typeface="+mn-lt"/>
                          <a:ea typeface="+mn-ea"/>
                          <a:cs typeface="+mn-cs"/>
                        </a:rPr>
                        <a:t>Lập kế hoạch kinh doanh trong doanh nghiệp</a:t>
                      </a:r>
                      <a:endParaRPr lang="en-US" sz="2400" b="0" kern="1200" smtClean="0">
                        <a:solidFill>
                          <a:schemeClr val="dk1"/>
                        </a:solidFill>
                        <a:effectLst/>
                        <a:latin typeface="+mn-lt"/>
                        <a:ea typeface="+mn-ea"/>
                        <a:cs typeface="+mn-cs"/>
                      </a:endParaRPr>
                    </a:p>
                  </a:txBody>
                  <a:tcPr>
                    <a:solidFill>
                      <a:srgbClr val="6666FF"/>
                    </a:solidFill>
                  </a:tcPr>
                </a:tc>
                <a:tc>
                  <a:txBody>
                    <a:bodyPr/>
                    <a:lstStyle/>
                    <a:p>
                      <a:pPr algn="ctr"/>
                      <a:r>
                        <a:rPr lang="en-US" sz="2100" smtClean="0"/>
                        <a:t>6</a:t>
                      </a:r>
                      <a:endParaRPr lang="en-US" sz="2100"/>
                    </a:p>
                  </a:txBody>
                  <a:tcPr>
                    <a:solidFill>
                      <a:srgbClr val="6666FF"/>
                    </a:solidFill>
                  </a:tcPr>
                </a:tc>
                <a:tc>
                  <a:txBody>
                    <a:bodyPr/>
                    <a:lstStyle/>
                    <a:p>
                      <a:pPr algn="ctr"/>
                      <a:r>
                        <a:rPr lang="en-US" sz="2100" smtClean="0"/>
                        <a:t>6</a:t>
                      </a:r>
                      <a:endParaRPr lang="en-US" sz="2100"/>
                    </a:p>
                  </a:txBody>
                  <a:tcPr>
                    <a:solidFill>
                      <a:srgbClr val="6666FF"/>
                    </a:solidFill>
                  </a:tcPr>
                </a:tc>
                <a:tc>
                  <a:txBody>
                    <a:bodyPr/>
                    <a:lstStyle/>
                    <a:p>
                      <a:pPr algn="ctr"/>
                      <a:endParaRPr lang="en-US" sz="2100"/>
                    </a:p>
                  </a:txBody>
                  <a:tcPr>
                    <a:solidFill>
                      <a:srgbClr val="6666FF"/>
                    </a:solidFill>
                  </a:tcPr>
                </a:tc>
                <a:extLst>
                  <a:ext uri="{0D108BD9-81ED-4DB2-BD59-A6C34878D82A}">
                    <a16:rowId xmlns:a16="http://schemas.microsoft.com/office/drawing/2014/main" val="4180813763"/>
                  </a:ext>
                </a:extLst>
              </a:tr>
              <a:tr h="841664">
                <a:tc>
                  <a:txBody>
                    <a:bodyPr/>
                    <a:lstStyle/>
                    <a:p>
                      <a:pPr algn="ctr"/>
                      <a:r>
                        <a:rPr lang="en-US" sz="2100" smtClean="0"/>
                        <a:t>2</a:t>
                      </a:r>
                      <a:endParaRPr lang="en-US" sz="2100"/>
                    </a:p>
                  </a:txBody>
                  <a:tcPr>
                    <a:solidFill>
                      <a:srgbClr val="00B050"/>
                    </a:solidFill>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da-DK" sz="2400" b="0" kern="1200" smtClean="0">
                          <a:solidFill>
                            <a:schemeClr val="dk1"/>
                          </a:solidFill>
                          <a:effectLst/>
                          <a:latin typeface="+mn-lt"/>
                          <a:ea typeface="+mn-ea"/>
                          <a:cs typeface="+mn-cs"/>
                        </a:rPr>
                        <a:t>Chương 2: </a:t>
                      </a:r>
                      <a:r>
                        <a:rPr lang="en-US" sz="2400" kern="1200" smtClean="0">
                          <a:solidFill>
                            <a:schemeClr val="dk1"/>
                          </a:solidFill>
                          <a:effectLst/>
                          <a:latin typeface="+mn-lt"/>
                          <a:ea typeface="+mn-ea"/>
                          <a:cs typeface="+mn-cs"/>
                        </a:rPr>
                        <a:t>Kế hoạch Marketing</a:t>
                      </a:r>
                      <a:endParaRPr lang="en-US" sz="2400" b="0" kern="1200" smtClean="0">
                        <a:solidFill>
                          <a:schemeClr val="dk1"/>
                        </a:solidFill>
                        <a:effectLst/>
                        <a:latin typeface="+mn-lt"/>
                        <a:ea typeface="+mn-ea"/>
                        <a:cs typeface="+mn-cs"/>
                      </a:endParaRPr>
                    </a:p>
                  </a:txBody>
                  <a:tcPr>
                    <a:solidFill>
                      <a:srgbClr val="00B050"/>
                    </a:solidFill>
                  </a:tcPr>
                </a:tc>
                <a:tc>
                  <a:txBody>
                    <a:bodyPr/>
                    <a:lstStyle/>
                    <a:p>
                      <a:pPr algn="ctr"/>
                      <a:r>
                        <a:rPr lang="en-US" sz="2100" smtClean="0"/>
                        <a:t>6</a:t>
                      </a:r>
                      <a:endParaRPr lang="en-US" sz="2100"/>
                    </a:p>
                  </a:txBody>
                  <a:tcPr>
                    <a:solidFill>
                      <a:srgbClr val="00B050"/>
                    </a:solidFill>
                  </a:tcPr>
                </a:tc>
                <a:tc>
                  <a:txBody>
                    <a:bodyPr/>
                    <a:lstStyle/>
                    <a:p>
                      <a:pPr algn="ctr"/>
                      <a:r>
                        <a:rPr lang="en-US" sz="2100" smtClean="0"/>
                        <a:t>5</a:t>
                      </a:r>
                      <a:endParaRPr lang="en-US" sz="2100"/>
                    </a:p>
                  </a:txBody>
                  <a:tcPr>
                    <a:solidFill>
                      <a:srgbClr val="00B050"/>
                    </a:solidFill>
                  </a:tcPr>
                </a:tc>
                <a:tc>
                  <a:txBody>
                    <a:bodyPr/>
                    <a:lstStyle/>
                    <a:p>
                      <a:pPr algn="ctr"/>
                      <a:r>
                        <a:rPr lang="en-US" sz="2100" smtClean="0"/>
                        <a:t>1</a:t>
                      </a:r>
                      <a:endParaRPr lang="en-US" sz="2100"/>
                    </a:p>
                  </a:txBody>
                  <a:tcPr>
                    <a:solidFill>
                      <a:srgbClr val="00B050"/>
                    </a:solidFill>
                  </a:tcPr>
                </a:tc>
                <a:extLst>
                  <a:ext uri="{0D108BD9-81ED-4DB2-BD59-A6C34878D82A}">
                    <a16:rowId xmlns:a16="http://schemas.microsoft.com/office/drawing/2014/main" val="956963723"/>
                  </a:ext>
                </a:extLst>
              </a:tr>
              <a:tr h="841664">
                <a:tc>
                  <a:txBody>
                    <a:bodyPr/>
                    <a:lstStyle/>
                    <a:p>
                      <a:pPr algn="ctr"/>
                      <a:r>
                        <a:rPr lang="en-US" sz="2100" smtClean="0"/>
                        <a:t>3</a:t>
                      </a:r>
                      <a:endParaRPr lang="en-US" sz="2100"/>
                    </a:p>
                  </a:txBody>
                  <a:tcPr>
                    <a:solidFill>
                      <a:srgbClr val="00B0F0"/>
                    </a:solidFill>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da-DK" sz="2400" b="0" kern="1200" smtClean="0">
                          <a:solidFill>
                            <a:schemeClr val="dk1"/>
                          </a:solidFill>
                          <a:effectLst/>
                          <a:latin typeface="+mn-lt"/>
                          <a:ea typeface="+mn-ea"/>
                          <a:cs typeface="+mn-cs"/>
                        </a:rPr>
                        <a:t>Chương 3: </a:t>
                      </a:r>
                      <a:r>
                        <a:rPr lang="en-US" sz="2400" kern="1200" smtClean="0">
                          <a:solidFill>
                            <a:schemeClr val="dk1"/>
                          </a:solidFill>
                          <a:effectLst/>
                          <a:latin typeface="+mn-lt"/>
                          <a:ea typeface="+mn-ea"/>
                          <a:cs typeface="+mn-cs"/>
                        </a:rPr>
                        <a:t>Kế hoạch sản xuất và vận hành</a:t>
                      </a:r>
                      <a:endParaRPr lang="en-US" sz="2400" b="0" kern="1200" smtClean="0">
                        <a:solidFill>
                          <a:schemeClr val="dk1"/>
                        </a:solidFill>
                        <a:effectLst/>
                        <a:latin typeface="+mn-lt"/>
                        <a:ea typeface="+mn-ea"/>
                        <a:cs typeface="+mn-cs"/>
                      </a:endParaRPr>
                    </a:p>
                  </a:txBody>
                  <a:tcPr>
                    <a:solidFill>
                      <a:srgbClr val="00B0F0"/>
                    </a:solidFill>
                  </a:tcPr>
                </a:tc>
                <a:tc>
                  <a:txBody>
                    <a:bodyPr/>
                    <a:lstStyle/>
                    <a:p>
                      <a:pPr algn="ctr"/>
                      <a:r>
                        <a:rPr lang="en-US" sz="2100" smtClean="0"/>
                        <a:t>6</a:t>
                      </a:r>
                      <a:endParaRPr lang="en-US" sz="2100"/>
                    </a:p>
                  </a:txBody>
                  <a:tcPr>
                    <a:solidFill>
                      <a:srgbClr val="00B0F0"/>
                    </a:solidFill>
                  </a:tcPr>
                </a:tc>
                <a:tc>
                  <a:txBody>
                    <a:bodyPr/>
                    <a:lstStyle/>
                    <a:p>
                      <a:pPr algn="ctr"/>
                      <a:r>
                        <a:rPr lang="en-US" sz="2100" smtClean="0"/>
                        <a:t>6</a:t>
                      </a:r>
                      <a:endParaRPr lang="en-US" sz="2100"/>
                    </a:p>
                  </a:txBody>
                  <a:tcPr>
                    <a:solidFill>
                      <a:srgbClr val="00B0F0"/>
                    </a:solidFill>
                  </a:tcPr>
                </a:tc>
                <a:tc>
                  <a:txBody>
                    <a:bodyPr/>
                    <a:lstStyle/>
                    <a:p>
                      <a:pPr algn="ctr"/>
                      <a:endParaRPr lang="en-US" sz="2100"/>
                    </a:p>
                  </a:txBody>
                  <a:tcPr>
                    <a:solidFill>
                      <a:srgbClr val="00B0F0"/>
                    </a:solidFill>
                  </a:tcPr>
                </a:tc>
                <a:extLst>
                  <a:ext uri="{0D108BD9-81ED-4DB2-BD59-A6C34878D82A}">
                    <a16:rowId xmlns:a16="http://schemas.microsoft.com/office/drawing/2014/main" val="3310722092"/>
                  </a:ext>
                </a:extLst>
              </a:tr>
              <a:tr h="841664">
                <a:tc>
                  <a:txBody>
                    <a:bodyPr/>
                    <a:lstStyle/>
                    <a:p>
                      <a:pPr algn="ctr"/>
                      <a:r>
                        <a:rPr lang="en-US" sz="2100" smtClean="0"/>
                        <a:t>4</a:t>
                      </a:r>
                      <a:endParaRPr lang="en-US" sz="2100"/>
                    </a:p>
                  </a:txBody>
                  <a:tcPr>
                    <a:solidFill>
                      <a:srgbClr val="92D050"/>
                    </a:solidFill>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da-DK" sz="2400" b="0" kern="1200" smtClean="0">
                          <a:solidFill>
                            <a:schemeClr val="dk1"/>
                          </a:solidFill>
                          <a:effectLst/>
                          <a:latin typeface="+mn-lt"/>
                          <a:ea typeface="+mn-ea"/>
                          <a:cs typeface="+mn-cs"/>
                        </a:rPr>
                        <a:t>Chương 4: </a:t>
                      </a:r>
                      <a:r>
                        <a:rPr lang="en-US" sz="2400" kern="1200" smtClean="0">
                          <a:solidFill>
                            <a:schemeClr val="dk1"/>
                          </a:solidFill>
                          <a:effectLst/>
                          <a:latin typeface="+mn-lt"/>
                          <a:ea typeface="+mn-ea"/>
                          <a:cs typeface="+mn-cs"/>
                        </a:rPr>
                        <a:t>Kế hoạch quản lý và nhân sự</a:t>
                      </a:r>
                      <a:endParaRPr lang="en-US" sz="2400" b="0" kern="1200" smtClean="0">
                        <a:solidFill>
                          <a:schemeClr val="dk1"/>
                        </a:solidFill>
                        <a:effectLst/>
                        <a:latin typeface="+mn-lt"/>
                        <a:ea typeface="+mn-ea"/>
                        <a:cs typeface="+mn-cs"/>
                      </a:endParaRPr>
                    </a:p>
                  </a:txBody>
                  <a:tcPr>
                    <a:solidFill>
                      <a:srgbClr val="92D050"/>
                    </a:solidFill>
                  </a:tcPr>
                </a:tc>
                <a:tc>
                  <a:txBody>
                    <a:bodyPr/>
                    <a:lstStyle/>
                    <a:p>
                      <a:pPr algn="ctr"/>
                      <a:r>
                        <a:rPr lang="en-US" sz="2100" smtClean="0"/>
                        <a:t>6</a:t>
                      </a:r>
                      <a:endParaRPr lang="en-US" sz="2100"/>
                    </a:p>
                  </a:txBody>
                  <a:tcPr>
                    <a:solidFill>
                      <a:srgbClr val="92D050"/>
                    </a:solidFill>
                  </a:tcPr>
                </a:tc>
                <a:tc>
                  <a:txBody>
                    <a:bodyPr/>
                    <a:lstStyle/>
                    <a:p>
                      <a:pPr algn="ctr"/>
                      <a:r>
                        <a:rPr lang="en-US" sz="2100" smtClean="0"/>
                        <a:t>6</a:t>
                      </a:r>
                      <a:endParaRPr lang="en-US" sz="2100"/>
                    </a:p>
                  </a:txBody>
                  <a:tcPr>
                    <a:solidFill>
                      <a:srgbClr val="92D050"/>
                    </a:solidFill>
                  </a:tcPr>
                </a:tc>
                <a:tc>
                  <a:txBody>
                    <a:bodyPr/>
                    <a:lstStyle/>
                    <a:p>
                      <a:pPr algn="ctr"/>
                      <a:endParaRPr lang="en-US" sz="2100"/>
                    </a:p>
                  </a:txBody>
                  <a:tcPr>
                    <a:solidFill>
                      <a:srgbClr val="92D050"/>
                    </a:solidFill>
                  </a:tcPr>
                </a:tc>
                <a:extLst>
                  <a:ext uri="{0D108BD9-81ED-4DB2-BD59-A6C34878D82A}">
                    <a16:rowId xmlns:a16="http://schemas.microsoft.com/office/drawing/2014/main" val="451835949"/>
                  </a:ext>
                </a:extLst>
              </a:tr>
              <a:tr h="841664">
                <a:tc>
                  <a:txBody>
                    <a:bodyPr/>
                    <a:lstStyle/>
                    <a:p>
                      <a:pPr algn="ctr"/>
                      <a:r>
                        <a:rPr lang="en-US" sz="2100" smtClean="0"/>
                        <a:t>5</a:t>
                      </a:r>
                      <a:endParaRPr lang="en-US" sz="2100"/>
                    </a:p>
                  </a:txBody>
                  <a:tcPr>
                    <a:solidFill>
                      <a:schemeClr val="bg1">
                        <a:lumMod val="75000"/>
                      </a:schemeClr>
                    </a:solidFill>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da-DK" sz="2400" b="0" kern="1200" smtClean="0">
                          <a:solidFill>
                            <a:schemeClr val="dk1"/>
                          </a:solidFill>
                          <a:effectLst/>
                          <a:latin typeface="+mn-lt"/>
                          <a:ea typeface="+mn-ea"/>
                          <a:cs typeface="+mn-cs"/>
                        </a:rPr>
                        <a:t>Chương 5: </a:t>
                      </a:r>
                      <a:r>
                        <a:rPr lang="en-US" sz="2400" kern="1200" smtClean="0">
                          <a:solidFill>
                            <a:schemeClr val="dk1"/>
                          </a:solidFill>
                          <a:effectLst/>
                          <a:latin typeface="+mn-lt"/>
                          <a:ea typeface="+mn-ea"/>
                          <a:cs typeface="+mn-cs"/>
                        </a:rPr>
                        <a:t>Kế hoạch tài chính </a:t>
                      </a:r>
                      <a:endParaRPr lang="en-US" sz="2400" b="0" kern="1200" smtClean="0">
                        <a:solidFill>
                          <a:schemeClr val="dk1"/>
                        </a:solidFill>
                        <a:effectLst/>
                        <a:latin typeface="+mn-lt"/>
                        <a:ea typeface="+mn-ea"/>
                        <a:cs typeface="+mn-cs"/>
                      </a:endParaRPr>
                    </a:p>
                  </a:txBody>
                  <a:tcPr>
                    <a:solidFill>
                      <a:schemeClr val="bg1">
                        <a:lumMod val="75000"/>
                      </a:schemeClr>
                    </a:solidFill>
                  </a:tcPr>
                </a:tc>
                <a:tc>
                  <a:txBody>
                    <a:bodyPr/>
                    <a:lstStyle/>
                    <a:p>
                      <a:pPr algn="ctr"/>
                      <a:r>
                        <a:rPr lang="en-US" sz="2100" smtClean="0"/>
                        <a:t>6</a:t>
                      </a:r>
                      <a:endParaRPr lang="en-US" sz="2100"/>
                    </a:p>
                  </a:txBody>
                  <a:tcPr>
                    <a:solidFill>
                      <a:schemeClr val="bg1">
                        <a:lumMod val="75000"/>
                      </a:schemeClr>
                    </a:solidFill>
                  </a:tcPr>
                </a:tc>
                <a:tc>
                  <a:txBody>
                    <a:bodyPr/>
                    <a:lstStyle/>
                    <a:p>
                      <a:pPr algn="ctr"/>
                      <a:r>
                        <a:rPr lang="en-US" sz="2100" smtClean="0"/>
                        <a:t>5</a:t>
                      </a:r>
                      <a:endParaRPr lang="en-US" sz="2100"/>
                    </a:p>
                  </a:txBody>
                  <a:tcPr>
                    <a:solidFill>
                      <a:schemeClr val="bg1">
                        <a:lumMod val="75000"/>
                      </a:schemeClr>
                    </a:solidFill>
                  </a:tcPr>
                </a:tc>
                <a:tc>
                  <a:txBody>
                    <a:bodyPr/>
                    <a:lstStyle/>
                    <a:p>
                      <a:pPr algn="ctr"/>
                      <a:r>
                        <a:rPr lang="en-US" sz="2100" smtClean="0"/>
                        <a:t>1</a:t>
                      </a:r>
                      <a:endParaRPr lang="en-US" sz="2100"/>
                    </a:p>
                  </a:txBody>
                  <a:tcPr>
                    <a:solidFill>
                      <a:schemeClr val="bg1">
                        <a:lumMod val="75000"/>
                      </a:schemeClr>
                    </a:solidFill>
                  </a:tcPr>
                </a:tc>
                <a:extLst>
                  <a:ext uri="{0D108BD9-81ED-4DB2-BD59-A6C34878D82A}">
                    <a16:rowId xmlns:a16="http://schemas.microsoft.com/office/drawing/2014/main" val="4278187012"/>
                  </a:ext>
                </a:extLst>
              </a:tr>
              <a:tr h="420832">
                <a:tc gridSpan="2">
                  <a:txBody>
                    <a:bodyPr/>
                    <a:lstStyle/>
                    <a:p>
                      <a:pPr algn="ctr"/>
                      <a:r>
                        <a:rPr lang="en-US" sz="2100" b="1" smtClean="0"/>
                        <a:t>Tổng</a:t>
                      </a:r>
                      <a:r>
                        <a:rPr lang="en-US" sz="2100" b="1" baseline="0" smtClean="0"/>
                        <a:t> cộng</a:t>
                      </a:r>
                      <a:endParaRPr lang="en-US" sz="2100" b="1"/>
                    </a:p>
                  </a:txBody>
                  <a:tcPr>
                    <a:solidFill>
                      <a:srgbClr val="FFC000"/>
                    </a:solidFill>
                  </a:tcPr>
                </a:tc>
                <a:tc hMerge="1">
                  <a:txBody>
                    <a:bodyPr/>
                    <a:lstStyle/>
                    <a:p>
                      <a:endParaRPr lang="en-US"/>
                    </a:p>
                  </a:txBody>
                  <a:tcPr>
                    <a:solidFill>
                      <a:schemeClr val="accent1">
                        <a:lumMod val="75000"/>
                      </a:schemeClr>
                    </a:solidFill>
                  </a:tcPr>
                </a:tc>
                <a:tc>
                  <a:txBody>
                    <a:bodyPr/>
                    <a:lstStyle/>
                    <a:p>
                      <a:pPr algn="ctr"/>
                      <a:r>
                        <a:rPr lang="en-US" sz="2100" b="1" smtClean="0"/>
                        <a:t>30</a:t>
                      </a:r>
                      <a:endParaRPr lang="en-US" sz="2100" b="1"/>
                    </a:p>
                  </a:txBody>
                  <a:tcPr>
                    <a:solidFill>
                      <a:srgbClr val="FFC000"/>
                    </a:solidFill>
                  </a:tcPr>
                </a:tc>
                <a:tc>
                  <a:txBody>
                    <a:bodyPr/>
                    <a:lstStyle/>
                    <a:p>
                      <a:pPr algn="ctr"/>
                      <a:r>
                        <a:rPr lang="en-US" sz="2100" b="1" smtClean="0"/>
                        <a:t>28</a:t>
                      </a:r>
                      <a:endParaRPr lang="en-US" sz="2100" b="1"/>
                    </a:p>
                  </a:txBody>
                  <a:tcPr>
                    <a:solidFill>
                      <a:srgbClr val="FFC000"/>
                    </a:solidFill>
                  </a:tcPr>
                </a:tc>
                <a:tc>
                  <a:txBody>
                    <a:bodyPr/>
                    <a:lstStyle/>
                    <a:p>
                      <a:pPr algn="ctr"/>
                      <a:r>
                        <a:rPr lang="en-US" sz="2100" b="1" smtClean="0"/>
                        <a:t>2</a:t>
                      </a:r>
                      <a:endParaRPr lang="en-US" sz="2100" b="1"/>
                    </a:p>
                  </a:txBody>
                  <a:tcPr>
                    <a:solidFill>
                      <a:srgbClr val="FFC000"/>
                    </a:solidFill>
                  </a:tcPr>
                </a:tc>
                <a:extLst>
                  <a:ext uri="{0D108BD9-81ED-4DB2-BD59-A6C34878D82A}">
                    <a16:rowId xmlns:a16="http://schemas.microsoft.com/office/drawing/2014/main" val="1293217531"/>
                  </a:ext>
                </a:extLst>
              </a:tr>
              <a:tr h="420832">
                <a:tc gridSpan="2">
                  <a:txBody>
                    <a:bodyPr/>
                    <a:lstStyle/>
                    <a:p>
                      <a:pPr algn="ctr"/>
                      <a:endParaRPr lang="en-US" sz="2100" b="1"/>
                    </a:p>
                  </a:txBody>
                  <a:tcPr>
                    <a:solidFill>
                      <a:schemeClr val="accent1"/>
                    </a:solidFill>
                  </a:tcPr>
                </a:tc>
                <a:tc hMerge="1">
                  <a:txBody>
                    <a:bodyPr/>
                    <a:lstStyle/>
                    <a:p>
                      <a:endParaRPr lang="en-US"/>
                    </a:p>
                  </a:txBody>
                  <a:tcPr/>
                </a:tc>
                <a:tc>
                  <a:txBody>
                    <a:bodyPr/>
                    <a:lstStyle/>
                    <a:p>
                      <a:pPr algn="ctr"/>
                      <a:endParaRPr lang="en-US" sz="2100" b="1"/>
                    </a:p>
                  </a:txBody>
                  <a:tcPr>
                    <a:solidFill>
                      <a:schemeClr val="accent1"/>
                    </a:solidFill>
                  </a:tcPr>
                </a:tc>
                <a:tc>
                  <a:txBody>
                    <a:bodyPr/>
                    <a:lstStyle/>
                    <a:p>
                      <a:pPr algn="ctr"/>
                      <a:endParaRPr lang="en-US" sz="2100" b="1"/>
                    </a:p>
                  </a:txBody>
                  <a:tcPr>
                    <a:solidFill>
                      <a:schemeClr val="accent1"/>
                    </a:solidFill>
                  </a:tcPr>
                </a:tc>
                <a:tc>
                  <a:txBody>
                    <a:bodyPr/>
                    <a:lstStyle/>
                    <a:p>
                      <a:pPr algn="ctr"/>
                      <a:endParaRPr lang="en-US" sz="2100" b="1"/>
                    </a:p>
                  </a:txBody>
                  <a:tcPr>
                    <a:solidFill>
                      <a:schemeClr val="accent1"/>
                    </a:solidFill>
                  </a:tcPr>
                </a:tc>
                <a:extLst>
                  <a:ext uri="{0D108BD9-81ED-4DB2-BD59-A6C34878D82A}">
                    <a16:rowId xmlns:a16="http://schemas.microsoft.com/office/drawing/2014/main" val="2126236796"/>
                  </a:ext>
                </a:extLst>
              </a:tr>
            </a:tbl>
          </a:graphicData>
        </a:graphic>
      </p:graphicFrame>
      <p:grpSp>
        <p:nvGrpSpPr>
          <p:cNvPr id="24" name="Group 4"/>
          <p:cNvGrpSpPr>
            <a:grpSpLocks/>
          </p:cNvGrpSpPr>
          <p:nvPr/>
        </p:nvGrpSpPr>
        <p:grpSpPr bwMode="auto">
          <a:xfrm>
            <a:off x="990601" y="243840"/>
            <a:ext cx="7860471" cy="609692"/>
            <a:chOff x="1124" y="1296"/>
            <a:chExt cx="4131" cy="2219"/>
          </a:xfrm>
          <a:solidFill>
            <a:schemeClr val="accent1">
              <a:lumMod val="90000"/>
            </a:schemeClr>
          </a:solidFill>
        </p:grpSpPr>
        <p:sp>
          <p:nvSpPr>
            <p:cNvPr id="25" name="AutoShape 5"/>
            <p:cNvSpPr>
              <a:spLocks noChangeArrowheads="1"/>
            </p:cNvSpPr>
            <p:nvPr/>
          </p:nvSpPr>
          <p:spPr bwMode="auto">
            <a:xfrm>
              <a:off x="1124" y="1296"/>
              <a:ext cx="4108" cy="2219"/>
            </a:xfrm>
            <a:prstGeom prst="roundRect">
              <a:avLst>
                <a:gd name="adj" fmla="val 16667"/>
              </a:avLst>
            </a:prstGeom>
            <a:grpFill/>
            <a:ln w="9525" algn="ctr">
              <a:noFill/>
              <a:round/>
              <a:headEnd/>
              <a:tailEnd/>
            </a:ln>
            <a:effectLst/>
          </p:spPr>
          <p:txBody>
            <a:bodyPr wrap="none" anchor="ctr"/>
            <a:lstStyle/>
            <a:p>
              <a:pPr indent="115888" algn="ctr" eaLnBrk="1" hangingPunct="1">
                <a:spcBef>
                  <a:spcPct val="20000"/>
                </a:spcBef>
                <a:buClr>
                  <a:srgbClr val="3399FF"/>
                </a:buClr>
                <a:buFont typeface="Wingdings" pitchFamily="2" charset="2"/>
                <a:buNone/>
                <a:defRPr/>
              </a:pPr>
              <a:endParaRPr lang="en-US">
                <a:solidFill>
                  <a:srgbClr val="000000"/>
                </a:solidFill>
                <a:effectLst>
                  <a:outerShdw blurRad="38100" dist="38100" dir="2700000" algn="tl">
                    <a:srgbClr val="FFFFFF"/>
                  </a:outerShdw>
                </a:effectLst>
                <a:latin typeface="Verdana" pitchFamily="34" charset="0"/>
                <a:cs typeface="Arial" charset="0"/>
              </a:endParaRPr>
            </a:p>
          </p:txBody>
        </p:sp>
        <p:sp>
          <p:nvSpPr>
            <p:cNvPr id="26" name="Text Box 7"/>
            <p:cNvSpPr txBox="1">
              <a:spLocks noChangeArrowheads="1"/>
            </p:cNvSpPr>
            <p:nvPr/>
          </p:nvSpPr>
          <p:spPr bwMode="auto">
            <a:xfrm>
              <a:off x="1261" y="1573"/>
              <a:ext cx="3994" cy="1755"/>
            </a:xfrm>
            <a:prstGeom prst="rect">
              <a:avLst/>
            </a:prstGeom>
            <a:grpFill/>
            <a:ln>
              <a:noFill/>
            </a:ln>
            <a:extLst>
              <a:ext uri="{91240B29-F687-4F45-9708-019B960494DF}">
                <a14:hiddenLine xmlns:a14="http://schemas.microsoft.com/office/drawing/2010/main" w="3175" algn="ctr">
                  <a:solidFill>
                    <a:srgbClr val="000000"/>
                  </a:solidFill>
                  <a:miter lim="800000"/>
                  <a:headEnd/>
                  <a:tailEnd/>
                </a14:hiddenLine>
              </a:ext>
            </a:extLst>
          </p:spPr>
          <p:txBody>
            <a:bodyPr lIns="0" tIns="0" bIns="0"/>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algn="just" eaLnBrk="1" hangingPunct="1">
                <a:buClr>
                  <a:srgbClr val="3399FF"/>
                </a:buClr>
                <a:buFont typeface="Wingdings" panose="05000000000000000000" pitchFamily="2" charset="2"/>
                <a:buNone/>
              </a:pPr>
              <a:r>
                <a:rPr lang="pt-BR" altLang="en-US" sz="2400" b="1" smtClean="0">
                  <a:latin typeface="Times New Roman" panose="02020603050405020304" pitchFamily="18" charset="0"/>
                  <a:cs typeface="Times New Roman" panose="02020603050405020304" pitchFamily="18" charset="0"/>
                </a:rPr>
                <a:t>NỘI DUNG TỔNG QUÁT VÀ PHÂN BỔ THỜI GIAN</a:t>
              </a:r>
              <a:endParaRPr lang="en-US" altLang="en-US" sz="2400" b="1" smtClean="0">
                <a:solidFill>
                  <a:srgbClr val="0000FF"/>
                </a:solidFill>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612291029"/>
      </p:ext>
    </p:extLst>
  </p:cSld>
  <p:clrMapOvr>
    <a:masterClrMapping/>
  </p:clrMapOvr>
  <p:transition>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2000"/>
                                        <p:tgtEl>
                                          <p:spTgt spid="24"/>
                                        </p:tgtEl>
                                      </p:cBhvr>
                                    </p:animEffect>
                                  </p:childTnLst>
                                </p:cTn>
                              </p:par>
                            </p:childTnLst>
                          </p:cTn>
                        </p:par>
                        <p:par>
                          <p:cTn id="8" fill="hold">
                            <p:stCondLst>
                              <p:cond delay="2000"/>
                            </p:stCondLst>
                            <p:childTnLst>
                              <p:par>
                                <p:cTn id="9" presetID="6" presetClass="entr" presetSubtype="16"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ircle(in)">
                                      <p:cBhvr>
                                        <p:cTn id="1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80228" name="Rectangle 4"/>
          <p:cNvSpPr>
            <a:spLocks noChangeArrowheads="1"/>
          </p:cNvSpPr>
          <p:nvPr/>
        </p:nvSpPr>
        <p:spPr bwMode="auto">
          <a:xfrm>
            <a:off x="6629400" y="719138"/>
            <a:ext cx="1981200" cy="258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91440" rIns="0" bIns="0" anchor="ctr" anchorCtr="1">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5400" b="0"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KIỂM TRA BÀI</a:t>
            </a:r>
          </a:p>
        </p:txBody>
      </p:sp>
      <p:grpSp>
        <p:nvGrpSpPr>
          <p:cNvPr id="363524" name="Group 4"/>
          <p:cNvGrpSpPr>
            <a:grpSpLocks/>
          </p:cNvGrpSpPr>
          <p:nvPr/>
        </p:nvGrpSpPr>
        <p:grpSpPr bwMode="auto">
          <a:xfrm>
            <a:off x="995363" y="1752600"/>
            <a:ext cx="5791200" cy="2819308"/>
            <a:chOff x="912" y="1296"/>
            <a:chExt cx="4320" cy="2979"/>
          </a:xfrm>
        </p:grpSpPr>
        <p:sp>
          <p:nvSpPr>
            <p:cNvPr id="363525" name="AutoShape 5"/>
            <p:cNvSpPr>
              <a:spLocks noChangeArrowheads="1"/>
            </p:cNvSpPr>
            <p:nvPr/>
          </p:nvSpPr>
          <p:spPr bwMode="auto">
            <a:xfrm>
              <a:off x="912" y="1296"/>
              <a:ext cx="4320" cy="2979"/>
            </a:xfrm>
            <a:prstGeom prst="roundRect">
              <a:avLst>
                <a:gd name="adj" fmla="val 16667"/>
              </a:avLst>
            </a:prstGeom>
            <a:solidFill>
              <a:srgbClr val="FFFF99"/>
            </a:solidFill>
            <a:ln w="9525" algn="ctr">
              <a:noFill/>
              <a:round/>
              <a:headEnd/>
              <a:tailEnd/>
            </a:ln>
            <a:effectLst/>
          </p:spPr>
          <p:txBody>
            <a:bodyPr wrap="none" anchor="ct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FFFFFF"/>
                  </a:outerShdw>
                </a:effectLst>
                <a:uLnTx/>
                <a:uFillTx/>
                <a:latin typeface="Verdana" pitchFamily="34" charset="0"/>
                <a:ea typeface="+mn-ea"/>
                <a:cs typeface="Arial" charset="0"/>
              </a:endParaRPr>
            </a:p>
          </p:txBody>
        </p:sp>
        <p:sp>
          <p:nvSpPr>
            <p:cNvPr id="17414" name="Text Box 7"/>
            <p:cNvSpPr txBox="1">
              <a:spLocks noChangeArrowheads="1"/>
            </p:cNvSpPr>
            <p:nvPr/>
          </p:nvSpPr>
          <p:spPr bwMode="auto">
            <a:xfrm>
              <a:off x="1196" y="1538"/>
              <a:ext cx="3987" cy="2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lIns="0" tIns="0" bIns="0"/>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
                  <a:srgbClr val="3399FF"/>
                </a:buClr>
                <a:buSzTx/>
                <a:buFont typeface="Wingdings" panose="05000000000000000000" pitchFamily="2" charset="2"/>
                <a:buNone/>
                <a:tabLst/>
                <a:defRPr/>
              </a:pPr>
              <a:r>
                <a:rPr kumimoji="0" lang="en-US" altLang="en-US" sz="32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Câu hỏi 1:</a:t>
              </a:r>
            </a:p>
            <a:p>
              <a:pPr marL="0" marR="0" lvl="0" indent="0" algn="just" defTabSz="914400" rtl="0" eaLnBrk="1" fontAlgn="base" latinLnBrk="0" hangingPunct="1">
                <a:lnSpc>
                  <a:spcPct val="100000"/>
                </a:lnSpc>
                <a:spcBef>
                  <a:spcPct val="0"/>
                </a:spcBef>
                <a:spcAft>
                  <a:spcPct val="0"/>
                </a:spcAft>
                <a:buClr>
                  <a:srgbClr val="3399FF"/>
                </a:buClr>
                <a:buSzTx/>
                <a:buFontTx/>
                <a:buNone/>
                <a:tabLst/>
                <a:defRPr/>
              </a:pPr>
              <a:r>
                <a:rPr kumimoji="0" lang="en-US" sz="3200" b="1" i="0" u="none" strike="noStrike" kern="1200" cap="none" spc="0" normalizeH="0" baseline="0" noProof="0" smtClean="0">
                  <a:ln>
                    <a:noFill/>
                  </a:ln>
                  <a:solidFill>
                    <a:srgbClr val="0000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Hãy</a:t>
              </a:r>
              <a:r>
                <a:rPr kumimoji="0" lang="en-US" sz="3200" b="1" i="0" u="none" strike="noStrike" kern="1200" cap="none" spc="0" normalizeH="0" noProof="0" smtClean="0">
                  <a:ln>
                    <a:noFill/>
                  </a:ln>
                  <a:solidFill>
                    <a:srgbClr val="0000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trình bày vai trò của nhân viên trong quá trình bán hàng?</a:t>
              </a:r>
              <a:endParaRPr kumimoji="0" lang="en-US" altLang="en-US" sz="32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endParaRPr>
            </a:p>
          </p:txBody>
        </p:sp>
      </p:grpSp>
      <p:pic>
        <p:nvPicPr>
          <p:cNvPr id="180234" name="Picture 18" descr="Cau hoi"/>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581400" y="503238"/>
            <a:ext cx="1371600" cy="109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55084464"/>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withEffect">
                                  <p:stCondLst>
                                    <p:cond delay="0"/>
                                  </p:stCondLst>
                                  <p:childTnLst>
                                    <p:set>
                                      <p:cBhvr>
                                        <p:cTn id="6" dur="1" fill="hold">
                                          <p:stCondLst>
                                            <p:cond delay="0"/>
                                          </p:stCondLst>
                                        </p:cTn>
                                        <p:tgtEl>
                                          <p:spTgt spid="180228"/>
                                        </p:tgtEl>
                                        <p:attrNameLst>
                                          <p:attrName>style.visibility</p:attrName>
                                        </p:attrNameLst>
                                      </p:cBhvr>
                                      <p:to>
                                        <p:strVal val="visible"/>
                                      </p:to>
                                    </p:set>
                                    <p:anim calcmode="lin" valueType="num">
                                      <p:cBhvr>
                                        <p:cTn id="7" dur="1000" fill="hold"/>
                                        <p:tgtEl>
                                          <p:spTgt spid="180228"/>
                                        </p:tgtEl>
                                        <p:attrNameLst>
                                          <p:attrName>ppt_w</p:attrName>
                                        </p:attrNameLst>
                                      </p:cBhvr>
                                      <p:tavLst>
                                        <p:tav tm="0">
                                          <p:val>
                                            <p:fltVal val="0"/>
                                          </p:val>
                                        </p:tav>
                                        <p:tav tm="100000">
                                          <p:val>
                                            <p:strVal val="#ppt_w"/>
                                          </p:val>
                                        </p:tav>
                                      </p:tavLst>
                                    </p:anim>
                                    <p:anim calcmode="lin" valueType="num">
                                      <p:cBhvr>
                                        <p:cTn id="8" dur="1000" fill="hold"/>
                                        <p:tgtEl>
                                          <p:spTgt spid="180228"/>
                                        </p:tgtEl>
                                        <p:attrNameLst>
                                          <p:attrName>ppt_h</p:attrName>
                                        </p:attrNameLst>
                                      </p:cBhvr>
                                      <p:tavLst>
                                        <p:tav tm="0">
                                          <p:val>
                                            <p:fltVal val="0"/>
                                          </p:val>
                                        </p:tav>
                                        <p:tav tm="100000">
                                          <p:val>
                                            <p:strVal val="#ppt_h"/>
                                          </p:val>
                                        </p:tav>
                                      </p:tavLst>
                                    </p:anim>
                                    <p:animEffect transition="in" filter="fade">
                                      <p:cBhvr>
                                        <p:cTn id="9" dur="1000"/>
                                        <p:tgtEl>
                                          <p:spTgt spid="180228"/>
                                        </p:tgtEl>
                                      </p:cBhvr>
                                    </p:animEffect>
                                  </p:childTnLst>
                                </p:cTn>
                              </p:par>
                            </p:childTnLst>
                          </p:cTn>
                        </p:par>
                        <p:par>
                          <p:cTn id="10" fill="hold" nodeType="afterGroup">
                            <p:stCondLst>
                              <p:cond delay="1000"/>
                            </p:stCondLst>
                            <p:childTnLst>
                              <p:par>
                                <p:cTn id="11" presetID="22" presetClass="entr" presetSubtype="8" fill="hold" nodeType="afterEffect">
                                  <p:stCondLst>
                                    <p:cond delay="0"/>
                                  </p:stCondLst>
                                  <p:childTnLst>
                                    <p:set>
                                      <p:cBhvr>
                                        <p:cTn id="12" dur="1" fill="hold">
                                          <p:stCondLst>
                                            <p:cond delay="0"/>
                                          </p:stCondLst>
                                        </p:cTn>
                                        <p:tgtEl>
                                          <p:spTgt spid="363524"/>
                                        </p:tgtEl>
                                        <p:attrNameLst>
                                          <p:attrName>style.visibility</p:attrName>
                                        </p:attrNameLst>
                                      </p:cBhvr>
                                      <p:to>
                                        <p:strVal val="visible"/>
                                      </p:to>
                                    </p:set>
                                    <p:animEffect transition="in" filter="wipe(left)">
                                      <p:cBhvr>
                                        <p:cTn id="13" dur="2000"/>
                                        <p:tgtEl>
                                          <p:spTgt spid="363524"/>
                                        </p:tgtEl>
                                      </p:cBhvr>
                                    </p:animEffect>
                                  </p:childTnLst>
                                </p:cTn>
                              </p:par>
                              <p:par>
                                <p:cTn id="14" presetID="53" presetClass="entr" presetSubtype="0" fill="hold" nodeType="withEffect">
                                  <p:stCondLst>
                                    <p:cond delay="0"/>
                                  </p:stCondLst>
                                  <p:childTnLst>
                                    <p:set>
                                      <p:cBhvr>
                                        <p:cTn id="15" dur="1" fill="hold">
                                          <p:stCondLst>
                                            <p:cond delay="0"/>
                                          </p:stCondLst>
                                        </p:cTn>
                                        <p:tgtEl>
                                          <p:spTgt spid="180234"/>
                                        </p:tgtEl>
                                        <p:attrNameLst>
                                          <p:attrName>style.visibility</p:attrName>
                                        </p:attrNameLst>
                                      </p:cBhvr>
                                      <p:to>
                                        <p:strVal val="visible"/>
                                      </p:to>
                                    </p:set>
                                    <p:anim calcmode="lin" valueType="num">
                                      <p:cBhvr>
                                        <p:cTn id="16" dur="1000" fill="hold"/>
                                        <p:tgtEl>
                                          <p:spTgt spid="180234"/>
                                        </p:tgtEl>
                                        <p:attrNameLst>
                                          <p:attrName>ppt_w</p:attrName>
                                        </p:attrNameLst>
                                      </p:cBhvr>
                                      <p:tavLst>
                                        <p:tav tm="0">
                                          <p:val>
                                            <p:fltVal val="0"/>
                                          </p:val>
                                        </p:tav>
                                        <p:tav tm="100000">
                                          <p:val>
                                            <p:strVal val="#ppt_w"/>
                                          </p:val>
                                        </p:tav>
                                      </p:tavLst>
                                    </p:anim>
                                    <p:anim calcmode="lin" valueType="num">
                                      <p:cBhvr>
                                        <p:cTn id="17" dur="1000" fill="hold"/>
                                        <p:tgtEl>
                                          <p:spTgt spid="180234"/>
                                        </p:tgtEl>
                                        <p:attrNameLst>
                                          <p:attrName>ppt_h</p:attrName>
                                        </p:attrNameLst>
                                      </p:cBhvr>
                                      <p:tavLst>
                                        <p:tav tm="0">
                                          <p:val>
                                            <p:fltVal val="0"/>
                                          </p:val>
                                        </p:tav>
                                        <p:tav tm="100000">
                                          <p:val>
                                            <p:strVal val="#ppt_h"/>
                                          </p:val>
                                        </p:tav>
                                      </p:tavLst>
                                    </p:anim>
                                    <p:animEffect transition="in" filter="fade">
                                      <p:cBhvr>
                                        <p:cTn id="18" dur="1000"/>
                                        <p:tgtEl>
                                          <p:spTgt spid="1802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0228"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Bevel 3"/>
          <p:cNvSpPr/>
          <p:nvPr/>
        </p:nvSpPr>
        <p:spPr bwMode="auto">
          <a:xfrm>
            <a:off x="84138" y="1538775"/>
            <a:ext cx="2201862" cy="5090625"/>
          </a:xfrm>
          <a:prstGeom prst="bevel">
            <a:avLst/>
          </a:prstGeom>
          <a:solidFill>
            <a:srgbClr val="00B0F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Tx/>
              <a:buNone/>
              <a:tabLst/>
              <a:defRPr/>
            </a:pPr>
            <a:r>
              <a:rPr kumimoji="0" 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Nhân viên bán hàng là cầu nối giữa doanh nghiệp và khách hàng</a:t>
            </a:r>
            <a:endParaRPr kumimoji="0" lang="en-US" sz="2800" b="0" i="0" u="none" strike="noStrike" kern="1200" cap="none" spc="0" normalizeH="0" baseline="0" noProof="0" smtClean="0">
              <a:ln>
                <a:noFill/>
              </a:ln>
              <a:solidFill>
                <a:srgbClr val="FFFF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
        <p:nvSpPr>
          <p:cNvPr id="5" name="Bevel 4"/>
          <p:cNvSpPr/>
          <p:nvPr/>
        </p:nvSpPr>
        <p:spPr bwMode="auto">
          <a:xfrm>
            <a:off x="2314894" y="1538775"/>
            <a:ext cx="2201862" cy="5090625"/>
          </a:xfrm>
          <a:prstGeom prst="bevel">
            <a:avLst/>
          </a:prstGeom>
          <a:solidFill>
            <a:srgbClr val="0070C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Tx/>
              <a:buNone/>
              <a:tabLst/>
              <a:defRPr/>
            </a:pPr>
            <a:r>
              <a:rPr kumimoji="0" lang="en-US" sz="23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Đại diện bán  hàng là người thay mặt doanh nghiệp quan hệ với các khách hàng và thu thập các  thông tin cần thiết về khách hàng</a:t>
            </a:r>
            <a:endParaRPr kumimoji="0" lang="en-US" sz="2300" b="0" i="0" u="none" strike="noStrike" kern="1200" cap="none" spc="0" normalizeH="0" baseline="0" noProof="0" smtClean="0">
              <a:ln>
                <a:noFill/>
              </a:ln>
              <a:solidFill>
                <a:srgbClr val="FFFF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
        <p:nvSpPr>
          <p:cNvPr id="6" name="Bevel 5"/>
          <p:cNvSpPr/>
          <p:nvPr/>
        </p:nvSpPr>
        <p:spPr bwMode="auto">
          <a:xfrm>
            <a:off x="4552316" y="1538775"/>
            <a:ext cx="2201862" cy="5090625"/>
          </a:xfrm>
          <a:prstGeom prst="bevel">
            <a:avLst/>
          </a:prstGeom>
          <a:solidFill>
            <a:srgbClr val="92D05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Tx/>
              <a:buNone/>
              <a:tabLst/>
              <a:defRPr/>
            </a:pPr>
            <a:r>
              <a:rPr kumimoji="0" lang="en-US" sz="24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Hiệu quả kinh doanh tùy thuộc rất nhiều vào việc  doanh nghiệp tổ chức lực lượng bán hàng của mình như thế nào</a:t>
            </a:r>
            <a:endParaRPr kumimoji="0" lang="en-US" sz="2400" b="0" i="0" u="none" strike="noStrike" kern="1200" cap="none" spc="0" normalizeH="0" baseline="0" noProof="0" smtClean="0">
              <a:ln>
                <a:noFill/>
              </a:ln>
              <a:solidFill>
                <a:srgbClr val="FFFF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
        <p:nvSpPr>
          <p:cNvPr id="9" name="Bevel 8"/>
          <p:cNvSpPr/>
          <p:nvPr/>
        </p:nvSpPr>
        <p:spPr bwMode="auto">
          <a:xfrm>
            <a:off x="6789738" y="1516338"/>
            <a:ext cx="2201862" cy="5090625"/>
          </a:xfrm>
          <a:prstGeom prst="bevel">
            <a:avLst/>
          </a:prstGeom>
          <a:solidFill>
            <a:srgbClr val="00B05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Tx/>
              <a:buNone/>
              <a:tabLst/>
              <a:defRPr/>
            </a:pPr>
            <a:r>
              <a:rPr kumimoji="0" lang="en-US" sz="22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Thiết kế lực lượng  bán hàng </a:t>
            </a:r>
            <a:r>
              <a:rPr kumimoji="0" lang="en-US" sz="2200" b="0"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gồm</a:t>
            </a:r>
            <a:r>
              <a:rPr kumimoji="0" lang="en-US" sz="22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 Xây dựng mục tiêu, chiến lược, cấu trúc, qui mô và các chính  sách khuyến khích lực lượng bán hàng</a:t>
            </a:r>
            <a:endParaRPr kumimoji="0" lang="en-US" sz="2200" b="0" i="0" u="none" strike="noStrike" kern="1200" cap="none" spc="0" normalizeH="0" baseline="0" noProof="0" smtClean="0">
              <a:ln>
                <a:noFill/>
              </a:ln>
              <a:solidFill>
                <a:srgbClr val="FFFF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
        <p:nvSpPr>
          <p:cNvPr id="2" name="Rectangle 1"/>
          <p:cNvSpPr/>
          <p:nvPr/>
        </p:nvSpPr>
        <p:spPr>
          <a:xfrm>
            <a:off x="914400" y="152400"/>
            <a:ext cx="7924800" cy="1384995"/>
          </a:xfrm>
          <a:prstGeom prst="rect">
            <a:avLst/>
          </a:prstGeom>
        </p:spPr>
        <p:txBody>
          <a:bodyPr wrap="square">
            <a:spAutoFit/>
          </a:bodyPr>
          <a:lstStyle/>
          <a:p>
            <a:pPr lvl="0" algn="just" eaLnBrk="1" hangingPunct="1">
              <a:buClr>
                <a:srgbClr val="3399FF"/>
              </a:buClr>
              <a:defRPr/>
            </a:pPr>
            <a:r>
              <a:rPr lang="en-US" altLang="en-US" b="1">
                <a:solidFill>
                  <a:srgbClr val="0000FF"/>
                </a:solidFill>
                <a:latin typeface="Times New Roman" panose="02020603050405020304" pitchFamily="18" charset="0"/>
                <a:cs typeface="Times New Roman" panose="02020603050405020304" pitchFamily="18" charset="0"/>
              </a:rPr>
              <a:t>Câu hỏi 1:</a:t>
            </a:r>
          </a:p>
          <a:p>
            <a:pPr lvl="0" algn="just" eaLnBrk="1" hangingPunct="1">
              <a:buClr>
                <a:srgbClr val="3399FF"/>
              </a:buClr>
              <a:defRPr/>
            </a:pPr>
            <a:r>
              <a:rPr lang="en-US" b="1">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Hãy trình bày vai trò của nhân viên trong quá trình bán hàng?</a:t>
            </a:r>
            <a:endParaRPr lang="en-US" altLang="en-US" b="1">
              <a:solidFill>
                <a:srgbClr val="0000FF"/>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74010049"/>
      </p:ext>
    </p:extLst>
  </p:cSld>
  <p:clrMapOvr>
    <a:masterClrMapping/>
  </p:clrMapOvr>
  <p:transition>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circle(in)">
                                      <p:cBhvr>
                                        <p:cTn id="17" dur="20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circle(in)">
                                      <p:cBhvr>
                                        <p:cTn id="22"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80228" name="Rectangle 4"/>
          <p:cNvSpPr>
            <a:spLocks noChangeArrowheads="1"/>
          </p:cNvSpPr>
          <p:nvPr/>
        </p:nvSpPr>
        <p:spPr bwMode="auto">
          <a:xfrm>
            <a:off x="6629400" y="719138"/>
            <a:ext cx="1981200" cy="258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91440" rIns="0" bIns="0" anchor="ctr" anchorCtr="1">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5400" b="0"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KIỂM TRA BÀI</a:t>
            </a:r>
          </a:p>
        </p:txBody>
      </p:sp>
      <p:grpSp>
        <p:nvGrpSpPr>
          <p:cNvPr id="363524" name="Group 4"/>
          <p:cNvGrpSpPr>
            <a:grpSpLocks/>
          </p:cNvGrpSpPr>
          <p:nvPr/>
        </p:nvGrpSpPr>
        <p:grpSpPr bwMode="auto">
          <a:xfrm>
            <a:off x="995363" y="1752600"/>
            <a:ext cx="5791200" cy="2819308"/>
            <a:chOff x="912" y="1296"/>
            <a:chExt cx="4320" cy="2979"/>
          </a:xfrm>
        </p:grpSpPr>
        <p:sp>
          <p:nvSpPr>
            <p:cNvPr id="363525" name="AutoShape 5"/>
            <p:cNvSpPr>
              <a:spLocks noChangeArrowheads="1"/>
            </p:cNvSpPr>
            <p:nvPr/>
          </p:nvSpPr>
          <p:spPr bwMode="auto">
            <a:xfrm>
              <a:off x="912" y="1296"/>
              <a:ext cx="4320" cy="2979"/>
            </a:xfrm>
            <a:prstGeom prst="roundRect">
              <a:avLst>
                <a:gd name="adj" fmla="val 16667"/>
              </a:avLst>
            </a:prstGeom>
            <a:solidFill>
              <a:srgbClr val="FFFF99"/>
            </a:solidFill>
            <a:ln w="9525" algn="ctr">
              <a:noFill/>
              <a:round/>
              <a:headEnd/>
              <a:tailEnd/>
            </a:ln>
            <a:effectLst/>
          </p:spPr>
          <p:txBody>
            <a:bodyPr wrap="none" anchor="ct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FFFFFF"/>
                  </a:outerShdw>
                </a:effectLst>
                <a:uLnTx/>
                <a:uFillTx/>
                <a:latin typeface="Verdana" pitchFamily="34" charset="0"/>
                <a:ea typeface="+mn-ea"/>
                <a:cs typeface="Arial" charset="0"/>
              </a:endParaRPr>
            </a:p>
          </p:txBody>
        </p:sp>
        <p:sp>
          <p:nvSpPr>
            <p:cNvPr id="17414" name="Text Box 7"/>
            <p:cNvSpPr txBox="1">
              <a:spLocks noChangeArrowheads="1"/>
            </p:cNvSpPr>
            <p:nvPr/>
          </p:nvSpPr>
          <p:spPr bwMode="auto">
            <a:xfrm>
              <a:off x="1196" y="1538"/>
              <a:ext cx="3987" cy="2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lIns="0" tIns="0" bIns="0"/>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
                  <a:srgbClr val="3399FF"/>
                </a:buClr>
                <a:buSzTx/>
                <a:buFont typeface="Wingdings" panose="05000000000000000000" pitchFamily="2" charset="2"/>
                <a:buNone/>
                <a:tabLst/>
                <a:defRPr/>
              </a:pPr>
              <a:r>
                <a:rPr kumimoji="0" lang="en-US" altLang="en-US" sz="32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Câu hỏi </a:t>
              </a:r>
              <a:r>
                <a:rPr kumimoji="0" lang="en-US" altLang="en-US" sz="3200" b="1" i="0" u="none" strike="noStrike" kern="1200" cap="none" spc="0" normalizeH="0" baseline="0" noProof="0" smtClean="0">
                  <a:ln>
                    <a:noFill/>
                  </a:ln>
                  <a:solidFill>
                    <a:srgbClr val="0000FF"/>
                  </a:solidFill>
                  <a:effectLst/>
                  <a:uLnTx/>
                  <a:uFillTx/>
                  <a:latin typeface="Times New Roman" panose="02020603050405020304" pitchFamily="18" charset="0"/>
                  <a:ea typeface="+mn-ea"/>
                  <a:cs typeface="Times New Roman" panose="02020603050405020304" pitchFamily="18" charset="0"/>
                </a:rPr>
                <a:t>2:</a:t>
              </a:r>
              <a:endParaRPr kumimoji="0" lang="en-US" altLang="en-US" sz="32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endParaRPr>
            </a:p>
            <a:p>
              <a:pPr lvl="0">
                <a:spcBef>
                  <a:spcPct val="20000"/>
                </a:spcBef>
                <a:buClr>
                  <a:srgbClr val="3399FF"/>
                </a:buClr>
                <a:defRPr/>
              </a:pPr>
              <a:r>
                <a:rPr lang="en-US" sz="3200" b="1" smtClean="0">
                  <a:solidFill>
                    <a:srgbClr val="E2E2FF">
                      <a:lumMod val="50000"/>
                    </a:srgbClr>
                  </a:solidFill>
                  <a:latin typeface="Times New Roman" panose="02020603050405020304" pitchFamily="18" charset="0"/>
                  <a:cs typeface="Times New Roman" panose="02020603050405020304" pitchFamily="18" charset="0"/>
                </a:rPr>
                <a:t>Để lập </a:t>
              </a:r>
              <a:r>
                <a:rPr lang="en-US" sz="3200" b="1">
                  <a:solidFill>
                    <a:srgbClr val="E2E2FF">
                      <a:lumMod val="50000"/>
                    </a:srgbClr>
                  </a:solidFill>
                  <a:latin typeface="Times New Roman" panose="02020603050405020304" pitchFamily="18" charset="0"/>
                  <a:cs typeface="Times New Roman" panose="02020603050405020304" pitchFamily="18" charset="0"/>
                </a:rPr>
                <a:t>kế hoạch lực lượng </a:t>
              </a:r>
              <a:r>
                <a:rPr lang="en-US" sz="3200" b="1">
                  <a:solidFill>
                    <a:srgbClr val="E2E2FF">
                      <a:lumMod val="50000"/>
                    </a:srgbClr>
                  </a:solidFill>
                  <a:latin typeface="Times New Roman" panose="02020603050405020304" pitchFamily="18" charset="0"/>
                  <a:cs typeface="Times New Roman" panose="02020603050405020304" pitchFamily="18" charset="0"/>
                </a:rPr>
                <a:t>bán </a:t>
              </a:r>
              <a:r>
                <a:rPr lang="en-US" sz="3200" b="1" smtClean="0">
                  <a:solidFill>
                    <a:srgbClr val="E2E2FF">
                      <a:lumMod val="50000"/>
                    </a:srgbClr>
                  </a:solidFill>
                  <a:latin typeface="Times New Roman" panose="02020603050405020304" pitchFamily="18" charset="0"/>
                  <a:cs typeface="Times New Roman" panose="02020603050405020304" pitchFamily="18" charset="0"/>
                </a:rPr>
                <a:t>hang, ta cần xây dựng những nội dung gì?</a:t>
              </a:r>
              <a:endParaRPr lang="en-US" sz="3200">
                <a:solidFill>
                  <a:srgbClr val="E2E2FF">
                    <a:lumMod val="50000"/>
                  </a:srgbClr>
                </a:solidFill>
                <a:latin typeface="Times New Roman" panose="02020603050405020304" pitchFamily="18" charset="0"/>
                <a:cs typeface="Times New Roman" panose="02020603050405020304" pitchFamily="18" charset="0"/>
              </a:endParaRPr>
            </a:p>
          </p:txBody>
        </p:sp>
      </p:grpSp>
      <p:pic>
        <p:nvPicPr>
          <p:cNvPr id="180234" name="Picture 18" descr="Cau hoi"/>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581400" y="503238"/>
            <a:ext cx="1371600" cy="109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22706497"/>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withEffect">
                                  <p:stCondLst>
                                    <p:cond delay="0"/>
                                  </p:stCondLst>
                                  <p:childTnLst>
                                    <p:set>
                                      <p:cBhvr>
                                        <p:cTn id="6" dur="1" fill="hold">
                                          <p:stCondLst>
                                            <p:cond delay="0"/>
                                          </p:stCondLst>
                                        </p:cTn>
                                        <p:tgtEl>
                                          <p:spTgt spid="180228"/>
                                        </p:tgtEl>
                                        <p:attrNameLst>
                                          <p:attrName>style.visibility</p:attrName>
                                        </p:attrNameLst>
                                      </p:cBhvr>
                                      <p:to>
                                        <p:strVal val="visible"/>
                                      </p:to>
                                    </p:set>
                                    <p:anim calcmode="lin" valueType="num">
                                      <p:cBhvr>
                                        <p:cTn id="7" dur="1000" fill="hold"/>
                                        <p:tgtEl>
                                          <p:spTgt spid="180228"/>
                                        </p:tgtEl>
                                        <p:attrNameLst>
                                          <p:attrName>ppt_w</p:attrName>
                                        </p:attrNameLst>
                                      </p:cBhvr>
                                      <p:tavLst>
                                        <p:tav tm="0">
                                          <p:val>
                                            <p:fltVal val="0"/>
                                          </p:val>
                                        </p:tav>
                                        <p:tav tm="100000">
                                          <p:val>
                                            <p:strVal val="#ppt_w"/>
                                          </p:val>
                                        </p:tav>
                                      </p:tavLst>
                                    </p:anim>
                                    <p:anim calcmode="lin" valueType="num">
                                      <p:cBhvr>
                                        <p:cTn id="8" dur="1000" fill="hold"/>
                                        <p:tgtEl>
                                          <p:spTgt spid="180228"/>
                                        </p:tgtEl>
                                        <p:attrNameLst>
                                          <p:attrName>ppt_h</p:attrName>
                                        </p:attrNameLst>
                                      </p:cBhvr>
                                      <p:tavLst>
                                        <p:tav tm="0">
                                          <p:val>
                                            <p:fltVal val="0"/>
                                          </p:val>
                                        </p:tav>
                                        <p:tav tm="100000">
                                          <p:val>
                                            <p:strVal val="#ppt_h"/>
                                          </p:val>
                                        </p:tav>
                                      </p:tavLst>
                                    </p:anim>
                                    <p:animEffect transition="in" filter="fade">
                                      <p:cBhvr>
                                        <p:cTn id="9" dur="1000"/>
                                        <p:tgtEl>
                                          <p:spTgt spid="180228"/>
                                        </p:tgtEl>
                                      </p:cBhvr>
                                    </p:animEffect>
                                  </p:childTnLst>
                                </p:cTn>
                              </p:par>
                            </p:childTnLst>
                          </p:cTn>
                        </p:par>
                        <p:par>
                          <p:cTn id="10" fill="hold" nodeType="afterGroup">
                            <p:stCondLst>
                              <p:cond delay="1000"/>
                            </p:stCondLst>
                            <p:childTnLst>
                              <p:par>
                                <p:cTn id="11" presetID="22" presetClass="entr" presetSubtype="8" fill="hold" nodeType="afterEffect">
                                  <p:stCondLst>
                                    <p:cond delay="0"/>
                                  </p:stCondLst>
                                  <p:childTnLst>
                                    <p:set>
                                      <p:cBhvr>
                                        <p:cTn id="12" dur="1" fill="hold">
                                          <p:stCondLst>
                                            <p:cond delay="0"/>
                                          </p:stCondLst>
                                        </p:cTn>
                                        <p:tgtEl>
                                          <p:spTgt spid="363524"/>
                                        </p:tgtEl>
                                        <p:attrNameLst>
                                          <p:attrName>style.visibility</p:attrName>
                                        </p:attrNameLst>
                                      </p:cBhvr>
                                      <p:to>
                                        <p:strVal val="visible"/>
                                      </p:to>
                                    </p:set>
                                    <p:animEffect transition="in" filter="wipe(left)">
                                      <p:cBhvr>
                                        <p:cTn id="13" dur="2000"/>
                                        <p:tgtEl>
                                          <p:spTgt spid="363524"/>
                                        </p:tgtEl>
                                      </p:cBhvr>
                                    </p:animEffect>
                                  </p:childTnLst>
                                </p:cTn>
                              </p:par>
                              <p:par>
                                <p:cTn id="14" presetID="53" presetClass="entr" presetSubtype="0" fill="hold" nodeType="withEffect">
                                  <p:stCondLst>
                                    <p:cond delay="0"/>
                                  </p:stCondLst>
                                  <p:childTnLst>
                                    <p:set>
                                      <p:cBhvr>
                                        <p:cTn id="15" dur="1" fill="hold">
                                          <p:stCondLst>
                                            <p:cond delay="0"/>
                                          </p:stCondLst>
                                        </p:cTn>
                                        <p:tgtEl>
                                          <p:spTgt spid="180234"/>
                                        </p:tgtEl>
                                        <p:attrNameLst>
                                          <p:attrName>style.visibility</p:attrName>
                                        </p:attrNameLst>
                                      </p:cBhvr>
                                      <p:to>
                                        <p:strVal val="visible"/>
                                      </p:to>
                                    </p:set>
                                    <p:anim calcmode="lin" valueType="num">
                                      <p:cBhvr>
                                        <p:cTn id="16" dur="1000" fill="hold"/>
                                        <p:tgtEl>
                                          <p:spTgt spid="180234"/>
                                        </p:tgtEl>
                                        <p:attrNameLst>
                                          <p:attrName>ppt_w</p:attrName>
                                        </p:attrNameLst>
                                      </p:cBhvr>
                                      <p:tavLst>
                                        <p:tav tm="0">
                                          <p:val>
                                            <p:fltVal val="0"/>
                                          </p:val>
                                        </p:tav>
                                        <p:tav tm="100000">
                                          <p:val>
                                            <p:strVal val="#ppt_w"/>
                                          </p:val>
                                        </p:tav>
                                      </p:tavLst>
                                    </p:anim>
                                    <p:anim calcmode="lin" valueType="num">
                                      <p:cBhvr>
                                        <p:cTn id="17" dur="1000" fill="hold"/>
                                        <p:tgtEl>
                                          <p:spTgt spid="180234"/>
                                        </p:tgtEl>
                                        <p:attrNameLst>
                                          <p:attrName>ppt_h</p:attrName>
                                        </p:attrNameLst>
                                      </p:cBhvr>
                                      <p:tavLst>
                                        <p:tav tm="0">
                                          <p:val>
                                            <p:fltVal val="0"/>
                                          </p:val>
                                        </p:tav>
                                        <p:tav tm="100000">
                                          <p:val>
                                            <p:strVal val="#ppt_h"/>
                                          </p:val>
                                        </p:tav>
                                      </p:tavLst>
                                    </p:anim>
                                    <p:animEffect transition="in" filter="fade">
                                      <p:cBhvr>
                                        <p:cTn id="18" dur="1000"/>
                                        <p:tgtEl>
                                          <p:spTgt spid="1802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0228"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914400" y="152400"/>
            <a:ext cx="7924800" cy="1384995"/>
          </a:xfrm>
          <a:prstGeom prst="rect">
            <a:avLst/>
          </a:prstGeom>
        </p:spPr>
        <p:txBody>
          <a:bodyPr wrap="square">
            <a:spAutoFit/>
          </a:bodyPr>
          <a:lstStyle/>
          <a:p>
            <a:pPr lvl="0" algn="just" eaLnBrk="1" hangingPunct="1">
              <a:buClr>
                <a:srgbClr val="3399FF"/>
              </a:buClr>
              <a:defRPr/>
            </a:pPr>
            <a:r>
              <a:rPr lang="en-US" altLang="en-US" b="1">
                <a:solidFill>
                  <a:srgbClr val="0000FF"/>
                </a:solidFill>
                <a:latin typeface="Times New Roman" panose="02020603050405020304" pitchFamily="18" charset="0"/>
                <a:cs typeface="Times New Roman" panose="02020603050405020304" pitchFamily="18" charset="0"/>
              </a:rPr>
              <a:t>Câu hỏi 2:</a:t>
            </a:r>
          </a:p>
          <a:p>
            <a:pPr lvl="0">
              <a:spcBef>
                <a:spcPts val="0"/>
              </a:spcBef>
              <a:buClr>
                <a:srgbClr val="3399FF"/>
              </a:buClr>
              <a:defRPr/>
            </a:pPr>
            <a:r>
              <a:rPr lang="en-US" b="1">
                <a:solidFill>
                  <a:srgbClr val="E2E2FF">
                    <a:lumMod val="50000"/>
                  </a:srgbClr>
                </a:solidFill>
                <a:latin typeface="Times New Roman" panose="02020603050405020304" pitchFamily="18" charset="0"/>
                <a:cs typeface="Times New Roman" panose="02020603050405020304" pitchFamily="18" charset="0"/>
              </a:rPr>
              <a:t>Để lập kế hoạch lực lượng bán hang, ta cần xây dựng những nội dung gì?</a:t>
            </a:r>
            <a:endParaRPr lang="en-US">
              <a:solidFill>
                <a:srgbClr val="E2E2FF">
                  <a:lumMod val="50000"/>
                </a:srgbClr>
              </a:solidFill>
              <a:latin typeface="Times New Roman" panose="02020603050405020304" pitchFamily="18" charset="0"/>
              <a:cs typeface="Times New Roman" panose="02020603050405020304" pitchFamily="18" charset="0"/>
            </a:endParaRPr>
          </a:p>
        </p:txBody>
      </p:sp>
      <p:graphicFrame>
        <p:nvGraphicFramePr>
          <p:cNvPr id="7" name="Diagram 6"/>
          <p:cNvGraphicFramePr/>
          <p:nvPr>
            <p:extLst>
              <p:ext uri="{D42A27DB-BD31-4B8C-83A1-F6EECF244321}">
                <p14:modId xmlns:p14="http://schemas.microsoft.com/office/powerpoint/2010/main" val="4034750050"/>
              </p:ext>
            </p:extLst>
          </p:nvPr>
        </p:nvGraphicFramePr>
        <p:xfrm>
          <a:off x="914400" y="1524000"/>
          <a:ext cx="7772400" cy="525780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22020746"/>
      </p:ext>
    </p:extLst>
  </p:cSld>
  <p:clrMapOvr>
    <a:masterClrMapping/>
  </p:clrMapOvr>
  <p:transition>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Effect transition="in" filter="fade">
                                      <p:cBhvr>
                                        <p:cTn id="9"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AsOne/>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t>GVHD : Lâm Thị Phương Thùy</a:t>
            </a:r>
          </a:p>
        </p:txBody>
      </p:sp>
      <p:sp>
        <p:nvSpPr>
          <p:cNvPr id="544770" name="Rectangle 2"/>
          <p:cNvSpPr>
            <a:spLocks noGrp="1" noChangeArrowheads="1"/>
          </p:cNvSpPr>
          <p:nvPr>
            <p:ph type="body" idx="1"/>
          </p:nvPr>
        </p:nvSpPr>
        <p:spPr>
          <a:xfrm>
            <a:off x="457200" y="762000"/>
            <a:ext cx="8229600" cy="4037013"/>
          </a:xfrm>
        </p:spPr>
        <p:txBody>
          <a:bodyPr anchor="ctr" anchorCtr="1"/>
          <a:lstStyle/>
          <a:p>
            <a:pPr algn="ctr" eaLnBrk="1" hangingPunct="1">
              <a:buFont typeface="Wingdings" panose="05000000000000000000" pitchFamily="2" charset="2"/>
              <a:buNone/>
              <a:defRPr/>
            </a:pPr>
            <a:r>
              <a:rPr lang="en-US" altLang="en-US" sz="4200" b="1" smtClean="0">
                <a:solidFill>
                  <a:srgbClr val="00FFFF"/>
                </a:solidFill>
                <a:latin typeface="+mj-lt"/>
              </a:rPr>
              <a:t>CHƯƠNG 3 </a:t>
            </a:r>
          </a:p>
          <a:p>
            <a:pPr marL="0" indent="0" algn="ctr" eaLnBrk="1" hangingPunct="1">
              <a:buNone/>
              <a:defRPr/>
            </a:pPr>
            <a:r>
              <a:rPr lang="en-US" sz="4800" b="1" smtClean="0">
                <a:solidFill>
                  <a:srgbClr val="00FFFF"/>
                </a:solidFill>
                <a:effectLst>
                  <a:outerShdw blurRad="38100" dist="38100" dir="2700000" algn="tl">
                    <a:srgbClr val="000000">
                      <a:alpha val="43137"/>
                    </a:srgbClr>
                  </a:outerShdw>
                </a:effectLst>
              </a:rPr>
              <a:t>KẾ HOẠCH SẢN XUẤT VÀ VẬN HÀNH</a:t>
            </a:r>
          </a:p>
        </p:txBody>
      </p:sp>
    </p:spTree>
    <p:extLst>
      <p:ext uri="{BB962C8B-B14F-4D97-AF65-F5344CB8AC3E}">
        <p14:creationId xmlns:p14="http://schemas.microsoft.com/office/powerpoint/2010/main" val="705803541"/>
      </p:ext>
    </p:extLst>
  </p:cSld>
  <p:clrMapOvr>
    <a:masterClrMapping/>
  </p:clrMapOvr>
  <p:transition>
    <p:split orient="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Rounded Rectangle 41"/>
          <p:cNvSpPr>
            <a:spLocks noChangeArrowheads="1"/>
          </p:cNvSpPr>
          <p:nvPr/>
        </p:nvSpPr>
        <p:spPr bwMode="auto">
          <a:xfrm>
            <a:off x="-28575" y="61913"/>
            <a:ext cx="9172575" cy="1447800"/>
          </a:xfrm>
          <a:prstGeom prst="roundRect">
            <a:avLst>
              <a:gd name="adj" fmla="val 16667"/>
            </a:avLst>
          </a:prstGeom>
          <a:solidFill>
            <a:srgbClr val="002060"/>
          </a:solidFill>
          <a:ln w="25400" algn="ctr">
            <a:solidFill>
              <a:srgbClr val="479FCC"/>
            </a:solidFill>
            <a:round/>
            <a:headEnd/>
            <a:tailEnd/>
          </a:ln>
        </p:spPr>
        <p:txBody>
          <a:bodyPr anchor="ctr"/>
          <a:lstStyle/>
          <a:p>
            <a:pPr marL="0" marR="0" lvl="0" indent="0" algn="ctr" defTabSz="914400" rtl="0" eaLnBrk="1" fontAlgn="base" latinLnBrk="0" hangingPunct="1">
              <a:lnSpc>
                <a:spcPct val="100000"/>
              </a:lnSpc>
              <a:spcBef>
                <a:spcPct val="20000"/>
              </a:spcBef>
              <a:spcAft>
                <a:spcPts val="600"/>
              </a:spcAft>
              <a:buClr>
                <a:srgbClr val="6767FF"/>
              </a:buClr>
              <a:buSzTx/>
              <a:buFont typeface="Wingdings" panose="05000000000000000000" pitchFamily="2" charset="2"/>
              <a:buNone/>
              <a:tabLst/>
              <a:defRPr/>
            </a:pPr>
            <a:r>
              <a:rPr kumimoji="0" lang="en-US" sz="40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                    MỤC </a:t>
            </a:r>
            <a:r>
              <a:rPr kumimoji="0" lang="en-US" sz="4000" b="1" i="0" u="none" strike="noStrike" kern="1200" cap="none" spc="0" normalizeH="0" baseline="0" noProof="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TIÊU BÀI </a:t>
            </a:r>
            <a:r>
              <a:rPr kumimoji="0" lang="en-US" sz="40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HỌC</a:t>
            </a:r>
          </a:p>
        </p:txBody>
      </p:sp>
      <p:pic>
        <p:nvPicPr>
          <p:cNvPr id="2" name="Picture 1"/>
          <p:cNvPicPr>
            <a:picLocks noChangeAspect="1"/>
          </p:cNvPicPr>
          <p:nvPr/>
        </p:nvPicPr>
        <p:blipFill>
          <a:blip r:embed="rId2"/>
          <a:stretch>
            <a:fillRect/>
          </a:stretch>
        </p:blipFill>
        <p:spPr>
          <a:xfrm>
            <a:off x="-42079" y="7716"/>
            <a:ext cx="2937679" cy="2732042"/>
          </a:xfrm>
          <a:prstGeom prst="rect">
            <a:avLst/>
          </a:prstGeom>
        </p:spPr>
      </p:pic>
      <p:sp>
        <p:nvSpPr>
          <p:cNvPr id="3" name="Rectangle 2"/>
          <p:cNvSpPr/>
          <p:nvPr/>
        </p:nvSpPr>
        <p:spPr>
          <a:xfrm>
            <a:off x="2286000" y="2184803"/>
            <a:ext cx="6858000" cy="3530197"/>
          </a:xfrm>
          <a:prstGeom prst="rect">
            <a:avLst/>
          </a:prstGeom>
        </p:spPr>
        <p:txBody>
          <a:bodyPr wrap="square">
            <a:spAutoFit/>
          </a:bodyPr>
          <a:lstStyle/>
          <a:p>
            <a:pPr marR="2540" algn="just">
              <a:lnSpc>
                <a:spcPct val="130000"/>
              </a:lnSpc>
              <a:spcBef>
                <a:spcPts val="300"/>
              </a:spcBef>
              <a:spcAft>
                <a:spcPts val="0"/>
              </a:spcAft>
              <a:tabLst>
                <a:tab pos="445135" algn="l"/>
              </a:tabLst>
            </a:pPr>
            <a:r>
              <a:rPr lang="en-US">
                <a:latin typeface="Times New Roman" panose="02020603050405020304" pitchFamily="18" charset="0"/>
                <a:ea typeface="Calibri" panose="020F0502020204030204" pitchFamily="34" charset="0"/>
              </a:rPr>
              <a:t>- Xác định được quy trình làm việc, kế hoạch trang thiết bị và tiện ích, dự kiến doanh thu</a:t>
            </a:r>
          </a:p>
          <a:p>
            <a:pPr marR="2540" algn="just">
              <a:lnSpc>
                <a:spcPct val="130000"/>
              </a:lnSpc>
              <a:spcBef>
                <a:spcPts val="300"/>
              </a:spcBef>
              <a:spcAft>
                <a:spcPts val="0"/>
              </a:spcAft>
              <a:tabLst>
                <a:tab pos="402590" algn="l"/>
              </a:tabLst>
            </a:pPr>
            <a:r>
              <a:rPr lang="en-US">
                <a:latin typeface="Times New Roman" panose="02020603050405020304" pitchFamily="18" charset="0"/>
                <a:ea typeface="Calibri" panose="020F0502020204030204" pitchFamily="34" charset="0"/>
              </a:rPr>
              <a:t>- Trình bày được và xây dựng được cơ chế quản lý của một doanh nghiệp</a:t>
            </a:r>
          </a:p>
          <a:p>
            <a:pPr marR="2540" algn="just">
              <a:lnSpc>
                <a:spcPct val="130000"/>
              </a:lnSpc>
              <a:spcBef>
                <a:spcPts val="300"/>
              </a:spcBef>
              <a:spcAft>
                <a:spcPts val="0"/>
              </a:spcAft>
            </a:pPr>
            <a:r>
              <a:rPr lang="en-US">
                <a:latin typeface="Times New Roman" panose="02020603050405020304" pitchFamily="18" charset="0"/>
                <a:ea typeface="Calibri" panose="020F0502020204030204" pitchFamily="34" charset="0"/>
              </a:rPr>
              <a:t>- Có ý thức học tập nghiêm túc, chủ động, sáng tạo.</a:t>
            </a:r>
          </a:p>
        </p:txBody>
      </p:sp>
    </p:spTree>
    <p:extLst>
      <p:ext uri="{BB962C8B-B14F-4D97-AF65-F5344CB8AC3E}">
        <p14:creationId xmlns:p14="http://schemas.microsoft.com/office/powerpoint/2010/main" val="290636328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Diagram group"/>
          <p:cNvGrpSpPr/>
          <p:nvPr/>
        </p:nvGrpSpPr>
        <p:grpSpPr>
          <a:xfrm>
            <a:off x="-102268" y="55880"/>
            <a:ext cx="2235868" cy="2382520"/>
            <a:chOff x="4688962" y="4704359"/>
            <a:chExt cx="986857" cy="986857"/>
          </a:xfrm>
          <a:scene3d>
            <a:camera prst="isometricOffAxis2Left" zoom="95000"/>
            <a:lightRig rig="flat" dir="t"/>
          </a:scene3d>
        </p:grpSpPr>
        <p:grpSp>
          <p:nvGrpSpPr>
            <p:cNvPr id="4" name="Group 3"/>
            <p:cNvGrpSpPr/>
            <p:nvPr/>
          </p:nvGrpSpPr>
          <p:grpSpPr>
            <a:xfrm>
              <a:off x="4688962" y="4704359"/>
              <a:ext cx="986857" cy="986857"/>
              <a:chOff x="4688962" y="4704359"/>
              <a:chExt cx="986857" cy="986857"/>
            </a:xfrm>
          </p:grpSpPr>
          <p:sp>
            <p:nvSpPr>
              <p:cNvPr id="5" name="Oval 4"/>
              <p:cNvSpPr/>
              <p:nvPr/>
            </p:nvSpPr>
            <p:spPr>
              <a:xfrm>
                <a:off x="4688962" y="4704359"/>
                <a:ext cx="986857" cy="986857"/>
              </a:xfrm>
              <a:prstGeom prst="ellipse">
                <a:avLst/>
              </a:prstGeom>
              <a:solidFill>
                <a:schemeClr val="accent1">
                  <a:lumMod val="50000"/>
                </a:schemeClr>
              </a:solidFill>
              <a:sp3d extrusionH="381000" contourW="38100" prstMaterial="matte">
                <a:contourClr>
                  <a:schemeClr val="lt1"/>
                </a:contourClr>
              </a:sp3d>
            </p:spPr>
            <p:style>
              <a:lnRef idx="0">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6" name="Oval 4"/>
              <p:cNvSpPr txBox="1"/>
              <p:nvPr/>
            </p:nvSpPr>
            <p:spPr>
              <a:xfrm>
                <a:off x="4833484" y="4848881"/>
                <a:ext cx="697813" cy="697813"/>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20320" tIns="20320" rIns="20320" bIns="20320" numCol="1" spcCol="1270" anchor="ctr" anchorCtr="0">
                <a:noAutofit/>
              </a:bodyPr>
              <a:lstStyle/>
              <a:p>
                <a:pPr marL="0" marR="0" lvl="0" indent="0" algn="ctr" defTabSz="711200" rtl="0" eaLnBrk="0" fontAlgn="base" latinLnBrk="0" hangingPunct="0">
                  <a:lnSpc>
                    <a:spcPct val="90000"/>
                  </a:lnSpc>
                  <a:spcBef>
                    <a:spcPct val="0"/>
                  </a:spcBef>
                  <a:spcAft>
                    <a:spcPct val="35000"/>
                  </a:spcAft>
                  <a:buClrTx/>
                  <a:buSzTx/>
                  <a:buFontTx/>
                  <a:buNone/>
                  <a:tabLst/>
                  <a:defRPr/>
                </a:pPr>
                <a:r>
                  <a:rPr kumimoji="0" lang="en-US" sz="3600" b="1" i="0" u="none" strike="noStrike" kern="1200" cap="none" spc="0" normalizeH="0" baseline="0" noProof="0" smtClean="0">
                    <a:ln>
                      <a:noFill/>
                    </a:ln>
                    <a:solidFill>
                      <a:srgbClr val="FFFFFF"/>
                    </a:solidFill>
                    <a:effectLst/>
                    <a:uLnTx/>
                    <a:uFillTx/>
                    <a:latin typeface="Arial"/>
                    <a:ea typeface="+mn-ea"/>
                    <a:cs typeface="Arial"/>
                  </a:rPr>
                  <a:t>Nội dung bài học</a:t>
                </a:r>
                <a:endParaRPr kumimoji="0" lang="en-US" sz="3600" b="0" i="0" u="none" strike="noStrike" kern="1200" cap="none" spc="0" normalizeH="0" baseline="0" noProof="0">
                  <a:ln>
                    <a:noFill/>
                  </a:ln>
                  <a:solidFill>
                    <a:srgbClr val="FFFFFF"/>
                  </a:solidFill>
                  <a:effectLst/>
                  <a:uLnTx/>
                  <a:uFillTx/>
                  <a:latin typeface="Arial"/>
                  <a:ea typeface="+mn-ea"/>
                  <a:cs typeface="Arial"/>
                </a:endParaRPr>
              </a:p>
            </p:txBody>
          </p:sp>
        </p:grpSp>
      </p:grpSp>
      <p:graphicFrame>
        <p:nvGraphicFramePr>
          <p:cNvPr id="9" name="Diagram 8"/>
          <p:cNvGraphicFramePr/>
          <p:nvPr>
            <p:extLst>
              <p:ext uri="{D42A27DB-BD31-4B8C-83A1-F6EECF244321}">
                <p14:modId xmlns:p14="http://schemas.microsoft.com/office/powerpoint/2010/main" val="3813281028"/>
              </p:ext>
            </p:extLst>
          </p:nvPr>
        </p:nvGraphicFramePr>
        <p:xfrm>
          <a:off x="1254869" y="2133600"/>
          <a:ext cx="7889131" cy="4495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5102273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ircle(in)">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p:bldAsOne/>
      </p:bldGraphic>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2229" name="Rounded Rectangle 7"/>
          <p:cNvSpPr>
            <a:spLocks noChangeArrowheads="1"/>
          </p:cNvSpPr>
          <p:nvPr/>
        </p:nvSpPr>
        <p:spPr bwMode="auto">
          <a:xfrm>
            <a:off x="-28575" y="0"/>
            <a:ext cx="9172575" cy="952454"/>
          </a:xfrm>
          <a:prstGeom prst="roundRect">
            <a:avLst>
              <a:gd name="adj" fmla="val 16667"/>
            </a:avLst>
          </a:prstGeom>
          <a:solidFill>
            <a:srgbClr val="002060"/>
          </a:solidFill>
          <a:ln w="25400" algn="ctr">
            <a:solidFill>
              <a:srgbClr val="479FCC"/>
            </a:solid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CCCCFF"/>
              </a:buClr>
              <a:buSzTx/>
              <a:buFont typeface="Wingdings" panose="05000000000000000000" pitchFamily="2" charset="2"/>
              <a:buNone/>
              <a:tabLst/>
              <a:defRPr/>
            </a:pPr>
            <a:r>
              <a:rPr kumimoji="0" lang="en-US" altLang="en-US" sz="2800" b="1" i="0" u="none" strike="noStrike" kern="1200" cap="none" spc="0" normalizeH="0" baseline="0" noProof="0" smtClean="0">
                <a:ln>
                  <a:noFill/>
                </a:ln>
                <a:solidFill>
                  <a:srgbClr val="00FFFF"/>
                </a:solidFill>
                <a:effectLst/>
                <a:uLnTx/>
                <a:uFillTx/>
                <a:latin typeface="Arial" panose="020B0604020202020204" pitchFamily="34" charset="0"/>
                <a:ea typeface="+mn-ea"/>
                <a:cs typeface="Arial" panose="020B0604020202020204" pitchFamily="34" charset="0"/>
              </a:rPr>
              <a:t>CHƯƠNG 3: </a:t>
            </a:r>
            <a:r>
              <a:rPr kumimoji="0" lang="en-US" sz="2800" b="1" i="0" u="none" strike="noStrike" kern="1200" cap="none" spc="0" normalizeH="0" baseline="0" noProof="0">
                <a:ln>
                  <a:noFill/>
                </a:ln>
                <a:solidFill>
                  <a:srgbClr val="00FFFF"/>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KẾ HOẠCH </a:t>
            </a:r>
            <a:r>
              <a:rPr kumimoji="0" lang="en-US" sz="2800" b="1" i="0" u="none" strike="noStrike" kern="1200" cap="none" spc="0" normalizeH="0" baseline="0" noProof="0" smtClean="0">
                <a:ln>
                  <a:noFill/>
                </a:ln>
                <a:solidFill>
                  <a:srgbClr val="00FFFF"/>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SẢN</a:t>
            </a:r>
            <a:r>
              <a:rPr kumimoji="0" lang="en-US" sz="2800" b="1" i="0" u="none" strike="noStrike" kern="1200" cap="none" spc="0" normalizeH="0" noProof="0" smtClean="0">
                <a:ln>
                  <a:noFill/>
                </a:ln>
                <a:solidFill>
                  <a:srgbClr val="00FFFF"/>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 XUẤT VÀ VẬN HÀNH</a:t>
            </a:r>
            <a:endParaRPr kumimoji="0" lang="en-US" sz="2800" b="1" i="0" u="none" strike="noStrike" kern="1200" cap="none" spc="0" normalizeH="0" baseline="0" noProof="0">
              <a:ln>
                <a:noFill/>
              </a:ln>
              <a:solidFill>
                <a:srgbClr val="00FFFF"/>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endParaRPr>
          </a:p>
        </p:txBody>
      </p:sp>
      <p:grpSp>
        <p:nvGrpSpPr>
          <p:cNvPr id="11" name="Group 8"/>
          <p:cNvGrpSpPr>
            <a:grpSpLocks/>
          </p:cNvGrpSpPr>
          <p:nvPr/>
        </p:nvGrpSpPr>
        <p:grpSpPr bwMode="auto">
          <a:xfrm>
            <a:off x="7938" y="1001713"/>
            <a:ext cx="762000" cy="665162"/>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153" y="2113"/>
              <a:ext cx="438" cy="368"/>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3.1</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8" name="AutoShape 37"/>
          <p:cNvSpPr>
            <a:spLocks noChangeArrowheads="1"/>
          </p:cNvSpPr>
          <p:nvPr/>
        </p:nvSpPr>
        <p:spPr bwMode="auto">
          <a:xfrm>
            <a:off x="792163" y="990600"/>
            <a:ext cx="6904037" cy="676275"/>
          </a:xfrm>
          <a:prstGeom prst="roundRect">
            <a:avLst>
              <a:gd name="adj" fmla="val 16667"/>
            </a:avLst>
          </a:prstGeom>
          <a:solidFill>
            <a:schemeClr val="accent5">
              <a:lumMod val="40000"/>
              <a:lumOff val="60000"/>
            </a:schemeClr>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rPr>
              <a:t>Nguyên</a:t>
            </a:r>
            <a:r>
              <a:rPr kumimoji="0" lang="en-US" sz="3200" b="1" i="0" u="none" strike="noStrike" kern="1200" cap="none" spc="0" normalizeH="0" noProof="0" smtClean="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rPr>
              <a:t> liệu và các nguồn lực</a:t>
            </a:r>
            <a:endParaRPr kumimoji="0" lang="en-US" sz="3200" b="0" i="0" u="none" strike="noStrike" kern="1200" cap="none" spc="0" normalizeH="0" baseline="0" noProof="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19" name="Line 7"/>
          <p:cNvSpPr>
            <a:spLocks noChangeShapeType="1"/>
          </p:cNvSpPr>
          <p:nvPr/>
        </p:nvSpPr>
        <p:spPr bwMode="auto">
          <a:xfrm flipV="1">
            <a:off x="617538" y="1597025"/>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 name="Rectangle 1"/>
          <p:cNvSpPr/>
          <p:nvPr/>
        </p:nvSpPr>
        <p:spPr>
          <a:xfrm>
            <a:off x="914400" y="2275344"/>
            <a:ext cx="8221662" cy="3108543"/>
          </a:xfrm>
          <a:prstGeom prst="rect">
            <a:avLst/>
          </a:prstGeom>
        </p:spPr>
        <p:txBody>
          <a:bodyPr wrap="square">
            <a:spAutoFit/>
          </a:bodyPr>
          <a:lstStyle/>
          <a:p>
            <a:pPr algn="just"/>
            <a:r>
              <a:rPr lang="en-US" b="1">
                <a:latin typeface="Times New Roman" panose="02020603050405020304" pitchFamily="18" charset="0"/>
                <a:cs typeface="Times New Roman" panose="02020603050405020304" pitchFamily="18" charset="0"/>
              </a:rPr>
              <a:t>Kế hoạch sản xuất là kế hoạch cho sản xuất chỉ ra sản phẩm sẽ được sản xuất như thế nào? Sử dụng những nguồn lực gì? Chi phí sản xuất là bao nhiêu? </a:t>
            </a:r>
            <a:endParaRPr lang="en-US" b="1" smtClean="0">
              <a:latin typeface="Times New Roman" panose="02020603050405020304" pitchFamily="18" charset="0"/>
              <a:cs typeface="Times New Roman" panose="02020603050405020304" pitchFamily="18" charset="0"/>
            </a:endParaRPr>
          </a:p>
          <a:p>
            <a:pPr algn="just"/>
            <a:endParaRPr lang="en-US" b="1">
              <a:latin typeface="Times New Roman" panose="02020603050405020304" pitchFamily="18" charset="0"/>
              <a:cs typeface="Times New Roman" panose="02020603050405020304" pitchFamily="18" charset="0"/>
            </a:endParaRPr>
          </a:p>
          <a:p>
            <a:pPr algn="just"/>
            <a:r>
              <a:rPr lang="en-US">
                <a:latin typeface="Times New Roman" panose="02020603050405020304" pitchFamily="18" charset="0"/>
                <a:cs typeface="Times New Roman" panose="02020603050405020304" pitchFamily="18" charset="0"/>
              </a:rPr>
              <a:t>Các loại phương thức sản xuất khác nhau như: sản xuất theo đơn đặt hàng hoặc sản xuất lưu trữ sẽ có phương pháp lập kế hoạch khác nhau.</a:t>
            </a:r>
          </a:p>
        </p:txBody>
      </p:sp>
      <p:sp>
        <p:nvSpPr>
          <p:cNvPr id="3" name="Rectangle 2"/>
          <p:cNvSpPr/>
          <p:nvPr/>
        </p:nvSpPr>
        <p:spPr>
          <a:xfrm>
            <a:off x="914400" y="1643063"/>
            <a:ext cx="4733988" cy="523220"/>
          </a:xfrm>
          <a:prstGeom prst="rect">
            <a:avLst/>
          </a:prstGeom>
        </p:spPr>
        <p:txBody>
          <a:bodyPr wrap="none">
            <a:spAutoFit/>
          </a:bodyPr>
          <a:lstStyle/>
          <a:p>
            <a:pPr lvl="0"/>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3.1.1 </a:t>
            </a:r>
            <a:r>
              <a:rPr lang="en-US" b="1">
                <a:solidFill>
                  <a:schemeClr val="accent1">
                    <a:lumMod val="50000"/>
                  </a:schemeClr>
                </a:solidFill>
                <a:latin typeface="Times New Roman" panose="02020603050405020304" pitchFamily="18" charset="0"/>
                <a:cs typeface="Times New Roman" panose="02020603050405020304" pitchFamily="18" charset="0"/>
              </a:rPr>
              <a:t>Kế hoạch sản xuất là gì?</a:t>
            </a:r>
            <a:endParaRPr kumimoji="0" lang="en-US" sz="2800" b="0" i="0" u="none" strike="noStrike" kern="1200" cap="none" spc="0" normalizeH="0" baseline="0" noProof="0">
              <a:ln>
                <a:noFill/>
              </a:ln>
              <a:solidFill>
                <a:schemeClr val="accent1">
                  <a:lumMod val="50000"/>
                </a:schemeClr>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4636446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81000" y="152400"/>
            <a:ext cx="6522940" cy="523220"/>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3.1.2 </a:t>
            </a:r>
            <a:r>
              <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Cần làm gì để lập kế hoạch sản xuất</a:t>
            </a:r>
          </a:p>
        </p:txBody>
      </p:sp>
      <p:sp>
        <p:nvSpPr>
          <p:cNvPr id="2" name="Rectangle 1"/>
          <p:cNvSpPr/>
          <p:nvPr/>
        </p:nvSpPr>
        <p:spPr>
          <a:xfrm>
            <a:off x="1143000" y="914400"/>
            <a:ext cx="8001000" cy="2554545"/>
          </a:xfrm>
          <a:prstGeom prst="rect">
            <a:avLst/>
          </a:prstGeom>
        </p:spPr>
        <p:txBody>
          <a:bodyPr wrap="square">
            <a:spAutoFit/>
          </a:bodyPr>
          <a:lstStyle/>
          <a:p>
            <a:r>
              <a:rPr lang="en-US" sz="3200">
                <a:latin typeface="Times New Roman" panose="02020603050405020304" pitchFamily="18" charset="0"/>
                <a:ea typeface="Calibri" panose="020F0502020204030204" pitchFamily="34" charset="0"/>
              </a:rPr>
              <a:t>Để</a:t>
            </a:r>
            <a:r>
              <a:rPr lang="en-US" sz="3200" b="1">
                <a:latin typeface="Times New Roman" panose="02020603050405020304" pitchFamily="18" charset="0"/>
                <a:ea typeface="Calibri" panose="020F0502020204030204" pitchFamily="34" charset="0"/>
              </a:rPr>
              <a:t> lập kế hoạch cho sản xuất</a:t>
            </a:r>
            <a:r>
              <a:rPr lang="en-US" sz="3200">
                <a:latin typeface="Times New Roman" panose="02020603050405020304" pitchFamily="18" charset="0"/>
                <a:ea typeface="Calibri" panose="020F0502020204030204" pitchFamily="34" charset="0"/>
              </a:rPr>
              <a:t>, bộ phận sản xuất cần phối hợp chặt chẽ </a:t>
            </a:r>
            <a:r>
              <a:rPr lang="en-US" sz="3200" smtClean="0">
                <a:latin typeface="Times New Roman" panose="02020603050405020304" pitchFamily="18" charset="0"/>
                <a:ea typeface="Calibri" panose="020F0502020204030204" pitchFamily="34" charset="0"/>
              </a:rPr>
              <a:t>với:</a:t>
            </a:r>
          </a:p>
          <a:p>
            <a:pPr marL="457200" indent="-457200">
              <a:buFontTx/>
              <a:buChar char="-"/>
            </a:pPr>
            <a:r>
              <a:rPr lang="en-US" sz="3200" smtClean="0">
                <a:latin typeface="Times New Roman" panose="02020603050405020304" pitchFamily="18" charset="0"/>
                <a:ea typeface="Calibri" panose="020F0502020204030204" pitchFamily="34" charset="0"/>
              </a:rPr>
              <a:t>Bộ </a:t>
            </a:r>
            <a:r>
              <a:rPr lang="en-US" sz="3200">
                <a:latin typeface="Times New Roman" panose="02020603050405020304" pitchFamily="18" charset="0"/>
                <a:ea typeface="Calibri" panose="020F0502020204030204" pitchFamily="34" charset="0"/>
              </a:rPr>
              <a:t>phận tiếp </a:t>
            </a:r>
            <a:r>
              <a:rPr lang="en-US" sz="3200" smtClean="0">
                <a:latin typeface="Times New Roman" panose="02020603050405020304" pitchFamily="18" charset="0"/>
                <a:ea typeface="Calibri" panose="020F0502020204030204" pitchFamily="34" charset="0"/>
              </a:rPr>
              <a:t>thị;</a:t>
            </a:r>
          </a:p>
          <a:p>
            <a:pPr marL="457200" indent="-457200">
              <a:buFontTx/>
              <a:buChar char="-"/>
            </a:pPr>
            <a:r>
              <a:rPr lang="en-US" sz="3200">
                <a:latin typeface="Times New Roman" panose="02020603050405020304" pitchFamily="18" charset="0"/>
                <a:ea typeface="Calibri" panose="020F0502020204030204" pitchFamily="34" charset="0"/>
              </a:rPr>
              <a:t>B</a:t>
            </a:r>
            <a:r>
              <a:rPr lang="en-US" sz="3200" smtClean="0">
                <a:latin typeface="Times New Roman" panose="02020603050405020304" pitchFamily="18" charset="0"/>
                <a:ea typeface="Calibri" panose="020F0502020204030204" pitchFamily="34" charset="0"/>
              </a:rPr>
              <a:t>ộ </a:t>
            </a:r>
            <a:r>
              <a:rPr lang="en-US" sz="3200">
                <a:latin typeface="Times New Roman" panose="02020603050405020304" pitchFamily="18" charset="0"/>
                <a:ea typeface="Calibri" panose="020F0502020204030204" pitchFamily="34" charset="0"/>
              </a:rPr>
              <a:t>phận bán </a:t>
            </a:r>
            <a:r>
              <a:rPr lang="en-US" sz="3200" smtClean="0">
                <a:latin typeface="Times New Roman" panose="02020603050405020304" pitchFamily="18" charset="0"/>
                <a:ea typeface="Calibri" panose="020F0502020204030204" pitchFamily="34" charset="0"/>
              </a:rPr>
              <a:t>hang;</a:t>
            </a:r>
          </a:p>
          <a:p>
            <a:pPr marL="457200" indent="-457200">
              <a:buFontTx/>
              <a:buChar char="-"/>
            </a:pPr>
            <a:r>
              <a:rPr lang="en-US" sz="3200">
                <a:latin typeface="Times New Roman" panose="02020603050405020304" pitchFamily="18" charset="0"/>
                <a:ea typeface="Calibri" panose="020F0502020204030204" pitchFamily="34" charset="0"/>
              </a:rPr>
              <a:t>K</a:t>
            </a:r>
            <a:r>
              <a:rPr lang="en-US" sz="3200" smtClean="0">
                <a:latin typeface="Times New Roman" panose="02020603050405020304" pitchFamily="18" charset="0"/>
                <a:ea typeface="Calibri" panose="020F0502020204030204" pitchFamily="34" charset="0"/>
              </a:rPr>
              <a:t>ho</a:t>
            </a:r>
            <a:r>
              <a:rPr lang="en-US" sz="3200">
                <a:latin typeface="Times New Roman" panose="02020603050405020304" pitchFamily="18" charset="0"/>
                <a:ea typeface="Calibri" panose="020F0502020204030204" pitchFamily="34" charset="0"/>
              </a:rPr>
              <a:t>… </a:t>
            </a:r>
            <a:endParaRPr lang="en-US" sz="3200" smtClean="0">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394963642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81000" y="152400"/>
            <a:ext cx="6522940" cy="523220"/>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3.1.2 </a:t>
            </a:r>
            <a:r>
              <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Cần làm gì để lập kế hoạch sản xuất</a:t>
            </a:r>
          </a:p>
        </p:txBody>
      </p:sp>
      <p:sp>
        <p:nvSpPr>
          <p:cNvPr id="4" name="Explosion 2 3"/>
          <p:cNvSpPr/>
          <p:nvPr/>
        </p:nvSpPr>
        <p:spPr bwMode="auto">
          <a:xfrm>
            <a:off x="152400" y="675620"/>
            <a:ext cx="8610600" cy="5725180"/>
          </a:xfrm>
          <a:prstGeom prst="irregularSeal2">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indent="115888" algn="ctr" eaLnBrk="1" hangingPunct="1">
              <a:spcBef>
                <a:spcPct val="20000"/>
              </a:spcBef>
              <a:buClr>
                <a:srgbClr val="3399FF"/>
              </a:buClr>
            </a:pPr>
            <a:r>
              <a:rPr lang="en-US" sz="4000" b="1">
                <a:latin typeface="Times New Roman" panose="02020603050405020304" pitchFamily="18" charset="0"/>
                <a:cs typeface="Times New Roman" panose="02020603050405020304" pitchFamily="18" charset="0"/>
              </a:rPr>
              <a:t>Khó khăn nhất là thống kê và phân tích</a:t>
            </a:r>
            <a:endParaRPr kumimoji="0" lang="en-US" sz="4000" b="1" i="0" u="none" strike="noStrike" cap="none" normalizeH="0" baseline="0" smtClean="0">
              <a:ln>
                <a:noFill/>
              </a:ln>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7790554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81000" y="152400"/>
            <a:ext cx="6522940" cy="523220"/>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3.1.2 </a:t>
            </a:r>
            <a:r>
              <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Cần làm gì để lập kế hoạch sản xuất</a:t>
            </a:r>
          </a:p>
        </p:txBody>
      </p:sp>
      <p:graphicFrame>
        <p:nvGraphicFramePr>
          <p:cNvPr id="5" name="Diagram 4"/>
          <p:cNvGraphicFramePr/>
          <p:nvPr>
            <p:extLst>
              <p:ext uri="{D42A27DB-BD31-4B8C-83A1-F6EECF244321}">
                <p14:modId xmlns:p14="http://schemas.microsoft.com/office/powerpoint/2010/main" val="169510655"/>
              </p:ext>
            </p:extLst>
          </p:nvPr>
        </p:nvGraphicFramePr>
        <p:xfrm>
          <a:off x="609600" y="838200"/>
          <a:ext cx="8001000" cy="6019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6485840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81000" y="152400"/>
            <a:ext cx="6522940" cy="523220"/>
          </a:xfrm>
          <a:prstGeom prst="rect">
            <a:avLst/>
          </a:prstGeom>
        </p:spPr>
        <p:txBody>
          <a:bodyPr wrap="none">
            <a:spAutoFit/>
          </a:bodyPr>
          <a:lstStyle/>
          <a:p>
            <a:pPr lvl="0"/>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3.1.2 </a:t>
            </a:r>
            <a:r>
              <a:rPr lang="en-US" b="1">
                <a:solidFill>
                  <a:schemeClr val="accent1">
                    <a:lumMod val="50000"/>
                  </a:schemeClr>
                </a:solidFill>
                <a:latin typeface="Times New Roman" panose="02020603050405020304" pitchFamily="18" charset="0"/>
                <a:cs typeface="Times New Roman" panose="02020603050405020304" pitchFamily="18" charset="0"/>
              </a:rPr>
              <a:t>Cần làm gì để lập kế hoạch sản xuất</a:t>
            </a:r>
            <a:endParaRPr kumimoji="0" lang="en-US" sz="2800" b="1" i="0" u="none" strike="noStrike" kern="1200" cap="none" spc="0" normalizeH="0" baseline="0" noProof="0">
              <a:ln>
                <a:noFill/>
              </a:ln>
              <a:solidFill>
                <a:schemeClr val="accent1">
                  <a:lumMod val="50000"/>
                </a:schemeClr>
              </a:solidFill>
              <a:effectLst/>
              <a:uLnTx/>
              <a:uFillTx/>
              <a:latin typeface="Times New Roman" panose="02020603050405020304" pitchFamily="18" charset="0"/>
              <a:cs typeface="Times New Roman" panose="02020603050405020304" pitchFamily="18" charset="0"/>
            </a:endParaRPr>
          </a:p>
        </p:txBody>
      </p:sp>
      <p:sp>
        <p:nvSpPr>
          <p:cNvPr id="4" name="Rectangle 3"/>
          <p:cNvSpPr/>
          <p:nvPr/>
        </p:nvSpPr>
        <p:spPr>
          <a:xfrm>
            <a:off x="457200" y="1389995"/>
            <a:ext cx="8534400" cy="4401205"/>
          </a:xfrm>
          <a:prstGeom prst="rect">
            <a:avLst/>
          </a:prstGeom>
        </p:spPr>
        <p:txBody>
          <a:bodyPr wrap="square">
            <a:spAutoFit/>
          </a:bodyPr>
          <a:lstStyle/>
          <a:p>
            <a:pPr marL="342900" lvl="0" indent="-342900" algn="just">
              <a:spcBef>
                <a:spcPts val="0"/>
              </a:spcBef>
              <a:spcAft>
                <a:spcPts val="0"/>
              </a:spcAft>
              <a:buSzPts val="1000"/>
              <a:buFont typeface="Symbol" panose="05050102010706020507" pitchFamily="18" charset="2"/>
              <a:buChar char=""/>
              <a:tabLst>
                <a:tab pos="540385" algn="l"/>
              </a:tabLst>
            </a:pPr>
            <a:r>
              <a:rPr lang="en-US">
                <a:latin typeface="Times New Roman" panose="02020603050405020304" pitchFamily="18" charset="0"/>
                <a:ea typeface="Calibri" panose="020F0502020204030204" pitchFamily="34" charset="0"/>
              </a:rPr>
              <a:t>FC: Dự báo tiêu thụ hàng hóa từ bộ phận bán hàng</a:t>
            </a:r>
          </a:p>
          <a:p>
            <a:pPr marL="342900" lvl="0" indent="-342900" algn="just">
              <a:spcBef>
                <a:spcPts val="0"/>
              </a:spcBef>
              <a:spcAft>
                <a:spcPts val="0"/>
              </a:spcAft>
              <a:buSzPts val="1000"/>
              <a:buFont typeface="Symbol" panose="05050102010706020507" pitchFamily="18" charset="2"/>
              <a:buChar char=""/>
              <a:tabLst>
                <a:tab pos="540385" algn="l"/>
              </a:tabLst>
            </a:pPr>
            <a:r>
              <a:rPr lang="en-US">
                <a:latin typeface="Times New Roman" panose="02020603050405020304" pitchFamily="18" charset="0"/>
                <a:ea typeface="Calibri" panose="020F0502020204030204" pitchFamily="34" charset="0"/>
              </a:rPr>
              <a:t>PO( Purchase Order): Đơn đặt hàng</a:t>
            </a:r>
          </a:p>
          <a:p>
            <a:pPr marL="342900" lvl="0" indent="-342900" algn="just">
              <a:spcBef>
                <a:spcPts val="0"/>
              </a:spcBef>
              <a:spcAft>
                <a:spcPts val="0"/>
              </a:spcAft>
              <a:buSzPts val="1000"/>
              <a:buFont typeface="Symbol" panose="05050102010706020507" pitchFamily="18" charset="2"/>
              <a:buChar char=""/>
              <a:tabLst>
                <a:tab pos="540385" algn="l"/>
              </a:tabLst>
            </a:pPr>
            <a:r>
              <a:rPr lang="en-US">
                <a:latin typeface="Times New Roman" panose="02020603050405020304" pitchFamily="18" charset="0"/>
                <a:ea typeface="Calibri" panose="020F0502020204030204" pitchFamily="34" charset="0"/>
              </a:rPr>
              <a:t>DO ( Delivery Order): Lịch giao hàng</a:t>
            </a:r>
          </a:p>
          <a:p>
            <a:pPr marL="342900" lvl="0" indent="-342900" algn="just">
              <a:spcBef>
                <a:spcPts val="0"/>
              </a:spcBef>
              <a:spcAft>
                <a:spcPts val="0"/>
              </a:spcAft>
              <a:buSzPts val="1000"/>
              <a:buFont typeface="Symbol" panose="05050102010706020507" pitchFamily="18" charset="2"/>
              <a:buChar char=""/>
              <a:tabLst>
                <a:tab pos="540385" algn="l"/>
              </a:tabLst>
            </a:pPr>
            <a:r>
              <a:rPr lang="en-US">
                <a:latin typeface="Times New Roman" panose="02020603050405020304" pitchFamily="18" charset="0"/>
                <a:ea typeface="Calibri" panose="020F0502020204030204" pitchFamily="34" charset="0"/>
              </a:rPr>
              <a:t>Tồn kho: tồn thành phẩm, tồn bán thành phẩm , Sản xuất dở dang</a:t>
            </a:r>
          </a:p>
          <a:p>
            <a:pPr marL="342900" lvl="0" indent="-342900" algn="just">
              <a:spcBef>
                <a:spcPts val="0"/>
              </a:spcBef>
              <a:spcAft>
                <a:spcPts val="0"/>
              </a:spcAft>
              <a:buSzPts val="1000"/>
              <a:buFont typeface="Symbol" panose="05050102010706020507" pitchFamily="18" charset="2"/>
              <a:buChar char=""/>
              <a:tabLst>
                <a:tab pos="540385" algn="l"/>
              </a:tabLst>
            </a:pPr>
            <a:r>
              <a:rPr lang="en-US">
                <a:latin typeface="Times New Roman" panose="02020603050405020304" pitchFamily="18" charset="0"/>
                <a:ea typeface="Calibri" panose="020F0502020204030204" pitchFamily="34" charset="0"/>
              </a:rPr>
              <a:t>Nguồn lực con người: Thông tin nhân sự, nhân công tham gia sản xuất tại nhà máy (Số lượng công nhân hiện thời có thể tham gia sản xuất sẽ tác động đến chất lượng và sản lượng sản xuất trong kỳ</a:t>
            </a:r>
            <a:r>
              <a:rPr lang="en-US" smtClean="0">
                <a:latin typeface="Times New Roman" panose="02020603050405020304" pitchFamily="18" charset="0"/>
                <a:ea typeface="Calibri" panose="020F0502020204030204" pitchFamily="34" charset="0"/>
              </a:rPr>
              <a:t>).</a:t>
            </a:r>
          </a:p>
          <a:p>
            <a:pPr marL="342900" lvl="0" indent="-342900" algn="just">
              <a:spcBef>
                <a:spcPts val="0"/>
              </a:spcBef>
              <a:spcAft>
                <a:spcPts val="0"/>
              </a:spcAft>
              <a:buSzPts val="1000"/>
              <a:buFont typeface="Symbol" panose="05050102010706020507" pitchFamily="18" charset="2"/>
              <a:buChar char=""/>
              <a:tabLst>
                <a:tab pos="540385" algn="l"/>
              </a:tabLst>
            </a:pPr>
            <a:r>
              <a:rPr lang="en-US">
                <a:latin typeface="Times New Roman" panose="02020603050405020304" pitchFamily="18" charset="0"/>
                <a:ea typeface="Calibri" panose="020F0502020204030204" pitchFamily="34" charset="0"/>
              </a:rPr>
              <a:t>Nguồn lực máy </a:t>
            </a:r>
            <a:r>
              <a:rPr lang="en-US" smtClean="0">
                <a:latin typeface="Times New Roman" panose="02020603050405020304" pitchFamily="18" charset="0"/>
                <a:ea typeface="Calibri" panose="020F0502020204030204" pitchFamily="34" charset="0"/>
              </a:rPr>
              <a:t>móc</a:t>
            </a:r>
            <a:r>
              <a:rPr lang="en-US" smtClean="0"/>
              <a:t>.</a:t>
            </a:r>
            <a:endParaRPr lang="en-US">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83852468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81000" y="152400"/>
            <a:ext cx="6522940" cy="523220"/>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3.1.2 </a:t>
            </a:r>
            <a:r>
              <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Cần làm gì để lập kế hoạch sản xuất</a:t>
            </a:r>
          </a:p>
        </p:txBody>
      </p:sp>
      <p:graphicFrame>
        <p:nvGraphicFramePr>
          <p:cNvPr id="4" name="Diagram 3"/>
          <p:cNvGraphicFramePr/>
          <p:nvPr>
            <p:extLst>
              <p:ext uri="{D42A27DB-BD31-4B8C-83A1-F6EECF244321}">
                <p14:modId xmlns:p14="http://schemas.microsoft.com/office/powerpoint/2010/main" val="1648270593"/>
              </p:ext>
            </p:extLst>
          </p:nvPr>
        </p:nvGraphicFramePr>
        <p:xfrm>
          <a:off x="228600" y="660231"/>
          <a:ext cx="8610600" cy="604536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9004234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81000" y="152400"/>
            <a:ext cx="6522940" cy="523220"/>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3.1.3 </a:t>
            </a:r>
            <a:r>
              <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Cần làm gì để lập kế hoạch sản xuất</a:t>
            </a:r>
          </a:p>
        </p:txBody>
      </p:sp>
      <p:graphicFrame>
        <p:nvGraphicFramePr>
          <p:cNvPr id="2" name="Diagram 1"/>
          <p:cNvGraphicFramePr/>
          <p:nvPr>
            <p:extLst>
              <p:ext uri="{D42A27DB-BD31-4B8C-83A1-F6EECF244321}">
                <p14:modId xmlns:p14="http://schemas.microsoft.com/office/powerpoint/2010/main" val="2159083298"/>
              </p:ext>
            </p:extLst>
          </p:nvPr>
        </p:nvGraphicFramePr>
        <p:xfrm>
          <a:off x="1524000" y="533400"/>
          <a:ext cx="7620000" cy="6248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8666335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81001" y="152400"/>
            <a:ext cx="6400799" cy="523220"/>
          </a:xfrm>
          <a:prstGeom prst="rect">
            <a:avLst/>
          </a:prstGeom>
        </p:spPr>
        <p:txBody>
          <a:bodyPr wrap="square">
            <a:spAutoFit/>
          </a:bodyPr>
          <a:lstStyle/>
          <a:p>
            <a:pPr lvl="0"/>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3.1.3 </a:t>
            </a:r>
            <a:r>
              <a:rPr lang="en-US" b="1">
                <a:solidFill>
                  <a:schemeClr val="accent1">
                    <a:lumMod val="50000"/>
                  </a:schemeClr>
                </a:solidFill>
                <a:latin typeface="Times New Roman" panose="02020603050405020304" pitchFamily="18" charset="0"/>
                <a:cs typeface="Times New Roman" panose="02020603050405020304" pitchFamily="18" charset="0"/>
              </a:rPr>
              <a:t>Vận hành điều độ sản xuất là gì?</a:t>
            </a:r>
            <a:endParaRPr kumimoji="0" lang="en-US" sz="2800" b="1" i="0" u="none" strike="noStrike" kern="1200" cap="none" spc="0" normalizeH="0" baseline="0" noProof="0">
              <a:ln>
                <a:noFill/>
              </a:ln>
              <a:solidFill>
                <a:schemeClr val="accent1">
                  <a:lumMod val="50000"/>
                </a:schemeClr>
              </a:solidFill>
              <a:effectLst/>
              <a:uLnTx/>
              <a:uFillTx/>
              <a:latin typeface="Times New Roman" panose="02020603050405020304" pitchFamily="18" charset="0"/>
              <a:cs typeface="Times New Roman" panose="02020603050405020304" pitchFamily="18" charset="0"/>
            </a:endParaRPr>
          </a:p>
        </p:txBody>
      </p:sp>
      <p:sp>
        <p:nvSpPr>
          <p:cNvPr id="5" name="Vertical Scroll 4"/>
          <p:cNvSpPr/>
          <p:nvPr/>
        </p:nvSpPr>
        <p:spPr bwMode="auto">
          <a:xfrm>
            <a:off x="2133600" y="1565368"/>
            <a:ext cx="4333241" cy="5310959"/>
          </a:xfrm>
          <a:prstGeom prst="verticalScroll">
            <a:avLst/>
          </a:prstGeom>
          <a:solidFill>
            <a:srgbClr val="92D050"/>
          </a:solidFill>
          <a:ln w="9525" cap="flat" cmpd="sng" algn="ctr">
            <a:solidFill>
              <a:srgbClr val="0070C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en-US">
                <a:solidFill>
                  <a:schemeClr val="bg1"/>
                </a:solidFill>
                <a:latin typeface="Times New Roman" panose="02020603050405020304" pitchFamily="18" charset="0"/>
                <a:cs typeface="Times New Roman" panose="02020603050405020304" pitchFamily="18" charset="0"/>
              </a:rPr>
              <a:t>Vận hành điều độ sản xuất là phân bổ nguồn lực có sẵn như thiết bị, lao động, nhà máy…cho việc sản xuất sản phẩm cần thiết. Mục tiêu là sử dụng công suất sẵn có một cách hiệu quả và mang lại lợi ích, kết quả cao nhất</a:t>
            </a:r>
          </a:p>
        </p:txBody>
      </p:sp>
    </p:spTree>
    <p:extLst>
      <p:ext uri="{BB962C8B-B14F-4D97-AF65-F5344CB8AC3E}">
        <p14:creationId xmlns:p14="http://schemas.microsoft.com/office/powerpoint/2010/main" val="390726269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914400" y="177477"/>
            <a:ext cx="7848600" cy="954107"/>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3.1.4 </a:t>
            </a:r>
            <a:r>
              <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Tiêu chí đo lường hiệu quả kế hoạch vận hành điều độ sản xuất</a:t>
            </a:r>
          </a:p>
        </p:txBody>
      </p:sp>
      <p:sp>
        <p:nvSpPr>
          <p:cNvPr id="8" name="Vertical Scroll 7"/>
          <p:cNvSpPr/>
          <p:nvPr/>
        </p:nvSpPr>
        <p:spPr bwMode="auto">
          <a:xfrm>
            <a:off x="2438400" y="1547041"/>
            <a:ext cx="4333241" cy="5310959"/>
          </a:xfrm>
          <a:prstGeom prst="verticalScroll">
            <a:avLst/>
          </a:prstGeom>
          <a:solidFill>
            <a:schemeClr val="accent5">
              <a:lumMod val="75000"/>
            </a:schemeClr>
          </a:solidFill>
          <a:ln w="9525" cap="flat" cmpd="sng" algn="ctr">
            <a:solidFill>
              <a:srgbClr val="0070C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T</a:t>
            </a:r>
            <a:r>
              <a:rPr kumimoji="0" lang="en-US" sz="2800" b="0"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hỏa </a:t>
            </a:r>
            <a:r>
              <a:rPr kumimoji="0" 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mãn 3 tiêu chí đo lường bằng con số:</a:t>
            </a:r>
          </a:p>
          <a:p>
            <a:pPr marL="0" marR="0" lvl="0" indent="0" algn="just"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 Đạt số lượng, chất lượng theo yêu cầu khách hàng.</a:t>
            </a:r>
          </a:p>
          <a:p>
            <a:pPr marL="0" marR="0" lvl="0" indent="0" algn="just"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 Thời gian đúng lúc, kịp thời.</a:t>
            </a:r>
          </a:p>
          <a:p>
            <a:pPr marL="0" marR="0" lvl="0" indent="0" algn="just"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 Tối ưu chi phí sử dụng nguồn lực cho thực thi kế hoạch.</a:t>
            </a:r>
          </a:p>
        </p:txBody>
      </p:sp>
    </p:spTree>
    <p:extLst>
      <p:ext uri="{BB962C8B-B14F-4D97-AF65-F5344CB8AC3E}">
        <p14:creationId xmlns:p14="http://schemas.microsoft.com/office/powerpoint/2010/main" val="268059724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circle(in)">
                                      <p:cBhvr>
                                        <p:cTn id="12"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81000" y="76200"/>
            <a:ext cx="8662949" cy="523220"/>
          </a:xfrm>
          <a:prstGeom prst="rect">
            <a:avLst/>
          </a:prstGeom>
        </p:spPr>
        <p:txBody>
          <a:bodyPr wrap="none">
            <a:spAutoFit/>
          </a:bodyPr>
          <a:lstStyle/>
          <a:p>
            <a:pPr lvl="0"/>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3.1.5 </a:t>
            </a:r>
            <a:r>
              <a:rPr lang="en-US" b="1">
                <a:solidFill>
                  <a:schemeClr val="accent1">
                    <a:lumMod val="50000"/>
                  </a:schemeClr>
                </a:solidFill>
                <a:latin typeface="Times New Roman" panose="02020603050405020304" pitchFamily="18" charset="0"/>
                <a:cs typeface="Times New Roman" panose="02020603050405020304" pitchFamily="18" charset="0"/>
              </a:rPr>
              <a:t>Quy trình lập kế hoạch vận hành điều độ sản xuất</a:t>
            </a:r>
            <a:endParaRPr kumimoji="0" lang="en-US" sz="2800" b="1" i="0" u="none" strike="noStrike" kern="1200" cap="none" spc="0" normalizeH="0" baseline="0" noProof="0">
              <a:ln>
                <a:noFill/>
              </a:ln>
              <a:solidFill>
                <a:schemeClr val="accent1">
                  <a:lumMod val="50000"/>
                </a:schemeClr>
              </a:solidFill>
              <a:effectLst/>
              <a:uLnTx/>
              <a:uFillTx/>
              <a:latin typeface="Times New Roman" panose="02020603050405020304" pitchFamily="18" charset="0"/>
              <a:cs typeface="Times New Roman" panose="02020603050405020304" pitchFamily="18" charset="0"/>
            </a:endParaRPr>
          </a:p>
        </p:txBody>
      </p:sp>
      <p:graphicFrame>
        <p:nvGraphicFramePr>
          <p:cNvPr id="2" name="Diagram 1"/>
          <p:cNvGraphicFramePr/>
          <p:nvPr>
            <p:extLst>
              <p:ext uri="{D42A27DB-BD31-4B8C-83A1-F6EECF244321}">
                <p14:modId xmlns:p14="http://schemas.microsoft.com/office/powerpoint/2010/main" val="996096127"/>
              </p:ext>
            </p:extLst>
          </p:nvPr>
        </p:nvGraphicFramePr>
        <p:xfrm>
          <a:off x="838200" y="457200"/>
          <a:ext cx="8305800" cy="66293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7957445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81000" y="76200"/>
            <a:ext cx="8662949" cy="523220"/>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3.1.5 </a:t>
            </a:r>
            <a:r>
              <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Quy trình lập kế hoạch vận hành điều độ sản xuất</a:t>
            </a:r>
          </a:p>
        </p:txBody>
      </p:sp>
      <p:grpSp>
        <p:nvGrpSpPr>
          <p:cNvPr id="4" name="Group 3"/>
          <p:cNvGrpSpPr/>
          <p:nvPr/>
        </p:nvGrpSpPr>
        <p:grpSpPr>
          <a:xfrm>
            <a:off x="0" y="762000"/>
            <a:ext cx="5814060" cy="678960"/>
            <a:chOff x="415290" y="246959"/>
            <a:chExt cx="5814060" cy="678960"/>
          </a:xfrm>
        </p:grpSpPr>
        <p:sp>
          <p:nvSpPr>
            <p:cNvPr id="5" name="Rounded Rectangle 4"/>
            <p:cNvSpPr/>
            <p:nvPr/>
          </p:nvSpPr>
          <p:spPr>
            <a:xfrm>
              <a:off x="415290" y="246959"/>
              <a:ext cx="5814060" cy="678960"/>
            </a:xfrm>
            <a:prstGeom prst="roundRect">
              <a:avLst/>
            </a:prstGeom>
            <a:solidFill>
              <a:schemeClr val="accent1">
                <a:lumMod val="25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6" name="Rounded Rectangle 4"/>
            <p:cNvSpPr txBox="1"/>
            <p:nvPr/>
          </p:nvSpPr>
          <p:spPr>
            <a:xfrm>
              <a:off x="448434" y="280103"/>
              <a:ext cx="5747772" cy="61267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219758" tIns="0" rIns="219758" bIns="0" numCol="1" spcCol="1270" anchor="ctr" anchorCtr="0">
              <a:noAutofit/>
            </a:bodyPr>
            <a:lstStyle/>
            <a:p>
              <a:pPr lvl="0" algn="l" defTabSz="1022350">
                <a:lnSpc>
                  <a:spcPct val="90000"/>
                </a:lnSpc>
                <a:spcBef>
                  <a:spcPct val="0"/>
                </a:spcBef>
                <a:spcAft>
                  <a:spcPct val="35000"/>
                </a:spcAft>
              </a:pPr>
              <a:r>
                <a:rPr lang="en-US" sz="2300" b="1" kern="1200" smtClean="0"/>
                <a:t>Bước 1: Liệt kê các công việc cần làm trong ngày, tuần hoặc tháng, năm</a:t>
              </a:r>
              <a:endParaRPr lang="en-US" sz="2300" kern="1200"/>
            </a:p>
          </p:txBody>
        </p:sp>
      </p:grpSp>
      <p:sp>
        <p:nvSpPr>
          <p:cNvPr id="8" name="Rounded Rectangle 7"/>
          <p:cNvSpPr/>
          <p:nvPr/>
        </p:nvSpPr>
        <p:spPr bwMode="auto">
          <a:xfrm>
            <a:off x="2807474" y="2133600"/>
            <a:ext cx="3810000" cy="2438400"/>
          </a:xfrm>
          <a:prstGeom prst="roundRect">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algn="just">
              <a:spcAft>
                <a:spcPts val="0"/>
              </a:spcAft>
            </a:pPr>
            <a:r>
              <a:rPr lang="en-US">
                <a:latin typeface="Times New Roman" panose="02020603050405020304" pitchFamily="18" charset="0"/>
                <a:ea typeface="Times New Roman" panose="02020603050405020304" pitchFamily="18" charset="0"/>
              </a:rPr>
              <a:t>Đây là bước đầu tiên và có yếu tố quyết định đến sự thành công hay thất bại của một kế hoạch sản xuất.</a:t>
            </a:r>
            <a:endParaRPr lang="en-US" sz="240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70883368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81000" y="76200"/>
            <a:ext cx="8662949" cy="523220"/>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3.1.5 </a:t>
            </a:r>
            <a:r>
              <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Quy trình lập kế hoạch vận hành điều độ sản xuất</a:t>
            </a:r>
          </a:p>
        </p:txBody>
      </p:sp>
      <p:grpSp>
        <p:nvGrpSpPr>
          <p:cNvPr id="4" name="Group 3"/>
          <p:cNvGrpSpPr/>
          <p:nvPr/>
        </p:nvGrpSpPr>
        <p:grpSpPr>
          <a:xfrm>
            <a:off x="-1" y="685800"/>
            <a:ext cx="9043949" cy="838200"/>
            <a:chOff x="415290" y="246959"/>
            <a:chExt cx="5814060" cy="678960"/>
          </a:xfrm>
        </p:grpSpPr>
        <p:sp>
          <p:nvSpPr>
            <p:cNvPr id="5" name="Rounded Rectangle 4"/>
            <p:cNvSpPr/>
            <p:nvPr/>
          </p:nvSpPr>
          <p:spPr>
            <a:xfrm>
              <a:off x="415290" y="246959"/>
              <a:ext cx="5814060" cy="678960"/>
            </a:xfrm>
            <a:prstGeom prst="roundRect">
              <a:avLst/>
            </a:prstGeom>
            <a:solidFill>
              <a:schemeClr val="accent1">
                <a:lumMod val="25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6" name="Rounded Rectangle 4"/>
            <p:cNvSpPr txBox="1"/>
            <p:nvPr/>
          </p:nvSpPr>
          <p:spPr>
            <a:xfrm>
              <a:off x="448434" y="280103"/>
              <a:ext cx="5747772" cy="61267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219758" tIns="0" rIns="219758" bIns="0" numCol="1" spcCol="1270" anchor="ctr" anchorCtr="0">
              <a:noAutofit/>
            </a:bodyPr>
            <a:lstStyle/>
            <a:p>
              <a:pPr marL="0" marR="0" lvl="0" indent="0" algn="l" defTabSz="1022350" rtl="0" eaLnBrk="0" fontAlgn="base" latinLnBrk="0" hangingPunct="0">
                <a:lnSpc>
                  <a:spcPct val="90000"/>
                </a:lnSpc>
                <a:spcBef>
                  <a:spcPct val="0"/>
                </a:spcBef>
                <a:spcAft>
                  <a:spcPct val="35000"/>
                </a:spcAft>
                <a:buClrTx/>
                <a:buSzTx/>
                <a:buFontTx/>
                <a:buNone/>
                <a:tabLst/>
                <a:defRPr/>
              </a:pPr>
              <a:r>
                <a:rPr kumimoji="0" lang="en-US" b="1" i="0" u="none" strike="noStrike" kern="1200" cap="none" spc="0" normalizeH="0" baseline="0" noProof="0" smtClean="0">
                  <a:ln>
                    <a:noFill/>
                  </a:ln>
                  <a:solidFill>
                    <a:srgbClr val="FFFFFF"/>
                  </a:solidFill>
                  <a:effectLst/>
                  <a:uLnTx/>
                  <a:uFillTx/>
                  <a:latin typeface="Arial"/>
                  <a:ea typeface="+mn-ea"/>
                  <a:cs typeface="Arial"/>
                </a:rPr>
                <a:t>Bước 1: Liệt kê các công việc cần làm trong ngày, tuần hoặc tháng, năm</a:t>
              </a:r>
              <a:endParaRPr kumimoji="0" lang="en-US" b="0" i="0" u="none" strike="noStrike" kern="1200" cap="none" spc="0" normalizeH="0" baseline="0" noProof="0">
                <a:ln>
                  <a:noFill/>
                </a:ln>
                <a:solidFill>
                  <a:srgbClr val="FFFFFF"/>
                </a:solidFill>
                <a:effectLst/>
                <a:uLnTx/>
                <a:uFillTx/>
                <a:latin typeface="Arial"/>
                <a:ea typeface="+mn-ea"/>
                <a:cs typeface="Arial"/>
              </a:endParaRPr>
            </a:p>
          </p:txBody>
        </p:sp>
      </p:grpSp>
      <p:graphicFrame>
        <p:nvGraphicFramePr>
          <p:cNvPr id="7" name="Diagram 6"/>
          <p:cNvGraphicFramePr/>
          <p:nvPr>
            <p:extLst>
              <p:ext uri="{D42A27DB-BD31-4B8C-83A1-F6EECF244321}">
                <p14:modId xmlns:p14="http://schemas.microsoft.com/office/powerpoint/2010/main" val="1075033934"/>
              </p:ext>
            </p:extLst>
          </p:nvPr>
        </p:nvGraphicFramePr>
        <p:xfrm>
          <a:off x="914400" y="1523998"/>
          <a:ext cx="7239000" cy="533400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3191051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AsOne/>
      </p:bldGraphic>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81000" y="76200"/>
            <a:ext cx="8662949" cy="523220"/>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3.1.5 </a:t>
            </a:r>
            <a:r>
              <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Quy trình lập kế hoạch vận hành điều độ sản xuất</a:t>
            </a:r>
          </a:p>
        </p:txBody>
      </p:sp>
      <p:grpSp>
        <p:nvGrpSpPr>
          <p:cNvPr id="8" name="Group 7"/>
          <p:cNvGrpSpPr/>
          <p:nvPr/>
        </p:nvGrpSpPr>
        <p:grpSpPr>
          <a:xfrm>
            <a:off x="-7716" y="762000"/>
            <a:ext cx="9051664" cy="924491"/>
            <a:chOff x="415290" y="1290239"/>
            <a:chExt cx="5814060" cy="678960"/>
          </a:xfrm>
        </p:grpSpPr>
        <p:sp>
          <p:nvSpPr>
            <p:cNvPr id="9" name="Rounded Rectangle 8"/>
            <p:cNvSpPr/>
            <p:nvPr/>
          </p:nvSpPr>
          <p:spPr>
            <a:xfrm>
              <a:off x="415290" y="1290239"/>
              <a:ext cx="5814060" cy="678960"/>
            </a:xfrm>
            <a:prstGeom prst="roundRect">
              <a:avLst/>
            </a:prstGeom>
            <a:solidFill>
              <a:schemeClr val="bg2">
                <a:lumMod val="75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0" name="Rounded Rectangle 4"/>
            <p:cNvSpPr txBox="1"/>
            <p:nvPr/>
          </p:nvSpPr>
          <p:spPr>
            <a:xfrm>
              <a:off x="448434" y="1323383"/>
              <a:ext cx="5747772" cy="61267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219758" tIns="0" rIns="219758" bIns="0" numCol="1" spcCol="1270" anchor="ctr" anchorCtr="0">
              <a:noAutofit/>
            </a:bodyPr>
            <a:lstStyle/>
            <a:p>
              <a:pPr lvl="0" algn="l" defTabSz="1022350">
                <a:lnSpc>
                  <a:spcPct val="90000"/>
                </a:lnSpc>
                <a:spcBef>
                  <a:spcPct val="0"/>
                </a:spcBef>
                <a:spcAft>
                  <a:spcPct val="35000"/>
                </a:spcAft>
              </a:pPr>
              <a:r>
                <a:rPr lang="en-US" b="1" kern="1200" smtClean="0"/>
                <a:t>Bước 2: Đặt ra các mục tiêu tương ứng với từng công việc</a:t>
              </a:r>
              <a:endParaRPr lang="en-US" kern="1200"/>
            </a:p>
          </p:txBody>
        </p:sp>
      </p:grpSp>
      <p:grpSp>
        <p:nvGrpSpPr>
          <p:cNvPr id="11" name="Diagram group"/>
          <p:cNvGrpSpPr/>
          <p:nvPr/>
        </p:nvGrpSpPr>
        <p:grpSpPr>
          <a:xfrm>
            <a:off x="20866" y="1762692"/>
            <a:ext cx="1960333" cy="1971108"/>
            <a:chOff x="4688962" y="4704359"/>
            <a:chExt cx="986857" cy="986857"/>
          </a:xfrm>
          <a:scene3d>
            <a:camera prst="isometricOffAxis2Left" zoom="95000"/>
            <a:lightRig rig="flat" dir="t"/>
          </a:scene3d>
        </p:grpSpPr>
        <p:grpSp>
          <p:nvGrpSpPr>
            <p:cNvPr id="12" name="Group 11"/>
            <p:cNvGrpSpPr/>
            <p:nvPr/>
          </p:nvGrpSpPr>
          <p:grpSpPr>
            <a:xfrm>
              <a:off x="4688962" y="4704359"/>
              <a:ext cx="986857" cy="986857"/>
              <a:chOff x="4688962" y="4704359"/>
              <a:chExt cx="986857" cy="986857"/>
            </a:xfrm>
          </p:grpSpPr>
          <p:sp>
            <p:nvSpPr>
              <p:cNvPr id="13" name="Oval 12"/>
              <p:cNvSpPr/>
              <p:nvPr/>
            </p:nvSpPr>
            <p:spPr>
              <a:xfrm>
                <a:off x="4688962" y="4704359"/>
                <a:ext cx="986857" cy="986857"/>
              </a:xfrm>
              <a:prstGeom prst="ellipse">
                <a:avLst/>
              </a:prstGeom>
              <a:solidFill>
                <a:schemeClr val="accent1">
                  <a:lumMod val="50000"/>
                </a:schemeClr>
              </a:solidFill>
              <a:sp3d extrusionH="381000" contourW="38100" prstMaterial="matte">
                <a:contourClr>
                  <a:schemeClr val="lt1"/>
                </a:contourClr>
              </a:sp3d>
            </p:spPr>
            <p:style>
              <a:lnRef idx="0">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4" name="Oval 4"/>
              <p:cNvSpPr txBox="1"/>
              <p:nvPr/>
            </p:nvSpPr>
            <p:spPr>
              <a:xfrm>
                <a:off x="4833484" y="4848881"/>
                <a:ext cx="697813" cy="697813"/>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20320" tIns="20320" rIns="20320" bIns="20320" numCol="1" spcCol="1270" anchor="ctr" anchorCtr="0">
                <a:noAutofit/>
              </a:bodyPr>
              <a:lstStyle/>
              <a:p>
                <a:pPr marL="0" marR="0" lvl="0" indent="0" algn="ctr" defTabSz="711200" rtl="0" eaLnBrk="0" fontAlgn="base" latinLnBrk="0" hangingPunct="0">
                  <a:lnSpc>
                    <a:spcPct val="90000"/>
                  </a:lnSpc>
                  <a:spcBef>
                    <a:spcPct val="0"/>
                  </a:spcBef>
                  <a:spcAft>
                    <a:spcPct val="35000"/>
                  </a:spcAft>
                  <a:buClrTx/>
                  <a:buSzTx/>
                  <a:buFontTx/>
                  <a:buNone/>
                  <a:tabLst/>
                  <a:defRPr/>
                </a:pPr>
                <a:r>
                  <a:rPr kumimoji="0" lang="en-US" sz="3200" b="1" i="0" u="none" strike="noStrike" kern="1200" cap="none" spc="0" normalizeH="0" baseline="0" noProof="0" smtClean="0">
                    <a:ln>
                      <a:noFill/>
                    </a:ln>
                    <a:solidFill>
                      <a:srgbClr val="FFFFFF"/>
                    </a:solidFill>
                    <a:effectLst/>
                    <a:uLnTx/>
                    <a:uFillTx/>
                    <a:latin typeface="Arial"/>
                    <a:ea typeface="+mn-ea"/>
                    <a:cs typeface="Arial"/>
                  </a:rPr>
                  <a:t>CÔNG</a:t>
                </a:r>
                <a:r>
                  <a:rPr kumimoji="0" lang="en-US" sz="3200" b="1" i="0" u="none" strike="noStrike" kern="1200" cap="none" spc="0" normalizeH="0" noProof="0" smtClean="0">
                    <a:ln>
                      <a:noFill/>
                    </a:ln>
                    <a:solidFill>
                      <a:srgbClr val="FFFFFF"/>
                    </a:solidFill>
                    <a:effectLst/>
                    <a:uLnTx/>
                    <a:uFillTx/>
                    <a:latin typeface="Arial"/>
                    <a:ea typeface="+mn-ea"/>
                    <a:cs typeface="Arial"/>
                  </a:rPr>
                  <a:t> VIỆC CẦN LÀM</a:t>
                </a:r>
                <a:endParaRPr kumimoji="0" lang="en-US" sz="3200" b="0" i="0" u="none" strike="noStrike" kern="1200" cap="none" spc="0" normalizeH="0" baseline="0" noProof="0">
                  <a:ln>
                    <a:noFill/>
                  </a:ln>
                  <a:solidFill>
                    <a:srgbClr val="FFFFFF"/>
                  </a:solidFill>
                  <a:effectLst/>
                  <a:uLnTx/>
                  <a:uFillTx/>
                  <a:latin typeface="Arial"/>
                  <a:ea typeface="+mn-ea"/>
                  <a:cs typeface="Arial"/>
                </a:endParaRPr>
              </a:p>
            </p:txBody>
          </p:sp>
        </p:grpSp>
      </p:grpSp>
      <p:graphicFrame>
        <p:nvGraphicFramePr>
          <p:cNvPr id="15" name="Diagram 14"/>
          <p:cNvGraphicFramePr/>
          <p:nvPr>
            <p:extLst>
              <p:ext uri="{D42A27DB-BD31-4B8C-83A1-F6EECF244321}">
                <p14:modId xmlns:p14="http://schemas.microsoft.com/office/powerpoint/2010/main" val="1384933238"/>
              </p:ext>
            </p:extLst>
          </p:nvPr>
        </p:nvGraphicFramePr>
        <p:xfrm>
          <a:off x="1960941" y="2971800"/>
          <a:ext cx="7083007" cy="3886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2119700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circle(in)">
                                      <p:cBhvr>
                                        <p:cTn id="7" dur="2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5" grpId="0">
        <p:bldAsOne/>
      </p:bldGraphic>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81000" y="76200"/>
            <a:ext cx="8662949" cy="523220"/>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3.1.5 </a:t>
            </a:r>
            <a:r>
              <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Quy trình lập kế hoạch vận hành điều độ sản xuất</a:t>
            </a:r>
          </a:p>
        </p:txBody>
      </p:sp>
      <p:grpSp>
        <p:nvGrpSpPr>
          <p:cNvPr id="11" name="Diagram group"/>
          <p:cNvGrpSpPr/>
          <p:nvPr/>
        </p:nvGrpSpPr>
        <p:grpSpPr>
          <a:xfrm>
            <a:off x="20866" y="1762692"/>
            <a:ext cx="1960333" cy="1971108"/>
            <a:chOff x="4688962" y="4704359"/>
            <a:chExt cx="986857" cy="986857"/>
          </a:xfrm>
          <a:scene3d>
            <a:camera prst="isometricOffAxis2Left" zoom="95000"/>
            <a:lightRig rig="flat" dir="t"/>
          </a:scene3d>
        </p:grpSpPr>
        <p:grpSp>
          <p:nvGrpSpPr>
            <p:cNvPr id="12" name="Group 11"/>
            <p:cNvGrpSpPr/>
            <p:nvPr/>
          </p:nvGrpSpPr>
          <p:grpSpPr>
            <a:xfrm>
              <a:off x="4688962" y="4704359"/>
              <a:ext cx="986857" cy="986857"/>
              <a:chOff x="4688962" y="4704359"/>
              <a:chExt cx="986857" cy="986857"/>
            </a:xfrm>
          </p:grpSpPr>
          <p:sp>
            <p:nvSpPr>
              <p:cNvPr id="13" name="Oval 12"/>
              <p:cNvSpPr/>
              <p:nvPr/>
            </p:nvSpPr>
            <p:spPr>
              <a:xfrm>
                <a:off x="4688962" y="4704359"/>
                <a:ext cx="986857" cy="986857"/>
              </a:xfrm>
              <a:prstGeom prst="ellipse">
                <a:avLst/>
              </a:prstGeom>
              <a:solidFill>
                <a:schemeClr val="accent1">
                  <a:lumMod val="50000"/>
                </a:schemeClr>
              </a:solidFill>
              <a:sp3d extrusionH="381000" contourW="38100" prstMaterial="matte">
                <a:contourClr>
                  <a:schemeClr val="lt1"/>
                </a:contourClr>
              </a:sp3d>
            </p:spPr>
            <p:style>
              <a:lnRef idx="0">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4" name="Oval 4"/>
              <p:cNvSpPr txBox="1"/>
              <p:nvPr/>
            </p:nvSpPr>
            <p:spPr>
              <a:xfrm>
                <a:off x="4833484" y="4848881"/>
                <a:ext cx="697813" cy="697813"/>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20320" tIns="20320" rIns="20320" bIns="20320" numCol="1" spcCol="1270" anchor="ctr" anchorCtr="0">
                <a:noAutofit/>
              </a:bodyPr>
              <a:lstStyle/>
              <a:p>
                <a:pPr marL="0" marR="0" lvl="0" indent="0" algn="ctr" defTabSz="711200" rtl="0" eaLnBrk="0" fontAlgn="base" latinLnBrk="0" hangingPunct="0">
                  <a:lnSpc>
                    <a:spcPct val="90000"/>
                  </a:lnSpc>
                  <a:spcBef>
                    <a:spcPct val="0"/>
                  </a:spcBef>
                  <a:spcAft>
                    <a:spcPct val="35000"/>
                  </a:spcAft>
                  <a:buClrTx/>
                  <a:buSzTx/>
                  <a:buFontTx/>
                  <a:buNone/>
                  <a:tabLst/>
                  <a:defRPr/>
                </a:pPr>
                <a:r>
                  <a:rPr kumimoji="0" lang="en-US" sz="3200" b="1" i="0" u="none" strike="noStrike" kern="1200" cap="none" spc="0" normalizeH="0" baseline="0" noProof="0" smtClean="0">
                    <a:ln>
                      <a:noFill/>
                    </a:ln>
                    <a:solidFill>
                      <a:srgbClr val="FFFFFF"/>
                    </a:solidFill>
                    <a:effectLst/>
                    <a:uLnTx/>
                    <a:uFillTx/>
                    <a:latin typeface="Arial"/>
                    <a:ea typeface="+mn-ea"/>
                    <a:cs typeface="Arial"/>
                  </a:rPr>
                  <a:t>MỤC ĐÍCH</a:t>
                </a:r>
                <a:endParaRPr kumimoji="0" lang="en-US" sz="3200" b="0" i="0" u="none" strike="noStrike" kern="1200" cap="none" spc="0" normalizeH="0" baseline="0" noProof="0">
                  <a:ln>
                    <a:noFill/>
                  </a:ln>
                  <a:solidFill>
                    <a:srgbClr val="FFFFFF"/>
                  </a:solidFill>
                  <a:effectLst/>
                  <a:uLnTx/>
                  <a:uFillTx/>
                  <a:latin typeface="Arial"/>
                  <a:ea typeface="+mn-ea"/>
                  <a:cs typeface="Arial"/>
                </a:endParaRPr>
              </a:p>
            </p:txBody>
          </p:sp>
        </p:grpSp>
      </p:grpSp>
      <p:graphicFrame>
        <p:nvGraphicFramePr>
          <p:cNvPr id="15" name="Diagram 14"/>
          <p:cNvGraphicFramePr/>
          <p:nvPr>
            <p:extLst/>
          </p:nvPr>
        </p:nvGraphicFramePr>
        <p:xfrm>
          <a:off x="1960941" y="2971800"/>
          <a:ext cx="7083007" cy="3886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16" name="Group 15"/>
          <p:cNvGrpSpPr/>
          <p:nvPr/>
        </p:nvGrpSpPr>
        <p:grpSpPr>
          <a:xfrm>
            <a:off x="-7716" y="762000"/>
            <a:ext cx="9051664" cy="924491"/>
            <a:chOff x="415290" y="1290239"/>
            <a:chExt cx="5814060" cy="678960"/>
          </a:xfrm>
        </p:grpSpPr>
        <p:sp>
          <p:nvSpPr>
            <p:cNvPr id="17" name="Rounded Rectangle 16"/>
            <p:cNvSpPr/>
            <p:nvPr/>
          </p:nvSpPr>
          <p:spPr>
            <a:xfrm>
              <a:off x="415290" y="1290239"/>
              <a:ext cx="5814060" cy="678960"/>
            </a:xfrm>
            <a:prstGeom prst="roundRect">
              <a:avLst/>
            </a:prstGeom>
            <a:solidFill>
              <a:schemeClr val="bg2">
                <a:lumMod val="75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8" name="Rounded Rectangle 4"/>
            <p:cNvSpPr txBox="1"/>
            <p:nvPr/>
          </p:nvSpPr>
          <p:spPr>
            <a:xfrm>
              <a:off x="448434" y="1323383"/>
              <a:ext cx="5747772" cy="61267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219758" tIns="0" rIns="219758" bIns="0" numCol="1" spcCol="1270" anchor="ctr" anchorCtr="0">
              <a:noAutofit/>
            </a:bodyPr>
            <a:lstStyle/>
            <a:p>
              <a:pPr lvl="0" algn="l" defTabSz="1022350">
                <a:lnSpc>
                  <a:spcPct val="90000"/>
                </a:lnSpc>
                <a:spcBef>
                  <a:spcPct val="0"/>
                </a:spcBef>
                <a:spcAft>
                  <a:spcPct val="35000"/>
                </a:spcAft>
              </a:pPr>
              <a:r>
                <a:rPr lang="en-US" b="1" kern="1200" smtClean="0"/>
                <a:t>Bước 2: Đặt ra các mục tiêu tương ứng với từng công việc</a:t>
              </a:r>
              <a:endParaRPr lang="en-US" kern="1200"/>
            </a:p>
          </p:txBody>
        </p:sp>
      </p:grpSp>
    </p:spTree>
    <p:extLst>
      <p:ext uri="{BB962C8B-B14F-4D97-AF65-F5344CB8AC3E}">
        <p14:creationId xmlns:p14="http://schemas.microsoft.com/office/powerpoint/2010/main" val="345206898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circle(in)">
                                      <p:cBhvr>
                                        <p:cTn id="7" dur="2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5" grpId="0">
        <p:bldAsOne/>
      </p:bldGraphic>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81000" y="76200"/>
            <a:ext cx="8662949" cy="523220"/>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3.1.5 </a:t>
            </a:r>
            <a:r>
              <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Quy trình lập kế hoạch vận hành điều độ sản xuất</a:t>
            </a:r>
          </a:p>
        </p:txBody>
      </p:sp>
      <p:grpSp>
        <p:nvGrpSpPr>
          <p:cNvPr id="16" name="Group 15"/>
          <p:cNvGrpSpPr/>
          <p:nvPr/>
        </p:nvGrpSpPr>
        <p:grpSpPr>
          <a:xfrm>
            <a:off x="0" y="838200"/>
            <a:ext cx="8839200" cy="678960"/>
            <a:chOff x="415290" y="2333519"/>
            <a:chExt cx="5814060" cy="678960"/>
          </a:xfrm>
        </p:grpSpPr>
        <p:sp>
          <p:nvSpPr>
            <p:cNvPr id="17" name="Rounded Rectangle 16"/>
            <p:cNvSpPr/>
            <p:nvPr/>
          </p:nvSpPr>
          <p:spPr>
            <a:xfrm>
              <a:off x="415290" y="2333519"/>
              <a:ext cx="5814060" cy="678960"/>
            </a:xfrm>
            <a:prstGeom prst="roundRect">
              <a:avLst/>
            </a:prstGeom>
            <a:solidFill>
              <a:schemeClr val="accent6">
                <a:lumMod val="75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8" name="Rounded Rectangle 4"/>
            <p:cNvSpPr txBox="1"/>
            <p:nvPr/>
          </p:nvSpPr>
          <p:spPr>
            <a:xfrm>
              <a:off x="448434" y="2366663"/>
              <a:ext cx="5747772" cy="61267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219758" tIns="0" rIns="219758" bIns="0" numCol="1" spcCol="1270" anchor="ctr" anchorCtr="0">
              <a:noAutofit/>
            </a:bodyPr>
            <a:lstStyle/>
            <a:p>
              <a:pPr lvl="0" algn="l" defTabSz="1022350">
                <a:lnSpc>
                  <a:spcPct val="90000"/>
                </a:lnSpc>
                <a:spcBef>
                  <a:spcPct val="0"/>
                </a:spcBef>
                <a:spcAft>
                  <a:spcPct val="35000"/>
                </a:spcAft>
              </a:pPr>
              <a:r>
                <a:rPr lang="en-US" b="1" kern="1200" smtClean="0"/>
                <a:t>Bước 3: Sắp xếp thứ tự ưu tiên các công việc</a:t>
              </a:r>
              <a:endParaRPr lang="en-US" kern="1200"/>
            </a:p>
          </p:txBody>
        </p:sp>
      </p:grpSp>
      <p:graphicFrame>
        <p:nvGraphicFramePr>
          <p:cNvPr id="19" name="Diagram 18"/>
          <p:cNvGraphicFramePr/>
          <p:nvPr>
            <p:extLst>
              <p:ext uri="{D42A27DB-BD31-4B8C-83A1-F6EECF244321}">
                <p14:modId xmlns:p14="http://schemas.microsoft.com/office/powerpoint/2010/main" val="1774300179"/>
              </p:ext>
            </p:extLst>
          </p:nvPr>
        </p:nvGraphicFramePr>
        <p:xfrm>
          <a:off x="609600" y="1550304"/>
          <a:ext cx="7924800" cy="515529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8148485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circle(in)">
                                      <p:cBhvr>
                                        <p:cTn id="7" dur="2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AsOne/>
      </p:bldGraphic>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81000" y="76200"/>
            <a:ext cx="8662949" cy="523220"/>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3.1.5 </a:t>
            </a:r>
            <a:r>
              <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Quy trình lập kế hoạch vận hành điều độ sản xuất</a:t>
            </a:r>
          </a:p>
        </p:txBody>
      </p:sp>
      <p:grpSp>
        <p:nvGrpSpPr>
          <p:cNvPr id="16" name="Group 15"/>
          <p:cNvGrpSpPr/>
          <p:nvPr/>
        </p:nvGrpSpPr>
        <p:grpSpPr>
          <a:xfrm>
            <a:off x="0" y="838200"/>
            <a:ext cx="8839200" cy="678960"/>
            <a:chOff x="415290" y="2333519"/>
            <a:chExt cx="5814060" cy="678960"/>
          </a:xfrm>
        </p:grpSpPr>
        <p:sp>
          <p:nvSpPr>
            <p:cNvPr id="17" name="Rounded Rectangle 16"/>
            <p:cNvSpPr/>
            <p:nvPr/>
          </p:nvSpPr>
          <p:spPr>
            <a:xfrm>
              <a:off x="415290" y="2333519"/>
              <a:ext cx="5814060" cy="678960"/>
            </a:xfrm>
            <a:prstGeom prst="roundRect">
              <a:avLst/>
            </a:prstGeom>
            <a:solidFill>
              <a:schemeClr val="accent6">
                <a:lumMod val="75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8" name="Rounded Rectangle 4"/>
            <p:cNvSpPr txBox="1"/>
            <p:nvPr/>
          </p:nvSpPr>
          <p:spPr>
            <a:xfrm>
              <a:off x="448434" y="2366663"/>
              <a:ext cx="5747772" cy="61267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219758" tIns="0" rIns="219758" bIns="0" numCol="1" spcCol="1270" anchor="ctr" anchorCtr="0">
              <a:noAutofit/>
            </a:bodyPr>
            <a:lstStyle/>
            <a:p>
              <a:pPr marL="0" marR="0" lvl="0" indent="0" algn="l" defTabSz="1022350" rtl="0" eaLnBrk="0" fontAlgn="base" latinLnBrk="0" hangingPunct="0">
                <a:lnSpc>
                  <a:spcPct val="90000"/>
                </a:lnSpc>
                <a:spcBef>
                  <a:spcPct val="0"/>
                </a:spcBef>
                <a:spcAft>
                  <a:spcPct val="35000"/>
                </a:spcAft>
                <a:buClrTx/>
                <a:buSzTx/>
                <a:buFontTx/>
                <a:buNone/>
                <a:tabLst/>
                <a:defRPr/>
              </a:pPr>
              <a:r>
                <a:rPr kumimoji="0" lang="en-US" sz="2800" b="1" i="0" u="none" strike="noStrike" kern="1200" cap="none" spc="0" normalizeH="0" baseline="0" noProof="0" smtClean="0">
                  <a:ln>
                    <a:noFill/>
                  </a:ln>
                  <a:solidFill>
                    <a:srgbClr val="FFFFFF"/>
                  </a:solidFill>
                  <a:effectLst/>
                  <a:uLnTx/>
                  <a:uFillTx/>
                  <a:latin typeface="Arial"/>
                  <a:ea typeface="+mn-ea"/>
                  <a:cs typeface="Arial"/>
                </a:rPr>
                <a:t>Bước 3: Sắp xếp thứ tự ưu tiên các công việc</a:t>
              </a:r>
              <a:endParaRPr kumimoji="0" lang="en-US" sz="2800" b="0" i="0" u="none" strike="noStrike" kern="1200" cap="none" spc="0" normalizeH="0" baseline="0" noProof="0">
                <a:ln>
                  <a:noFill/>
                </a:ln>
                <a:solidFill>
                  <a:srgbClr val="FFFFFF"/>
                </a:solidFill>
                <a:effectLst/>
                <a:uLnTx/>
                <a:uFillTx/>
                <a:latin typeface="Arial"/>
                <a:ea typeface="+mn-ea"/>
                <a:cs typeface="Arial"/>
              </a:endParaRPr>
            </a:p>
          </p:txBody>
        </p:sp>
      </p:grpSp>
      <p:graphicFrame>
        <p:nvGraphicFramePr>
          <p:cNvPr id="19" name="Diagram 18"/>
          <p:cNvGraphicFramePr/>
          <p:nvPr>
            <p:extLst>
              <p:ext uri="{D42A27DB-BD31-4B8C-83A1-F6EECF244321}">
                <p14:modId xmlns:p14="http://schemas.microsoft.com/office/powerpoint/2010/main" val="444672631"/>
              </p:ext>
            </p:extLst>
          </p:nvPr>
        </p:nvGraphicFramePr>
        <p:xfrm>
          <a:off x="609600" y="1550304"/>
          <a:ext cx="7924800" cy="515529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2914916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circle(in)">
                                      <p:cBhvr>
                                        <p:cTn id="7" dur="2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AsOne/>
      </p:bldGraphic>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81000" y="76200"/>
            <a:ext cx="8662949" cy="523220"/>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3.1.5 </a:t>
            </a:r>
            <a:r>
              <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Quy trình lập kế hoạch vận hành điều độ sản xuất</a:t>
            </a:r>
          </a:p>
        </p:txBody>
      </p:sp>
      <p:graphicFrame>
        <p:nvGraphicFramePr>
          <p:cNvPr id="19" name="Diagram 18"/>
          <p:cNvGraphicFramePr/>
          <p:nvPr>
            <p:extLst>
              <p:ext uri="{D42A27DB-BD31-4B8C-83A1-F6EECF244321}">
                <p14:modId xmlns:p14="http://schemas.microsoft.com/office/powerpoint/2010/main" val="3182423511"/>
              </p:ext>
            </p:extLst>
          </p:nvPr>
        </p:nvGraphicFramePr>
        <p:xfrm>
          <a:off x="609600" y="1550304"/>
          <a:ext cx="7924800" cy="515529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7" name="Group 6"/>
          <p:cNvGrpSpPr/>
          <p:nvPr/>
        </p:nvGrpSpPr>
        <p:grpSpPr>
          <a:xfrm>
            <a:off x="0" y="744063"/>
            <a:ext cx="9144000" cy="678960"/>
            <a:chOff x="415290" y="3376799"/>
            <a:chExt cx="5814060" cy="678960"/>
          </a:xfrm>
        </p:grpSpPr>
        <p:sp>
          <p:nvSpPr>
            <p:cNvPr id="8" name="Rounded Rectangle 7"/>
            <p:cNvSpPr/>
            <p:nvPr/>
          </p:nvSpPr>
          <p:spPr>
            <a:xfrm>
              <a:off x="415290" y="3376799"/>
              <a:ext cx="5814060" cy="678960"/>
            </a:xfrm>
            <a:prstGeom prst="roundRect">
              <a:avLst/>
            </a:prstGeom>
            <a:solidFill>
              <a:schemeClr val="accent6">
                <a:lumMod val="5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9" name="Rounded Rectangle 4"/>
            <p:cNvSpPr txBox="1"/>
            <p:nvPr/>
          </p:nvSpPr>
          <p:spPr>
            <a:xfrm>
              <a:off x="448434" y="3409943"/>
              <a:ext cx="5747772" cy="61267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219758" tIns="0" rIns="219758" bIns="0" numCol="1" spcCol="1270" anchor="ctr" anchorCtr="0">
              <a:noAutofit/>
            </a:bodyPr>
            <a:lstStyle/>
            <a:p>
              <a:pPr lvl="0" algn="l" defTabSz="1022350">
                <a:lnSpc>
                  <a:spcPct val="90000"/>
                </a:lnSpc>
                <a:spcBef>
                  <a:spcPct val="0"/>
                </a:spcBef>
                <a:spcAft>
                  <a:spcPct val="35000"/>
                </a:spcAft>
              </a:pPr>
              <a:r>
                <a:rPr lang="en-US" sz="3200" b="1" kern="1200" smtClean="0"/>
                <a:t>Bước 4: Tập trung thực hiện kế hoạch</a:t>
              </a:r>
              <a:endParaRPr lang="en-US" sz="3200" kern="1200"/>
            </a:p>
          </p:txBody>
        </p:sp>
      </p:grpSp>
    </p:spTree>
    <p:extLst>
      <p:ext uri="{BB962C8B-B14F-4D97-AF65-F5344CB8AC3E}">
        <p14:creationId xmlns:p14="http://schemas.microsoft.com/office/powerpoint/2010/main" val="152451851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circle(in)">
                                      <p:cBhvr>
                                        <p:cTn id="7" dur="2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AsOne/>
      </p:bldGraphic>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81000" y="76200"/>
            <a:ext cx="8662949" cy="523220"/>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3.1.5 </a:t>
            </a:r>
            <a:r>
              <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Quy trình lập kế hoạch vận hành điều độ sản xuất</a:t>
            </a:r>
          </a:p>
        </p:txBody>
      </p:sp>
      <p:graphicFrame>
        <p:nvGraphicFramePr>
          <p:cNvPr id="19" name="Diagram 18"/>
          <p:cNvGraphicFramePr/>
          <p:nvPr>
            <p:extLst>
              <p:ext uri="{D42A27DB-BD31-4B8C-83A1-F6EECF244321}">
                <p14:modId xmlns:p14="http://schemas.microsoft.com/office/powerpoint/2010/main" val="2517559187"/>
              </p:ext>
            </p:extLst>
          </p:nvPr>
        </p:nvGraphicFramePr>
        <p:xfrm>
          <a:off x="609600" y="1550304"/>
          <a:ext cx="7924800" cy="515529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7" name="Group 6"/>
          <p:cNvGrpSpPr/>
          <p:nvPr/>
        </p:nvGrpSpPr>
        <p:grpSpPr>
          <a:xfrm>
            <a:off x="0" y="744063"/>
            <a:ext cx="9144000" cy="678960"/>
            <a:chOff x="415290" y="3376799"/>
            <a:chExt cx="5814060" cy="678960"/>
          </a:xfrm>
        </p:grpSpPr>
        <p:sp>
          <p:nvSpPr>
            <p:cNvPr id="8" name="Rounded Rectangle 7"/>
            <p:cNvSpPr/>
            <p:nvPr/>
          </p:nvSpPr>
          <p:spPr>
            <a:xfrm>
              <a:off x="415290" y="3376799"/>
              <a:ext cx="5814060" cy="678960"/>
            </a:xfrm>
            <a:prstGeom prst="roundRect">
              <a:avLst/>
            </a:prstGeom>
            <a:solidFill>
              <a:schemeClr val="accent6">
                <a:lumMod val="5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9" name="Rounded Rectangle 4"/>
            <p:cNvSpPr txBox="1"/>
            <p:nvPr/>
          </p:nvSpPr>
          <p:spPr>
            <a:xfrm>
              <a:off x="448434" y="3409943"/>
              <a:ext cx="5747772" cy="61267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219758" tIns="0" rIns="219758" bIns="0" numCol="1" spcCol="1270" anchor="ctr" anchorCtr="0">
              <a:noAutofit/>
            </a:bodyPr>
            <a:lstStyle/>
            <a:p>
              <a:pPr marL="0" marR="0" lvl="0" indent="0" algn="l" defTabSz="1022350" rtl="0" eaLnBrk="0" fontAlgn="base" latinLnBrk="0" hangingPunct="0">
                <a:lnSpc>
                  <a:spcPct val="90000"/>
                </a:lnSpc>
                <a:spcBef>
                  <a:spcPct val="0"/>
                </a:spcBef>
                <a:spcAft>
                  <a:spcPct val="35000"/>
                </a:spcAft>
                <a:buClrTx/>
                <a:buSzTx/>
                <a:buFontTx/>
                <a:buNone/>
                <a:tabLst/>
                <a:defRPr/>
              </a:pPr>
              <a:r>
                <a:rPr kumimoji="0" lang="en-US" sz="3200" b="1" i="0" u="none" strike="noStrike" kern="1200" cap="none" spc="0" normalizeH="0" baseline="0" noProof="0" smtClean="0">
                  <a:ln>
                    <a:noFill/>
                  </a:ln>
                  <a:solidFill>
                    <a:srgbClr val="FFFFFF"/>
                  </a:solidFill>
                  <a:effectLst/>
                  <a:uLnTx/>
                  <a:uFillTx/>
                  <a:latin typeface="Arial"/>
                  <a:ea typeface="+mn-ea"/>
                  <a:cs typeface="Arial"/>
                </a:rPr>
                <a:t>Bước 4: Tập trung thực hiện kế hoạch</a:t>
              </a:r>
              <a:endParaRPr kumimoji="0" lang="en-US" sz="3200" b="0" i="0" u="none" strike="noStrike" kern="1200" cap="none" spc="0" normalizeH="0" baseline="0" noProof="0">
                <a:ln>
                  <a:noFill/>
                </a:ln>
                <a:solidFill>
                  <a:srgbClr val="FFFFFF"/>
                </a:solidFill>
                <a:effectLst/>
                <a:uLnTx/>
                <a:uFillTx/>
                <a:latin typeface="Arial"/>
                <a:ea typeface="+mn-ea"/>
                <a:cs typeface="Arial"/>
              </a:endParaRPr>
            </a:p>
          </p:txBody>
        </p:sp>
      </p:grpSp>
    </p:spTree>
    <p:extLst>
      <p:ext uri="{BB962C8B-B14F-4D97-AF65-F5344CB8AC3E}">
        <p14:creationId xmlns:p14="http://schemas.microsoft.com/office/powerpoint/2010/main" val="218326522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circle(in)">
                                      <p:cBhvr>
                                        <p:cTn id="7" dur="2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AsOne/>
      </p:bldGraphic>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81000" y="76200"/>
            <a:ext cx="8662949" cy="523220"/>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3.1.5 </a:t>
            </a:r>
            <a:r>
              <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Quy trình lập kế hoạch vận hành điều độ sản xuất</a:t>
            </a:r>
          </a:p>
        </p:txBody>
      </p:sp>
      <p:grpSp>
        <p:nvGrpSpPr>
          <p:cNvPr id="10" name="Group 9"/>
          <p:cNvGrpSpPr/>
          <p:nvPr/>
        </p:nvGrpSpPr>
        <p:grpSpPr>
          <a:xfrm>
            <a:off x="0" y="734461"/>
            <a:ext cx="9144000" cy="678960"/>
            <a:chOff x="415290" y="4420079"/>
            <a:chExt cx="5814060" cy="678960"/>
          </a:xfrm>
        </p:grpSpPr>
        <p:sp>
          <p:nvSpPr>
            <p:cNvPr id="11" name="Rounded Rectangle 10"/>
            <p:cNvSpPr/>
            <p:nvPr/>
          </p:nvSpPr>
          <p:spPr>
            <a:xfrm>
              <a:off x="415290" y="4420079"/>
              <a:ext cx="5814060" cy="678960"/>
            </a:xfrm>
            <a:prstGeom prst="roundRect">
              <a:avLst/>
            </a:prstGeom>
            <a:solidFill>
              <a:srgbClr val="7030A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2" name="Rounded Rectangle 4"/>
            <p:cNvSpPr txBox="1"/>
            <p:nvPr/>
          </p:nvSpPr>
          <p:spPr>
            <a:xfrm>
              <a:off x="448434" y="4453223"/>
              <a:ext cx="5747772" cy="61267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219758" tIns="0" rIns="219758" bIns="0" numCol="1" spcCol="1270" anchor="ctr" anchorCtr="0">
              <a:noAutofit/>
            </a:bodyPr>
            <a:lstStyle/>
            <a:p>
              <a:pPr lvl="0" algn="l" defTabSz="1022350">
                <a:lnSpc>
                  <a:spcPct val="90000"/>
                </a:lnSpc>
                <a:spcBef>
                  <a:spcPct val="0"/>
                </a:spcBef>
                <a:spcAft>
                  <a:spcPct val="35000"/>
                </a:spcAft>
              </a:pPr>
              <a:r>
                <a:rPr lang="en-US" b="1" kern="1200" smtClean="0"/>
                <a:t>Bước 5: Linh hoạt trong việc thực hiện kế hoạch</a:t>
              </a:r>
              <a:endParaRPr lang="en-US" kern="1200"/>
            </a:p>
          </p:txBody>
        </p:sp>
      </p:grpSp>
      <p:sp>
        <p:nvSpPr>
          <p:cNvPr id="2" name="Explosion 2 1"/>
          <p:cNvSpPr/>
          <p:nvPr/>
        </p:nvSpPr>
        <p:spPr bwMode="auto">
          <a:xfrm>
            <a:off x="4852949" y="4191000"/>
            <a:ext cx="4191000" cy="2438400"/>
          </a:xfrm>
          <a:prstGeom prst="irregularSeal2">
            <a:avLst/>
          </a:prstGeom>
          <a:solidFill>
            <a:srgbClr val="7030A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pPr>
            <a:r>
              <a:rPr lang="en-US" sz="3600" b="1"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THỰC TẾ</a:t>
            </a:r>
            <a:endParaRPr kumimoji="0" lang="en-US" sz="3600" b="1" i="0" u="none" strike="noStrike" cap="none" normalizeH="0" baseline="0" smtClean="0">
              <a:ln>
                <a:noFill/>
              </a:ln>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3" name="Explosion 2 12"/>
          <p:cNvSpPr/>
          <p:nvPr/>
        </p:nvSpPr>
        <p:spPr bwMode="auto">
          <a:xfrm>
            <a:off x="26043" y="1473660"/>
            <a:ext cx="4660126" cy="2438400"/>
          </a:xfrm>
          <a:prstGeom prst="irregularSeal2">
            <a:avLst/>
          </a:prstGeom>
          <a:solidFill>
            <a:srgbClr val="7030A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pPr>
            <a:r>
              <a:rPr lang="en-US" sz="3600" b="1"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KẾ HOẠCH</a:t>
            </a:r>
            <a:endParaRPr kumimoji="0" lang="en-US" sz="3600" b="1" i="0" u="none" strike="noStrike" cap="none" normalizeH="0" baseline="0" smtClean="0">
              <a:ln>
                <a:noFill/>
              </a:ln>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 name="Not Equal 3"/>
          <p:cNvSpPr/>
          <p:nvPr/>
        </p:nvSpPr>
        <p:spPr bwMode="auto">
          <a:xfrm rot="19914481">
            <a:off x="2127421" y="3327630"/>
            <a:ext cx="4419600" cy="1726740"/>
          </a:xfrm>
          <a:prstGeom prst="mathNotEqual">
            <a:avLst/>
          </a:prstGeom>
          <a:solidFill>
            <a:srgbClr val="C0000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pPr>
            <a:endParaRPr kumimoji="0" 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endParaRPr>
          </a:p>
        </p:txBody>
      </p:sp>
    </p:spTree>
    <p:extLst>
      <p:ext uri="{BB962C8B-B14F-4D97-AF65-F5344CB8AC3E}">
        <p14:creationId xmlns:p14="http://schemas.microsoft.com/office/powerpoint/2010/main" val="104207642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circle(in)">
                                      <p:cBhvr>
                                        <p:cTn id="7" dur="2000"/>
                                        <p:tgtEl>
                                          <p:spTgt spid="13"/>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circle(in)">
                                      <p:cBhvr>
                                        <p:cTn id="10" dur="2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2000"/>
                                        <p:tgtEl>
                                          <p:spTgt spid="4"/>
                                        </p:tgtEl>
                                      </p:cBhvr>
                                    </p:animEffect>
                                    <p:anim calcmode="lin" valueType="num">
                                      <p:cBhvr>
                                        <p:cTn id="16" dur="2000" fill="hold"/>
                                        <p:tgtEl>
                                          <p:spTgt spid="4"/>
                                        </p:tgtEl>
                                        <p:attrNameLst>
                                          <p:attrName>ppt_w</p:attrName>
                                        </p:attrNameLst>
                                      </p:cBhvr>
                                      <p:tavLst>
                                        <p:tav tm="0" fmla="#ppt_w*sin(2.5*pi*$)">
                                          <p:val>
                                            <p:fltVal val="0"/>
                                          </p:val>
                                        </p:tav>
                                        <p:tav tm="100000">
                                          <p:val>
                                            <p:fltVal val="1"/>
                                          </p:val>
                                        </p:tav>
                                      </p:tavLst>
                                    </p:anim>
                                    <p:anim calcmode="lin" valueType="num">
                                      <p:cBhvr>
                                        <p:cTn id="17"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3" grpId="0" animBg="1"/>
      <p:bldP spid="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81000" y="76200"/>
            <a:ext cx="8662949" cy="523220"/>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3.1.5 </a:t>
            </a:r>
            <a:r>
              <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Quy trình lập kế hoạch vận hành điều độ sản xuất</a:t>
            </a:r>
          </a:p>
        </p:txBody>
      </p:sp>
      <p:grpSp>
        <p:nvGrpSpPr>
          <p:cNvPr id="10" name="Group 9"/>
          <p:cNvGrpSpPr/>
          <p:nvPr/>
        </p:nvGrpSpPr>
        <p:grpSpPr>
          <a:xfrm>
            <a:off x="0" y="734461"/>
            <a:ext cx="9144000" cy="678960"/>
            <a:chOff x="415290" y="4420079"/>
            <a:chExt cx="5814060" cy="678960"/>
          </a:xfrm>
        </p:grpSpPr>
        <p:sp>
          <p:nvSpPr>
            <p:cNvPr id="11" name="Rounded Rectangle 10"/>
            <p:cNvSpPr/>
            <p:nvPr/>
          </p:nvSpPr>
          <p:spPr>
            <a:xfrm>
              <a:off x="415290" y="4420079"/>
              <a:ext cx="5814060" cy="678960"/>
            </a:xfrm>
            <a:prstGeom prst="roundRect">
              <a:avLst/>
            </a:prstGeom>
            <a:solidFill>
              <a:srgbClr val="7030A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2" name="Rounded Rectangle 4"/>
            <p:cNvSpPr txBox="1"/>
            <p:nvPr/>
          </p:nvSpPr>
          <p:spPr>
            <a:xfrm>
              <a:off x="448434" y="4453223"/>
              <a:ext cx="5747772" cy="61267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219758" tIns="0" rIns="219758" bIns="0" numCol="1" spcCol="1270" anchor="ctr" anchorCtr="0">
              <a:noAutofit/>
            </a:bodyPr>
            <a:lstStyle/>
            <a:p>
              <a:pPr marL="0" marR="0" lvl="0" indent="0" algn="l" defTabSz="1022350" rtl="0" eaLnBrk="0" fontAlgn="base" latinLnBrk="0" hangingPunct="0">
                <a:lnSpc>
                  <a:spcPct val="90000"/>
                </a:lnSpc>
                <a:spcBef>
                  <a:spcPct val="0"/>
                </a:spcBef>
                <a:spcAft>
                  <a:spcPct val="35000"/>
                </a:spcAft>
                <a:buClrTx/>
                <a:buSzTx/>
                <a:buFontTx/>
                <a:buNone/>
                <a:tabLst/>
                <a:defRPr/>
              </a:pPr>
              <a:r>
                <a:rPr kumimoji="0" lang="en-US" sz="2800" b="1" i="0" u="none" strike="noStrike" kern="1200" cap="none" spc="0" normalizeH="0" baseline="0" noProof="0" smtClean="0">
                  <a:ln>
                    <a:noFill/>
                  </a:ln>
                  <a:solidFill>
                    <a:srgbClr val="FFFFFF"/>
                  </a:solidFill>
                  <a:effectLst/>
                  <a:uLnTx/>
                  <a:uFillTx/>
                  <a:latin typeface="Arial"/>
                  <a:ea typeface="+mn-ea"/>
                  <a:cs typeface="Arial"/>
                </a:rPr>
                <a:t>Bước 5: Linh hoạt trong việc thực hiện kế hoạch</a:t>
              </a:r>
              <a:endParaRPr kumimoji="0" lang="en-US" sz="2800" b="0" i="0" u="none" strike="noStrike" kern="1200" cap="none" spc="0" normalizeH="0" baseline="0" noProof="0">
                <a:ln>
                  <a:noFill/>
                </a:ln>
                <a:solidFill>
                  <a:srgbClr val="FFFFFF"/>
                </a:solidFill>
                <a:effectLst/>
                <a:uLnTx/>
                <a:uFillTx/>
                <a:latin typeface="Arial"/>
                <a:ea typeface="+mn-ea"/>
                <a:cs typeface="Arial"/>
              </a:endParaRPr>
            </a:p>
          </p:txBody>
        </p:sp>
      </p:grpSp>
      <p:graphicFrame>
        <p:nvGraphicFramePr>
          <p:cNvPr id="9" name="Diagram 8"/>
          <p:cNvGraphicFramePr/>
          <p:nvPr>
            <p:extLst>
              <p:ext uri="{D42A27DB-BD31-4B8C-83A1-F6EECF244321}">
                <p14:modId xmlns:p14="http://schemas.microsoft.com/office/powerpoint/2010/main" val="3831444052"/>
              </p:ext>
            </p:extLst>
          </p:nvPr>
        </p:nvGraphicFramePr>
        <p:xfrm>
          <a:off x="609600" y="1550304"/>
          <a:ext cx="7924800" cy="515529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9152611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ircle(in)">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p:bldAsOne/>
      </p:bldGraphic>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81000" y="76200"/>
            <a:ext cx="8662949" cy="523220"/>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3.1.5 </a:t>
            </a:r>
            <a:r>
              <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Quy trình lập kế hoạch vận hành điều độ sản xuất</a:t>
            </a:r>
          </a:p>
        </p:txBody>
      </p:sp>
      <p:graphicFrame>
        <p:nvGraphicFramePr>
          <p:cNvPr id="9" name="Diagram 8"/>
          <p:cNvGraphicFramePr/>
          <p:nvPr>
            <p:extLst>
              <p:ext uri="{D42A27DB-BD31-4B8C-83A1-F6EECF244321}">
                <p14:modId xmlns:p14="http://schemas.microsoft.com/office/powerpoint/2010/main" val="1564273070"/>
              </p:ext>
            </p:extLst>
          </p:nvPr>
        </p:nvGraphicFramePr>
        <p:xfrm>
          <a:off x="609600" y="1550304"/>
          <a:ext cx="7924800" cy="515529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7" name="Group 6"/>
          <p:cNvGrpSpPr/>
          <p:nvPr/>
        </p:nvGrpSpPr>
        <p:grpSpPr>
          <a:xfrm>
            <a:off x="34724" y="735382"/>
            <a:ext cx="9109276" cy="678960"/>
            <a:chOff x="415290" y="5463359"/>
            <a:chExt cx="5814060" cy="678960"/>
          </a:xfrm>
        </p:grpSpPr>
        <p:sp>
          <p:nvSpPr>
            <p:cNvPr id="8" name="Rounded Rectangle 7"/>
            <p:cNvSpPr/>
            <p:nvPr/>
          </p:nvSpPr>
          <p:spPr>
            <a:xfrm>
              <a:off x="415290" y="5463359"/>
              <a:ext cx="5814060" cy="678960"/>
            </a:xfrm>
            <a:prstGeom prst="roundRect">
              <a:avLst/>
            </a:prstGeom>
            <a:solidFill>
              <a:srgbClr val="0070C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3" name="Rounded Rectangle 4"/>
            <p:cNvSpPr txBox="1"/>
            <p:nvPr/>
          </p:nvSpPr>
          <p:spPr>
            <a:xfrm>
              <a:off x="448434" y="5496503"/>
              <a:ext cx="5747772" cy="61267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219758" tIns="0" rIns="219758" bIns="0" numCol="1" spcCol="1270" anchor="ctr" anchorCtr="0">
              <a:noAutofit/>
            </a:bodyPr>
            <a:lstStyle/>
            <a:p>
              <a:pPr lvl="0" algn="l" defTabSz="1022350">
                <a:lnSpc>
                  <a:spcPct val="90000"/>
                </a:lnSpc>
                <a:spcBef>
                  <a:spcPct val="0"/>
                </a:spcBef>
                <a:spcAft>
                  <a:spcPct val="35000"/>
                </a:spcAft>
              </a:pPr>
              <a:r>
                <a:rPr lang="en-US" sz="3200" b="1" kern="1200" smtClean="0"/>
                <a:t>Bước 6: Kiểm tra việc thực hiện kế hoạch</a:t>
              </a:r>
              <a:endParaRPr lang="en-US" sz="3200" kern="1200"/>
            </a:p>
          </p:txBody>
        </p:sp>
      </p:grpSp>
    </p:spTree>
    <p:extLst>
      <p:ext uri="{BB962C8B-B14F-4D97-AF65-F5344CB8AC3E}">
        <p14:creationId xmlns:p14="http://schemas.microsoft.com/office/powerpoint/2010/main" val="217209584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ircle(in)">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p:bldAsOne/>
      </p:bldGraphic>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p:cNvGrpSpPr/>
          <p:nvPr/>
        </p:nvGrpSpPr>
        <p:grpSpPr>
          <a:xfrm>
            <a:off x="965" y="76200"/>
            <a:ext cx="9109276" cy="1371600"/>
            <a:chOff x="415290" y="5463359"/>
            <a:chExt cx="5814060" cy="678960"/>
          </a:xfrm>
        </p:grpSpPr>
        <p:sp>
          <p:nvSpPr>
            <p:cNvPr id="8" name="Rounded Rectangle 7"/>
            <p:cNvSpPr/>
            <p:nvPr/>
          </p:nvSpPr>
          <p:spPr>
            <a:xfrm>
              <a:off x="415290" y="5463359"/>
              <a:ext cx="5814060" cy="678960"/>
            </a:xfrm>
            <a:prstGeom prst="roundRect">
              <a:avLst/>
            </a:prstGeom>
            <a:solidFill>
              <a:srgbClr val="0070C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3" name="Rounded Rectangle 4"/>
            <p:cNvSpPr txBox="1"/>
            <p:nvPr/>
          </p:nvSpPr>
          <p:spPr>
            <a:xfrm>
              <a:off x="448434" y="5496503"/>
              <a:ext cx="5747772" cy="61267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219758" tIns="0" rIns="219758" bIns="0" numCol="1" spcCol="1270" anchor="ctr" anchorCtr="0">
              <a:noAutofit/>
            </a:bodyPr>
            <a:lstStyle/>
            <a:p>
              <a:pPr marL="0" marR="0" lvl="0" indent="0" algn="ctr" defTabSz="1022350" rtl="0" eaLnBrk="0" fontAlgn="base" latinLnBrk="0" hangingPunct="0">
                <a:lnSpc>
                  <a:spcPct val="90000"/>
                </a:lnSpc>
                <a:spcBef>
                  <a:spcPct val="0"/>
                </a:spcBef>
                <a:spcAft>
                  <a:spcPct val="35000"/>
                </a:spcAft>
                <a:buClrTx/>
                <a:buSzTx/>
                <a:buFontTx/>
                <a:buNone/>
                <a:tabLst/>
                <a:defRPr/>
              </a:pPr>
              <a:r>
                <a:rPr kumimoji="0" lang="en-US" sz="6000" b="1" i="0" u="none" strike="noStrike" kern="1200" cap="none" spc="0" normalizeH="0" baseline="0" noProof="0" smtClean="0">
                  <a:ln>
                    <a:noFill/>
                  </a:ln>
                  <a:solidFill>
                    <a:srgbClr val="FFFFFF"/>
                  </a:solidFill>
                  <a:effectLst/>
                  <a:uLnTx/>
                  <a:uFillTx/>
                  <a:latin typeface="Arial"/>
                  <a:ea typeface="+mn-ea"/>
                  <a:cs typeface="Arial"/>
                </a:rPr>
                <a:t>TÓM</a:t>
              </a:r>
              <a:r>
                <a:rPr kumimoji="0" lang="en-US" sz="6000" b="1" i="0" u="none" strike="noStrike" kern="1200" cap="none" spc="0" normalizeH="0" noProof="0" smtClean="0">
                  <a:ln>
                    <a:noFill/>
                  </a:ln>
                  <a:solidFill>
                    <a:srgbClr val="FFFFFF"/>
                  </a:solidFill>
                  <a:effectLst/>
                  <a:uLnTx/>
                  <a:uFillTx/>
                  <a:latin typeface="Arial"/>
                  <a:ea typeface="+mn-ea"/>
                  <a:cs typeface="Arial"/>
                </a:rPr>
                <a:t> LẠI</a:t>
              </a:r>
              <a:endParaRPr kumimoji="0" lang="en-US" sz="6000" b="0" i="0" u="none" strike="noStrike" kern="1200" cap="none" spc="0" normalizeH="0" baseline="0" noProof="0">
                <a:ln>
                  <a:noFill/>
                </a:ln>
                <a:solidFill>
                  <a:srgbClr val="FFFFFF"/>
                </a:solidFill>
                <a:effectLst/>
                <a:uLnTx/>
                <a:uFillTx/>
                <a:latin typeface="Arial"/>
                <a:ea typeface="+mn-ea"/>
                <a:cs typeface="Arial"/>
              </a:endParaRPr>
            </a:p>
          </p:txBody>
        </p:sp>
      </p:grpSp>
      <p:sp>
        <p:nvSpPr>
          <p:cNvPr id="2" name="Vertical Scroll 1"/>
          <p:cNvSpPr/>
          <p:nvPr/>
        </p:nvSpPr>
        <p:spPr bwMode="auto">
          <a:xfrm>
            <a:off x="685800" y="1591519"/>
            <a:ext cx="7848600" cy="5257800"/>
          </a:xfrm>
          <a:prstGeom prst="verticalScroll">
            <a:avLst/>
          </a:prstGeom>
          <a:solidFill>
            <a:schemeClr val="accent6">
              <a:lumMod val="90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indent="115888" algn="just" eaLnBrk="1" hangingPunct="1">
              <a:spcBef>
                <a:spcPct val="20000"/>
              </a:spcBef>
              <a:buClr>
                <a:srgbClr val="3399FF"/>
              </a:buClr>
            </a:pPr>
            <a:r>
              <a:rPr lang="en-US" sz="3600">
                <a:solidFill>
                  <a:schemeClr val="bg1"/>
                </a:solidFill>
                <a:latin typeface="Times New Roman" panose="02020603050405020304" pitchFamily="18" charset="0"/>
                <a:cs typeface="Times New Roman" panose="02020603050405020304" pitchFamily="18" charset="0"/>
              </a:rPr>
              <a:t>Trong thực tế, mỗi doanh nghiệp có thể có những điều chỉnh để phù hợp với tình hình nguồn lực và kinh doanh của mình, nhưng nhìn chung, đây là 6 bước cơ bản nhất của lập kế hoạch vận hành điều độ sản xuất mà doanh nghiệp cần chú ý</a:t>
            </a:r>
            <a:endParaRPr kumimoji="0" lang="en-US" sz="3600" b="0" i="0" u="none" strike="noStrike" cap="none" normalizeH="0" baseline="0" smtClean="0">
              <a:ln>
                <a:noFill/>
              </a:ln>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3644178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81000" y="76200"/>
            <a:ext cx="8598829" cy="523220"/>
          </a:xfrm>
          <a:prstGeom prst="rect">
            <a:avLst/>
          </a:prstGeom>
        </p:spPr>
        <p:txBody>
          <a:bodyPr wrap="none">
            <a:spAutoFit/>
          </a:bodyPr>
          <a:lstStyle/>
          <a:p>
            <a:pPr lvl="0"/>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3.1.6 </a:t>
            </a:r>
            <a:r>
              <a:rPr lang="en-US" b="1">
                <a:solidFill>
                  <a:schemeClr val="accent1">
                    <a:lumMod val="50000"/>
                  </a:schemeClr>
                </a:solidFill>
                <a:latin typeface="Times New Roman" panose="02020603050405020304" pitchFamily="18" charset="0"/>
                <a:cs typeface="Times New Roman" panose="02020603050405020304" pitchFamily="18" charset="0"/>
              </a:rPr>
              <a:t>Những nội dung cơ bản khi lập kế hoạch sản xuất</a:t>
            </a:r>
            <a:endParaRPr kumimoji="0" lang="en-US" sz="2800" b="1" i="0" u="none" strike="noStrike" kern="1200" cap="none" spc="0" normalizeH="0" baseline="0" noProof="0">
              <a:ln>
                <a:noFill/>
              </a:ln>
              <a:solidFill>
                <a:schemeClr val="accent1">
                  <a:lumMod val="50000"/>
                </a:schemeClr>
              </a:solidFill>
              <a:effectLst/>
              <a:uLnTx/>
              <a:uFillTx/>
              <a:latin typeface="Times New Roman" panose="02020603050405020304" pitchFamily="18" charset="0"/>
              <a:cs typeface="Times New Roman" panose="02020603050405020304" pitchFamily="18" charset="0"/>
            </a:endParaRPr>
          </a:p>
        </p:txBody>
      </p:sp>
      <p:graphicFrame>
        <p:nvGraphicFramePr>
          <p:cNvPr id="4" name="Diagram 3"/>
          <p:cNvGraphicFramePr/>
          <p:nvPr>
            <p:extLst>
              <p:ext uri="{D42A27DB-BD31-4B8C-83A1-F6EECF244321}">
                <p14:modId xmlns:p14="http://schemas.microsoft.com/office/powerpoint/2010/main" val="1053855295"/>
              </p:ext>
            </p:extLst>
          </p:nvPr>
        </p:nvGraphicFramePr>
        <p:xfrm>
          <a:off x="152401" y="599420"/>
          <a:ext cx="8991600" cy="60299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6044953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674424913"/>
              </p:ext>
            </p:extLst>
          </p:nvPr>
        </p:nvGraphicFramePr>
        <p:xfrm>
          <a:off x="-76199" y="0"/>
          <a:ext cx="9220199" cy="1371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Picture 4"/>
          <p:cNvPicPr>
            <a:picLocks noChangeAspect="1"/>
          </p:cNvPicPr>
          <p:nvPr/>
        </p:nvPicPr>
        <p:blipFill>
          <a:blip r:embed="rId8"/>
          <a:stretch>
            <a:fillRect/>
          </a:stretch>
        </p:blipFill>
        <p:spPr>
          <a:xfrm>
            <a:off x="4661996" y="4181027"/>
            <a:ext cx="4482004" cy="3210373"/>
          </a:xfrm>
          <a:prstGeom prst="rect">
            <a:avLst/>
          </a:prstGeom>
        </p:spPr>
      </p:pic>
      <p:pic>
        <p:nvPicPr>
          <p:cNvPr id="6" name="Picture 5"/>
          <p:cNvPicPr>
            <a:picLocks noChangeAspect="1"/>
          </p:cNvPicPr>
          <p:nvPr/>
        </p:nvPicPr>
        <p:blipFill>
          <a:blip r:embed="rId9"/>
          <a:stretch>
            <a:fillRect/>
          </a:stretch>
        </p:blipFill>
        <p:spPr>
          <a:xfrm flipH="1">
            <a:off x="0" y="1371600"/>
            <a:ext cx="4661996" cy="5486400"/>
          </a:xfrm>
          <a:prstGeom prst="rect">
            <a:avLst/>
          </a:prstGeom>
        </p:spPr>
      </p:pic>
      <p:pic>
        <p:nvPicPr>
          <p:cNvPr id="8" name="Picture 7"/>
          <p:cNvPicPr>
            <a:picLocks noChangeAspect="1"/>
          </p:cNvPicPr>
          <p:nvPr/>
        </p:nvPicPr>
        <p:blipFill>
          <a:blip r:embed="rId10"/>
          <a:stretch>
            <a:fillRect/>
          </a:stretch>
        </p:blipFill>
        <p:spPr>
          <a:xfrm>
            <a:off x="6149423" y="1447800"/>
            <a:ext cx="1394377" cy="3200401"/>
          </a:xfrm>
          <a:prstGeom prst="rect">
            <a:avLst/>
          </a:prstGeom>
        </p:spPr>
      </p:pic>
    </p:spTree>
    <p:extLst>
      <p:ext uri="{BB962C8B-B14F-4D97-AF65-F5344CB8AC3E}">
        <p14:creationId xmlns:p14="http://schemas.microsoft.com/office/powerpoint/2010/main" val="194963626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anim calcmode="lin" valueType="num">
                                      <p:cBhvr>
                                        <p:cTn id="8" dur="2000" fill="hold"/>
                                        <p:tgtEl>
                                          <p:spTgt spid="8"/>
                                        </p:tgtEl>
                                        <p:attrNameLst>
                                          <p:attrName>ppt_w</p:attrName>
                                        </p:attrNameLst>
                                      </p:cBhvr>
                                      <p:tavLst>
                                        <p:tav tm="0" fmla="#ppt_w*sin(2.5*pi*$)">
                                          <p:val>
                                            <p:fltVal val="0"/>
                                          </p:val>
                                        </p:tav>
                                        <p:tav tm="100000">
                                          <p:val>
                                            <p:fltVal val="1"/>
                                          </p:val>
                                        </p:tav>
                                      </p:tavLst>
                                    </p:anim>
                                    <p:anim calcmode="lin" valueType="num">
                                      <p:cBhvr>
                                        <p:cTn id="9" dur="2000" fill="hold"/>
                                        <p:tgtEl>
                                          <p:spTgt spid="8"/>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circle(in)">
                                      <p:cBhvr>
                                        <p:cTn id="14" dur="2000"/>
                                        <p:tgtEl>
                                          <p:spTgt spid="6"/>
                                        </p:tgtEl>
                                      </p:cBhvr>
                                    </p:animEffect>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circle(in)">
                                      <p:cBhvr>
                                        <p:cTn id="19"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nvPr>
        </p:nvGraphicFramePr>
        <p:xfrm>
          <a:off x="-76199" y="0"/>
          <a:ext cx="9220199" cy="1371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Rectangle 1"/>
          <p:cNvSpPr/>
          <p:nvPr/>
        </p:nvSpPr>
        <p:spPr>
          <a:xfrm>
            <a:off x="381000" y="1905000"/>
            <a:ext cx="8763000" cy="1569660"/>
          </a:xfrm>
          <a:prstGeom prst="rect">
            <a:avLst/>
          </a:prstGeom>
        </p:spPr>
        <p:txBody>
          <a:bodyPr wrap="square">
            <a:spAutoFit/>
          </a:bodyPr>
          <a:lstStyle/>
          <a:p>
            <a:pPr algn="just">
              <a:spcAft>
                <a:spcPts val="0"/>
              </a:spcAft>
            </a:pPr>
            <a:r>
              <a:rPr lang="en-US" sz="3200">
                <a:latin typeface="Times New Roman" panose="02020603050405020304" pitchFamily="18" charset="0"/>
                <a:ea typeface="Times New Roman" panose="02020603050405020304" pitchFamily="18" charset="0"/>
              </a:rPr>
              <a:t>Phải biết cần sản xuất các sản phẩm như thế nào, số lượng bao nhiêu để đáp ứng kế họach marketing và tồn kho của doanh nghiệp. </a:t>
            </a:r>
            <a:endParaRPr lang="en-US" sz="320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27449264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2705159668"/>
              </p:ext>
            </p:extLst>
          </p:nvPr>
        </p:nvGraphicFramePr>
        <p:xfrm>
          <a:off x="-76199" y="0"/>
          <a:ext cx="9220199" cy="1219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 name="Picture 1"/>
          <p:cNvPicPr>
            <a:picLocks noChangeAspect="1"/>
          </p:cNvPicPr>
          <p:nvPr/>
        </p:nvPicPr>
        <p:blipFill>
          <a:blip r:embed="rId8"/>
          <a:stretch>
            <a:fillRect/>
          </a:stretch>
        </p:blipFill>
        <p:spPr>
          <a:xfrm>
            <a:off x="533400" y="914400"/>
            <a:ext cx="8610600" cy="5943600"/>
          </a:xfrm>
          <a:prstGeom prst="rect">
            <a:avLst/>
          </a:prstGeom>
        </p:spPr>
      </p:pic>
    </p:spTree>
    <p:extLst>
      <p:ext uri="{BB962C8B-B14F-4D97-AF65-F5344CB8AC3E}">
        <p14:creationId xmlns:p14="http://schemas.microsoft.com/office/powerpoint/2010/main" val="30278897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nvPr>
        </p:nvGraphicFramePr>
        <p:xfrm>
          <a:off x="-76199" y="0"/>
          <a:ext cx="9220199" cy="1219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Rectangle 2"/>
          <p:cNvSpPr/>
          <p:nvPr/>
        </p:nvSpPr>
        <p:spPr>
          <a:xfrm>
            <a:off x="76200" y="1516082"/>
            <a:ext cx="9067800" cy="5016758"/>
          </a:xfrm>
          <a:prstGeom prst="rect">
            <a:avLst/>
          </a:prstGeom>
        </p:spPr>
        <p:txBody>
          <a:bodyPr wrap="square">
            <a:spAutoFit/>
          </a:bodyPr>
          <a:lstStyle/>
          <a:p>
            <a:pPr algn="just">
              <a:spcAft>
                <a:spcPts val="0"/>
              </a:spcAft>
            </a:pPr>
            <a:r>
              <a:rPr lang="en-US" sz="3200">
                <a:latin typeface="Times New Roman" panose="02020603050405020304" pitchFamily="18" charset="0"/>
                <a:ea typeface="Times New Roman" panose="02020603050405020304" pitchFamily="18" charset="0"/>
              </a:rPr>
              <a:t>Cần sử dụng những mẫu máy móc trang bị nào, công suất bao nhiêu, lấy đồ vật từ nguồn nào (có sẵn, nhập mới,…) cần nhà xưởng rộng bao nhiêu m2, sắp đặt như thế nào, kế hoạch khấu hao nhà xưởng, vật dụng,… Kế hoạch máy móc vật dụng và nhà xưởng cần được sắp xếp riêng vì phần này sẽ ảnh hưởng tới quyết định về các nguồn lực khác. Máy móc, thiết bị và nhà xưởng thường được đầu tư lớn vì thế kế hoạch máy móc trang bị và nhà xưởng rất cần thiết để lập kế hoạch tài chính sau này. </a:t>
            </a:r>
            <a:endParaRPr lang="en-US" sz="320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34245076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142009933"/>
              </p:ext>
            </p:extLst>
          </p:nvPr>
        </p:nvGraphicFramePr>
        <p:xfrm>
          <a:off x="-106102" y="0"/>
          <a:ext cx="9250102" cy="1295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Picture 4"/>
          <p:cNvPicPr>
            <a:picLocks noChangeAspect="1"/>
          </p:cNvPicPr>
          <p:nvPr/>
        </p:nvPicPr>
        <p:blipFill>
          <a:blip r:embed="rId8"/>
          <a:stretch>
            <a:fillRect/>
          </a:stretch>
        </p:blipFill>
        <p:spPr>
          <a:xfrm>
            <a:off x="-81024" y="1295400"/>
            <a:ext cx="4039768" cy="1600200"/>
          </a:xfrm>
          <a:prstGeom prst="rect">
            <a:avLst/>
          </a:prstGeom>
        </p:spPr>
      </p:pic>
      <p:pic>
        <p:nvPicPr>
          <p:cNvPr id="6" name="Picture 5"/>
          <p:cNvPicPr>
            <a:picLocks noChangeAspect="1"/>
          </p:cNvPicPr>
          <p:nvPr/>
        </p:nvPicPr>
        <p:blipFill>
          <a:blip r:embed="rId9"/>
          <a:stretch>
            <a:fillRect/>
          </a:stretch>
        </p:blipFill>
        <p:spPr>
          <a:xfrm flipH="1">
            <a:off x="3936090" y="978294"/>
            <a:ext cx="3200400" cy="5842636"/>
          </a:xfrm>
          <a:prstGeom prst="rect">
            <a:avLst/>
          </a:prstGeom>
        </p:spPr>
      </p:pic>
    </p:spTree>
    <p:extLst>
      <p:ext uri="{BB962C8B-B14F-4D97-AF65-F5344CB8AC3E}">
        <p14:creationId xmlns:p14="http://schemas.microsoft.com/office/powerpoint/2010/main" val="238549287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ircle(in)">
                                      <p:cBhvr>
                                        <p:cTn id="1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nvPr>
        </p:nvGraphicFramePr>
        <p:xfrm>
          <a:off x="-106102" y="0"/>
          <a:ext cx="9250102" cy="1295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 name="Picture 1"/>
          <p:cNvPicPr>
            <a:picLocks noChangeAspect="1"/>
          </p:cNvPicPr>
          <p:nvPr/>
        </p:nvPicPr>
        <p:blipFill>
          <a:blip r:embed="rId8"/>
          <a:stretch>
            <a:fillRect/>
          </a:stretch>
        </p:blipFill>
        <p:spPr>
          <a:xfrm>
            <a:off x="1828800" y="990599"/>
            <a:ext cx="5638800" cy="5869042"/>
          </a:xfrm>
          <a:prstGeom prst="rect">
            <a:avLst/>
          </a:prstGeom>
        </p:spPr>
      </p:pic>
    </p:spTree>
    <p:extLst>
      <p:ext uri="{BB962C8B-B14F-4D97-AF65-F5344CB8AC3E}">
        <p14:creationId xmlns:p14="http://schemas.microsoft.com/office/powerpoint/2010/main" val="510747165"/>
      </p:ext>
    </p:extLst>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nvPr>
        </p:nvGraphicFramePr>
        <p:xfrm>
          <a:off x="-106102" y="0"/>
          <a:ext cx="9250102" cy="1295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Rectangle 1"/>
          <p:cNvSpPr/>
          <p:nvPr/>
        </p:nvSpPr>
        <p:spPr>
          <a:xfrm>
            <a:off x="609600" y="1524000"/>
            <a:ext cx="8229600" cy="3046988"/>
          </a:xfrm>
          <a:prstGeom prst="rect">
            <a:avLst/>
          </a:prstGeom>
        </p:spPr>
        <p:txBody>
          <a:bodyPr wrap="square">
            <a:spAutoFit/>
          </a:bodyPr>
          <a:lstStyle/>
          <a:p>
            <a:pPr marL="0" marR="0" lvl="0" indent="0" algn="just" defTabSz="914400" rtl="0" eaLnBrk="0" fontAlgn="base" latinLnBrk="0" hangingPunct="0">
              <a:lnSpc>
                <a:spcPct val="100000"/>
              </a:lnSpc>
              <a:spcBef>
                <a:spcPct val="0"/>
              </a:spcBef>
              <a:spcAft>
                <a:spcPts val="0"/>
              </a:spcAft>
              <a:buClrTx/>
              <a:buSzTx/>
              <a:buFontTx/>
              <a:buNone/>
              <a:tabLst/>
              <a:defRPr/>
            </a:pPr>
            <a:r>
              <a:rPr kumimoji="0" lang="en-US" sz="32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rPr>
              <a:t>Doanh nghiệp sẽ sản xuất sản phẩm như thế nào</a:t>
            </a:r>
            <a:r>
              <a:rPr kumimoji="0" lang="en-US" sz="3200" b="0" i="0" u="none" strike="noStrike" kern="1200" cap="none" spc="0" normalizeH="0" baseline="0" noProof="0" smtClean="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rPr>
              <a:t>:</a:t>
            </a:r>
          </a:p>
          <a:p>
            <a:pPr marL="457200" marR="0" lvl="0" indent="-457200" algn="just" defTabSz="914400" rtl="0" eaLnBrk="0" fontAlgn="base" latinLnBrk="0" hangingPunct="0">
              <a:lnSpc>
                <a:spcPct val="100000"/>
              </a:lnSpc>
              <a:spcBef>
                <a:spcPct val="0"/>
              </a:spcBef>
              <a:spcAft>
                <a:spcPts val="0"/>
              </a:spcAft>
              <a:buClrTx/>
              <a:buSzTx/>
              <a:buFontTx/>
              <a:buChar char="-"/>
              <a:tabLst/>
              <a:defRPr/>
            </a:pPr>
            <a:r>
              <a:rPr kumimoji="0" lang="en-US" sz="3200" b="0" i="0" u="none" strike="noStrike" kern="1200" cap="none" spc="0" normalizeH="0" baseline="0" noProof="0" smtClean="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rPr>
              <a:t>Quy trình;</a:t>
            </a:r>
          </a:p>
          <a:p>
            <a:pPr marL="457200" marR="0" lvl="0" indent="-457200" algn="just" defTabSz="914400" rtl="0" eaLnBrk="0" fontAlgn="base" latinLnBrk="0" hangingPunct="0">
              <a:lnSpc>
                <a:spcPct val="100000"/>
              </a:lnSpc>
              <a:spcBef>
                <a:spcPct val="0"/>
              </a:spcBef>
              <a:spcAft>
                <a:spcPts val="0"/>
              </a:spcAft>
              <a:buClrTx/>
              <a:buSzTx/>
              <a:buFontTx/>
              <a:buChar char="-"/>
              <a:tabLst/>
              <a:defRPr/>
            </a:pPr>
            <a:r>
              <a:rPr kumimoji="0" lang="en-US" sz="32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rPr>
              <a:t>K</a:t>
            </a:r>
            <a:r>
              <a:rPr kumimoji="0" lang="en-US" sz="3200" b="0" i="0" u="none" strike="noStrike" kern="1200" cap="none" spc="0" normalizeH="0" baseline="0" noProof="0" smtClean="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rPr>
              <a:t>ỹ </a:t>
            </a:r>
            <a:r>
              <a:rPr kumimoji="0" lang="en-US" sz="32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rPr>
              <a:t>thuật để cung ứng sản </a:t>
            </a:r>
            <a:r>
              <a:rPr kumimoji="0" lang="en-US" sz="3200" b="0" i="0" u="none" strike="noStrike" kern="1200" cap="none" spc="0" normalizeH="0" baseline="0" noProof="0" smtClean="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rPr>
              <a:t>phẩm;</a:t>
            </a:r>
          </a:p>
          <a:p>
            <a:pPr marL="457200" marR="0" lvl="0" indent="-457200" algn="just" defTabSz="914400" rtl="0" eaLnBrk="0" fontAlgn="base" latinLnBrk="0" hangingPunct="0">
              <a:lnSpc>
                <a:spcPct val="100000"/>
              </a:lnSpc>
              <a:spcBef>
                <a:spcPct val="0"/>
              </a:spcBef>
              <a:spcAft>
                <a:spcPts val="0"/>
              </a:spcAft>
              <a:buClrTx/>
              <a:buSzTx/>
              <a:buFontTx/>
              <a:buChar char="-"/>
              <a:tabLst/>
              <a:defRPr/>
            </a:pPr>
            <a:r>
              <a:rPr kumimoji="0" lang="en-US" sz="32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rPr>
              <a:t>C</a:t>
            </a:r>
            <a:r>
              <a:rPr kumimoji="0" lang="en-US" sz="3200" b="0" i="0" u="none" strike="noStrike" kern="1200" cap="none" spc="0" normalizeH="0" baseline="0" noProof="0" smtClean="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rPr>
              <a:t>hi </a:t>
            </a:r>
            <a:r>
              <a:rPr kumimoji="0" lang="en-US" sz="32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rPr>
              <a:t>tiết hoặc công đoạn nào tự sản xuất/gia công bên ngoài, tại </a:t>
            </a:r>
            <a:r>
              <a:rPr kumimoji="0" lang="en-US" sz="3200" b="0" i="0" u="none" strike="noStrike" kern="1200" cap="none" spc="0" normalizeH="0" baseline="0" noProof="0" smtClean="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rPr>
              <a:t>sao;</a:t>
            </a:r>
          </a:p>
          <a:p>
            <a:pPr marL="457200" marR="0" lvl="0" indent="-457200" algn="just" defTabSz="914400" rtl="0" eaLnBrk="0" fontAlgn="base" latinLnBrk="0" hangingPunct="0">
              <a:lnSpc>
                <a:spcPct val="100000"/>
              </a:lnSpc>
              <a:spcBef>
                <a:spcPct val="0"/>
              </a:spcBef>
              <a:spcAft>
                <a:spcPts val="0"/>
              </a:spcAft>
              <a:buClrTx/>
              <a:buSzTx/>
              <a:buFontTx/>
              <a:buChar char="-"/>
              <a:tabLst/>
              <a:defRPr/>
            </a:pPr>
            <a:r>
              <a:rPr kumimoji="0" lang="en-US" sz="32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rPr>
              <a:t>V</a:t>
            </a:r>
            <a:r>
              <a:rPr kumimoji="0" lang="en-US" sz="3200" b="0" i="0" u="none" strike="noStrike" kern="1200" cap="none" spc="0" normalizeH="0" baseline="0" noProof="0" smtClean="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rPr>
              <a:t>.v</a:t>
            </a:r>
            <a:r>
              <a:rPr kumimoji="0" lang="en-US" sz="32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rPr>
              <a:t>… </a:t>
            </a:r>
            <a:r>
              <a:rPr kumimoji="0" lang="en-US" sz="3200" b="0" i="0" u="none" strike="noStrike" kern="1200" cap="none" spc="0" normalizeH="0" baseline="0" noProof="0" smtClean="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rPr>
              <a:t>... ...</a:t>
            </a:r>
            <a:endParaRPr kumimoji="0" lang="en-US" sz="32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675274064"/>
      </p:ext>
    </p:extLst>
  </p:cSld>
  <p:clrMapOvr>
    <a:masterClrMapping/>
  </p:clrMapOv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1159755933"/>
              </p:ext>
            </p:extLst>
          </p:nvPr>
        </p:nvGraphicFramePr>
        <p:xfrm>
          <a:off x="-69447" y="0"/>
          <a:ext cx="9213447" cy="1143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 name="Picture 1"/>
          <p:cNvPicPr>
            <a:picLocks noChangeAspect="1"/>
          </p:cNvPicPr>
          <p:nvPr/>
        </p:nvPicPr>
        <p:blipFill>
          <a:blip r:embed="rId8"/>
          <a:stretch>
            <a:fillRect/>
          </a:stretch>
        </p:blipFill>
        <p:spPr>
          <a:xfrm>
            <a:off x="0" y="914400"/>
            <a:ext cx="3958492" cy="2628438"/>
          </a:xfrm>
          <a:prstGeom prst="rect">
            <a:avLst/>
          </a:prstGeom>
        </p:spPr>
      </p:pic>
      <p:pic>
        <p:nvPicPr>
          <p:cNvPr id="5" name="Picture 4"/>
          <p:cNvPicPr>
            <a:picLocks noChangeAspect="1"/>
          </p:cNvPicPr>
          <p:nvPr/>
        </p:nvPicPr>
        <p:blipFill>
          <a:blip r:embed="rId9"/>
          <a:stretch>
            <a:fillRect/>
          </a:stretch>
        </p:blipFill>
        <p:spPr>
          <a:xfrm>
            <a:off x="1828800" y="3542838"/>
            <a:ext cx="5715796" cy="3315162"/>
          </a:xfrm>
          <a:prstGeom prst="rect">
            <a:avLst/>
          </a:prstGeom>
        </p:spPr>
      </p:pic>
      <p:pic>
        <p:nvPicPr>
          <p:cNvPr id="6" name="Picture 5"/>
          <p:cNvPicPr>
            <a:picLocks noChangeAspect="1"/>
          </p:cNvPicPr>
          <p:nvPr/>
        </p:nvPicPr>
        <p:blipFill>
          <a:blip r:embed="rId10"/>
          <a:stretch>
            <a:fillRect/>
          </a:stretch>
        </p:blipFill>
        <p:spPr>
          <a:xfrm>
            <a:off x="5105400" y="863412"/>
            <a:ext cx="4038600" cy="2662064"/>
          </a:xfrm>
          <a:prstGeom prst="rect">
            <a:avLst/>
          </a:prstGeom>
        </p:spPr>
      </p:pic>
    </p:spTree>
    <p:extLst>
      <p:ext uri="{BB962C8B-B14F-4D97-AF65-F5344CB8AC3E}">
        <p14:creationId xmlns:p14="http://schemas.microsoft.com/office/powerpoint/2010/main" val="219178256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circle(in)">
                                      <p:cBhvr>
                                        <p:cTn id="1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nvPr>
        </p:nvGraphicFramePr>
        <p:xfrm>
          <a:off x="-69447" y="0"/>
          <a:ext cx="9213447" cy="1143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Rectangle 2"/>
          <p:cNvSpPr/>
          <p:nvPr/>
        </p:nvSpPr>
        <p:spPr>
          <a:xfrm>
            <a:off x="609600" y="1461167"/>
            <a:ext cx="8534400" cy="4711033"/>
          </a:xfrm>
          <a:prstGeom prst="rect">
            <a:avLst/>
          </a:prstGeom>
        </p:spPr>
        <p:txBody>
          <a:bodyPr wrap="square">
            <a:spAutoFit/>
          </a:bodyPr>
          <a:lstStyle/>
          <a:p>
            <a:pPr algn="just">
              <a:spcAft>
                <a:spcPts val="0"/>
              </a:spcAft>
            </a:pPr>
            <a:r>
              <a:rPr lang="en-US">
                <a:latin typeface="Times New Roman" panose="02020603050405020304" pitchFamily="18" charset="0"/>
                <a:ea typeface="Times New Roman" panose="02020603050405020304" pitchFamily="18" charset="0"/>
                <a:cs typeface="Times New Roman" panose="02020603050405020304" pitchFamily="18" charset="0"/>
              </a:rPr>
              <a:t>Nhu cầu sử dụng và tồn kho vật tư, chất lượng và số lượng như thế nào, ai là nhà cung cấp, nguyên vật liệu thay thế là gì, số lượng mua tối ưu, phương thức sản xuất, các rủi ro có thể xảy ra.  </a:t>
            </a:r>
          </a:p>
          <a:p>
            <a:pPr algn="just">
              <a:lnSpc>
                <a:spcPct val="130000"/>
              </a:lnSpc>
              <a:spcBef>
                <a:spcPts val="200"/>
              </a:spcBef>
              <a:spcAft>
                <a:spcPts val="0"/>
              </a:spcAft>
            </a:pPr>
            <a:r>
              <a:rPr lang="en-US" b="1">
                <a:solidFill>
                  <a:srgbClr val="2E74B5"/>
                </a:solidFill>
                <a:latin typeface="Times New Roman" panose="02020603050405020304" pitchFamily="18" charset="0"/>
                <a:ea typeface="Times New Roman" panose="02020603050405020304" pitchFamily="18" charset="0"/>
                <a:cs typeface="Times New Roman" panose="02020603050405020304" pitchFamily="18" charset="0"/>
              </a:rPr>
              <a:t>Những yêu cầu về nhân lực </a:t>
            </a:r>
          </a:p>
          <a:p>
            <a:pPr algn="just">
              <a:spcAft>
                <a:spcPts val="0"/>
              </a:spcAft>
            </a:pPr>
            <a:r>
              <a:rPr lang="en-US">
                <a:latin typeface="Times New Roman" panose="02020603050405020304" pitchFamily="18" charset="0"/>
                <a:ea typeface="Times New Roman" panose="02020603050405020304" pitchFamily="18" charset="0"/>
                <a:cs typeface="Times New Roman" panose="02020603050405020304" pitchFamily="18" charset="0"/>
              </a:rPr>
              <a:t> Số lượng lao động, trình độ tay nghề, kế hoạch đáp ứng (tuyển dụng, đào tạo,…)</a:t>
            </a:r>
          </a:p>
          <a:p>
            <a:pPr algn="just">
              <a:lnSpc>
                <a:spcPct val="130000"/>
              </a:lnSpc>
              <a:spcBef>
                <a:spcPts val="200"/>
              </a:spcBef>
              <a:spcAft>
                <a:spcPts val="0"/>
              </a:spcAft>
            </a:pPr>
            <a:r>
              <a:rPr lang="en-US" b="1">
                <a:solidFill>
                  <a:srgbClr val="2E74B5"/>
                </a:solidFill>
                <a:latin typeface="Times New Roman" panose="02020603050405020304" pitchFamily="18" charset="0"/>
                <a:ea typeface="Times New Roman" panose="02020603050405020304" pitchFamily="18" charset="0"/>
                <a:cs typeface="Times New Roman" panose="02020603050405020304" pitchFamily="18" charset="0"/>
              </a:rPr>
              <a:t>Dự toán chi phí hoạt động </a:t>
            </a:r>
          </a:p>
          <a:p>
            <a:pPr algn="just">
              <a:spcAft>
                <a:spcPts val="0"/>
              </a:spcAft>
            </a:pPr>
            <a:r>
              <a:rPr lang="en-US">
                <a:latin typeface="Times New Roman" panose="02020603050405020304" pitchFamily="18" charset="0"/>
                <a:ea typeface="Times New Roman" panose="02020603050405020304" pitchFamily="18" charset="0"/>
                <a:cs typeface="Times New Roman" panose="02020603050405020304" pitchFamily="18" charset="0"/>
              </a:rPr>
              <a:t>Cần bao nhiêu vốn đầu tư, những chi phí sản xuất và giá thành sản phẩm. </a:t>
            </a:r>
            <a:endParaRPr lang="en-US">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44441226"/>
      </p:ext>
    </p:extLst>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1604966397"/>
              </p:ext>
            </p:extLst>
          </p:nvPr>
        </p:nvGraphicFramePr>
        <p:xfrm>
          <a:off x="1" y="0"/>
          <a:ext cx="9143999" cy="1295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 name="Picture 1"/>
          <p:cNvPicPr>
            <a:picLocks noChangeAspect="1"/>
          </p:cNvPicPr>
          <p:nvPr/>
        </p:nvPicPr>
        <p:blipFill>
          <a:blip r:embed="rId8"/>
          <a:stretch>
            <a:fillRect/>
          </a:stretch>
        </p:blipFill>
        <p:spPr>
          <a:xfrm>
            <a:off x="1066800" y="990600"/>
            <a:ext cx="7621064" cy="5125165"/>
          </a:xfrm>
          <a:prstGeom prst="rect">
            <a:avLst/>
          </a:prstGeom>
        </p:spPr>
      </p:pic>
    </p:spTree>
    <p:extLst>
      <p:ext uri="{BB962C8B-B14F-4D97-AF65-F5344CB8AC3E}">
        <p14:creationId xmlns:p14="http://schemas.microsoft.com/office/powerpoint/2010/main" val="140590644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nvPr>
        </p:nvGraphicFramePr>
        <p:xfrm>
          <a:off x="1" y="0"/>
          <a:ext cx="9143999" cy="1295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Rectangle 2"/>
          <p:cNvSpPr/>
          <p:nvPr/>
        </p:nvSpPr>
        <p:spPr>
          <a:xfrm>
            <a:off x="381000" y="1443841"/>
            <a:ext cx="8763000" cy="3970318"/>
          </a:xfrm>
          <a:prstGeom prst="rect">
            <a:avLst/>
          </a:prstGeom>
        </p:spPr>
        <p:txBody>
          <a:bodyPr wrap="square">
            <a:spAutoFit/>
          </a:bodyPr>
          <a:lstStyle/>
          <a:p>
            <a:pPr algn="just">
              <a:spcAft>
                <a:spcPts val="0"/>
              </a:spcAft>
            </a:pPr>
            <a:r>
              <a:rPr lang="en-US">
                <a:latin typeface="Times New Roman" panose="02020603050405020304" pitchFamily="18" charset="0"/>
                <a:ea typeface="Times New Roman" panose="02020603050405020304" pitchFamily="18" charset="0"/>
              </a:rPr>
              <a:t>Xác định xem nhân tố cạnh tranh nào là chủ yếu và là yếu tố ảnh hưởng để ra quyết định lựa chọn những phương án sản xuất, đầu tư máy móc trang bị, bao gồm: </a:t>
            </a:r>
            <a:endParaRPr lang="en-US" smtClean="0">
              <a:latin typeface="Times New Roman" panose="02020603050405020304" pitchFamily="18" charset="0"/>
              <a:ea typeface="Times New Roman" panose="02020603050405020304" pitchFamily="18" charset="0"/>
            </a:endParaRPr>
          </a:p>
          <a:p>
            <a:pPr marL="457200" indent="-457200" algn="just">
              <a:spcAft>
                <a:spcPts val="0"/>
              </a:spcAft>
              <a:buFontTx/>
              <a:buChar char="-"/>
            </a:pPr>
            <a:r>
              <a:rPr lang="en-US" smtClean="0">
                <a:latin typeface="Times New Roman" panose="02020603050405020304" pitchFamily="18" charset="0"/>
                <a:ea typeface="Times New Roman" panose="02020603050405020304" pitchFamily="18" charset="0"/>
              </a:rPr>
              <a:t>Chất lượng;</a:t>
            </a:r>
          </a:p>
          <a:p>
            <a:pPr marL="457200" indent="-457200" algn="just">
              <a:spcAft>
                <a:spcPts val="0"/>
              </a:spcAft>
              <a:buFontTx/>
              <a:buChar char="-"/>
            </a:pPr>
            <a:r>
              <a:rPr lang="en-US">
                <a:latin typeface="Times New Roman" panose="02020603050405020304" pitchFamily="18" charset="0"/>
                <a:ea typeface="Times New Roman" panose="02020603050405020304" pitchFamily="18" charset="0"/>
              </a:rPr>
              <a:t>Q</a:t>
            </a:r>
            <a:r>
              <a:rPr lang="en-US" smtClean="0">
                <a:latin typeface="Times New Roman" panose="02020603050405020304" pitchFamily="18" charset="0"/>
                <a:ea typeface="Times New Roman" panose="02020603050405020304" pitchFamily="18" charset="0"/>
              </a:rPr>
              <a:t>uy mô;</a:t>
            </a:r>
          </a:p>
          <a:p>
            <a:pPr marL="457200" indent="-457200" algn="just">
              <a:spcAft>
                <a:spcPts val="0"/>
              </a:spcAft>
              <a:buFontTx/>
              <a:buChar char="-"/>
            </a:pPr>
            <a:r>
              <a:rPr lang="en-US">
                <a:latin typeface="Times New Roman" panose="02020603050405020304" pitchFamily="18" charset="0"/>
                <a:ea typeface="Times New Roman" panose="02020603050405020304" pitchFamily="18" charset="0"/>
              </a:rPr>
              <a:t>K</a:t>
            </a:r>
            <a:r>
              <a:rPr lang="en-US" smtClean="0">
                <a:latin typeface="Times New Roman" panose="02020603050405020304" pitchFamily="18" charset="0"/>
                <a:ea typeface="Times New Roman" panose="02020603050405020304" pitchFamily="18" charset="0"/>
              </a:rPr>
              <a:t>ỹ thuật;</a:t>
            </a:r>
          </a:p>
          <a:p>
            <a:pPr marL="457200" indent="-457200" algn="just">
              <a:spcAft>
                <a:spcPts val="0"/>
              </a:spcAft>
              <a:buFontTx/>
              <a:buChar char="-"/>
            </a:pPr>
            <a:r>
              <a:rPr lang="en-US">
                <a:latin typeface="Times New Roman" panose="02020603050405020304" pitchFamily="18" charset="0"/>
                <a:ea typeface="Times New Roman" panose="02020603050405020304" pitchFamily="18" charset="0"/>
              </a:rPr>
              <a:t>G</a:t>
            </a:r>
            <a:r>
              <a:rPr lang="en-US" smtClean="0">
                <a:latin typeface="Times New Roman" panose="02020603050405020304" pitchFamily="18" charset="0"/>
                <a:ea typeface="Times New Roman" panose="02020603050405020304" pitchFamily="18" charset="0"/>
              </a:rPr>
              <a:t>iá tiền;</a:t>
            </a:r>
          </a:p>
          <a:p>
            <a:pPr marL="457200" indent="-457200" algn="just">
              <a:spcAft>
                <a:spcPts val="0"/>
              </a:spcAft>
              <a:buFontTx/>
              <a:buChar char="-"/>
            </a:pPr>
            <a:r>
              <a:rPr lang="en-US">
                <a:latin typeface="Times New Roman" panose="02020603050405020304" pitchFamily="18" charset="0"/>
                <a:ea typeface="Times New Roman" panose="02020603050405020304" pitchFamily="18" charset="0"/>
              </a:rPr>
              <a:t>K</a:t>
            </a:r>
            <a:r>
              <a:rPr lang="en-US" smtClean="0">
                <a:latin typeface="Times New Roman" panose="02020603050405020304" pitchFamily="18" charset="0"/>
                <a:ea typeface="Times New Roman" panose="02020603050405020304" pitchFamily="18" charset="0"/>
              </a:rPr>
              <a:t>hả </a:t>
            </a:r>
            <a:r>
              <a:rPr lang="en-US">
                <a:latin typeface="Times New Roman" panose="02020603050405020304" pitchFamily="18" charset="0"/>
                <a:ea typeface="Times New Roman" panose="02020603050405020304" pitchFamily="18" charset="0"/>
              </a:rPr>
              <a:t>năng đáp ứng </a:t>
            </a:r>
            <a:r>
              <a:rPr lang="en-US" smtClean="0">
                <a:latin typeface="Times New Roman" panose="02020603050405020304" pitchFamily="18" charset="0"/>
                <a:ea typeface="Times New Roman" panose="02020603050405020304" pitchFamily="18" charset="0"/>
              </a:rPr>
              <a:t>nhanh;</a:t>
            </a:r>
          </a:p>
          <a:p>
            <a:pPr marL="457200" indent="-457200" algn="just">
              <a:spcAft>
                <a:spcPts val="0"/>
              </a:spcAft>
              <a:buFontTx/>
              <a:buChar char="-"/>
            </a:pPr>
            <a:r>
              <a:rPr lang="en-US">
                <a:latin typeface="Times New Roman" panose="02020603050405020304" pitchFamily="18" charset="0"/>
                <a:ea typeface="Times New Roman" panose="02020603050405020304" pitchFamily="18" charset="0"/>
              </a:rPr>
              <a:t>K</a:t>
            </a:r>
            <a:r>
              <a:rPr lang="en-US" smtClean="0">
                <a:latin typeface="Times New Roman" panose="02020603050405020304" pitchFamily="18" charset="0"/>
                <a:ea typeface="Times New Roman" panose="02020603050405020304" pitchFamily="18" charset="0"/>
              </a:rPr>
              <a:t>inh </a:t>
            </a:r>
            <a:r>
              <a:rPr lang="en-US">
                <a:latin typeface="Times New Roman" panose="02020603050405020304" pitchFamily="18" charset="0"/>
                <a:ea typeface="Times New Roman" panose="02020603050405020304" pitchFamily="18" charset="0"/>
              </a:rPr>
              <a:t>nghiệm,…</a:t>
            </a:r>
            <a:endParaRPr lang="en-US" sz="240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914316502"/>
      </p:ext>
    </p:extLst>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p:cNvGrpSpPr/>
          <p:nvPr/>
        </p:nvGrpSpPr>
        <p:grpSpPr>
          <a:xfrm>
            <a:off x="965" y="-4825"/>
            <a:ext cx="9109276" cy="1066800"/>
            <a:chOff x="415290" y="5463359"/>
            <a:chExt cx="5814060" cy="678960"/>
          </a:xfrm>
        </p:grpSpPr>
        <p:sp>
          <p:nvSpPr>
            <p:cNvPr id="8" name="Rounded Rectangle 7"/>
            <p:cNvSpPr/>
            <p:nvPr/>
          </p:nvSpPr>
          <p:spPr>
            <a:xfrm>
              <a:off x="415290" y="5463359"/>
              <a:ext cx="5814060" cy="678960"/>
            </a:xfrm>
            <a:prstGeom prst="roundRect">
              <a:avLst/>
            </a:prstGeom>
            <a:solidFill>
              <a:srgbClr val="0070C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3" name="Rounded Rectangle 4"/>
            <p:cNvSpPr txBox="1"/>
            <p:nvPr/>
          </p:nvSpPr>
          <p:spPr>
            <a:xfrm>
              <a:off x="448434" y="5496503"/>
              <a:ext cx="5747772" cy="61267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219758" tIns="0" rIns="219758" bIns="0" numCol="1" spcCol="1270" anchor="ctr" anchorCtr="0">
              <a:noAutofit/>
            </a:bodyPr>
            <a:lstStyle/>
            <a:p>
              <a:pPr marL="0" marR="0" lvl="0" indent="0" algn="ctr" defTabSz="1022350" rtl="0" eaLnBrk="0" fontAlgn="base" latinLnBrk="0" hangingPunct="0">
                <a:lnSpc>
                  <a:spcPct val="90000"/>
                </a:lnSpc>
                <a:spcBef>
                  <a:spcPct val="0"/>
                </a:spcBef>
                <a:spcAft>
                  <a:spcPct val="35000"/>
                </a:spcAft>
                <a:buClrTx/>
                <a:buSzTx/>
                <a:buFontTx/>
                <a:buNone/>
                <a:tabLst/>
                <a:defRPr/>
              </a:pPr>
              <a:r>
                <a:rPr kumimoji="0" lang="en-US" sz="6000" b="1" i="0" u="none" strike="noStrike" kern="1200" cap="none" spc="0" normalizeH="0" baseline="0" noProof="0" smtClean="0">
                  <a:ln>
                    <a:noFill/>
                  </a:ln>
                  <a:solidFill>
                    <a:srgbClr val="FFFFFF"/>
                  </a:solidFill>
                  <a:effectLst/>
                  <a:uLnTx/>
                  <a:uFillTx/>
                  <a:latin typeface="Arial"/>
                  <a:ea typeface="+mn-ea"/>
                  <a:cs typeface="Arial"/>
                </a:rPr>
                <a:t>LƯU</a:t>
              </a:r>
              <a:r>
                <a:rPr kumimoji="0" lang="en-US" sz="6000" b="1" i="0" u="none" strike="noStrike" kern="1200" cap="none" spc="0" normalizeH="0" noProof="0" smtClean="0">
                  <a:ln>
                    <a:noFill/>
                  </a:ln>
                  <a:solidFill>
                    <a:srgbClr val="FFFFFF"/>
                  </a:solidFill>
                  <a:effectLst/>
                  <a:uLnTx/>
                  <a:uFillTx/>
                  <a:latin typeface="Arial"/>
                  <a:ea typeface="+mn-ea"/>
                  <a:cs typeface="Arial"/>
                </a:rPr>
                <a:t> Ý ĐẶC BIỆT</a:t>
              </a:r>
              <a:endParaRPr kumimoji="0" lang="en-US" sz="6000" b="0" i="0" u="none" strike="noStrike" kern="1200" cap="none" spc="0" normalizeH="0" baseline="0" noProof="0">
                <a:ln>
                  <a:noFill/>
                </a:ln>
                <a:solidFill>
                  <a:srgbClr val="FFFFFF"/>
                </a:solidFill>
                <a:effectLst/>
                <a:uLnTx/>
                <a:uFillTx/>
                <a:latin typeface="Arial"/>
                <a:ea typeface="+mn-ea"/>
                <a:cs typeface="Arial"/>
              </a:endParaRPr>
            </a:p>
          </p:txBody>
        </p:sp>
      </p:grpSp>
      <p:sp>
        <p:nvSpPr>
          <p:cNvPr id="2" name="Vertical Scroll 1"/>
          <p:cNvSpPr/>
          <p:nvPr/>
        </p:nvSpPr>
        <p:spPr bwMode="auto">
          <a:xfrm>
            <a:off x="685800" y="1061976"/>
            <a:ext cx="7848600" cy="5787344"/>
          </a:xfrm>
          <a:prstGeom prst="verticalScroll">
            <a:avLst/>
          </a:prstGeom>
          <a:solidFill>
            <a:srgbClr val="0070C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indent="115888" algn="just" eaLnBrk="1" hangingPunct="1">
              <a:spcBef>
                <a:spcPct val="20000"/>
              </a:spcBef>
              <a:buClr>
                <a:srgbClr val="3399FF"/>
              </a:buClr>
            </a:pPr>
            <a:r>
              <a:rPr lang="en-US" sz="3200" smtClean="0">
                <a:solidFill>
                  <a:schemeClr val="bg1"/>
                </a:solidFill>
                <a:latin typeface="Times New Roman" panose="02020603050405020304" pitchFamily="18" charset="0"/>
                <a:cs typeface="Times New Roman" panose="02020603050405020304" pitchFamily="18" charset="0"/>
              </a:rPr>
              <a:t>Bộ </a:t>
            </a:r>
            <a:r>
              <a:rPr lang="en-US" sz="3200">
                <a:solidFill>
                  <a:schemeClr val="bg1"/>
                </a:solidFill>
                <a:latin typeface="Times New Roman" panose="02020603050405020304" pitchFamily="18" charset="0"/>
                <a:cs typeface="Times New Roman" panose="02020603050405020304" pitchFamily="18" charset="0"/>
              </a:rPr>
              <a:t>phận lập kế hoạch sản xuất là phải biết được các thông tin cần phải có liên quan tới tình hình của doanh nghiệp ở hầu hết các phòng ban liên quan tới sản xuất. Bằng phương pháp truyền thống, người lập kế hoạch sẽ tổng hợp các báo cáo từ các phòng ban khác trong doanh nghiệp và tiến hành phân tích để lên kế hoạch sản xuất phù hợp theo tiến độ kế </a:t>
            </a:r>
            <a:r>
              <a:rPr lang="en-US" sz="3200" smtClean="0">
                <a:solidFill>
                  <a:schemeClr val="bg1"/>
                </a:solidFill>
                <a:latin typeface="Times New Roman" panose="02020603050405020304" pitchFamily="18" charset="0"/>
                <a:cs typeface="Times New Roman" panose="02020603050405020304" pitchFamily="18" charset="0"/>
              </a:rPr>
              <a:t>hoạch.</a:t>
            </a:r>
            <a:endParaRPr kumimoji="0" lang="en-US" sz="3200" b="0" i="0" u="none" strike="noStrike" kern="1200" cap="none" spc="0" normalizeH="0" baseline="0" noProof="0" smtClean="0">
              <a:ln>
                <a:noFill/>
              </a:ln>
              <a:solidFill>
                <a:schemeClr val="bg1"/>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9748692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81000" y="76200"/>
            <a:ext cx="5763116" cy="523220"/>
          </a:xfrm>
          <a:prstGeom prst="rect">
            <a:avLst/>
          </a:prstGeom>
        </p:spPr>
        <p:txBody>
          <a:bodyPr wrap="none">
            <a:spAutoFit/>
          </a:bodyPr>
          <a:lstStyle/>
          <a:p>
            <a:pPr lvl="0"/>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3.1.7 </a:t>
            </a:r>
            <a:r>
              <a:rPr lang="en-US" b="1">
                <a:solidFill>
                  <a:schemeClr val="accent1">
                    <a:lumMod val="50000"/>
                  </a:schemeClr>
                </a:solidFill>
                <a:latin typeface="Times New Roman" panose="02020603050405020304" pitchFamily="18" charset="0"/>
                <a:cs typeface="Times New Roman" panose="02020603050405020304" pitchFamily="18" charset="0"/>
              </a:rPr>
              <a:t>Mục tiêu lập kế hoạch sản xuất</a:t>
            </a:r>
            <a:endParaRPr kumimoji="0" lang="en-US" sz="2800" b="1" i="0" u="none" strike="noStrike" kern="1200" cap="none" spc="0" normalizeH="0" baseline="0" noProof="0">
              <a:ln>
                <a:noFill/>
              </a:ln>
              <a:solidFill>
                <a:schemeClr val="accent1">
                  <a:lumMod val="50000"/>
                </a:schemeClr>
              </a:solidFill>
              <a:effectLst/>
              <a:uLnTx/>
              <a:uFillTx/>
              <a:latin typeface="Times New Roman" panose="02020603050405020304" pitchFamily="18" charset="0"/>
              <a:cs typeface="Times New Roman" panose="02020603050405020304" pitchFamily="18" charset="0"/>
            </a:endParaRPr>
          </a:p>
        </p:txBody>
      </p:sp>
      <p:graphicFrame>
        <p:nvGraphicFramePr>
          <p:cNvPr id="4" name="Diagram 3"/>
          <p:cNvGraphicFramePr/>
          <p:nvPr>
            <p:extLst>
              <p:ext uri="{D42A27DB-BD31-4B8C-83A1-F6EECF244321}">
                <p14:modId xmlns:p14="http://schemas.microsoft.com/office/powerpoint/2010/main" val="3810232063"/>
              </p:ext>
            </p:extLst>
          </p:nvPr>
        </p:nvGraphicFramePr>
        <p:xfrm>
          <a:off x="152401" y="599420"/>
          <a:ext cx="8991600" cy="60299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0701822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81000" y="76200"/>
            <a:ext cx="5763116" cy="523220"/>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3.1.7 </a:t>
            </a:r>
            <a:r>
              <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Mục tiêu lập kế hoạch sản xuất</a:t>
            </a:r>
          </a:p>
        </p:txBody>
      </p:sp>
      <p:graphicFrame>
        <p:nvGraphicFramePr>
          <p:cNvPr id="4" name="Diagram 3"/>
          <p:cNvGraphicFramePr/>
          <p:nvPr>
            <p:extLst>
              <p:ext uri="{D42A27DB-BD31-4B8C-83A1-F6EECF244321}">
                <p14:modId xmlns:p14="http://schemas.microsoft.com/office/powerpoint/2010/main" val="1053834896"/>
              </p:ext>
            </p:extLst>
          </p:nvPr>
        </p:nvGraphicFramePr>
        <p:xfrm>
          <a:off x="-152400" y="533400"/>
          <a:ext cx="9296400" cy="1295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Folded Corner 4"/>
          <p:cNvSpPr/>
          <p:nvPr/>
        </p:nvSpPr>
        <p:spPr bwMode="auto">
          <a:xfrm>
            <a:off x="2438400" y="1752600"/>
            <a:ext cx="4572000" cy="5105400"/>
          </a:xfrm>
          <a:prstGeom prst="foldedCorner">
            <a:avLst/>
          </a:prstGeom>
          <a:solidFill>
            <a:srgbClr val="92D05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en-US" sz="3200">
                <a:solidFill>
                  <a:schemeClr val="bg1"/>
                </a:solidFill>
                <a:latin typeface="Times New Roman" panose="02020603050405020304" pitchFamily="18" charset="0"/>
                <a:cs typeface="Times New Roman" panose="02020603050405020304" pitchFamily="18" charset="0"/>
              </a:rPr>
              <a:t>Kế hoạch sản xuất được đề ra để giúp cho việc quản lý, phân công nguồn nhân lực, hoạt động của máy móc, thiết bị, qui trình sản xuất sao cho nhanh chóng, tiết kiệm chi phí và hiệu quả nhất.</a:t>
            </a:r>
          </a:p>
        </p:txBody>
      </p:sp>
    </p:spTree>
    <p:extLst>
      <p:ext uri="{BB962C8B-B14F-4D97-AF65-F5344CB8AC3E}">
        <p14:creationId xmlns:p14="http://schemas.microsoft.com/office/powerpoint/2010/main" val="103624358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81000" y="-76200"/>
            <a:ext cx="5763116" cy="523220"/>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3.1.7 </a:t>
            </a:r>
            <a:r>
              <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Mục tiêu lập kế hoạch sản xuất</a:t>
            </a:r>
          </a:p>
        </p:txBody>
      </p:sp>
      <p:graphicFrame>
        <p:nvGraphicFramePr>
          <p:cNvPr id="4" name="Diagram 3"/>
          <p:cNvGraphicFramePr/>
          <p:nvPr>
            <p:extLst>
              <p:ext uri="{D42A27DB-BD31-4B8C-83A1-F6EECF244321}">
                <p14:modId xmlns:p14="http://schemas.microsoft.com/office/powerpoint/2010/main" val="491298859"/>
              </p:ext>
            </p:extLst>
          </p:nvPr>
        </p:nvGraphicFramePr>
        <p:xfrm>
          <a:off x="-76200" y="381000"/>
          <a:ext cx="9220200" cy="1143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Flowchart: Data 1"/>
          <p:cNvSpPr/>
          <p:nvPr/>
        </p:nvSpPr>
        <p:spPr bwMode="auto">
          <a:xfrm>
            <a:off x="2133600" y="1219200"/>
            <a:ext cx="5105400" cy="5674489"/>
          </a:xfrm>
          <a:prstGeom prst="flowChartInputOutput">
            <a:avLst/>
          </a:prstGeom>
          <a:solidFill>
            <a:srgbClr val="00B0F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en-US">
                <a:solidFill>
                  <a:schemeClr val="bg1"/>
                </a:solidFill>
                <a:latin typeface="Times New Roman" panose="02020603050405020304" pitchFamily="18" charset="0"/>
                <a:cs typeface="Times New Roman" panose="02020603050405020304" pitchFamily="18" charset="0"/>
              </a:rPr>
              <a:t>Khi kế hoạch sản xuất chưa đủ chi tiết và hợp lý, có thể sẽ gây ra sự chồng chéo, tiêu hao nguồn nhân lực, lãng phí thời gian và chi phí, từ đó, có thể phát sinh những vấn đề lớn hơn gây ảnh hưởng tới cả doanh nghiệp.</a:t>
            </a:r>
          </a:p>
        </p:txBody>
      </p:sp>
    </p:spTree>
    <p:extLst>
      <p:ext uri="{BB962C8B-B14F-4D97-AF65-F5344CB8AC3E}">
        <p14:creationId xmlns:p14="http://schemas.microsoft.com/office/powerpoint/2010/main" val="153108898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81000" y="76200"/>
            <a:ext cx="5763116" cy="523220"/>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3.1.7 </a:t>
            </a:r>
            <a:r>
              <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Mục tiêu lập kế hoạch sản xuất</a:t>
            </a:r>
          </a:p>
        </p:txBody>
      </p:sp>
      <p:graphicFrame>
        <p:nvGraphicFramePr>
          <p:cNvPr id="4" name="Diagram 3"/>
          <p:cNvGraphicFramePr/>
          <p:nvPr>
            <p:extLst>
              <p:ext uri="{D42A27DB-BD31-4B8C-83A1-F6EECF244321}">
                <p14:modId xmlns:p14="http://schemas.microsoft.com/office/powerpoint/2010/main" val="4245040974"/>
              </p:ext>
            </p:extLst>
          </p:nvPr>
        </p:nvGraphicFramePr>
        <p:xfrm>
          <a:off x="-76200" y="457200"/>
          <a:ext cx="9220200" cy="1143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Rounded Rectangle 1"/>
          <p:cNvSpPr/>
          <p:nvPr/>
        </p:nvSpPr>
        <p:spPr bwMode="auto">
          <a:xfrm>
            <a:off x="1066800" y="1447800"/>
            <a:ext cx="7010400" cy="5410200"/>
          </a:xfrm>
          <a:prstGeom prst="roundRect">
            <a:avLst/>
          </a:prstGeom>
          <a:solidFill>
            <a:srgbClr val="92D05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en-US" sz="3200">
                <a:solidFill>
                  <a:schemeClr val="bg1"/>
                </a:solidFill>
                <a:latin typeface="Times New Roman" panose="02020603050405020304" pitchFamily="18" charset="0"/>
                <a:cs typeface="Times New Roman" panose="02020603050405020304" pitchFamily="18" charset="0"/>
              </a:rPr>
              <a:t>Khi xảy ra bất kì sự cố nào đẩy quá trình sản xuất đi khỏi quỹ đạo đã được định sẵn, các hoạt động sản xuất phải đối mặt với sự nhiễu loạn, và bị đình trệ. </a:t>
            </a:r>
          </a:p>
          <a:p>
            <a:pPr algn="just"/>
            <a:r>
              <a:rPr lang="en-US" sz="3200">
                <a:solidFill>
                  <a:schemeClr val="bg1"/>
                </a:solidFill>
                <a:latin typeface="Times New Roman" panose="02020603050405020304" pitchFamily="18" charset="0"/>
                <a:cs typeface="Times New Roman" panose="02020603050405020304" pitchFamily="18" charset="0"/>
              </a:rPr>
              <a:t>Việc dự đoán được những rủi ro, vấn đề phát sinh trong quá trình sản xuất để lên kế hoạch phòng tránh và đưa ra hướng giải quyết kịp thời, tránh cho sự việc đi quá xa, gây mất kiểm soát.</a:t>
            </a:r>
          </a:p>
        </p:txBody>
      </p:sp>
    </p:spTree>
    <p:extLst>
      <p:ext uri="{BB962C8B-B14F-4D97-AF65-F5344CB8AC3E}">
        <p14:creationId xmlns:p14="http://schemas.microsoft.com/office/powerpoint/2010/main" val="19682698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81000" y="76200"/>
            <a:ext cx="5763116" cy="523220"/>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3.1.7 </a:t>
            </a:r>
            <a:r>
              <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Mục tiêu lập kế hoạch sản xuất</a:t>
            </a:r>
          </a:p>
        </p:txBody>
      </p:sp>
      <p:graphicFrame>
        <p:nvGraphicFramePr>
          <p:cNvPr id="4" name="Diagram 3"/>
          <p:cNvGraphicFramePr/>
          <p:nvPr>
            <p:extLst>
              <p:ext uri="{D42A27DB-BD31-4B8C-83A1-F6EECF244321}">
                <p14:modId xmlns:p14="http://schemas.microsoft.com/office/powerpoint/2010/main" val="42419528"/>
              </p:ext>
            </p:extLst>
          </p:nvPr>
        </p:nvGraphicFramePr>
        <p:xfrm>
          <a:off x="-76200" y="610995"/>
          <a:ext cx="9220200" cy="1143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Picture 4"/>
          <p:cNvPicPr>
            <a:picLocks noChangeAspect="1"/>
          </p:cNvPicPr>
          <p:nvPr/>
        </p:nvPicPr>
        <p:blipFill>
          <a:blip r:embed="rId8"/>
          <a:stretch>
            <a:fillRect/>
          </a:stretch>
        </p:blipFill>
        <p:spPr>
          <a:xfrm>
            <a:off x="5784448" y="1447800"/>
            <a:ext cx="3359552" cy="2228503"/>
          </a:xfrm>
          <a:prstGeom prst="rect">
            <a:avLst/>
          </a:prstGeom>
        </p:spPr>
      </p:pic>
      <p:pic>
        <p:nvPicPr>
          <p:cNvPr id="6" name="Picture 5"/>
          <p:cNvPicPr>
            <a:picLocks noChangeAspect="1"/>
          </p:cNvPicPr>
          <p:nvPr/>
        </p:nvPicPr>
        <p:blipFill>
          <a:blip r:embed="rId9"/>
          <a:stretch>
            <a:fillRect/>
          </a:stretch>
        </p:blipFill>
        <p:spPr>
          <a:xfrm>
            <a:off x="3295303" y="3676303"/>
            <a:ext cx="3181697" cy="3181697"/>
          </a:xfrm>
          <a:prstGeom prst="rect">
            <a:avLst/>
          </a:prstGeom>
        </p:spPr>
      </p:pic>
      <p:pic>
        <p:nvPicPr>
          <p:cNvPr id="7" name="Picture 6"/>
          <p:cNvPicPr>
            <a:picLocks noChangeAspect="1"/>
          </p:cNvPicPr>
          <p:nvPr/>
        </p:nvPicPr>
        <p:blipFill>
          <a:blip r:embed="rId10"/>
          <a:stretch>
            <a:fillRect/>
          </a:stretch>
        </p:blipFill>
        <p:spPr>
          <a:xfrm>
            <a:off x="25078" y="1753995"/>
            <a:ext cx="3275205" cy="3275205"/>
          </a:xfrm>
          <a:prstGeom prst="rect">
            <a:avLst/>
          </a:prstGeom>
        </p:spPr>
      </p:pic>
    </p:spTree>
    <p:extLst>
      <p:ext uri="{BB962C8B-B14F-4D97-AF65-F5344CB8AC3E}">
        <p14:creationId xmlns:p14="http://schemas.microsoft.com/office/powerpoint/2010/main" val="73317166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par>
                                <p:cTn id="8" presetID="6"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in)">
                                      <p:cBhvr>
                                        <p:cTn id="10" dur="2000"/>
                                        <p:tgtEl>
                                          <p:spTgt spid="5"/>
                                        </p:tgtEl>
                                      </p:cBhvr>
                                    </p:animEffect>
                                  </p:childTnLst>
                                </p:cTn>
                              </p:par>
                              <p:par>
                                <p:cTn id="11" presetID="6" presetClass="entr" presetSubtype="1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circle(in)">
                                      <p:cBhvr>
                                        <p:cTn id="13"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82947"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938" y="304800"/>
            <a:ext cx="9110663" cy="6062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46487117"/>
      </p:ext>
    </p:extLst>
  </p:cSld>
  <p:clrMapOvr>
    <a:masterClrMapping/>
  </p:clrMapOvr>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73731" name="Rounded Rectangle 7"/>
          <p:cNvSpPr>
            <a:spLocks noChangeArrowheads="1"/>
          </p:cNvSpPr>
          <p:nvPr/>
        </p:nvSpPr>
        <p:spPr bwMode="auto">
          <a:xfrm>
            <a:off x="0" y="36513"/>
            <a:ext cx="9144000" cy="6821487"/>
          </a:xfrm>
          <a:prstGeom prst="roundRect">
            <a:avLst>
              <a:gd name="adj" fmla="val 16667"/>
            </a:avLst>
          </a:prstGeom>
          <a:solidFill>
            <a:schemeClr val="accent1">
              <a:lumMod val="25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lang="en-US" sz="4000" b="1">
              <a:solidFill>
                <a:srgbClr val="FFFFFF"/>
              </a:solidFill>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lang="en-US" sz="4000" b="1">
              <a:solidFill>
                <a:srgbClr val="FFFFFF"/>
              </a:solidFill>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lang="en-US" sz="4000" b="1">
              <a:solidFill>
                <a:srgbClr val="FFFFFF"/>
              </a:solidFill>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5400" b="1" i="0" u="none" strike="noStrike" kern="1200" cap="none" spc="0" normalizeH="0" baseline="0" noProof="0" smtClean="0">
                <a:ln>
                  <a:noFill/>
                </a:ln>
                <a:solidFill>
                  <a:srgbClr val="FFC000"/>
                </a:solidFill>
                <a:effectLst/>
                <a:uLnTx/>
                <a:uFillTx/>
                <a:latin typeface="Arial" panose="020B0604020202020204" pitchFamily="34" charset="0"/>
                <a:ea typeface="+mn-ea"/>
                <a:cs typeface="Arial" panose="020B0604020202020204" pitchFamily="34" charset="0"/>
              </a:rPr>
              <a:t>CÂU</a:t>
            </a:r>
            <a:r>
              <a:rPr kumimoji="0" lang="en-US" sz="5400" b="1" i="0" u="none" strike="noStrike" kern="1200" cap="none" spc="0" normalizeH="0" noProof="0" smtClean="0">
                <a:ln>
                  <a:noFill/>
                </a:ln>
                <a:solidFill>
                  <a:srgbClr val="FFC000"/>
                </a:solidFill>
                <a:effectLst/>
                <a:uLnTx/>
                <a:uFillTx/>
                <a:latin typeface="Arial" panose="020B0604020202020204" pitchFamily="34" charset="0"/>
                <a:ea typeface="+mn-ea"/>
                <a:cs typeface="Arial" panose="020B0604020202020204" pitchFamily="34" charset="0"/>
              </a:rPr>
              <a:t> HỎI</a:t>
            </a: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514350" lvl="0" indent="-514350">
              <a:buClr>
                <a:srgbClr val="CCCCFF"/>
              </a:buClr>
              <a:buAutoNum type="arabicPeriod"/>
            </a:pPr>
            <a:r>
              <a:rPr lang="en-US" b="1" smtClean="0">
                <a:solidFill>
                  <a:schemeClr val="bg1"/>
                </a:solidFill>
              </a:rPr>
              <a:t>Để</a:t>
            </a:r>
            <a:r>
              <a:rPr lang="en-US" b="1">
                <a:solidFill>
                  <a:schemeClr val="bg1"/>
                </a:solidFill>
              </a:rPr>
              <a:t> lập kế hoạch cho </a:t>
            </a:r>
            <a:r>
              <a:rPr lang="en-US" b="1">
                <a:solidFill>
                  <a:schemeClr val="bg1"/>
                </a:solidFill>
              </a:rPr>
              <a:t>sản </a:t>
            </a:r>
            <a:r>
              <a:rPr lang="en-US" b="1" smtClean="0">
                <a:solidFill>
                  <a:schemeClr val="bg1"/>
                </a:solidFill>
              </a:rPr>
              <a:t>xuất chúng ta cần làm những công việc gì?</a:t>
            </a:r>
          </a:p>
          <a:p>
            <a:pPr marL="514350" lvl="0" indent="-514350">
              <a:buClr>
                <a:srgbClr val="CCCCFF"/>
              </a:buClr>
              <a:buAutoNum type="arabicPeriod"/>
            </a:pPr>
            <a:r>
              <a:rPr lang="en-US" b="1" smtClean="0">
                <a:solidFill>
                  <a:schemeClr val="bg1"/>
                </a:solidFill>
              </a:rPr>
              <a:t>Hãy liệt kê các bước trong quy </a:t>
            </a:r>
            <a:r>
              <a:rPr lang="en-US" b="1">
                <a:solidFill>
                  <a:schemeClr val="bg1"/>
                </a:solidFill>
              </a:rPr>
              <a:t>trình lập kế hoạch vận hành điều độ </a:t>
            </a:r>
            <a:r>
              <a:rPr lang="en-US" b="1">
                <a:solidFill>
                  <a:schemeClr val="bg1"/>
                </a:solidFill>
              </a:rPr>
              <a:t>sản </a:t>
            </a:r>
            <a:r>
              <a:rPr lang="en-US" b="1" smtClean="0">
                <a:solidFill>
                  <a:schemeClr val="bg1"/>
                </a:solidFill>
              </a:rPr>
              <a:t>xuất?</a:t>
            </a:r>
            <a:endParaRPr kumimoji="0" lang="en-US" b="1" i="0" u="none" strike="noStrike" kern="1200" cap="none" spc="0" normalizeH="0" noProof="0" smtClean="0">
              <a:ln>
                <a:noFill/>
              </a:ln>
              <a:solidFill>
                <a:schemeClr val="bg1"/>
              </a:solidFill>
              <a:effectLst/>
              <a:uLnTx/>
              <a:uFillTx/>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lang="en-US" b="1" baseline="0">
              <a:solidFill>
                <a:srgbClr val="FFFFFF"/>
              </a:solidFill>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lang="en-US" b="1" baseline="0">
              <a:solidFill>
                <a:srgbClr val="FFFFFF"/>
              </a:solidFill>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lang="en-US" b="1" baseline="0">
              <a:solidFill>
                <a:srgbClr val="FFFFFF"/>
              </a:solidFill>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lang="en-US" b="1" baseline="0">
              <a:solidFill>
                <a:srgbClr val="FFFFFF"/>
              </a:solidFill>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lang="en-US" b="1" baseline="0">
              <a:solidFill>
                <a:srgbClr val="FFFFFF"/>
              </a:solidFill>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0"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pic>
        <p:nvPicPr>
          <p:cNvPr id="99332"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2514600" cy="195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6762842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3731"/>
                                        </p:tgtEl>
                                        <p:attrNameLst>
                                          <p:attrName>style.visibility</p:attrName>
                                        </p:attrNameLst>
                                      </p:cBhvr>
                                      <p:to>
                                        <p:strVal val="visible"/>
                                      </p:to>
                                    </p:set>
                                    <p:animEffect transition="in" filter="circle(in)">
                                      <p:cBhvr>
                                        <p:cTn id="7" dur="2000"/>
                                        <p:tgtEl>
                                          <p:spTgt spid="737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1" grpId="0" animBg="1"/>
    </p:bldLst>
  </p:timing>
</p:sld>
</file>

<file path=ppt/theme/theme1.xml><?xml version="1.0" encoding="utf-8"?>
<a:theme xmlns:a="http://schemas.openxmlformats.org/drawingml/2006/main" name="Ocean">
  <a:themeElements>
    <a:clrScheme name="Ocean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fontScheme name="Ocean">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lnDef>
  </a:objectDefaults>
  <a:extraClrSchemeLst>
    <a:extraClrScheme>
      <a:clrScheme name="Ocean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Ocean 2">
        <a:dk1>
          <a:srgbClr val="000066"/>
        </a:dk1>
        <a:lt1>
          <a:srgbClr val="FFFFFF"/>
        </a:lt1>
        <a:dk2>
          <a:srgbClr val="5D93FF"/>
        </a:dk2>
        <a:lt2>
          <a:srgbClr val="FFFFFF"/>
        </a:lt2>
        <a:accent1>
          <a:srgbClr val="6666FF"/>
        </a:accent1>
        <a:accent2>
          <a:srgbClr val="9999FF"/>
        </a:accent2>
        <a:accent3>
          <a:srgbClr val="B6C8FF"/>
        </a:accent3>
        <a:accent4>
          <a:srgbClr val="DADADA"/>
        </a:accent4>
        <a:accent5>
          <a:srgbClr val="B8B8FF"/>
        </a:accent5>
        <a:accent6>
          <a:srgbClr val="8A8AE7"/>
        </a:accent6>
        <a:hlink>
          <a:srgbClr val="FF3300"/>
        </a:hlink>
        <a:folHlink>
          <a:srgbClr val="FF9900"/>
        </a:folHlink>
      </a:clrScheme>
      <a:clrMap bg1="dk2" tx1="lt1" bg2="dk1" tx2="lt2" accent1="accent1" accent2="accent2" accent3="accent3" accent4="accent4" accent5="accent5" accent6="accent6" hlink="hlink" folHlink="folHlink"/>
    </a:extraClrScheme>
    <a:extraClrScheme>
      <a:clrScheme name="Ocean 3">
        <a:dk1>
          <a:srgbClr val="000000"/>
        </a:dk1>
        <a:lt1>
          <a:srgbClr val="FFFFFF"/>
        </a:lt1>
        <a:dk2>
          <a:srgbClr val="572E88"/>
        </a:dk2>
        <a:lt2>
          <a:srgbClr val="FFFFFF"/>
        </a:lt2>
        <a:accent1>
          <a:srgbClr val="FF6600"/>
        </a:accent1>
        <a:accent2>
          <a:srgbClr val="FFCC00"/>
        </a:accent2>
        <a:accent3>
          <a:srgbClr val="B4ADC3"/>
        </a:accent3>
        <a:accent4>
          <a:srgbClr val="DADADA"/>
        </a:accent4>
        <a:accent5>
          <a:srgbClr val="FFB8AA"/>
        </a:accent5>
        <a:accent6>
          <a:srgbClr val="E7B900"/>
        </a:accent6>
        <a:hlink>
          <a:srgbClr val="33CCCC"/>
        </a:hlink>
        <a:folHlink>
          <a:srgbClr val="36CC64"/>
        </a:folHlink>
      </a:clrScheme>
      <a:clrMap bg1="dk2" tx1="lt1" bg2="dk1" tx2="lt2" accent1="accent1" accent2="accent2" accent3="accent3" accent4="accent4" accent5="accent5" accent6="accent6" hlink="hlink" folHlink="folHlink"/>
    </a:extraClrScheme>
    <a:extraClrScheme>
      <a:clrScheme name="Ocean 4">
        <a:dk1>
          <a:srgbClr val="003366"/>
        </a:dk1>
        <a:lt1>
          <a:srgbClr val="FFFFFF"/>
        </a:lt1>
        <a:dk2>
          <a:srgbClr val="666699"/>
        </a:dk2>
        <a:lt2>
          <a:srgbClr val="FFFFFF"/>
        </a:lt2>
        <a:accent1>
          <a:srgbClr val="9966FF"/>
        </a:accent1>
        <a:accent2>
          <a:srgbClr val="00CC66"/>
        </a:accent2>
        <a:accent3>
          <a:srgbClr val="B8B8CA"/>
        </a:accent3>
        <a:accent4>
          <a:srgbClr val="DADADA"/>
        </a:accent4>
        <a:accent5>
          <a:srgbClr val="CAB8FF"/>
        </a:accent5>
        <a:accent6>
          <a:srgbClr val="00B95C"/>
        </a:accent6>
        <a:hlink>
          <a:srgbClr val="65C8FF"/>
        </a:hlink>
        <a:folHlink>
          <a:srgbClr val="FFCC99"/>
        </a:folHlink>
      </a:clrScheme>
      <a:clrMap bg1="dk2" tx1="lt1" bg2="dk1" tx2="lt2" accent1="accent1" accent2="accent2" accent3="accent3" accent4="accent4" accent5="accent5" accent6="accent6" hlink="hlink" folHlink="folHlink"/>
    </a:extraClrScheme>
    <a:extraClrScheme>
      <a:clrScheme name="Ocean 5">
        <a:dk1>
          <a:srgbClr val="000000"/>
        </a:dk1>
        <a:lt1>
          <a:srgbClr val="FFFFFF"/>
        </a:lt1>
        <a:dk2>
          <a:srgbClr val="336600"/>
        </a:dk2>
        <a:lt2>
          <a:srgbClr val="FFFFFF"/>
        </a:lt2>
        <a:accent1>
          <a:srgbClr val="B7C533"/>
        </a:accent1>
        <a:accent2>
          <a:srgbClr val="CCCCFF"/>
        </a:accent2>
        <a:accent3>
          <a:srgbClr val="ADB8AA"/>
        </a:accent3>
        <a:accent4>
          <a:srgbClr val="DADADA"/>
        </a:accent4>
        <a:accent5>
          <a:srgbClr val="D8DFAD"/>
        </a:accent5>
        <a:accent6>
          <a:srgbClr val="B9B9E7"/>
        </a:accent6>
        <a:hlink>
          <a:srgbClr val="FFFFCC"/>
        </a:hlink>
        <a:folHlink>
          <a:srgbClr val="FF9900"/>
        </a:folHlink>
      </a:clrScheme>
      <a:clrMap bg1="dk2" tx1="lt1" bg2="dk1" tx2="lt2" accent1="accent1" accent2="accent2" accent3="accent3" accent4="accent4" accent5="accent5" accent6="accent6" hlink="hlink" folHlink="folHlink"/>
    </a:extraClrScheme>
    <a:extraClrScheme>
      <a:clrScheme name="Ocean 6">
        <a:dk1>
          <a:srgbClr val="000000"/>
        </a:dk1>
        <a:lt1>
          <a:srgbClr val="FFFFFF"/>
        </a:lt1>
        <a:dk2>
          <a:srgbClr val="006B80"/>
        </a:dk2>
        <a:lt2>
          <a:srgbClr val="C1CB75"/>
        </a:lt2>
        <a:accent1>
          <a:srgbClr val="6F8406"/>
        </a:accent1>
        <a:accent2>
          <a:srgbClr val="D9E288"/>
        </a:accent2>
        <a:accent3>
          <a:srgbClr val="AABAC0"/>
        </a:accent3>
        <a:accent4>
          <a:srgbClr val="DADADA"/>
        </a:accent4>
        <a:accent5>
          <a:srgbClr val="BBC2AA"/>
        </a:accent5>
        <a:accent6>
          <a:srgbClr val="C4CD7B"/>
        </a:accent6>
        <a:hlink>
          <a:srgbClr val="00CC00"/>
        </a:hlink>
        <a:folHlink>
          <a:srgbClr val="C0FF73"/>
        </a:folHlink>
      </a:clrScheme>
      <a:clrMap bg1="dk2" tx1="lt1" bg2="dk1" tx2="lt2" accent1="accent1" accent2="accent2" accent3="accent3" accent4="accent4" accent5="accent5" accent6="accent6" hlink="hlink" folHlink="folHlink"/>
    </a:extraClrScheme>
    <a:extraClrScheme>
      <a:clrScheme name="Ocean 7">
        <a:dk1>
          <a:srgbClr val="5F5F5F"/>
        </a:dk1>
        <a:lt1>
          <a:srgbClr val="FFFFFF"/>
        </a:lt1>
        <a:dk2>
          <a:srgbClr val="FF6600"/>
        </a:dk2>
        <a:lt2>
          <a:srgbClr val="FFFFFF"/>
        </a:lt2>
        <a:accent1>
          <a:srgbClr val="CC6600"/>
        </a:accent1>
        <a:accent2>
          <a:srgbClr val="FF6600"/>
        </a:accent2>
        <a:accent3>
          <a:srgbClr val="FFB8AA"/>
        </a:accent3>
        <a:accent4>
          <a:srgbClr val="DADADA"/>
        </a:accent4>
        <a:accent5>
          <a:srgbClr val="E2B8AA"/>
        </a:accent5>
        <a:accent6>
          <a:srgbClr val="E75C00"/>
        </a:accent6>
        <a:hlink>
          <a:srgbClr val="FFFF99"/>
        </a:hlink>
        <a:folHlink>
          <a:srgbClr val="FFCC99"/>
        </a:folHlink>
      </a:clrScheme>
      <a:clrMap bg1="dk2" tx1="lt1" bg2="dk1" tx2="lt2" accent1="accent1" accent2="accent2" accent3="accent3" accent4="accent4" accent5="accent5" accent6="accent6" hlink="hlink" folHlink="folHlink"/>
    </a:extraClrScheme>
    <a:extraClrScheme>
      <a:clrScheme name="Ocean 8">
        <a:dk1>
          <a:srgbClr val="000000"/>
        </a:dk1>
        <a:lt1>
          <a:srgbClr val="FFFFFF"/>
        </a:lt1>
        <a:dk2>
          <a:srgbClr val="FFBA2F"/>
        </a:dk2>
        <a:lt2>
          <a:srgbClr val="A50021"/>
        </a:lt2>
        <a:accent1>
          <a:srgbClr val="FF6600"/>
        </a:accent1>
        <a:accent2>
          <a:srgbClr val="CC6600"/>
        </a:accent2>
        <a:accent3>
          <a:srgbClr val="FFD9AD"/>
        </a:accent3>
        <a:accent4>
          <a:srgbClr val="DADADA"/>
        </a:accent4>
        <a:accent5>
          <a:srgbClr val="FFB8AA"/>
        </a:accent5>
        <a:accent6>
          <a:srgbClr val="B95C00"/>
        </a:accent6>
        <a:hlink>
          <a:srgbClr val="663300"/>
        </a:hlink>
        <a:folHlink>
          <a:srgbClr val="CC99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Watermark">
  <a:themeElements>
    <a:clrScheme name="Watermark 1">
      <a:dk1>
        <a:srgbClr val="000000"/>
      </a:dk1>
      <a:lt1>
        <a:srgbClr val="FFFFFF"/>
      </a:lt1>
      <a:dk2>
        <a:srgbClr val="000000"/>
      </a:dk2>
      <a:lt2>
        <a:srgbClr val="808080"/>
      </a:lt2>
      <a:accent1>
        <a:srgbClr val="CCCCFF"/>
      </a:accent1>
      <a:accent2>
        <a:srgbClr val="D9D8EC"/>
      </a:accent2>
      <a:accent3>
        <a:srgbClr val="FFFFFF"/>
      </a:accent3>
      <a:accent4>
        <a:srgbClr val="000000"/>
      </a:accent4>
      <a:accent5>
        <a:srgbClr val="E2E2FF"/>
      </a:accent5>
      <a:accent6>
        <a:srgbClr val="C4C4D6"/>
      </a:accent6>
      <a:hlink>
        <a:srgbClr val="6767FF"/>
      </a:hlink>
      <a:folHlink>
        <a:srgbClr val="9933FF"/>
      </a:folHlink>
    </a:clrScheme>
    <a:fontScheme name="Watermark">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lnDef>
  </a:objectDefaults>
  <a:extraClrSchemeLst>
    <a:extraClrScheme>
      <a:clrScheme name="Watermark 1">
        <a:dk1>
          <a:srgbClr val="000000"/>
        </a:dk1>
        <a:lt1>
          <a:srgbClr val="FFFFFF"/>
        </a:lt1>
        <a:dk2>
          <a:srgbClr val="000000"/>
        </a:dk2>
        <a:lt2>
          <a:srgbClr val="808080"/>
        </a:lt2>
        <a:accent1>
          <a:srgbClr val="CCCCFF"/>
        </a:accent1>
        <a:accent2>
          <a:srgbClr val="D9D8EC"/>
        </a:accent2>
        <a:accent3>
          <a:srgbClr val="FFFFFF"/>
        </a:accent3>
        <a:accent4>
          <a:srgbClr val="000000"/>
        </a:accent4>
        <a:accent5>
          <a:srgbClr val="E2E2FF"/>
        </a:accent5>
        <a:accent6>
          <a:srgbClr val="C4C4D6"/>
        </a:accent6>
        <a:hlink>
          <a:srgbClr val="6767FF"/>
        </a:hlink>
        <a:folHlink>
          <a:srgbClr val="9933FF"/>
        </a:folHlink>
      </a:clrScheme>
      <a:clrMap bg1="lt1" tx1="dk1" bg2="lt2" tx2="dk2" accent1="accent1" accent2="accent2" accent3="accent3" accent4="accent4" accent5="accent5" accent6="accent6" hlink="hlink" folHlink="folHlink"/>
    </a:extraClrScheme>
    <a:extraClrScheme>
      <a:clrScheme name="Watermark 2">
        <a:dk1>
          <a:srgbClr val="000000"/>
        </a:dk1>
        <a:lt1>
          <a:srgbClr val="FFFFFF"/>
        </a:lt1>
        <a:dk2>
          <a:srgbClr val="666633"/>
        </a:dk2>
        <a:lt2>
          <a:srgbClr val="5F5F5F"/>
        </a:lt2>
        <a:accent1>
          <a:srgbClr val="FFCC00"/>
        </a:accent1>
        <a:accent2>
          <a:srgbClr val="EFF0B2"/>
        </a:accent2>
        <a:accent3>
          <a:srgbClr val="FFFFFF"/>
        </a:accent3>
        <a:accent4>
          <a:srgbClr val="000000"/>
        </a:accent4>
        <a:accent5>
          <a:srgbClr val="FFE2AA"/>
        </a:accent5>
        <a:accent6>
          <a:srgbClr val="D9D9A1"/>
        </a:accent6>
        <a:hlink>
          <a:srgbClr val="808000"/>
        </a:hlink>
        <a:folHlink>
          <a:srgbClr val="CCCC00"/>
        </a:folHlink>
      </a:clrScheme>
      <a:clrMap bg1="lt1" tx1="dk1" bg2="lt2" tx2="dk2" accent1="accent1" accent2="accent2" accent3="accent3" accent4="accent4" accent5="accent5" accent6="accent6" hlink="hlink" folHlink="folHlink"/>
    </a:extraClrScheme>
    <a:extraClrScheme>
      <a:clrScheme name="Watermark 3">
        <a:dk1>
          <a:srgbClr val="000000"/>
        </a:dk1>
        <a:lt1>
          <a:srgbClr val="FFFFFF"/>
        </a:lt1>
        <a:dk2>
          <a:srgbClr val="000000"/>
        </a:dk2>
        <a:lt2>
          <a:srgbClr val="666699"/>
        </a:lt2>
        <a:accent1>
          <a:srgbClr val="9BB0CB"/>
        </a:accent1>
        <a:accent2>
          <a:srgbClr val="D1E0CE"/>
        </a:accent2>
        <a:accent3>
          <a:srgbClr val="FFFFFF"/>
        </a:accent3>
        <a:accent4>
          <a:srgbClr val="000000"/>
        </a:accent4>
        <a:accent5>
          <a:srgbClr val="CBD4E2"/>
        </a:accent5>
        <a:accent6>
          <a:srgbClr val="BDCBBA"/>
        </a:accent6>
        <a:hlink>
          <a:srgbClr val="8EA642"/>
        </a:hlink>
        <a:folHlink>
          <a:srgbClr val="CCCC00"/>
        </a:folHlink>
      </a:clrScheme>
      <a:clrMap bg1="lt1" tx1="dk1" bg2="lt2" tx2="dk2" accent1="accent1" accent2="accent2" accent3="accent3" accent4="accent4" accent5="accent5" accent6="accent6" hlink="hlink" folHlink="folHlink"/>
    </a:extraClrScheme>
    <a:extraClrScheme>
      <a:clrScheme name="Watermark 4">
        <a:dk1>
          <a:srgbClr val="333300"/>
        </a:dk1>
        <a:lt1>
          <a:srgbClr val="FFFFCC"/>
        </a:lt1>
        <a:dk2>
          <a:srgbClr val="336600"/>
        </a:dk2>
        <a:lt2>
          <a:srgbClr val="FFFFCC"/>
        </a:lt2>
        <a:accent1>
          <a:srgbClr val="99CC00"/>
        </a:accent1>
        <a:accent2>
          <a:srgbClr val="669900"/>
        </a:accent2>
        <a:accent3>
          <a:srgbClr val="ADB8AA"/>
        </a:accent3>
        <a:accent4>
          <a:srgbClr val="DADAAE"/>
        </a:accent4>
        <a:accent5>
          <a:srgbClr val="CAE2AA"/>
        </a:accent5>
        <a:accent6>
          <a:srgbClr val="5C8A00"/>
        </a:accent6>
        <a:hlink>
          <a:srgbClr val="CC9900"/>
        </a:hlink>
        <a:folHlink>
          <a:srgbClr val="FFCC00"/>
        </a:folHlink>
      </a:clrScheme>
      <a:clrMap bg1="dk2" tx1="lt1" bg2="dk1" tx2="lt2" accent1="accent1" accent2="accent2" accent3="accent3" accent4="accent4" accent5="accent5" accent6="accent6" hlink="hlink" folHlink="folHlink"/>
    </a:extraClrScheme>
    <a:extraClrScheme>
      <a:clrScheme name="Watermark 5">
        <a:dk1>
          <a:srgbClr val="424458"/>
        </a:dk1>
        <a:lt1>
          <a:srgbClr val="FFFFFF"/>
        </a:lt1>
        <a:dk2>
          <a:srgbClr val="004A48"/>
        </a:dk2>
        <a:lt2>
          <a:srgbClr val="FFFFFF"/>
        </a:lt2>
        <a:accent1>
          <a:srgbClr val="83B200"/>
        </a:accent1>
        <a:accent2>
          <a:srgbClr val="006260"/>
        </a:accent2>
        <a:accent3>
          <a:srgbClr val="AAB1B1"/>
        </a:accent3>
        <a:accent4>
          <a:srgbClr val="DADADA"/>
        </a:accent4>
        <a:accent5>
          <a:srgbClr val="C1D5AA"/>
        </a:accent5>
        <a:accent6>
          <a:srgbClr val="005856"/>
        </a:accent6>
        <a:hlink>
          <a:srgbClr val="6666FF"/>
        </a:hlink>
        <a:folHlink>
          <a:srgbClr val="B2B2B2"/>
        </a:folHlink>
      </a:clrScheme>
      <a:clrMap bg1="dk2" tx1="lt1" bg2="dk1" tx2="lt2" accent1="accent1" accent2="accent2" accent3="accent3" accent4="accent4" accent5="accent5" accent6="accent6" hlink="hlink" folHlink="folHlink"/>
    </a:extraClrScheme>
    <a:extraClrScheme>
      <a:clrScheme name="Watermark 6">
        <a:dk1>
          <a:srgbClr val="000000"/>
        </a:dk1>
        <a:lt1>
          <a:srgbClr val="FFFFFF"/>
        </a:lt1>
        <a:dk2>
          <a:srgbClr val="1C2046"/>
        </a:dk2>
        <a:lt2>
          <a:srgbClr val="FFFFFF"/>
        </a:lt2>
        <a:accent1>
          <a:srgbClr val="00CCFF"/>
        </a:accent1>
        <a:accent2>
          <a:srgbClr val="2D226E"/>
        </a:accent2>
        <a:accent3>
          <a:srgbClr val="ABABB0"/>
        </a:accent3>
        <a:accent4>
          <a:srgbClr val="DADADA"/>
        </a:accent4>
        <a:accent5>
          <a:srgbClr val="AAE2FF"/>
        </a:accent5>
        <a:accent6>
          <a:srgbClr val="281E63"/>
        </a:accent6>
        <a:hlink>
          <a:srgbClr val="666699"/>
        </a:hlink>
        <a:folHlink>
          <a:srgbClr val="9999FF"/>
        </a:folHlink>
      </a:clrScheme>
      <a:clrMap bg1="dk2" tx1="lt1" bg2="dk1" tx2="lt2" accent1="accent1" accent2="accent2" accent3="accent3" accent4="accent4" accent5="accent5" accent6="accent6" hlink="hlink" folHlink="folHlink"/>
    </a:extraClrScheme>
    <a:extraClrScheme>
      <a:clrScheme name="Watermark 7">
        <a:dk1>
          <a:srgbClr val="424458"/>
        </a:dk1>
        <a:lt1>
          <a:srgbClr val="FFFFFF"/>
        </a:lt1>
        <a:dk2>
          <a:srgbClr val="000066"/>
        </a:dk2>
        <a:lt2>
          <a:srgbClr val="FFFFFF"/>
        </a:lt2>
        <a:accent1>
          <a:srgbClr val="6666FF"/>
        </a:accent1>
        <a:accent2>
          <a:srgbClr val="333399"/>
        </a:accent2>
        <a:accent3>
          <a:srgbClr val="AAAAB8"/>
        </a:accent3>
        <a:accent4>
          <a:srgbClr val="DADADA"/>
        </a:accent4>
        <a:accent5>
          <a:srgbClr val="B8B8FF"/>
        </a:accent5>
        <a:accent6>
          <a:srgbClr val="2D2D8A"/>
        </a:accent6>
        <a:hlink>
          <a:srgbClr val="FF9900"/>
        </a:hlink>
        <a:folHlink>
          <a:srgbClr val="CCCC00"/>
        </a:folHlink>
      </a:clrScheme>
      <a:clrMap bg1="dk2" tx1="lt1" bg2="dk1" tx2="lt2" accent1="accent1" accent2="accent2" accent3="accent3" accent4="accent4" accent5="accent5" accent6="accent6" hlink="hlink" folHlink="folHlink"/>
    </a:extraClrScheme>
    <a:extraClrScheme>
      <a:clrScheme name="Watermark 8">
        <a:dk1>
          <a:srgbClr val="1C1C1C"/>
        </a:dk1>
        <a:lt1>
          <a:srgbClr val="FFFFCC"/>
        </a:lt1>
        <a:dk2>
          <a:srgbClr val="390B20"/>
        </a:dk2>
        <a:lt2>
          <a:srgbClr val="FFFFCC"/>
        </a:lt2>
        <a:accent1>
          <a:srgbClr val="FF916F"/>
        </a:accent1>
        <a:accent2>
          <a:srgbClr val="561450"/>
        </a:accent2>
        <a:accent3>
          <a:srgbClr val="AEAAAB"/>
        </a:accent3>
        <a:accent4>
          <a:srgbClr val="DADAAE"/>
        </a:accent4>
        <a:accent5>
          <a:srgbClr val="FFC7BB"/>
        </a:accent5>
        <a:accent6>
          <a:srgbClr val="4D1148"/>
        </a:accent6>
        <a:hlink>
          <a:srgbClr val="637D95"/>
        </a:hlink>
        <a:folHlink>
          <a:srgbClr val="FFCC00"/>
        </a:folHlink>
      </a:clrScheme>
      <a:clrMap bg1="dk2" tx1="lt1" bg2="dk1" tx2="lt2" accent1="accent1" accent2="accent2" accent3="accent3" accent4="accent4" accent5="accent5" accent6="accent6" hlink="hlink" folHlink="folHlink"/>
    </a:extraClrScheme>
    <a:extraClrScheme>
      <a:clrScheme name="Watermark 9">
        <a:dk1>
          <a:srgbClr val="4C0000"/>
        </a:dk1>
        <a:lt1>
          <a:srgbClr val="FFFFFF"/>
        </a:lt1>
        <a:dk2>
          <a:srgbClr val="722104"/>
        </a:dk2>
        <a:lt2>
          <a:srgbClr val="FFFFFF"/>
        </a:lt2>
        <a:accent1>
          <a:srgbClr val="CC6600"/>
        </a:accent1>
        <a:accent2>
          <a:srgbClr val="8A2E00"/>
        </a:accent2>
        <a:accent3>
          <a:srgbClr val="BCABAA"/>
        </a:accent3>
        <a:accent4>
          <a:srgbClr val="DADADA"/>
        </a:accent4>
        <a:accent5>
          <a:srgbClr val="E2B8AA"/>
        </a:accent5>
        <a:accent6>
          <a:srgbClr val="7D2900"/>
        </a:accent6>
        <a:hlink>
          <a:srgbClr val="FFCC00"/>
        </a:hlink>
        <a:folHlink>
          <a:srgbClr val="FF99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Maple">
  <a:themeElements>
    <a:clrScheme name="Maple 1">
      <a:dk1>
        <a:srgbClr val="BB5F03"/>
      </a:dk1>
      <a:lt1>
        <a:srgbClr val="FFFFFF"/>
      </a:lt1>
      <a:dk2>
        <a:srgbClr val="993300"/>
      </a:dk2>
      <a:lt2>
        <a:srgbClr val="FEEC94"/>
      </a:lt2>
      <a:accent1>
        <a:srgbClr val="FF9900"/>
      </a:accent1>
      <a:accent2>
        <a:srgbClr val="B76A03"/>
      </a:accent2>
      <a:accent3>
        <a:srgbClr val="CAADAA"/>
      </a:accent3>
      <a:accent4>
        <a:srgbClr val="DADADA"/>
      </a:accent4>
      <a:accent5>
        <a:srgbClr val="FFCAAA"/>
      </a:accent5>
      <a:accent6>
        <a:srgbClr val="A65F02"/>
      </a:accent6>
      <a:hlink>
        <a:srgbClr val="FFFFCC"/>
      </a:hlink>
      <a:folHlink>
        <a:srgbClr val="CCCC00"/>
      </a:folHlink>
    </a:clrScheme>
    <a:fontScheme name="Maple">
      <a:majorFont>
        <a:latin typeface="Times New Roman"/>
        <a:ea typeface=""/>
        <a:cs typeface="Arial"/>
      </a:majorFont>
      <a:minorFont>
        <a:latin typeface="Times New Roman"/>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lnDef>
  </a:objectDefaults>
  <a:extraClrSchemeLst>
    <a:extraClrScheme>
      <a:clrScheme name="Maple 1">
        <a:dk1>
          <a:srgbClr val="BB5F03"/>
        </a:dk1>
        <a:lt1>
          <a:srgbClr val="FFFFFF"/>
        </a:lt1>
        <a:dk2>
          <a:srgbClr val="993300"/>
        </a:dk2>
        <a:lt2>
          <a:srgbClr val="FEEC94"/>
        </a:lt2>
        <a:accent1>
          <a:srgbClr val="FF9900"/>
        </a:accent1>
        <a:accent2>
          <a:srgbClr val="B76A03"/>
        </a:accent2>
        <a:accent3>
          <a:srgbClr val="CAADAA"/>
        </a:accent3>
        <a:accent4>
          <a:srgbClr val="DADADA"/>
        </a:accent4>
        <a:accent5>
          <a:srgbClr val="FFCAAA"/>
        </a:accent5>
        <a:accent6>
          <a:srgbClr val="A65F02"/>
        </a:accent6>
        <a:hlink>
          <a:srgbClr val="FFFFCC"/>
        </a:hlink>
        <a:folHlink>
          <a:srgbClr val="CCCC00"/>
        </a:folHlink>
      </a:clrScheme>
      <a:clrMap bg1="dk2" tx1="lt1" bg2="dk1" tx2="lt2" accent1="accent1" accent2="accent2" accent3="accent3" accent4="accent4" accent5="accent5" accent6="accent6" hlink="hlink" folHlink="folHlink"/>
    </a:extraClrScheme>
    <a:extraClrScheme>
      <a:clrScheme name="Maple 2">
        <a:dk1>
          <a:srgbClr val="EA9306"/>
        </a:dk1>
        <a:lt1>
          <a:srgbClr val="FFFFFF"/>
        </a:lt1>
        <a:dk2>
          <a:srgbClr val="FAC120"/>
        </a:dk2>
        <a:lt2>
          <a:srgbClr val="FFFDD1"/>
        </a:lt2>
        <a:accent1>
          <a:srgbClr val="CC6600"/>
        </a:accent1>
        <a:accent2>
          <a:srgbClr val="FF9933"/>
        </a:accent2>
        <a:accent3>
          <a:srgbClr val="FCDDAB"/>
        </a:accent3>
        <a:accent4>
          <a:srgbClr val="DADADA"/>
        </a:accent4>
        <a:accent5>
          <a:srgbClr val="E2B8AA"/>
        </a:accent5>
        <a:accent6>
          <a:srgbClr val="E78A2D"/>
        </a:accent6>
        <a:hlink>
          <a:srgbClr val="A50021"/>
        </a:hlink>
        <a:folHlink>
          <a:srgbClr val="666633"/>
        </a:folHlink>
      </a:clrScheme>
      <a:clrMap bg1="dk2" tx1="lt1" bg2="dk1" tx2="lt2" accent1="accent1" accent2="accent2" accent3="accent3" accent4="accent4" accent5="accent5" accent6="accent6" hlink="hlink" folHlink="folHlink"/>
    </a:extraClrScheme>
    <a:extraClrScheme>
      <a:clrScheme name="Maple 3">
        <a:dk1>
          <a:srgbClr val="000000"/>
        </a:dk1>
        <a:lt1>
          <a:srgbClr val="FFFFCC"/>
        </a:lt1>
        <a:dk2>
          <a:srgbClr val="A26D18"/>
        </a:dk2>
        <a:lt2>
          <a:srgbClr val="F9D793"/>
        </a:lt2>
        <a:accent1>
          <a:srgbClr val="FFD05B"/>
        </a:accent1>
        <a:accent2>
          <a:srgbClr val="FEE1A8"/>
        </a:accent2>
        <a:accent3>
          <a:srgbClr val="FFFFE2"/>
        </a:accent3>
        <a:accent4>
          <a:srgbClr val="000000"/>
        </a:accent4>
        <a:accent5>
          <a:srgbClr val="FFE4B5"/>
        </a:accent5>
        <a:accent6>
          <a:srgbClr val="E6CC98"/>
        </a:accent6>
        <a:hlink>
          <a:srgbClr val="FF0000"/>
        </a:hlink>
        <a:folHlink>
          <a:srgbClr val="CC6600"/>
        </a:folHlink>
      </a:clrScheme>
      <a:clrMap bg1="lt1" tx1="dk1" bg2="lt2" tx2="dk2" accent1="accent1" accent2="accent2" accent3="accent3" accent4="accent4" accent5="accent5" accent6="accent6" hlink="hlink" folHlink="folHlink"/>
    </a:extraClrScheme>
    <a:extraClrScheme>
      <a:clrScheme name="Maple 4">
        <a:dk1>
          <a:srgbClr val="008000"/>
        </a:dk1>
        <a:lt1>
          <a:srgbClr val="FFFFFF"/>
        </a:lt1>
        <a:dk2>
          <a:srgbClr val="005800"/>
        </a:dk2>
        <a:lt2>
          <a:srgbClr val="FFFFCC"/>
        </a:lt2>
        <a:accent1>
          <a:srgbClr val="00CC99"/>
        </a:accent1>
        <a:accent2>
          <a:srgbClr val="007825"/>
        </a:accent2>
        <a:accent3>
          <a:srgbClr val="AAB4AA"/>
        </a:accent3>
        <a:accent4>
          <a:srgbClr val="DADADA"/>
        </a:accent4>
        <a:accent5>
          <a:srgbClr val="AAE2CA"/>
        </a:accent5>
        <a:accent6>
          <a:srgbClr val="006C20"/>
        </a:accent6>
        <a:hlink>
          <a:srgbClr val="9966FF"/>
        </a:hlink>
        <a:folHlink>
          <a:srgbClr val="99CCFF"/>
        </a:folHlink>
      </a:clrScheme>
      <a:clrMap bg1="dk2" tx1="lt1" bg2="dk1" tx2="lt2" accent1="accent1" accent2="accent2" accent3="accent3" accent4="accent4" accent5="accent5" accent6="accent6" hlink="hlink" folHlink="folHlink"/>
    </a:extraClrScheme>
    <a:extraClrScheme>
      <a:clrScheme name="Maple 5">
        <a:dk1>
          <a:srgbClr val="56925A"/>
        </a:dk1>
        <a:lt1>
          <a:srgbClr val="FFFFFF"/>
        </a:lt1>
        <a:dk2>
          <a:srgbClr val="6FB56D"/>
        </a:dk2>
        <a:lt2>
          <a:srgbClr val="FFFFCC"/>
        </a:lt2>
        <a:accent1>
          <a:srgbClr val="2B877C"/>
        </a:accent1>
        <a:accent2>
          <a:srgbClr val="5A9A5F"/>
        </a:accent2>
        <a:accent3>
          <a:srgbClr val="BBD7BA"/>
        </a:accent3>
        <a:accent4>
          <a:srgbClr val="DADADA"/>
        </a:accent4>
        <a:accent5>
          <a:srgbClr val="ACC3BF"/>
        </a:accent5>
        <a:accent6>
          <a:srgbClr val="518B55"/>
        </a:accent6>
        <a:hlink>
          <a:srgbClr val="99FF33"/>
        </a:hlink>
        <a:folHlink>
          <a:srgbClr val="CCFF99"/>
        </a:folHlink>
      </a:clrScheme>
      <a:clrMap bg1="dk2" tx1="lt1" bg2="dk1" tx2="lt2" accent1="accent1" accent2="accent2" accent3="accent3" accent4="accent4" accent5="accent5" accent6="accent6" hlink="hlink" folHlink="folHlink"/>
    </a:extraClrScheme>
    <a:extraClrScheme>
      <a:clrScheme name="Maple 6">
        <a:dk1>
          <a:srgbClr val="006699"/>
        </a:dk1>
        <a:lt1>
          <a:srgbClr val="FFFFFF"/>
        </a:lt1>
        <a:dk2>
          <a:srgbClr val="006666"/>
        </a:dk2>
        <a:lt2>
          <a:srgbClr val="CCECFF"/>
        </a:lt2>
        <a:accent1>
          <a:srgbClr val="00CCFF"/>
        </a:accent1>
        <a:accent2>
          <a:srgbClr val="017A83"/>
        </a:accent2>
        <a:accent3>
          <a:srgbClr val="AAB8B8"/>
        </a:accent3>
        <a:accent4>
          <a:srgbClr val="DADADA"/>
        </a:accent4>
        <a:accent5>
          <a:srgbClr val="AAE2FF"/>
        </a:accent5>
        <a:accent6>
          <a:srgbClr val="016E76"/>
        </a:accent6>
        <a:hlink>
          <a:srgbClr val="FFFFCC"/>
        </a:hlink>
        <a:folHlink>
          <a:srgbClr val="99FF99"/>
        </a:folHlink>
      </a:clrScheme>
      <a:clrMap bg1="dk2" tx1="lt1" bg2="dk1" tx2="lt2" accent1="accent1" accent2="accent2" accent3="accent3" accent4="accent4" accent5="accent5" accent6="accent6" hlink="hlink" folHlink="folHlink"/>
    </a:extraClrScheme>
    <a:extraClrScheme>
      <a:clrScheme name="Maple 7">
        <a:dk1>
          <a:srgbClr val="80ACC4"/>
        </a:dk1>
        <a:lt1>
          <a:srgbClr val="FFFFFF"/>
        </a:lt1>
        <a:dk2>
          <a:srgbClr val="B3D1DF"/>
        </a:dk2>
        <a:lt2>
          <a:srgbClr val="FFFFFF"/>
        </a:lt2>
        <a:accent1>
          <a:srgbClr val="5089A8"/>
        </a:accent1>
        <a:accent2>
          <a:srgbClr val="BBC6DB"/>
        </a:accent2>
        <a:accent3>
          <a:srgbClr val="D6E5EC"/>
        </a:accent3>
        <a:accent4>
          <a:srgbClr val="DADADA"/>
        </a:accent4>
        <a:accent5>
          <a:srgbClr val="B3C4D1"/>
        </a:accent5>
        <a:accent6>
          <a:srgbClr val="A9B3C6"/>
        </a:accent6>
        <a:hlink>
          <a:srgbClr val="0000FF"/>
        </a:hlink>
        <a:folHlink>
          <a:srgbClr val="006699"/>
        </a:folHlink>
      </a:clrScheme>
      <a:clrMap bg1="dk2" tx1="lt1" bg2="dk1" tx2="lt2" accent1="accent1" accent2="accent2" accent3="accent3" accent4="accent4" accent5="accent5" accent6="accent6" hlink="hlink" folHlink="folHlink"/>
    </a:extraClrScheme>
    <a:extraClrScheme>
      <a:clrScheme name="Maple 8">
        <a:dk1>
          <a:srgbClr val="5700AE"/>
        </a:dk1>
        <a:lt1>
          <a:srgbClr val="FFFFFF"/>
        </a:lt1>
        <a:dk2>
          <a:srgbClr val="7301CB"/>
        </a:dk2>
        <a:lt2>
          <a:srgbClr val="C5C5FF"/>
        </a:lt2>
        <a:accent1>
          <a:srgbClr val="9999FF"/>
        </a:accent1>
        <a:accent2>
          <a:srgbClr val="7000E0"/>
        </a:accent2>
        <a:accent3>
          <a:srgbClr val="BCAAE2"/>
        </a:accent3>
        <a:accent4>
          <a:srgbClr val="DADADA"/>
        </a:accent4>
        <a:accent5>
          <a:srgbClr val="CACAFF"/>
        </a:accent5>
        <a:accent6>
          <a:srgbClr val="6500CB"/>
        </a:accent6>
        <a:hlink>
          <a:srgbClr val="99F3FF"/>
        </a:hlink>
        <a:folHlink>
          <a:srgbClr val="CCCCFF"/>
        </a:folHlink>
      </a:clrScheme>
      <a:clrMap bg1="dk2" tx1="lt1" bg2="dk1" tx2="lt2" accent1="accent1" accent2="accent2" accent3="accent3" accent4="accent4" accent5="accent5" accent6="accent6" hlink="hlink" folHlink="folHlink"/>
    </a:extraClrScheme>
    <a:extraClrScheme>
      <a:clrScheme name="Maple 9">
        <a:dk1>
          <a:srgbClr val="003366"/>
        </a:dk1>
        <a:lt1>
          <a:srgbClr val="FFFFFF"/>
        </a:lt1>
        <a:dk2>
          <a:srgbClr val="003366"/>
        </a:dk2>
        <a:lt2>
          <a:srgbClr val="CBD5DF"/>
        </a:lt2>
        <a:accent1>
          <a:srgbClr val="A9BEE9"/>
        </a:accent1>
        <a:accent2>
          <a:srgbClr val="D6E4F2"/>
        </a:accent2>
        <a:accent3>
          <a:srgbClr val="FFFFFF"/>
        </a:accent3>
        <a:accent4>
          <a:srgbClr val="002A56"/>
        </a:accent4>
        <a:accent5>
          <a:srgbClr val="D1DBF2"/>
        </a:accent5>
        <a:accent6>
          <a:srgbClr val="C2CFDB"/>
        </a:accent6>
        <a:hlink>
          <a:srgbClr val="0000CC"/>
        </a:hlink>
        <a:folHlink>
          <a:srgbClr val="8668E8"/>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71_slide">
  <a:themeElements>
    <a:clrScheme name="71_slide 1">
      <a:dk1>
        <a:srgbClr val="000000"/>
      </a:dk1>
      <a:lt1>
        <a:srgbClr val="D6DBEF"/>
      </a:lt1>
      <a:dk2>
        <a:srgbClr val="000000"/>
      </a:dk2>
      <a:lt2>
        <a:srgbClr val="B2B2B2"/>
      </a:lt2>
      <a:accent1>
        <a:srgbClr val="EFEBF7"/>
      </a:accent1>
      <a:accent2>
        <a:srgbClr val="B2BBE4"/>
      </a:accent2>
      <a:accent3>
        <a:srgbClr val="E8EAF6"/>
      </a:accent3>
      <a:accent4>
        <a:srgbClr val="000000"/>
      </a:accent4>
      <a:accent5>
        <a:srgbClr val="F6F3FA"/>
      </a:accent5>
      <a:accent6>
        <a:srgbClr val="A1A9CF"/>
      </a:accent6>
      <a:hlink>
        <a:srgbClr val="6379CE"/>
      </a:hlink>
      <a:folHlink>
        <a:srgbClr val="31459C"/>
      </a:folHlink>
    </a:clrScheme>
    <a:fontScheme name="71_slide">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71_slide 1">
        <a:dk1>
          <a:srgbClr val="000000"/>
        </a:dk1>
        <a:lt1>
          <a:srgbClr val="D6DBEF"/>
        </a:lt1>
        <a:dk2>
          <a:srgbClr val="000000"/>
        </a:dk2>
        <a:lt2>
          <a:srgbClr val="B2B2B2"/>
        </a:lt2>
        <a:accent1>
          <a:srgbClr val="EFEBF7"/>
        </a:accent1>
        <a:accent2>
          <a:srgbClr val="B2BBE4"/>
        </a:accent2>
        <a:accent3>
          <a:srgbClr val="E8EAF6"/>
        </a:accent3>
        <a:accent4>
          <a:srgbClr val="000000"/>
        </a:accent4>
        <a:accent5>
          <a:srgbClr val="F6F3FA"/>
        </a:accent5>
        <a:accent6>
          <a:srgbClr val="A1A9CF"/>
        </a:accent6>
        <a:hlink>
          <a:srgbClr val="6379CE"/>
        </a:hlink>
        <a:folHlink>
          <a:srgbClr val="31459C"/>
        </a:folHlink>
      </a:clrScheme>
      <a:clrMap bg1="lt1" tx1="dk1" bg2="lt2" tx2="dk2" accent1="accent1" accent2="accent2" accent3="accent3" accent4="accent4" accent5="accent5" accent6="accent6" hlink="hlink" folHlink="folHlink"/>
    </a:extraClrScheme>
    <a:extraClrScheme>
      <a:clrScheme name="71_slide 2">
        <a:dk1>
          <a:srgbClr val="000000"/>
        </a:dk1>
        <a:lt1>
          <a:srgbClr val="D6DBEF"/>
        </a:lt1>
        <a:dk2>
          <a:srgbClr val="000000"/>
        </a:dk2>
        <a:lt2>
          <a:srgbClr val="B2B2B2"/>
        </a:lt2>
        <a:accent1>
          <a:srgbClr val="A0ABDA"/>
        </a:accent1>
        <a:accent2>
          <a:srgbClr val="7CB0CC"/>
        </a:accent2>
        <a:accent3>
          <a:srgbClr val="E8EAF6"/>
        </a:accent3>
        <a:accent4>
          <a:srgbClr val="000000"/>
        </a:accent4>
        <a:accent5>
          <a:srgbClr val="CDD2EA"/>
        </a:accent5>
        <a:accent6>
          <a:srgbClr val="709FB9"/>
        </a:accent6>
        <a:hlink>
          <a:srgbClr val="586BBE"/>
        </a:hlink>
        <a:folHlink>
          <a:srgbClr val="846BC5"/>
        </a:folHlink>
      </a:clrScheme>
      <a:clrMap bg1="lt1" tx1="dk1" bg2="lt2" tx2="dk2" accent1="accent1" accent2="accent2" accent3="accent3" accent4="accent4" accent5="accent5" accent6="accent6" hlink="hlink" folHlink="folHlink"/>
    </a:extraClrScheme>
    <a:extraClrScheme>
      <a:clrScheme name="71_slide 3">
        <a:dk1>
          <a:srgbClr val="000000"/>
        </a:dk1>
        <a:lt1>
          <a:srgbClr val="D6DBEF"/>
        </a:lt1>
        <a:dk2>
          <a:srgbClr val="000000"/>
        </a:dk2>
        <a:lt2>
          <a:srgbClr val="B2B2B2"/>
        </a:lt2>
        <a:accent1>
          <a:srgbClr val="D3D38E"/>
        </a:accent1>
        <a:accent2>
          <a:srgbClr val="DBAF8F"/>
        </a:accent2>
        <a:accent3>
          <a:srgbClr val="E8EAF6"/>
        </a:accent3>
        <a:accent4>
          <a:srgbClr val="000000"/>
        </a:accent4>
        <a:accent5>
          <a:srgbClr val="E6E6C6"/>
        </a:accent5>
        <a:accent6>
          <a:srgbClr val="C69E81"/>
        </a:accent6>
        <a:hlink>
          <a:srgbClr val="7C8BCC"/>
        </a:hlink>
        <a:folHlink>
          <a:srgbClr val="929239"/>
        </a:folHlink>
      </a:clrScheme>
      <a:clrMap bg1="lt1" tx1="dk1" bg2="lt2" tx2="dk2" accent1="accent1" accent2="accent2" accent3="accent3" accent4="accent4" accent5="accent5" accent6="accent6" hlink="hlink" folHlink="folHlink"/>
    </a:extraClrScheme>
    <a:extraClrScheme>
      <a:clrScheme name="71_slide 4">
        <a:dk1>
          <a:srgbClr val="000000"/>
        </a:dk1>
        <a:lt1>
          <a:srgbClr val="D6DBEF"/>
        </a:lt1>
        <a:dk2>
          <a:srgbClr val="000000"/>
        </a:dk2>
        <a:lt2>
          <a:srgbClr val="B2B2B2"/>
        </a:lt2>
        <a:accent1>
          <a:srgbClr val="C5C56A"/>
        </a:accent1>
        <a:accent2>
          <a:srgbClr val="7C8BCC"/>
        </a:accent2>
        <a:accent3>
          <a:srgbClr val="E8EAF6"/>
        </a:accent3>
        <a:accent4>
          <a:srgbClr val="000000"/>
        </a:accent4>
        <a:accent5>
          <a:srgbClr val="DFDFB9"/>
        </a:accent5>
        <a:accent6>
          <a:srgbClr val="707DB9"/>
        </a:accent6>
        <a:hlink>
          <a:srgbClr val="B68F47"/>
        </a:hlink>
        <a:folHlink>
          <a:srgbClr val="B6478F"/>
        </a:folHlink>
      </a:clrScheme>
      <a:clrMap bg1="lt1" tx1="dk1" bg2="lt2" tx2="dk2" accent1="accent1" accent2="accent2" accent3="accent3" accent4="accent4" accent5="accent5" accent6="accent6" hlink="hlink" folHlink="folHlink"/>
    </a:extraClrScheme>
    <a:extraClrScheme>
      <a:clrScheme name="71_slide 5">
        <a:dk1>
          <a:srgbClr val="000000"/>
        </a:dk1>
        <a:lt1>
          <a:srgbClr val="FFFFFF"/>
        </a:lt1>
        <a:dk2>
          <a:srgbClr val="000000"/>
        </a:dk2>
        <a:lt2>
          <a:srgbClr val="B2B2B2"/>
        </a:lt2>
        <a:accent1>
          <a:srgbClr val="EFEBF7"/>
        </a:accent1>
        <a:accent2>
          <a:srgbClr val="B2BBE4"/>
        </a:accent2>
        <a:accent3>
          <a:srgbClr val="FFFFFF"/>
        </a:accent3>
        <a:accent4>
          <a:srgbClr val="000000"/>
        </a:accent4>
        <a:accent5>
          <a:srgbClr val="F6F3FA"/>
        </a:accent5>
        <a:accent6>
          <a:srgbClr val="A1A9CF"/>
        </a:accent6>
        <a:hlink>
          <a:srgbClr val="6379CE"/>
        </a:hlink>
        <a:folHlink>
          <a:srgbClr val="31459C"/>
        </a:folHlink>
      </a:clrScheme>
      <a:clrMap bg1="lt1" tx1="dk1" bg2="lt2" tx2="dk2" accent1="accent1" accent2="accent2" accent3="accent3" accent4="accent4" accent5="accent5" accent6="accent6" hlink="hlink" folHlink="folHlink"/>
    </a:extraClrScheme>
    <a:extraClrScheme>
      <a:clrScheme name="71_slide 6">
        <a:dk1>
          <a:srgbClr val="000000"/>
        </a:dk1>
        <a:lt1>
          <a:srgbClr val="FFFFFF"/>
        </a:lt1>
        <a:dk2>
          <a:srgbClr val="000000"/>
        </a:dk2>
        <a:lt2>
          <a:srgbClr val="B2B2B2"/>
        </a:lt2>
        <a:accent1>
          <a:srgbClr val="A0ABDA"/>
        </a:accent1>
        <a:accent2>
          <a:srgbClr val="7CB0CC"/>
        </a:accent2>
        <a:accent3>
          <a:srgbClr val="FFFFFF"/>
        </a:accent3>
        <a:accent4>
          <a:srgbClr val="000000"/>
        </a:accent4>
        <a:accent5>
          <a:srgbClr val="CDD2EA"/>
        </a:accent5>
        <a:accent6>
          <a:srgbClr val="709FB9"/>
        </a:accent6>
        <a:hlink>
          <a:srgbClr val="586BBE"/>
        </a:hlink>
        <a:folHlink>
          <a:srgbClr val="846BC5"/>
        </a:folHlink>
      </a:clrScheme>
      <a:clrMap bg1="lt1" tx1="dk1" bg2="lt2" tx2="dk2" accent1="accent1" accent2="accent2" accent3="accent3" accent4="accent4" accent5="accent5" accent6="accent6" hlink="hlink" folHlink="folHlink"/>
    </a:extraClrScheme>
    <a:extraClrScheme>
      <a:clrScheme name="71_slide 7">
        <a:dk1>
          <a:srgbClr val="000000"/>
        </a:dk1>
        <a:lt1>
          <a:srgbClr val="FFFFFF"/>
        </a:lt1>
        <a:dk2>
          <a:srgbClr val="000000"/>
        </a:dk2>
        <a:lt2>
          <a:srgbClr val="B2B2B2"/>
        </a:lt2>
        <a:accent1>
          <a:srgbClr val="D3D38E"/>
        </a:accent1>
        <a:accent2>
          <a:srgbClr val="DBAF8F"/>
        </a:accent2>
        <a:accent3>
          <a:srgbClr val="FFFFFF"/>
        </a:accent3>
        <a:accent4>
          <a:srgbClr val="000000"/>
        </a:accent4>
        <a:accent5>
          <a:srgbClr val="E6E6C6"/>
        </a:accent5>
        <a:accent6>
          <a:srgbClr val="C69E81"/>
        </a:accent6>
        <a:hlink>
          <a:srgbClr val="7C8BCC"/>
        </a:hlink>
        <a:folHlink>
          <a:srgbClr val="929239"/>
        </a:folHlink>
      </a:clrScheme>
      <a:clrMap bg1="lt1" tx1="dk1" bg2="lt2" tx2="dk2" accent1="accent1" accent2="accent2" accent3="accent3" accent4="accent4" accent5="accent5" accent6="accent6" hlink="hlink" folHlink="folHlink"/>
    </a:extraClrScheme>
    <a:extraClrScheme>
      <a:clrScheme name="71_slide 8">
        <a:dk1>
          <a:srgbClr val="000000"/>
        </a:dk1>
        <a:lt1>
          <a:srgbClr val="FFFFFF"/>
        </a:lt1>
        <a:dk2>
          <a:srgbClr val="000000"/>
        </a:dk2>
        <a:lt2>
          <a:srgbClr val="B2B2B2"/>
        </a:lt2>
        <a:accent1>
          <a:srgbClr val="C5C56A"/>
        </a:accent1>
        <a:accent2>
          <a:srgbClr val="7C8BCC"/>
        </a:accent2>
        <a:accent3>
          <a:srgbClr val="FFFFFF"/>
        </a:accent3>
        <a:accent4>
          <a:srgbClr val="000000"/>
        </a:accent4>
        <a:accent5>
          <a:srgbClr val="DFDFB9"/>
        </a:accent5>
        <a:accent6>
          <a:srgbClr val="707DB9"/>
        </a:accent6>
        <a:hlink>
          <a:srgbClr val="B68F47"/>
        </a:hlink>
        <a:folHlink>
          <a:srgbClr val="B6478F"/>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1_019emeraldsatin">
  <a:themeElements>
    <a:clrScheme name="1_019emeraldsatin 4">
      <a:dk1>
        <a:srgbClr val="000000"/>
      </a:dk1>
      <a:lt1>
        <a:srgbClr val="9ACD32"/>
      </a:lt1>
      <a:dk2>
        <a:srgbClr val="000000"/>
      </a:dk2>
      <a:lt2>
        <a:srgbClr val="919191"/>
      </a:lt2>
      <a:accent1>
        <a:srgbClr val="7DA627"/>
      </a:accent1>
      <a:accent2>
        <a:srgbClr val="DEAA22"/>
      </a:accent2>
      <a:accent3>
        <a:srgbClr val="CAE3AD"/>
      </a:accent3>
      <a:accent4>
        <a:srgbClr val="000000"/>
      </a:accent4>
      <a:accent5>
        <a:srgbClr val="BFD0AC"/>
      </a:accent5>
      <a:accent6>
        <a:srgbClr val="C99A1E"/>
      </a:accent6>
      <a:hlink>
        <a:srgbClr val="2734A4"/>
      </a:hlink>
      <a:folHlink>
        <a:srgbClr val="A42648"/>
      </a:folHlink>
    </a:clrScheme>
    <a:fontScheme name="1_019emeraldsati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019emeraldsatin 1">
        <a:dk1>
          <a:srgbClr val="000000"/>
        </a:dk1>
        <a:lt1>
          <a:srgbClr val="9ACD32"/>
        </a:lt1>
        <a:dk2>
          <a:srgbClr val="000000"/>
        </a:dk2>
        <a:lt2>
          <a:srgbClr val="919191"/>
        </a:lt2>
        <a:accent1>
          <a:srgbClr val="CEE79C"/>
        </a:accent1>
        <a:accent2>
          <a:srgbClr val="C4DC23"/>
        </a:accent2>
        <a:accent3>
          <a:srgbClr val="CAE3AD"/>
        </a:accent3>
        <a:accent4>
          <a:srgbClr val="000000"/>
        </a:accent4>
        <a:accent5>
          <a:srgbClr val="E3F1CB"/>
        </a:accent5>
        <a:accent6>
          <a:srgbClr val="B1C71F"/>
        </a:accent6>
        <a:hlink>
          <a:srgbClr val="719824"/>
        </a:hlink>
        <a:folHlink>
          <a:srgbClr val="526929"/>
        </a:folHlink>
      </a:clrScheme>
      <a:clrMap bg1="lt1" tx1="dk1" bg2="lt2" tx2="dk2" accent1="accent1" accent2="accent2" accent3="accent3" accent4="accent4" accent5="accent5" accent6="accent6" hlink="hlink" folHlink="folHlink"/>
    </a:extraClrScheme>
    <a:extraClrScheme>
      <a:clrScheme name="1_019emeraldsatin 2">
        <a:dk1>
          <a:srgbClr val="000000"/>
        </a:dk1>
        <a:lt1>
          <a:srgbClr val="9ACD32"/>
        </a:lt1>
        <a:dk2>
          <a:srgbClr val="000000"/>
        </a:dk2>
        <a:lt2>
          <a:srgbClr val="919191"/>
        </a:lt2>
        <a:accent1>
          <a:srgbClr val="5BCBD8"/>
        </a:accent1>
        <a:accent2>
          <a:srgbClr val="D2E54D"/>
        </a:accent2>
        <a:accent3>
          <a:srgbClr val="CAE3AD"/>
        </a:accent3>
        <a:accent4>
          <a:srgbClr val="000000"/>
        </a:accent4>
        <a:accent5>
          <a:srgbClr val="B5E2E9"/>
        </a:accent5>
        <a:accent6>
          <a:srgbClr val="BECF45"/>
        </a:accent6>
        <a:hlink>
          <a:srgbClr val="6C9023"/>
        </a:hlink>
        <a:folHlink>
          <a:srgbClr val="1D727A"/>
        </a:folHlink>
      </a:clrScheme>
      <a:clrMap bg1="lt1" tx1="dk1" bg2="lt2" tx2="dk2" accent1="accent1" accent2="accent2" accent3="accent3" accent4="accent4" accent5="accent5" accent6="accent6" hlink="hlink" folHlink="folHlink"/>
    </a:extraClrScheme>
    <a:extraClrScheme>
      <a:clrScheme name="1_019emeraldsatin 3">
        <a:dk1>
          <a:srgbClr val="000000"/>
        </a:dk1>
        <a:lt1>
          <a:srgbClr val="9ACD32"/>
        </a:lt1>
        <a:dk2>
          <a:srgbClr val="000000"/>
        </a:dk2>
        <a:lt2>
          <a:srgbClr val="919191"/>
        </a:lt2>
        <a:accent1>
          <a:srgbClr val="E4774D"/>
        </a:accent1>
        <a:accent2>
          <a:srgbClr val="CB59D8"/>
        </a:accent2>
        <a:accent3>
          <a:srgbClr val="CAE3AD"/>
        </a:accent3>
        <a:accent4>
          <a:srgbClr val="000000"/>
        </a:accent4>
        <a:accent5>
          <a:srgbClr val="EFBDB2"/>
        </a:accent5>
        <a:accent6>
          <a:srgbClr val="B850C4"/>
        </a:accent6>
        <a:hlink>
          <a:srgbClr val="5D7C1D"/>
        </a:hlink>
        <a:folHlink>
          <a:srgbClr val="238590"/>
        </a:folHlink>
      </a:clrScheme>
      <a:clrMap bg1="lt1" tx1="dk1" bg2="lt2" tx2="dk2" accent1="accent1" accent2="accent2" accent3="accent3" accent4="accent4" accent5="accent5" accent6="accent6" hlink="hlink" folHlink="folHlink"/>
    </a:extraClrScheme>
    <a:extraClrScheme>
      <a:clrScheme name="1_019emeraldsatin 4">
        <a:dk1>
          <a:srgbClr val="000000"/>
        </a:dk1>
        <a:lt1>
          <a:srgbClr val="9ACD32"/>
        </a:lt1>
        <a:dk2>
          <a:srgbClr val="000000"/>
        </a:dk2>
        <a:lt2>
          <a:srgbClr val="919191"/>
        </a:lt2>
        <a:accent1>
          <a:srgbClr val="7DA627"/>
        </a:accent1>
        <a:accent2>
          <a:srgbClr val="DEAA22"/>
        </a:accent2>
        <a:accent3>
          <a:srgbClr val="CAE3AD"/>
        </a:accent3>
        <a:accent4>
          <a:srgbClr val="000000"/>
        </a:accent4>
        <a:accent5>
          <a:srgbClr val="BFD0AC"/>
        </a:accent5>
        <a:accent6>
          <a:srgbClr val="C99A1E"/>
        </a:accent6>
        <a:hlink>
          <a:srgbClr val="2734A4"/>
        </a:hlink>
        <a:folHlink>
          <a:srgbClr val="A42648"/>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10608</TotalTime>
  <Words>2245</Words>
  <Application>Microsoft Office PowerPoint</Application>
  <PresentationFormat>On-screen Show (4:3)</PresentationFormat>
  <Paragraphs>301</Paragraphs>
  <Slides>51</Slides>
  <Notes>45</Notes>
  <HiddenSlides>0</HiddenSlides>
  <MMClips>0</MMClips>
  <ScaleCrop>false</ScaleCrop>
  <HeadingPairs>
    <vt:vector size="6" baseType="variant">
      <vt:variant>
        <vt:lpstr>Fonts Used</vt:lpstr>
      </vt:variant>
      <vt:variant>
        <vt:i4>9</vt:i4>
      </vt:variant>
      <vt:variant>
        <vt:lpstr>Theme</vt:lpstr>
      </vt:variant>
      <vt:variant>
        <vt:i4>5</vt:i4>
      </vt:variant>
      <vt:variant>
        <vt:lpstr>Slide Titles</vt:lpstr>
      </vt:variant>
      <vt:variant>
        <vt:i4>51</vt:i4>
      </vt:variant>
    </vt:vector>
  </HeadingPairs>
  <TitlesOfParts>
    <vt:vector size="65" baseType="lpstr">
      <vt:lpstr>Wingdings</vt:lpstr>
      <vt:lpstr>VNI-Avo</vt:lpstr>
      <vt:lpstr>Calibri</vt:lpstr>
      <vt:lpstr>Verdana</vt:lpstr>
      <vt:lpstr>Tahoma</vt:lpstr>
      <vt:lpstr>VNI-Times</vt:lpstr>
      <vt:lpstr>Times New Roman</vt:lpstr>
      <vt:lpstr>Arial</vt:lpstr>
      <vt:lpstr>Symbol</vt:lpstr>
      <vt:lpstr>Ocean</vt:lpstr>
      <vt:lpstr>Watermark</vt:lpstr>
      <vt:lpstr>Maple</vt:lpstr>
      <vt:lpstr>71_slide</vt:lpstr>
      <vt:lpstr>1_019emeraldsatin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&lt;egyptian hak&gt;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egyptian hak</dc:creator>
  <cp:lastModifiedBy>Windows User</cp:lastModifiedBy>
  <cp:revision>858</cp:revision>
  <dcterms:created xsi:type="dcterms:W3CDTF">2006-11-05T16:52:43Z</dcterms:created>
  <dcterms:modified xsi:type="dcterms:W3CDTF">2021-05-11T03:57:24Z</dcterms:modified>
</cp:coreProperties>
</file>