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3957" r:id="rId4"/>
    <p:sldMasterId id="2147484385" r:id="rId5"/>
  </p:sldMasterIdLst>
  <p:notesMasterIdLst>
    <p:notesMasterId r:id="rId34"/>
  </p:notesMasterIdLst>
  <p:sldIdLst>
    <p:sldId id="379" r:id="rId6"/>
    <p:sldId id="1038" r:id="rId7"/>
    <p:sldId id="1039" r:id="rId8"/>
    <p:sldId id="956" r:id="rId9"/>
    <p:sldId id="957" r:id="rId10"/>
    <p:sldId id="928" r:id="rId11"/>
    <p:sldId id="914" r:id="rId12"/>
    <p:sldId id="915" r:id="rId13"/>
    <p:sldId id="1037" r:id="rId14"/>
    <p:sldId id="1028" r:id="rId15"/>
    <p:sldId id="1040" r:id="rId16"/>
    <p:sldId id="1041" r:id="rId17"/>
    <p:sldId id="1042" r:id="rId18"/>
    <p:sldId id="1043" r:id="rId19"/>
    <p:sldId id="1044" r:id="rId20"/>
    <p:sldId id="1045" r:id="rId21"/>
    <p:sldId id="1046" r:id="rId22"/>
    <p:sldId id="1047" r:id="rId23"/>
    <p:sldId id="1048" r:id="rId24"/>
    <p:sldId id="1049" r:id="rId25"/>
    <p:sldId id="1054" r:id="rId26"/>
    <p:sldId id="1055" r:id="rId27"/>
    <p:sldId id="1051" r:id="rId28"/>
    <p:sldId id="1052" r:id="rId29"/>
    <p:sldId id="1053" r:id="rId30"/>
    <p:sldId id="971" r:id="rId31"/>
    <p:sldId id="960" r:id="rId32"/>
    <p:sldId id="961" r:id="rId33"/>
  </p:sldIdLst>
  <p:sldSz cx="9144000" cy="6858000" type="screen4x3"/>
  <p:notesSz cx="6858000" cy="9144000"/>
  <p:embeddedFontLst>
    <p:embeddedFont>
      <p:font typeface="VNI-Times" pitchFamily="2" charset="0"/>
      <p:regular r:id="rId35"/>
      <p:bold r:id="rId36"/>
      <p:italic r:id="rId37"/>
      <p:boldItalic r:id="rId38"/>
    </p:embeddedFont>
    <p:embeddedFont>
      <p:font typeface="VNI-Avo" pitchFamily="2" charset="0"/>
      <p:regular r:id="rId39"/>
      <p:bold r:id="rId40"/>
      <p:italic r:id="rId41"/>
      <p:boldItalic r:id="rId42"/>
    </p:embeddedFont>
    <p:embeddedFont>
      <p:font typeface="Calibri" panose="020F0502020204030204" pitchFamily="34" charset="0"/>
      <p:regular r:id="rId43"/>
      <p:bold r:id="rId44"/>
      <p:italic r:id="rId45"/>
      <p:boldItalic r:id="rId46"/>
    </p:embeddedFont>
    <p:embeddedFont>
      <p:font typeface="Verdana" panose="020B0604030504040204" pitchFamily="34" charset="0"/>
      <p:regular r:id="rId47"/>
      <p:bold r:id="rId48"/>
      <p:italic r:id="rId49"/>
      <p:boldItalic r:id="rId50"/>
    </p:embeddedFont>
    <p:embeddedFont>
      <p:font typeface="Tahoma" panose="020B0604030504040204" pitchFamily="34" charset="0"/>
      <p:regular r:id="rId51"/>
      <p:bold r:id="rId52"/>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FFFF"/>
    <a:srgbClr val="6CB4A6"/>
    <a:srgbClr val="F4F173"/>
    <a:srgbClr val="6666FF"/>
    <a:srgbClr val="456C44"/>
    <a:srgbClr val="CC6600"/>
    <a:srgbClr val="66FFCC"/>
    <a:srgbClr val="6600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51" autoAdjust="0"/>
    <p:restoredTop sz="82905" autoAdjust="0"/>
  </p:normalViewPr>
  <p:slideViewPr>
    <p:cSldViewPr>
      <p:cViewPr varScale="1">
        <p:scale>
          <a:sx n="55" d="100"/>
          <a:sy n="55" d="100"/>
        </p:scale>
        <p:origin x="1012"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5.fntdata"/><Relationship Id="rId21" Type="http://schemas.openxmlformats.org/officeDocument/2006/relationships/slide" Target="slides/slide16.xml"/><Relationship Id="rId34" Type="http://schemas.openxmlformats.org/officeDocument/2006/relationships/notesMaster" Target="notesMasters/notesMaster1.xml"/><Relationship Id="rId42" Type="http://schemas.openxmlformats.org/officeDocument/2006/relationships/font" Target="fonts/font8.fntdata"/><Relationship Id="rId47" Type="http://schemas.openxmlformats.org/officeDocument/2006/relationships/font" Target="fonts/font13.fntdata"/><Relationship Id="rId50" Type="http://schemas.openxmlformats.org/officeDocument/2006/relationships/font" Target="fonts/font16.fntdata"/><Relationship Id="rId55"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font" Target="fonts/font11.fntdata"/><Relationship Id="rId53" Type="http://schemas.openxmlformats.org/officeDocument/2006/relationships/presProps" Target="presProps.xml"/><Relationship Id="rId5" Type="http://schemas.openxmlformats.org/officeDocument/2006/relationships/slideMaster" Target="slideMasters/slideMaster5.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font" Target="fonts/font10.fntdata"/><Relationship Id="rId52" Type="http://schemas.openxmlformats.org/officeDocument/2006/relationships/font" Target="fonts/font18.fntdata"/><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font" Target="fonts/font1.fntdata"/><Relationship Id="rId43" Type="http://schemas.openxmlformats.org/officeDocument/2006/relationships/font" Target="fonts/font9.fntdata"/><Relationship Id="rId48" Type="http://schemas.openxmlformats.org/officeDocument/2006/relationships/font" Target="fonts/font14.fntdata"/><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font" Target="fonts/font17.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font" Target="fonts/font4.fntdata"/><Relationship Id="rId46" Type="http://schemas.openxmlformats.org/officeDocument/2006/relationships/font" Target="fonts/font12.fntdata"/><Relationship Id="rId20" Type="http://schemas.openxmlformats.org/officeDocument/2006/relationships/slide" Target="slides/slide15.xml"/><Relationship Id="rId41" Type="http://schemas.openxmlformats.org/officeDocument/2006/relationships/font" Target="fonts/font7.fntdata"/><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font" Target="fonts/font2.fntdata"/><Relationship Id="rId49" Type="http://schemas.openxmlformats.org/officeDocument/2006/relationships/font" Target="fonts/font15.fnt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chemeClr val="accent1">
            <a:lumMod val="90000"/>
          </a:schemeClr>
        </a:solidFill>
        <a:ln>
          <a:noFill/>
        </a:ln>
      </dgm:spPr>
      <dgm:t>
        <a:bodyPr/>
        <a:lstStyle/>
        <a:p>
          <a:r>
            <a:rPr lang="en-US" smtClean="0"/>
            <a:t>1. Giác sơ đồ trên máy tính với phần mềm Gerber Technology – Accumark</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chemeClr val="accent1">
            <a:lumMod val="75000"/>
          </a:schemeClr>
        </a:solidFill>
        <a:ln>
          <a:noFill/>
        </a:ln>
      </dgm:spPr>
      <dgm:t>
        <a:bodyPr/>
        <a:lstStyle/>
        <a:p>
          <a:r>
            <a:rPr lang="en-US" smtClean="0"/>
            <a:t>2. Các lệnh thường dùng trong giác sơ đồ với phần mềm Gerber Technology – Accumark</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E57D41C3-AED7-40C3-AF59-49FBD8D5A5DB}">
      <dgm:prSet phldrT="[Text]"/>
      <dgm:spPr>
        <a:solidFill>
          <a:schemeClr val="accent1">
            <a:lumMod val="90000"/>
          </a:schemeClr>
        </a:solidFill>
        <a:ln>
          <a:noFill/>
        </a:ln>
      </dgm:spPr>
      <dgm:t>
        <a:bodyPr/>
        <a:lstStyle/>
        <a:p>
          <a:r>
            <a:rPr lang="en-US" smtClean="0"/>
            <a:t>3. Cách in sơ đồ giác mẫu trên máy in sơ đồ</a:t>
          </a:r>
          <a:r>
            <a:rPr lang="en-US" b="1" smtClean="0"/>
            <a:t> </a:t>
          </a:r>
          <a:endParaRPr lang="en-US"/>
        </a:p>
      </dgm:t>
    </dgm:pt>
    <dgm:pt modelId="{58CD4CD1-E3F0-4409-A4EA-05558008110D}" type="parTrans" cxnId="{4BDF59CE-D06B-46D5-B99D-4911A46CF2B5}">
      <dgm:prSet/>
      <dgm:spPr/>
      <dgm:t>
        <a:bodyPr/>
        <a:lstStyle/>
        <a:p>
          <a:endParaRPr lang="en-US"/>
        </a:p>
      </dgm:t>
    </dgm:pt>
    <dgm:pt modelId="{046954A3-3B46-49C4-B94E-EBF4D20F3599}" type="sibTrans" cxnId="{4BDF59CE-D06B-46D5-B99D-4911A46CF2B5}">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3"/>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3"/>
      <dgm:spPr/>
    </dgm:pt>
    <dgm:pt modelId="{FE5DACDC-D204-4196-9D90-2C749A97F532}" type="pres">
      <dgm:prSet presAssocID="{13BF7155-BE45-4CF9-B41C-0D474A570606}" presName="dstNode" presStyleLbl="node1" presStyleIdx="0" presStyleCnt="3"/>
      <dgm:spPr/>
    </dgm:pt>
    <dgm:pt modelId="{403524E3-91F6-45AB-B12F-51339F9DFC8C}" type="pres">
      <dgm:prSet presAssocID="{5A1B949C-74D4-408C-BF4F-71E7093C8B8A}" presName="text_1" presStyleLbl="node1" presStyleIdx="0" presStyleCnt="3">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3"/>
      <dgm:spPr>
        <a:solidFill>
          <a:schemeClr val="accent1">
            <a:lumMod val="75000"/>
          </a:schemeClr>
        </a:solidFill>
        <a:ln>
          <a:noFill/>
        </a:ln>
      </dgm:spPr>
      <dgm:t>
        <a:bodyPr/>
        <a:lstStyle/>
        <a:p>
          <a:endParaRPr lang="en-US"/>
        </a:p>
      </dgm:t>
    </dgm:pt>
    <dgm:pt modelId="{F588A16F-7F4E-4A50-B952-589A958CDB24}" type="pres">
      <dgm:prSet presAssocID="{F7C15B5E-C61A-4C75-A38E-CB32B8706709}" presName="text_2" presStyleLbl="node1" presStyleIdx="1" presStyleCnt="3">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3"/>
      <dgm:spPr>
        <a:solidFill>
          <a:schemeClr val="accent1">
            <a:lumMod val="90000"/>
          </a:schemeClr>
        </a:solidFill>
        <a:ln>
          <a:noFill/>
        </a:ln>
      </dgm:spPr>
      <dgm:t>
        <a:bodyPr/>
        <a:lstStyle/>
        <a:p>
          <a:endParaRPr lang="en-US"/>
        </a:p>
      </dgm:t>
    </dgm:pt>
    <dgm:pt modelId="{83FB4EA1-9FF9-44CE-B4CC-E03D33CC065E}" type="pres">
      <dgm:prSet presAssocID="{E57D41C3-AED7-40C3-AF59-49FBD8D5A5DB}" presName="text_3" presStyleLbl="node1" presStyleIdx="2" presStyleCnt="3">
        <dgm:presLayoutVars>
          <dgm:bulletEnabled val="1"/>
        </dgm:presLayoutVars>
      </dgm:prSet>
      <dgm:spPr/>
      <dgm:t>
        <a:bodyPr/>
        <a:lstStyle/>
        <a:p>
          <a:endParaRPr lang="en-US"/>
        </a:p>
      </dgm:t>
    </dgm:pt>
    <dgm:pt modelId="{815B1FBA-A2E8-4863-B060-09AB529E94D9}" type="pres">
      <dgm:prSet presAssocID="{E57D41C3-AED7-40C3-AF59-49FBD8D5A5DB}" presName="accent_3" presStyleCnt="0"/>
      <dgm:spPr/>
    </dgm:pt>
    <dgm:pt modelId="{422A5316-6A8E-42C6-934F-322EDF6DF0C1}" type="pres">
      <dgm:prSet presAssocID="{E57D41C3-AED7-40C3-AF59-49FBD8D5A5DB}" presName="accentRepeatNode" presStyleLbl="solidFgAcc1" presStyleIdx="2" presStyleCnt="3"/>
      <dgm:spPr>
        <a:solidFill>
          <a:schemeClr val="accent1">
            <a:lumMod val="50000"/>
          </a:schemeClr>
        </a:solidFill>
        <a:ln>
          <a:noFill/>
        </a:ln>
      </dgm:spPr>
      <dgm:t>
        <a:bodyPr/>
        <a:lstStyle/>
        <a:p>
          <a:endParaRPr lang="en-US"/>
        </a:p>
      </dgm:t>
    </dgm:pt>
  </dgm:ptLst>
  <dgm:cxnLst>
    <dgm:cxn modelId="{37D20121-0924-4EAF-A63E-E629B259916F}" type="presOf" srcId="{F7C15B5E-C61A-4C75-A38E-CB32B8706709}" destId="{F588A16F-7F4E-4A50-B952-589A958CDB24}" srcOrd="0" destOrd="0" presId="urn:microsoft.com/office/officeart/2008/layout/VerticalCurvedList"/>
    <dgm:cxn modelId="{AB152F06-6334-4B7F-9564-F94F50AC4A9A}" srcId="{13BF7155-BE45-4CF9-B41C-0D474A570606}" destId="{F7C15B5E-C61A-4C75-A38E-CB32B8706709}" srcOrd="1" destOrd="0" parTransId="{149E1197-0520-49BD-B274-8CA11AA9A0D5}" sibTransId="{75D448FD-8F9F-4CC2-A5EE-2BC590D6BE90}"/>
    <dgm:cxn modelId="{8F142E62-54CD-4069-8D02-44301E02155E}" type="presOf" srcId="{E57D41C3-AED7-40C3-AF59-49FBD8D5A5DB}" destId="{83FB4EA1-9FF9-44CE-B4CC-E03D33CC065E}" srcOrd="0" destOrd="0" presId="urn:microsoft.com/office/officeart/2008/layout/VerticalCurvedList"/>
    <dgm:cxn modelId="{4BDF59CE-D06B-46D5-B99D-4911A46CF2B5}" srcId="{13BF7155-BE45-4CF9-B41C-0D474A570606}" destId="{E57D41C3-AED7-40C3-AF59-49FBD8D5A5DB}" srcOrd="2" destOrd="0" parTransId="{58CD4CD1-E3F0-4409-A4EA-05558008110D}" sibTransId="{046954A3-3B46-49C4-B94E-EBF4D20F3599}"/>
    <dgm:cxn modelId="{0706EEE6-477C-4DCB-B530-51E51F6CE2A2}" srcId="{13BF7155-BE45-4CF9-B41C-0D474A570606}" destId="{5A1B949C-74D4-408C-BF4F-71E7093C8B8A}" srcOrd="0" destOrd="0" parTransId="{AE599B2E-FDDE-42F4-920E-072EB70282DC}" sibTransId="{FA5E38D6-DC51-4AF6-A245-9E2506A06C37}"/>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 modelId="{9CF02998-68DB-4708-B34A-6A9276FE7C6A}" type="presParOf" srcId="{241F2806-A872-4DC0-88E6-5066154DF9EA}" destId="{83FB4EA1-9FF9-44CE-B4CC-E03D33CC065E}" srcOrd="5" destOrd="0" presId="urn:microsoft.com/office/officeart/2008/layout/VerticalCurvedList"/>
    <dgm:cxn modelId="{96999469-D68D-404E-B38B-8D8026FA6D24}" type="presParOf" srcId="{241F2806-A872-4DC0-88E6-5066154DF9EA}" destId="{815B1FBA-A2E8-4863-B060-09AB529E94D9}" srcOrd="6" destOrd="0" presId="urn:microsoft.com/office/officeart/2008/layout/VerticalCurvedList"/>
    <dgm:cxn modelId="{177D315E-4557-45AD-8F49-433DB9ED052B}" type="presParOf" srcId="{815B1FBA-A2E8-4863-B060-09AB529E94D9}" destId="{422A5316-6A8E-42C6-934F-322EDF6DF0C1}"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306919-2330-4D9D-B156-7CE65006F75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BC0284C-3E4E-419A-827A-6354B95CE987}">
      <dgm:prSet phldrT="[Text]"/>
      <dgm:spPr>
        <a:solidFill>
          <a:srgbClr val="00B050"/>
        </a:solidFill>
      </dgm:spPr>
      <dgm:t>
        <a:bodyPr/>
        <a:lstStyle/>
        <a:p>
          <a:r>
            <a:rPr lang="en-US" b="1" smtClean="0"/>
            <a:t>View:</a:t>
          </a:r>
          <a:r>
            <a:rPr lang="en-US" smtClean="0"/>
            <a:t> Xem lại sơ đồ </a:t>
          </a:r>
          <a:endParaRPr lang="en-US"/>
        </a:p>
      </dgm:t>
    </dgm:pt>
    <dgm:pt modelId="{43D47494-BF5E-46D4-ACA1-7907279F1DDF}" type="parTrans" cxnId="{F668EE90-F7E1-4735-AC0A-F7703AB90FE2}">
      <dgm:prSet/>
      <dgm:spPr/>
      <dgm:t>
        <a:bodyPr/>
        <a:lstStyle/>
        <a:p>
          <a:endParaRPr lang="en-US"/>
        </a:p>
      </dgm:t>
    </dgm:pt>
    <dgm:pt modelId="{2A83C3CA-A128-4634-A0EB-83E5803FC191}" type="sibTrans" cxnId="{F668EE90-F7E1-4735-AC0A-F7703AB90FE2}">
      <dgm:prSet/>
      <dgm:spPr/>
      <dgm:t>
        <a:bodyPr/>
        <a:lstStyle/>
        <a:p>
          <a:endParaRPr lang="en-US"/>
        </a:p>
      </dgm:t>
    </dgm:pt>
    <dgm:pt modelId="{B8C87DC1-3EFC-43DE-A842-27E40558E0DC}">
      <dgm:prSet phldrT="[Text]"/>
      <dgm:spPr>
        <a:solidFill>
          <a:srgbClr val="92D050"/>
        </a:solidFill>
      </dgm:spPr>
      <dgm:t>
        <a:bodyPr/>
        <a:lstStyle/>
        <a:p>
          <a:r>
            <a:rPr lang="en-US" b="1" smtClean="0"/>
            <a:t>Delete:</a:t>
          </a:r>
          <a:r>
            <a:rPr lang="en-US" smtClean="0"/>
            <a:t> Xóa sơ đồ trong hàng đợi</a:t>
          </a:r>
          <a:endParaRPr lang="en-US"/>
        </a:p>
      </dgm:t>
    </dgm:pt>
    <dgm:pt modelId="{C1B161E6-09B3-4868-9723-EDFE01A62347}" type="parTrans" cxnId="{1D3DC182-37EB-44DD-B037-19F5E373682F}">
      <dgm:prSet/>
      <dgm:spPr/>
      <dgm:t>
        <a:bodyPr/>
        <a:lstStyle/>
        <a:p>
          <a:endParaRPr lang="en-US"/>
        </a:p>
      </dgm:t>
    </dgm:pt>
    <dgm:pt modelId="{7A309F97-DFC4-47D1-9AA2-B40A616F672C}" type="sibTrans" cxnId="{1D3DC182-37EB-44DD-B037-19F5E373682F}">
      <dgm:prSet/>
      <dgm:spPr/>
      <dgm:t>
        <a:bodyPr/>
        <a:lstStyle/>
        <a:p>
          <a:endParaRPr lang="en-US"/>
        </a:p>
      </dgm:t>
    </dgm:pt>
    <dgm:pt modelId="{4FF05394-E97C-4B7B-9F80-DD4DC7A5E25F}">
      <dgm:prSet phldrT="[Text]"/>
      <dgm:spPr>
        <a:solidFill>
          <a:srgbClr val="00B0F0"/>
        </a:solidFill>
      </dgm:spPr>
      <dgm:t>
        <a:bodyPr/>
        <a:lstStyle/>
        <a:p>
          <a:r>
            <a:rPr lang="en-US" b="1" smtClean="0"/>
            <a:t>Delete active:</a:t>
          </a:r>
          <a:r>
            <a:rPr lang="en-US" smtClean="0"/>
            <a:t> Xóa sơ đồ đang in. Sau khi dùng lệnh này phải bấm Restart Queue</a:t>
          </a:r>
          <a:endParaRPr lang="en-US"/>
        </a:p>
      </dgm:t>
    </dgm:pt>
    <dgm:pt modelId="{87C576A8-3830-468D-87C1-F6579B04AB74}" type="parTrans" cxnId="{9E16F4F5-6F45-400D-975F-43E07FF436F6}">
      <dgm:prSet/>
      <dgm:spPr/>
      <dgm:t>
        <a:bodyPr/>
        <a:lstStyle/>
        <a:p>
          <a:endParaRPr lang="en-US"/>
        </a:p>
      </dgm:t>
    </dgm:pt>
    <dgm:pt modelId="{A73591D8-267F-48ED-B9A0-D44F345377DC}" type="sibTrans" cxnId="{9E16F4F5-6F45-400D-975F-43E07FF436F6}">
      <dgm:prSet/>
      <dgm:spPr/>
      <dgm:t>
        <a:bodyPr/>
        <a:lstStyle/>
        <a:p>
          <a:endParaRPr lang="en-US"/>
        </a:p>
      </dgm:t>
    </dgm:pt>
    <dgm:pt modelId="{E2AA2112-04C2-4591-B6BD-F716A027D764}">
      <dgm:prSet phldrT="[Text]"/>
      <dgm:spPr>
        <a:solidFill>
          <a:srgbClr val="0070C0"/>
        </a:solidFill>
      </dgm:spPr>
      <dgm:t>
        <a:bodyPr/>
        <a:lstStyle/>
        <a:p>
          <a:r>
            <a:rPr lang="en-US" b="1" smtClean="0"/>
            <a:t>Stop After:</a:t>
          </a:r>
          <a:r>
            <a:rPr lang="en-US" smtClean="0"/>
            <a:t> Dừng máy in sau khi vẽ xong sơ đồ</a:t>
          </a:r>
          <a:endParaRPr lang="en-US"/>
        </a:p>
      </dgm:t>
    </dgm:pt>
    <dgm:pt modelId="{B7AFB498-9769-4DC5-AF91-68D337F7EFB7}" type="parTrans" cxnId="{A1296A71-1F30-4B84-8390-FAEB91E1DF79}">
      <dgm:prSet/>
      <dgm:spPr/>
      <dgm:t>
        <a:bodyPr/>
        <a:lstStyle/>
        <a:p>
          <a:endParaRPr lang="en-US"/>
        </a:p>
      </dgm:t>
    </dgm:pt>
    <dgm:pt modelId="{CD7922EF-1FB1-4CF8-8074-D9348AFE6AED}" type="sibTrans" cxnId="{A1296A71-1F30-4B84-8390-FAEB91E1DF79}">
      <dgm:prSet/>
      <dgm:spPr/>
      <dgm:t>
        <a:bodyPr/>
        <a:lstStyle/>
        <a:p>
          <a:endParaRPr lang="en-US"/>
        </a:p>
      </dgm:t>
    </dgm:pt>
    <dgm:pt modelId="{DC6ADAFE-D187-4945-8E2C-540441F87D5B}">
      <dgm:prSet phldrT="[Text]"/>
      <dgm:spPr>
        <a:solidFill>
          <a:srgbClr val="6CB4A6"/>
        </a:solidFill>
      </dgm:spPr>
      <dgm:t>
        <a:bodyPr/>
        <a:lstStyle/>
        <a:p>
          <a:r>
            <a:rPr lang="en-US" b="1" smtClean="0"/>
            <a:t>Plot now:</a:t>
          </a:r>
          <a:r>
            <a:rPr lang="en-US" smtClean="0"/>
            <a:t> Ưu tiên in trước</a:t>
          </a:r>
          <a:endParaRPr lang="en-US"/>
        </a:p>
      </dgm:t>
    </dgm:pt>
    <dgm:pt modelId="{822AAC7E-3D9F-4835-A027-2C073D2440F4}" type="parTrans" cxnId="{CF6CDEA1-25C6-4878-96CB-C294DED93A21}">
      <dgm:prSet/>
      <dgm:spPr/>
      <dgm:t>
        <a:bodyPr/>
        <a:lstStyle/>
        <a:p>
          <a:endParaRPr lang="en-US"/>
        </a:p>
      </dgm:t>
    </dgm:pt>
    <dgm:pt modelId="{D90660B1-806B-4E26-B166-6B0C50956F90}" type="sibTrans" cxnId="{CF6CDEA1-25C6-4878-96CB-C294DED93A21}">
      <dgm:prSet/>
      <dgm:spPr/>
      <dgm:t>
        <a:bodyPr/>
        <a:lstStyle/>
        <a:p>
          <a:endParaRPr lang="en-US"/>
        </a:p>
      </dgm:t>
    </dgm:pt>
    <dgm:pt modelId="{2239C147-41D4-4861-BF1F-EFF2F40DE0E9}" type="pres">
      <dgm:prSet presAssocID="{07306919-2330-4D9D-B156-7CE65006F758}" presName="linear" presStyleCnt="0">
        <dgm:presLayoutVars>
          <dgm:dir/>
          <dgm:animLvl val="lvl"/>
          <dgm:resizeHandles val="exact"/>
        </dgm:presLayoutVars>
      </dgm:prSet>
      <dgm:spPr/>
    </dgm:pt>
    <dgm:pt modelId="{13E4F6C0-8E61-4534-A1EC-5D8D602629AD}" type="pres">
      <dgm:prSet presAssocID="{CBC0284C-3E4E-419A-827A-6354B95CE987}" presName="parentLin" presStyleCnt="0"/>
      <dgm:spPr/>
    </dgm:pt>
    <dgm:pt modelId="{3F066157-4634-40DE-A611-CE727CC0A9AA}" type="pres">
      <dgm:prSet presAssocID="{CBC0284C-3E4E-419A-827A-6354B95CE987}" presName="parentLeftMargin" presStyleLbl="node1" presStyleIdx="0" presStyleCnt="5"/>
      <dgm:spPr/>
    </dgm:pt>
    <dgm:pt modelId="{F1725BA4-CECC-4477-A30E-5B20B17A788E}" type="pres">
      <dgm:prSet presAssocID="{CBC0284C-3E4E-419A-827A-6354B95CE987}" presName="parentText" presStyleLbl="node1" presStyleIdx="0" presStyleCnt="5">
        <dgm:presLayoutVars>
          <dgm:chMax val="0"/>
          <dgm:bulletEnabled val="1"/>
        </dgm:presLayoutVars>
      </dgm:prSet>
      <dgm:spPr/>
      <dgm:t>
        <a:bodyPr/>
        <a:lstStyle/>
        <a:p>
          <a:endParaRPr lang="en-US"/>
        </a:p>
      </dgm:t>
    </dgm:pt>
    <dgm:pt modelId="{FE10AAD4-D268-4D8D-B625-2D27C168A638}" type="pres">
      <dgm:prSet presAssocID="{CBC0284C-3E4E-419A-827A-6354B95CE987}" presName="negativeSpace" presStyleCnt="0"/>
      <dgm:spPr/>
    </dgm:pt>
    <dgm:pt modelId="{44E9DDEE-588D-4730-84B4-3B6266630ED6}" type="pres">
      <dgm:prSet presAssocID="{CBC0284C-3E4E-419A-827A-6354B95CE987}" presName="childText" presStyleLbl="conFgAcc1" presStyleIdx="0" presStyleCnt="5">
        <dgm:presLayoutVars>
          <dgm:bulletEnabled val="1"/>
        </dgm:presLayoutVars>
      </dgm:prSet>
      <dgm:spPr>
        <a:ln>
          <a:solidFill>
            <a:srgbClr val="FFC000"/>
          </a:solidFill>
        </a:ln>
      </dgm:spPr>
    </dgm:pt>
    <dgm:pt modelId="{DD151625-991F-43B6-BFC5-2D21A616DFF5}" type="pres">
      <dgm:prSet presAssocID="{2A83C3CA-A128-4634-A0EB-83E5803FC191}" presName="spaceBetweenRectangles" presStyleCnt="0"/>
      <dgm:spPr/>
    </dgm:pt>
    <dgm:pt modelId="{F9E442CA-6B80-420F-B080-D2A9DDC6F02F}" type="pres">
      <dgm:prSet presAssocID="{B8C87DC1-3EFC-43DE-A842-27E40558E0DC}" presName="parentLin" presStyleCnt="0"/>
      <dgm:spPr/>
    </dgm:pt>
    <dgm:pt modelId="{DA7C3482-FF04-4D38-BDC8-FD55837A3814}" type="pres">
      <dgm:prSet presAssocID="{B8C87DC1-3EFC-43DE-A842-27E40558E0DC}" presName="parentLeftMargin" presStyleLbl="node1" presStyleIdx="0" presStyleCnt="5"/>
      <dgm:spPr/>
    </dgm:pt>
    <dgm:pt modelId="{3CB213D9-4F5A-45A8-802E-B07B85D576C2}" type="pres">
      <dgm:prSet presAssocID="{B8C87DC1-3EFC-43DE-A842-27E40558E0DC}" presName="parentText" presStyleLbl="node1" presStyleIdx="1" presStyleCnt="5">
        <dgm:presLayoutVars>
          <dgm:chMax val="0"/>
          <dgm:bulletEnabled val="1"/>
        </dgm:presLayoutVars>
      </dgm:prSet>
      <dgm:spPr/>
      <dgm:t>
        <a:bodyPr/>
        <a:lstStyle/>
        <a:p>
          <a:endParaRPr lang="en-US"/>
        </a:p>
      </dgm:t>
    </dgm:pt>
    <dgm:pt modelId="{14D495E5-DE15-4198-97A1-B5D88164F7D0}" type="pres">
      <dgm:prSet presAssocID="{B8C87DC1-3EFC-43DE-A842-27E40558E0DC}" presName="negativeSpace" presStyleCnt="0"/>
      <dgm:spPr/>
    </dgm:pt>
    <dgm:pt modelId="{8A7BF0D6-A1B4-461B-AFC7-78221A6EF262}" type="pres">
      <dgm:prSet presAssocID="{B8C87DC1-3EFC-43DE-A842-27E40558E0DC}" presName="childText" presStyleLbl="conFgAcc1" presStyleIdx="1" presStyleCnt="5">
        <dgm:presLayoutVars>
          <dgm:bulletEnabled val="1"/>
        </dgm:presLayoutVars>
      </dgm:prSet>
      <dgm:spPr>
        <a:ln>
          <a:solidFill>
            <a:srgbClr val="C00000"/>
          </a:solidFill>
        </a:ln>
      </dgm:spPr>
    </dgm:pt>
    <dgm:pt modelId="{AB11C152-ABD8-4AD1-9A47-91EEAE7B06FD}" type="pres">
      <dgm:prSet presAssocID="{7A309F97-DFC4-47D1-9AA2-B40A616F672C}" presName="spaceBetweenRectangles" presStyleCnt="0"/>
      <dgm:spPr/>
    </dgm:pt>
    <dgm:pt modelId="{35CBE326-77DF-4787-86A5-4792E1C53360}" type="pres">
      <dgm:prSet presAssocID="{4FF05394-E97C-4B7B-9F80-DD4DC7A5E25F}" presName="parentLin" presStyleCnt="0"/>
      <dgm:spPr/>
    </dgm:pt>
    <dgm:pt modelId="{96D7D879-BFDB-4584-B9BE-C2E63B9BFD80}" type="pres">
      <dgm:prSet presAssocID="{4FF05394-E97C-4B7B-9F80-DD4DC7A5E25F}" presName="parentLeftMargin" presStyleLbl="node1" presStyleIdx="1" presStyleCnt="5"/>
      <dgm:spPr/>
    </dgm:pt>
    <dgm:pt modelId="{08FFFDDD-D2D6-49C0-AA0F-6EC7D8163C69}" type="pres">
      <dgm:prSet presAssocID="{4FF05394-E97C-4B7B-9F80-DD4DC7A5E25F}" presName="parentText" presStyleLbl="node1" presStyleIdx="2" presStyleCnt="5">
        <dgm:presLayoutVars>
          <dgm:chMax val="0"/>
          <dgm:bulletEnabled val="1"/>
        </dgm:presLayoutVars>
      </dgm:prSet>
      <dgm:spPr/>
      <dgm:t>
        <a:bodyPr/>
        <a:lstStyle/>
        <a:p>
          <a:endParaRPr lang="en-US"/>
        </a:p>
      </dgm:t>
    </dgm:pt>
    <dgm:pt modelId="{B6D629A4-79D5-47D0-9250-07706244829C}" type="pres">
      <dgm:prSet presAssocID="{4FF05394-E97C-4B7B-9F80-DD4DC7A5E25F}" presName="negativeSpace" presStyleCnt="0"/>
      <dgm:spPr/>
    </dgm:pt>
    <dgm:pt modelId="{6C63E12F-5CF5-4CAF-9CB4-2B79C86C6C95}" type="pres">
      <dgm:prSet presAssocID="{4FF05394-E97C-4B7B-9F80-DD4DC7A5E25F}" presName="childText" presStyleLbl="conFgAcc1" presStyleIdx="2" presStyleCnt="5">
        <dgm:presLayoutVars>
          <dgm:bulletEnabled val="1"/>
        </dgm:presLayoutVars>
      </dgm:prSet>
      <dgm:spPr>
        <a:ln>
          <a:solidFill>
            <a:srgbClr val="0000FF"/>
          </a:solidFill>
        </a:ln>
      </dgm:spPr>
    </dgm:pt>
    <dgm:pt modelId="{22A95272-5F8C-4992-920B-0D0ABE02A890}" type="pres">
      <dgm:prSet presAssocID="{A73591D8-267F-48ED-B9A0-D44F345377DC}" presName="spaceBetweenRectangles" presStyleCnt="0"/>
      <dgm:spPr/>
    </dgm:pt>
    <dgm:pt modelId="{E2981D9F-266F-48C2-9C2D-7FEFA9CFADFA}" type="pres">
      <dgm:prSet presAssocID="{E2AA2112-04C2-4591-B6BD-F716A027D764}" presName="parentLin" presStyleCnt="0"/>
      <dgm:spPr/>
    </dgm:pt>
    <dgm:pt modelId="{8F726F18-DBF6-401E-BBE2-D64155ADEC48}" type="pres">
      <dgm:prSet presAssocID="{E2AA2112-04C2-4591-B6BD-F716A027D764}" presName="parentLeftMargin" presStyleLbl="node1" presStyleIdx="2" presStyleCnt="5"/>
      <dgm:spPr/>
    </dgm:pt>
    <dgm:pt modelId="{D9F38505-DDFF-4C4F-9736-06D544102703}" type="pres">
      <dgm:prSet presAssocID="{E2AA2112-04C2-4591-B6BD-F716A027D764}" presName="parentText" presStyleLbl="node1" presStyleIdx="3" presStyleCnt="5">
        <dgm:presLayoutVars>
          <dgm:chMax val="0"/>
          <dgm:bulletEnabled val="1"/>
        </dgm:presLayoutVars>
      </dgm:prSet>
      <dgm:spPr/>
      <dgm:t>
        <a:bodyPr/>
        <a:lstStyle/>
        <a:p>
          <a:endParaRPr lang="en-US"/>
        </a:p>
      </dgm:t>
    </dgm:pt>
    <dgm:pt modelId="{7B1784EB-61BF-4D9E-9CF1-DB2556CF9854}" type="pres">
      <dgm:prSet presAssocID="{E2AA2112-04C2-4591-B6BD-F716A027D764}" presName="negativeSpace" presStyleCnt="0"/>
      <dgm:spPr/>
    </dgm:pt>
    <dgm:pt modelId="{50A76A3F-BFE0-4F3F-9FAC-5C79D02F4DA7}" type="pres">
      <dgm:prSet presAssocID="{E2AA2112-04C2-4591-B6BD-F716A027D764}" presName="childText" presStyleLbl="conFgAcc1" presStyleIdx="3" presStyleCnt="5">
        <dgm:presLayoutVars>
          <dgm:bulletEnabled val="1"/>
        </dgm:presLayoutVars>
      </dgm:prSet>
      <dgm:spPr>
        <a:ln>
          <a:solidFill>
            <a:srgbClr val="7030A0"/>
          </a:solidFill>
        </a:ln>
      </dgm:spPr>
    </dgm:pt>
    <dgm:pt modelId="{C52C69CD-89B0-478F-BE5F-D0091F514A59}" type="pres">
      <dgm:prSet presAssocID="{CD7922EF-1FB1-4CF8-8074-D9348AFE6AED}" presName="spaceBetweenRectangles" presStyleCnt="0"/>
      <dgm:spPr/>
    </dgm:pt>
    <dgm:pt modelId="{94E26AFD-CBD7-4BB2-87EE-0A015BCC2954}" type="pres">
      <dgm:prSet presAssocID="{DC6ADAFE-D187-4945-8E2C-540441F87D5B}" presName="parentLin" presStyleCnt="0"/>
      <dgm:spPr/>
    </dgm:pt>
    <dgm:pt modelId="{0881D3BC-86DF-4431-AC4F-622F717D4F2E}" type="pres">
      <dgm:prSet presAssocID="{DC6ADAFE-D187-4945-8E2C-540441F87D5B}" presName="parentLeftMargin" presStyleLbl="node1" presStyleIdx="3" presStyleCnt="5"/>
      <dgm:spPr/>
    </dgm:pt>
    <dgm:pt modelId="{56832A3E-4954-45CE-B971-B94B15F70991}" type="pres">
      <dgm:prSet presAssocID="{DC6ADAFE-D187-4945-8E2C-540441F87D5B}" presName="parentText" presStyleLbl="node1" presStyleIdx="4" presStyleCnt="5">
        <dgm:presLayoutVars>
          <dgm:chMax val="0"/>
          <dgm:bulletEnabled val="1"/>
        </dgm:presLayoutVars>
      </dgm:prSet>
      <dgm:spPr/>
      <dgm:t>
        <a:bodyPr/>
        <a:lstStyle/>
        <a:p>
          <a:endParaRPr lang="en-US"/>
        </a:p>
      </dgm:t>
    </dgm:pt>
    <dgm:pt modelId="{31C785D4-B0C5-4D02-A539-F7719EA9D520}" type="pres">
      <dgm:prSet presAssocID="{DC6ADAFE-D187-4945-8E2C-540441F87D5B}" presName="negativeSpace" presStyleCnt="0"/>
      <dgm:spPr/>
    </dgm:pt>
    <dgm:pt modelId="{1DDBA024-BD5B-4388-8461-E9952D9ACE1C}" type="pres">
      <dgm:prSet presAssocID="{DC6ADAFE-D187-4945-8E2C-540441F87D5B}" presName="childText" presStyleLbl="conFgAcc1" presStyleIdx="4" presStyleCnt="5">
        <dgm:presLayoutVars>
          <dgm:bulletEnabled val="1"/>
        </dgm:presLayoutVars>
      </dgm:prSet>
      <dgm:spPr>
        <a:ln>
          <a:solidFill>
            <a:srgbClr val="00FFFF"/>
          </a:solidFill>
        </a:ln>
      </dgm:spPr>
    </dgm:pt>
  </dgm:ptLst>
  <dgm:cxnLst>
    <dgm:cxn modelId="{9E16F4F5-6F45-400D-975F-43E07FF436F6}" srcId="{07306919-2330-4D9D-B156-7CE65006F758}" destId="{4FF05394-E97C-4B7B-9F80-DD4DC7A5E25F}" srcOrd="2" destOrd="0" parTransId="{87C576A8-3830-468D-87C1-F6579B04AB74}" sibTransId="{A73591D8-267F-48ED-B9A0-D44F345377DC}"/>
    <dgm:cxn modelId="{E1C8D054-0D28-41C8-8478-64AF8B8432F7}" type="presOf" srcId="{4FF05394-E97C-4B7B-9F80-DD4DC7A5E25F}" destId="{96D7D879-BFDB-4584-B9BE-C2E63B9BFD80}" srcOrd="0" destOrd="0" presId="urn:microsoft.com/office/officeart/2005/8/layout/list1"/>
    <dgm:cxn modelId="{9CE31681-E624-4EEC-AAFC-054CB7E4BFBF}" type="presOf" srcId="{DC6ADAFE-D187-4945-8E2C-540441F87D5B}" destId="{56832A3E-4954-45CE-B971-B94B15F70991}" srcOrd="1" destOrd="0" presId="urn:microsoft.com/office/officeart/2005/8/layout/list1"/>
    <dgm:cxn modelId="{F668EE90-F7E1-4735-AC0A-F7703AB90FE2}" srcId="{07306919-2330-4D9D-B156-7CE65006F758}" destId="{CBC0284C-3E4E-419A-827A-6354B95CE987}" srcOrd="0" destOrd="0" parTransId="{43D47494-BF5E-46D4-ACA1-7907279F1DDF}" sibTransId="{2A83C3CA-A128-4634-A0EB-83E5803FC191}"/>
    <dgm:cxn modelId="{09C5FD93-7301-427A-B4B1-A5BDE4852A13}" type="presOf" srcId="{CBC0284C-3E4E-419A-827A-6354B95CE987}" destId="{3F066157-4634-40DE-A611-CE727CC0A9AA}" srcOrd="0" destOrd="0" presId="urn:microsoft.com/office/officeart/2005/8/layout/list1"/>
    <dgm:cxn modelId="{1D3DC182-37EB-44DD-B037-19F5E373682F}" srcId="{07306919-2330-4D9D-B156-7CE65006F758}" destId="{B8C87DC1-3EFC-43DE-A842-27E40558E0DC}" srcOrd="1" destOrd="0" parTransId="{C1B161E6-09B3-4868-9723-EDFE01A62347}" sibTransId="{7A309F97-DFC4-47D1-9AA2-B40A616F672C}"/>
    <dgm:cxn modelId="{353E1AFA-7A74-40DD-AB1C-ED8D56B8A09C}" type="presOf" srcId="{E2AA2112-04C2-4591-B6BD-F716A027D764}" destId="{8F726F18-DBF6-401E-BBE2-D64155ADEC48}" srcOrd="0" destOrd="0" presId="urn:microsoft.com/office/officeart/2005/8/layout/list1"/>
    <dgm:cxn modelId="{7A8902C6-8666-4006-90EB-666A3B0B6C68}" type="presOf" srcId="{B8C87DC1-3EFC-43DE-A842-27E40558E0DC}" destId="{3CB213D9-4F5A-45A8-802E-B07B85D576C2}" srcOrd="1" destOrd="0" presId="urn:microsoft.com/office/officeart/2005/8/layout/list1"/>
    <dgm:cxn modelId="{A1296A71-1F30-4B84-8390-FAEB91E1DF79}" srcId="{07306919-2330-4D9D-B156-7CE65006F758}" destId="{E2AA2112-04C2-4591-B6BD-F716A027D764}" srcOrd="3" destOrd="0" parTransId="{B7AFB498-9769-4DC5-AF91-68D337F7EFB7}" sibTransId="{CD7922EF-1FB1-4CF8-8074-D9348AFE6AED}"/>
    <dgm:cxn modelId="{780E4B86-3794-4BEC-9026-7788B05BE793}" type="presOf" srcId="{CBC0284C-3E4E-419A-827A-6354B95CE987}" destId="{F1725BA4-CECC-4477-A30E-5B20B17A788E}" srcOrd="1" destOrd="0" presId="urn:microsoft.com/office/officeart/2005/8/layout/list1"/>
    <dgm:cxn modelId="{D71368F4-E17D-4381-BB41-AE05ECA54F65}" type="presOf" srcId="{DC6ADAFE-D187-4945-8E2C-540441F87D5B}" destId="{0881D3BC-86DF-4431-AC4F-622F717D4F2E}" srcOrd="0" destOrd="0" presId="urn:microsoft.com/office/officeart/2005/8/layout/list1"/>
    <dgm:cxn modelId="{33BF306F-C1FA-4A1A-A56C-1371D613F08B}" type="presOf" srcId="{4FF05394-E97C-4B7B-9F80-DD4DC7A5E25F}" destId="{08FFFDDD-D2D6-49C0-AA0F-6EC7D8163C69}" srcOrd="1" destOrd="0" presId="urn:microsoft.com/office/officeart/2005/8/layout/list1"/>
    <dgm:cxn modelId="{148811C2-6AB6-4B7A-B2E0-11BFC099C4A0}" type="presOf" srcId="{B8C87DC1-3EFC-43DE-A842-27E40558E0DC}" destId="{DA7C3482-FF04-4D38-BDC8-FD55837A3814}" srcOrd="0" destOrd="0" presId="urn:microsoft.com/office/officeart/2005/8/layout/list1"/>
    <dgm:cxn modelId="{10085985-30CD-4F7C-B6A5-1B7A5BD20D16}" type="presOf" srcId="{07306919-2330-4D9D-B156-7CE65006F758}" destId="{2239C147-41D4-4861-BF1F-EFF2F40DE0E9}" srcOrd="0" destOrd="0" presId="urn:microsoft.com/office/officeart/2005/8/layout/list1"/>
    <dgm:cxn modelId="{6B7FB63C-D85F-4DC6-81CF-912C22E2A35A}" type="presOf" srcId="{E2AA2112-04C2-4591-B6BD-F716A027D764}" destId="{D9F38505-DDFF-4C4F-9736-06D544102703}" srcOrd="1" destOrd="0" presId="urn:microsoft.com/office/officeart/2005/8/layout/list1"/>
    <dgm:cxn modelId="{CF6CDEA1-25C6-4878-96CB-C294DED93A21}" srcId="{07306919-2330-4D9D-B156-7CE65006F758}" destId="{DC6ADAFE-D187-4945-8E2C-540441F87D5B}" srcOrd="4" destOrd="0" parTransId="{822AAC7E-3D9F-4835-A027-2C073D2440F4}" sibTransId="{D90660B1-806B-4E26-B166-6B0C50956F90}"/>
    <dgm:cxn modelId="{CCBE96B7-CE7B-4A30-8CF6-4DA1BC77F7E3}" type="presParOf" srcId="{2239C147-41D4-4861-BF1F-EFF2F40DE0E9}" destId="{13E4F6C0-8E61-4534-A1EC-5D8D602629AD}" srcOrd="0" destOrd="0" presId="urn:microsoft.com/office/officeart/2005/8/layout/list1"/>
    <dgm:cxn modelId="{0B1F6444-0B7A-403F-9431-3E882B1E68B4}" type="presParOf" srcId="{13E4F6C0-8E61-4534-A1EC-5D8D602629AD}" destId="{3F066157-4634-40DE-A611-CE727CC0A9AA}" srcOrd="0" destOrd="0" presId="urn:microsoft.com/office/officeart/2005/8/layout/list1"/>
    <dgm:cxn modelId="{B3C97693-18C0-4C6C-B291-F9F786AC0DFC}" type="presParOf" srcId="{13E4F6C0-8E61-4534-A1EC-5D8D602629AD}" destId="{F1725BA4-CECC-4477-A30E-5B20B17A788E}" srcOrd="1" destOrd="0" presId="urn:microsoft.com/office/officeart/2005/8/layout/list1"/>
    <dgm:cxn modelId="{5CED2F3D-B129-4E0B-B922-300B487BF566}" type="presParOf" srcId="{2239C147-41D4-4861-BF1F-EFF2F40DE0E9}" destId="{FE10AAD4-D268-4D8D-B625-2D27C168A638}" srcOrd="1" destOrd="0" presId="urn:microsoft.com/office/officeart/2005/8/layout/list1"/>
    <dgm:cxn modelId="{EA0080FF-E12E-4C88-B246-1EC248608F93}" type="presParOf" srcId="{2239C147-41D4-4861-BF1F-EFF2F40DE0E9}" destId="{44E9DDEE-588D-4730-84B4-3B6266630ED6}" srcOrd="2" destOrd="0" presId="urn:microsoft.com/office/officeart/2005/8/layout/list1"/>
    <dgm:cxn modelId="{3237FEDE-3E98-4702-A5C7-B0CBEB985159}" type="presParOf" srcId="{2239C147-41D4-4861-BF1F-EFF2F40DE0E9}" destId="{DD151625-991F-43B6-BFC5-2D21A616DFF5}" srcOrd="3" destOrd="0" presId="urn:microsoft.com/office/officeart/2005/8/layout/list1"/>
    <dgm:cxn modelId="{3154C943-3BDB-49D7-B1D5-F0AB1CD45092}" type="presParOf" srcId="{2239C147-41D4-4861-BF1F-EFF2F40DE0E9}" destId="{F9E442CA-6B80-420F-B080-D2A9DDC6F02F}" srcOrd="4" destOrd="0" presId="urn:microsoft.com/office/officeart/2005/8/layout/list1"/>
    <dgm:cxn modelId="{5AC5D33A-31D0-4457-9307-44306C0DBCDB}" type="presParOf" srcId="{F9E442CA-6B80-420F-B080-D2A9DDC6F02F}" destId="{DA7C3482-FF04-4D38-BDC8-FD55837A3814}" srcOrd="0" destOrd="0" presId="urn:microsoft.com/office/officeart/2005/8/layout/list1"/>
    <dgm:cxn modelId="{6E19C0EE-7D62-4FC2-8E1E-61E3B4588393}" type="presParOf" srcId="{F9E442CA-6B80-420F-B080-D2A9DDC6F02F}" destId="{3CB213D9-4F5A-45A8-802E-B07B85D576C2}" srcOrd="1" destOrd="0" presId="urn:microsoft.com/office/officeart/2005/8/layout/list1"/>
    <dgm:cxn modelId="{E43AE1C4-2625-4D6F-BCCA-549FE6574F54}" type="presParOf" srcId="{2239C147-41D4-4861-BF1F-EFF2F40DE0E9}" destId="{14D495E5-DE15-4198-97A1-B5D88164F7D0}" srcOrd="5" destOrd="0" presId="urn:microsoft.com/office/officeart/2005/8/layout/list1"/>
    <dgm:cxn modelId="{CA88E578-7B5F-4448-A381-B78512E4491C}" type="presParOf" srcId="{2239C147-41D4-4861-BF1F-EFF2F40DE0E9}" destId="{8A7BF0D6-A1B4-461B-AFC7-78221A6EF262}" srcOrd="6" destOrd="0" presId="urn:microsoft.com/office/officeart/2005/8/layout/list1"/>
    <dgm:cxn modelId="{8B44E2C6-F0AD-44D5-914B-B59D20CCF8B3}" type="presParOf" srcId="{2239C147-41D4-4861-BF1F-EFF2F40DE0E9}" destId="{AB11C152-ABD8-4AD1-9A47-91EEAE7B06FD}" srcOrd="7" destOrd="0" presId="urn:microsoft.com/office/officeart/2005/8/layout/list1"/>
    <dgm:cxn modelId="{464209F6-5B8D-4A7F-9722-4A06F8024BF1}" type="presParOf" srcId="{2239C147-41D4-4861-BF1F-EFF2F40DE0E9}" destId="{35CBE326-77DF-4787-86A5-4792E1C53360}" srcOrd="8" destOrd="0" presId="urn:microsoft.com/office/officeart/2005/8/layout/list1"/>
    <dgm:cxn modelId="{EF99658E-72C7-4394-BF58-E6C7EC569223}" type="presParOf" srcId="{35CBE326-77DF-4787-86A5-4792E1C53360}" destId="{96D7D879-BFDB-4584-B9BE-C2E63B9BFD80}" srcOrd="0" destOrd="0" presId="urn:microsoft.com/office/officeart/2005/8/layout/list1"/>
    <dgm:cxn modelId="{21281693-1264-4B34-ABC3-1559DBD048B3}" type="presParOf" srcId="{35CBE326-77DF-4787-86A5-4792E1C53360}" destId="{08FFFDDD-D2D6-49C0-AA0F-6EC7D8163C69}" srcOrd="1" destOrd="0" presId="urn:microsoft.com/office/officeart/2005/8/layout/list1"/>
    <dgm:cxn modelId="{BE26205F-1AA9-4F21-BD75-5A110E3B3CF4}" type="presParOf" srcId="{2239C147-41D4-4861-BF1F-EFF2F40DE0E9}" destId="{B6D629A4-79D5-47D0-9250-07706244829C}" srcOrd="9" destOrd="0" presId="urn:microsoft.com/office/officeart/2005/8/layout/list1"/>
    <dgm:cxn modelId="{45E3899B-15C7-474A-9D7C-215A36FA66EB}" type="presParOf" srcId="{2239C147-41D4-4861-BF1F-EFF2F40DE0E9}" destId="{6C63E12F-5CF5-4CAF-9CB4-2B79C86C6C95}" srcOrd="10" destOrd="0" presId="urn:microsoft.com/office/officeart/2005/8/layout/list1"/>
    <dgm:cxn modelId="{240FDCAB-2A67-4324-85DD-1FFDA15A20B6}" type="presParOf" srcId="{2239C147-41D4-4861-BF1F-EFF2F40DE0E9}" destId="{22A95272-5F8C-4992-920B-0D0ABE02A890}" srcOrd="11" destOrd="0" presId="urn:microsoft.com/office/officeart/2005/8/layout/list1"/>
    <dgm:cxn modelId="{55C4DC9C-4454-4181-9217-91E916ECE5B3}" type="presParOf" srcId="{2239C147-41D4-4861-BF1F-EFF2F40DE0E9}" destId="{E2981D9F-266F-48C2-9C2D-7FEFA9CFADFA}" srcOrd="12" destOrd="0" presId="urn:microsoft.com/office/officeart/2005/8/layout/list1"/>
    <dgm:cxn modelId="{44587DAD-AA75-48A1-A69C-A829DBC14DEA}" type="presParOf" srcId="{E2981D9F-266F-48C2-9C2D-7FEFA9CFADFA}" destId="{8F726F18-DBF6-401E-BBE2-D64155ADEC48}" srcOrd="0" destOrd="0" presId="urn:microsoft.com/office/officeart/2005/8/layout/list1"/>
    <dgm:cxn modelId="{B5F13399-645B-426C-8568-D17454A1E980}" type="presParOf" srcId="{E2981D9F-266F-48C2-9C2D-7FEFA9CFADFA}" destId="{D9F38505-DDFF-4C4F-9736-06D544102703}" srcOrd="1" destOrd="0" presId="urn:microsoft.com/office/officeart/2005/8/layout/list1"/>
    <dgm:cxn modelId="{2DD91946-645F-4531-83CD-8B6E92EA0546}" type="presParOf" srcId="{2239C147-41D4-4861-BF1F-EFF2F40DE0E9}" destId="{7B1784EB-61BF-4D9E-9CF1-DB2556CF9854}" srcOrd="13" destOrd="0" presId="urn:microsoft.com/office/officeart/2005/8/layout/list1"/>
    <dgm:cxn modelId="{7B126D7D-2EA0-479D-A100-20793925E1C7}" type="presParOf" srcId="{2239C147-41D4-4861-BF1F-EFF2F40DE0E9}" destId="{50A76A3F-BFE0-4F3F-9FAC-5C79D02F4DA7}" srcOrd="14" destOrd="0" presId="urn:microsoft.com/office/officeart/2005/8/layout/list1"/>
    <dgm:cxn modelId="{91C21DD9-0BE7-4A10-B60B-C15E5CE56479}" type="presParOf" srcId="{2239C147-41D4-4861-BF1F-EFF2F40DE0E9}" destId="{C52C69CD-89B0-478F-BE5F-D0091F514A59}" srcOrd="15" destOrd="0" presId="urn:microsoft.com/office/officeart/2005/8/layout/list1"/>
    <dgm:cxn modelId="{472765E0-8FA2-4442-A818-444AAF5FBF12}" type="presParOf" srcId="{2239C147-41D4-4861-BF1F-EFF2F40DE0E9}" destId="{94E26AFD-CBD7-4BB2-87EE-0A015BCC2954}" srcOrd="16" destOrd="0" presId="urn:microsoft.com/office/officeart/2005/8/layout/list1"/>
    <dgm:cxn modelId="{0CA3F6A6-C077-40FA-A65E-1CDC5CFB73B6}" type="presParOf" srcId="{94E26AFD-CBD7-4BB2-87EE-0A015BCC2954}" destId="{0881D3BC-86DF-4431-AC4F-622F717D4F2E}" srcOrd="0" destOrd="0" presId="urn:microsoft.com/office/officeart/2005/8/layout/list1"/>
    <dgm:cxn modelId="{7625DA72-6C94-410E-BA61-C90B08C20EBB}" type="presParOf" srcId="{94E26AFD-CBD7-4BB2-87EE-0A015BCC2954}" destId="{56832A3E-4954-45CE-B971-B94B15F70991}" srcOrd="1" destOrd="0" presId="urn:microsoft.com/office/officeart/2005/8/layout/list1"/>
    <dgm:cxn modelId="{8B2FF3D2-3A38-4CF6-8CF4-A94E12395F39}" type="presParOf" srcId="{2239C147-41D4-4861-BF1F-EFF2F40DE0E9}" destId="{31C785D4-B0C5-4D02-A539-F7719EA9D520}" srcOrd="17" destOrd="0" presId="urn:microsoft.com/office/officeart/2005/8/layout/list1"/>
    <dgm:cxn modelId="{6F7F8F3F-5A1B-4932-9FCB-625DFEC0BE14}" type="presParOf" srcId="{2239C147-41D4-4861-BF1F-EFF2F40DE0E9}" destId="{1DDBA024-BD5B-4388-8461-E9952D9ACE1C}"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115614" y="-935954"/>
          <a:ext cx="7282108" cy="7282108"/>
        </a:xfrm>
        <a:prstGeom prst="blockArc">
          <a:avLst>
            <a:gd name="adj1" fmla="val 18900000"/>
            <a:gd name="adj2" fmla="val 2700000"/>
            <a:gd name="adj3" fmla="val 29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750935" y="541020"/>
          <a:ext cx="8192181" cy="1082040"/>
        </a:xfrm>
        <a:prstGeom prst="rect">
          <a:avLst/>
        </a:prstGeom>
        <a:solidFill>
          <a:schemeClr val="accent1">
            <a:lumMod val="9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58869" tIns="66040" rIns="66040" bIns="66040" numCol="1" spcCol="1270" anchor="ctr" anchorCtr="0">
          <a:noAutofit/>
        </a:bodyPr>
        <a:lstStyle/>
        <a:p>
          <a:pPr lvl="0" algn="l" defTabSz="1155700">
            <a:lnSpc>
              <a:spcPct val="90000"/>
            </a:lnSpc>
            <a:spcBef>
              <a:spcPct val="0"/>
            </a:spcBef>
            <a:spcAft>
              <a:spcPct val="35000"/>
            </a:spcAft>
          </a:pPr>
          <a:r>
            <a:rPr lang="en-US" sz="2600" kern="1200" smtClean="0"/>
            <a:t>1. Giác sơ đồ trên máy tính với phần mềm Gerber Technology – Accumark</a:t>
          </a:r>
          <a:endParaRPr lang="en-US" sz="2600" kern="1200"/>
        </a:p>
      </dsp:txBody>
      <dsp:txXfrm>
        <a:off x="750935" y="541020"/>
        <a:ext cx="8192181" cy="1082040"/>
      </dsp:txXfrm>
    </dsp:sp>
    <dsp:sp modelId="{D9A196BA-9014-4600-9E53-77AD77C7300C}">
      <dsp:nvSpPr>
        <dsp:cNvPr id="0" name=""/>
        <dsp:cNvSpPr/>
      </dsp:nvSpPr>
      <dsp:spPr>
        <a:xfrm>
          <a:off x="74660" y="405765"/>
          <a:ext cx="1352550" cy="1352550"/>
        </a:xfrm>
        <a:prstGeom prst="ellipse">
          <a:avLst/>
        </a:prstGeom>
        <a:solidFill>
          <a:schemeClr val="accent1">
            <a:lumMod val="75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1144257" y="2164080"/>
          <a:ext cx="7798859" cy="1082040"/>
        </a:xfrm>
        <a:prstGeom prst="rect">
          <a:avLst/>
        </a:prstGeom>
        <a:solidFill>
          <a:schemeClr val="accent1">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58869" tIns="66040" rIns="66040" bIns="66040" numCol="1" spcCol="1270" anchor="ctr" anchorCtr="0">
          <a:noAutofit/>
        </a:bodyPr>
        <a:lstStyle/>
        <a:p>
          <a:pPr lvl="0" algn="l" defTabSz="1155700">
            <a:lnSpc>
              <a:spcPct val="90000"/>
            </a:lnSpc>
            <a:spcBef>
              <a:spcPct val="0"/>
            </a:spcBef>
            <a:spcAft>
              <a:spcPct val="35000"/>
            </a:spcAft>
          </a:pPr>
          <a:r>
            <a:rPr lang="en-US" sz="2600" kern="1200" smtClean="0"/>
            <a:t>2. Các lệnh thường dùng trong giác sơ đồ với phần mềm Gerber Technology – Accumark</a:t>
          </a:r>
          <a:endParaRPr lang="en-US" sz="2600" kern="1200"/>
        </a:p>
      </dsp:txBody>
      <dsp:txXfrm>
        <a:off x="1144257" y="2164080"/>
        <a:ext cx="7798859" cy="1082040"/>
      </dsp:txXfrm>
    </dsp:sp>
    <dsp:sp modelId="{3C4FEECA-1254-41E8-BAE8-E45561F0636D}">
      <dsp:nvSpPr>
        <dsp:cNvPr id="0" name=""/>
        <dsp:cNvSpPr/>
      </dsp:nvSpPr>
      <dsp:spPr>
        <a:xfrm>
          <a:off x="467982" y="2028825"/>
          <a:ext cx="1352550" cy="1352550"/>
        </a:xfrm>
        <a:prstGeom prst="ellipse">
          <a:avLst/>
        </a:prstGeom>
        <a:solidFill>
          <a:schemeClr val="accent1">
            <a:lumMod val="90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3FB4EA1-9FF9-44CE-B4CC-E03D33CC065E}">
      <dsp:nvSpPr>
        <dsp:cNvPr id="0" name=""/>
        <dsp:cNvSpPr/>
      </dsp:nvSpPr>
      <dsp:spPr>
        <a:xfrm>
          <a:off x="750935" y="3787140"/>
          <a:ext cx="8192181" cy="1082040"/>
        </a:xfrm>
        <a:prstGeom prst="rect">
          <a:avLst/>
        </a:prstGeom>
        <a:solidFill>
          <a:schemeClr val="accent1">
            <a:lumMod val="9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58869" tIns="66040" rIns="66040" bIns="66040" numCol="1" spcCol="1270" anchor="ctr" anchorCtr="0">
          <a:noAutofit/>
        </a:bodyPr>
        <a:lstStyle/>
        <a:p>
          <a:pPr lvl="0" algn="l" defTabSz="1155700">
            <a:lnSpc>
              <a:spcPct val="90000"/>
            </a:lnSpc>
            <a:spcBef>
              <a:spcPct val="0"/>
            </a:spcBef>
            <a:spcAft>
              <a:spcPct val="35000"/>
            </a:spcAft>
          </a:pPr>
          <a:r>
            <a:rPr lang="en-US" sz="2600" kern="1200" smtClean="0"/>
            <a:t>3. Cách in sơ đồ giác mẫu trên máy in sơ đồ</a:t>
          </a:r>
          <a:r>
            <a:rPr lang="en-US" sz="2600" b="1" kern="1200" smtClean="0"/>
            <a:t> </a:t>
          </a:r>
          <a:endParaRPr lang="en-US" sz="2600" kern="1200"/>
        </a:p>
      </dsp:txBody>
      <dsp:txXfrm>
        <a:off x="750935" y="3787140"/>
        <a:ext cx="8192181" cy="1082040"/>
      </dsp:txXfrm>
    </dsp:sp>
    <dsp:sp modelId="{422A5316-6A8E-42C6-934F-322EDF6DF0C1}">
      <dsp:nvSpPr>
        <dsp:cNvPr id="0" name=""/>
        <dsp:cNvSpPr/>
      </dsp:nvSpPr>
      <dsp:spPr>
        <a:xfrm>
          <a:off x="74660" y="3651885"/>
          <a:ext cx="1352550" cy="1352550"/>
        </a:xfrm>
        <a:prstGeom prst="ellipse">
          <a:avLst/>
        </a:prstGeom>
        <a:solidFill>
          <a:schemeClr val="accent1">
            <a:lumMod val="50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E9DDEE-588D-4730-84B4-3B6266630ED6}">
      <dsp:nvSpPr>
        <dsp:cNvPr id="0" name=""/>
        <dsp:cNvSpPr/>
      </dsp:nvSpPr>
      <dsp:spPr>
        <a:xfrm>
          <a:off x="0" y="780183"/>
          <a:ext cx="8686800" cy="579600"/>
        </a:xfrm>
        <a:prstGeom prst="rect">
          <a:avLst/>
        </a:prstGeom>
        <a:solidFill>
          <a:schemeClr val="lt1">
            <a:alpha val="90000"/>
            <a:hueOff val="0"/>
            <a:satOff val="0"/>
            <a:lumOff val="0"/>
            <a:alphaOff val="0"/>
          </a:scheme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dsp:style>
    </dsp:sp>
    <dsp:sp modelId="{F1725BA4-CECC-4477-A30E-5B20B17A788E}">
      <dsp:nvSpPr>
        <dsp:cNvPr id="0" name=""/>
        <dsp:cNvSpPr/>
      </dsp:nvSpPr>
      <dsp:spPr>
        <a:xfrm>
          <a:off x="434340" y="440703"/>
          <a:ext cx="6080760" cy="678960"/>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838" tIns="0" rIns="229838" bIns="0" numCol="1" spcCol="1270" anchor="ctr" anchorCtr="0">
          <a:noAutofit/>
        </a:bodyPr>
        <a:lstStyle/>
        <a:p>
          <a:pPr lvl="0" algn="l" defTabSz="1022350">
            <a:lnSpc>
              <a:spcPct val="90000"/>
            </a:lnSpc>
            <a:spcBef>
              <a:spcPct val="0"/>
            </a:spcBef>
            <a:spcAft>
              <a:spcPct val="35000"/>
            </a:spcAft>
          </a:pPr>
          <a:r>
            <a:rPr lang="en-US" sz="2300" b="1" kern="1200" smtClean="0"/>
            <a:t>View:</a:t>
          </a:r>
          <a:r>
            <a:rPr lang="en-US" sz="2300" kern="1200" smtClean="0"/>
            <a:t> Xem lại sơ đồ </a:t>
          </a:r>
          <a:endParaRPr lang="en-US" sz="2300" kern="1200"/>
        </a:p>
      </dsp:txBody>
      <dsp:txXfrm>
        <a:off x="467484" y="473847"/>
        <a:ext cx="6014472" cy="612672"/>
      </dsp:txXfrm>
    </dsp:sp>
    <dsp:sp modelId="{8A7BF0D6-A1B4-461B-AFC7-78221A6EF262}">
      <dsp:nvSpPr>
        <dsp:cNvPr id="0" name=""/>
        <dsp:cNvSpPr/>
      </dsp:nvSpPr>
      <dsp:spPr>
        <a:xfrm>
          <a:off x="0" y="1823463"/>
          <a:ext cx="8686800" cy="579600"/>
        </a:xfrm>
        <a:prstGeom prst="rect">
          <a:avLst/>
        </a:prstGeom>
        <a:solidFill>
          <a:schemeClr val="lt1">
            <a:alpha val="90000"/>
            <a:hueOff val="0"/>
            <a:satOff val="0"/>
            <a:lumOff val="0"/>
            <a:alphaOff val="0"/>
          </a:schemeClr>
        </a:solidFill>
        <a:ln w="12700" cap="flat" cmpd="sng" algn="ctr">
          <a:solidFill>
            <a:srgbClr val="C00000"/>
          </a:solidFill>
          <a:prstDash val="solid"/>
          <a:miter lim="800000"/>
        </a:ln>
        <a:effectLst/>
      </dsp:spPr>
      <dsp:style>
        <a:lnRef idx="2">
          <a:scrgbClr r="0" g="0" b="0"/>
        </a:lnRef>
        <a:fillRef idx="1">
          <a:scrgbClr r="0" g="0" b="0"/>
        </a:fillRef>
        <a:effectRef idx="0">
          <a:scrgbClr r="0" g="0" b="0"/>
        </a:effectRef>
        <a:fontRef idx="minor"/>
      </dsp:style>
    </dsp:sp>
    <dsp:sp modelId="{3CB213D9-4F5A-45A8-802E-B07B85D576C2}">
      <dsp:nvSpPr>
        <dsp:cNvPr id="0" name=""/>
        <dsp:cNvSpPr/>
      </dsp:nvSpPr>
      <dsp:spPr>
        <a:xfrm>
          <a:off x="434340" y="1483983"/>
          <a:ext cx="6080760" cy="678960"/>
        </a:xfrm>
        <a:prstGeom prst="round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838" tIns="0" rIns="229838" bIns="0" numCol="1" spcCol="1270" anchor="ctr" anchorCtr="0">
          <a:noAutofit/>
        </a:bodyPr>
        <a:lstStyle/>
        <a:p>
          <a:pPr lvl="0" algn="l" defTabSz="1022350">
            <a:lnSpc>
              <a:spcPct val="90000"/>
            </a:lnSpc>
            <a:spcBef>
              <a:spcPct val="0"/>
            </a:spcBef>
            <a:spcAft>
              <a:spcPct val="35000"/>
            </a:spcAft>
          </a:pPr>
          <a:r>
            <a:rPr lang="en-US" sz="2300" b="1" kern="1200" smtClean="0"/>
            <a:t>Delete:</a:t>
          </a:r>
          <a:r>
            <a:rPr lang="en-US" sz="2300" kern="1200" smtClean="0"/>
            <a:t> Xóa sơ đồ trong hàng đợi</a:t>
          </a:r>
          <a:endParaRPr lang="en-US" sz="2300" kern="1200"/>
        </a:p>
      </dsp:txBody>
      <dsp:txXfrm>
        <a:off x="467484" y="1517127"/>
        <a:ext cx="6014472" cy="612672"/>
      </dsp:txXfrm>
    </dsp:sp>
    <dsp:sp modelId="{6C63E12F-5CF5-4CAF-9CB4-2B79C86C6C95}">
      <dsp:nvSpPr>
        <dsp:cNvPr id="0" name=""/>
        <dsp:cNvSpPr/>
      </dsp:nvSpPr>
      <dsp:spPr>
        <a:xfrm>
          <a:off x="0" y="2866743"/>
          <a:ext cx="8686800" cy="579600"/>
        </a:xfrm>
        <a:prstGeom prst="rect">
          <a:avLst/>
        </a:prstGeom>
        <a:solidFill>
          <a:schemeClr val="lt1">
            <a:alpha val="90000"/>
            <a:hueOff val="0"/>
            <a:satOff val="0"/>
            <a:lumOff val="0"/>
            <a:alphaOff val="0"/>
          </a:schemeClr>
        </a:solidFill>
        <a:ln w="12700" cap="flat" cmpd="sng" algn="ctr">
          <a:solidFill>
            <a:srgbClr val="0000FF"/>
          </a:solidFill>
          <a:prstDash val="solid"/>
          <a:miter lim="800000"/>
        </a:ln>
        <a:effectLst/>
      </dsp:spPr>
      <dsp:style>
        <a:lnRef idx="2">
          <a:scrgbClr r="0" g="0" b="0"/>
        </a:lnRef>
        <a:fillRef idx="1">
          <a:scrgbClr r="0" g="0" b="0"/>
        </a:fillRef>
        <a:effectRef idx="0">
          <a:scrgbClr r="0" g="0" b="0"/>
        </a:effectRef>
        <a:fontRef idx="minor"/>
      </dsp:style>
    </dsp:sp>
    <dsp:sp modelId="{08FFFDDD-D2D6-49C0-AA0F-6EC7D8163C69}">
      <dsp:nvSpPr>
        <dsp:cNvPr id="0" name=""/>
        <dsp:cNvSpPr/>
      </dsp:nvSpPr>
      <dsp:spPr>
        <a:xfrm>
          <a:off x="434340" y="2527263"/>
          <a:ext cx="6080760" cy="678960"/>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838" tIns="0" rIns="229838" bIns="0" numCol="1" spcCol="1270" anchor="ctr" anchorCtr="0">
          <a:noAutofit/>
        </a:bodyPr>
        <a:lstStyle/>
        <a:p>
          <a:pPr lvl="0" algn="l" defTabSz="1022350">
            <a:lnSpc>
              <a:spcPct val="90000"/>
            </a:lnSpc>
            <a:spcBef>
              <a:spcPct val="0"/>
            </a:spcBef>
            <a:spcAft>
              <a:spcPct val="35000"/>
            </a:spcAft>
          </a:pPr>
          <a:r>
            <a:rPr lang="en-US" sz="2300" b="1" kern="1200" smtClean="0"/>
            <a:t>Delete active:</a:t>
          </a:r>
          <a:r>
            <a:rPr lang="en-US" sz="2300" kern="1200" smtClean="0"/>
            <a:t> Xóa sơ đồ đang in. Sau khi dùng lệnh này phải bấm Restart Queue</a:t>
          </a:r>
          <a:endParaRPr lang="en-US" sz="2300" kern="1200"/>
        </a:p>
      </dsp:txBody>
      <dsp:txXfrm>
        <a:off x="467484" y="2560407"/>
        <a:ext cx="6014472" cy="612672"/>
      </dsp:txXfrm>
    </dsp:sp>
    <dsp:sp modelId="{50A76A3F-BFE0-4F3F-9FAC-5C79D02F4DA7}">
      <dsp:nvSpPr>
        <dsp:cNvPr id="0" name=""/>
        <dsp:cNvSpPr/>
      </dsp:nvSpPr>
      <dsp:spPr>
        <a:xfrm>
          <a:off x="0" y="3910023"/>
          <a:ext cx="8686800" cy="579600"/>
        </a:xfrm>
        <a:prstGeom prst="rect">
          <a:avLst/>
        </a:prstGeom>
        <a:solidFill>
          <a:schemeClr val="lt1">
            <a:alpha val="90000"/>
            <a:hueOff val="0"/>
            <a:satOff val="0"/>
            <a:lumOff val="0"/>
            <a:alphaOff val="0"/>
          </a:schemeClr>
        </a:solidFill>
        <a:ln w="12700" cap="flat" cmpd="sng" algn="ctr">
          <a:solidFill>
            <a:srgbClr val="7030A0"/>
          </a:solidFill>
          <a:prstDash val="solid"/>
          <a:miter lim="800000"/>
        </a:ln>
        <a:effectLst/>
      </dsp:spPr>
      <dsp:style>
        <a:lnRef idx="2">
          <a:scrgbClr r="0" g="0" b="0"/>
        </a:lnRef>
        <a:fillRef idx="1">
          <a:scrgbClr r="0" g="0" b="0"/>
        </a:fillRef>
        <a:effectRef idx="0">
          <a:scrgbClr r="0" g="0" b="0"/>
        </a:effectRef>
        <a:fontRef idx="minor"/>
      </dsp:style>
    </dsp:sp>
    <dsp:sp modelId="{D9F38505-DDFF-4C4F-9736-06D544102703}">
      <dsp:nvSpPr>
        <dsp:cNvPr id="0" name=""/>
        <dsp:cNvSpPr/>
      </dsp:nvSpPr>
      <dsp:spPr>
        <a:xfrm>
          <a:off x="434340" y="3570543"/>
          <a:ext cx="6080760" cy="67896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838" tIns="0" rIns="229838" bIns="0" numCol="1" spcCol="1270" anchor="ctr" anchorCtr="0">
          <a:noAutofit/>
        </a:bodyPr>
        <a:lstStyle/>
        <a:p>
          <a:pPr lvl="0" algn="l" defTabSz="1022350">
            <a:lnSpc>
              <a:spcPct val="90000"/>
            </a:lnSpc>
            <a:spcBef>
              <a:spcPct val="0"/>
            </a:spcBef>
            <a:spcAft>
              <a:spcPct val="35000"/>
            </a:spcAft>
          </a:pPr>
          <a:r>
            <a:rPr lang="en-US" sz="2300" b="1" kern="1200" smtClean="0"/>
            <a:t>Stop After:</a:t>
          </a:r>
          <a:r>
            <a:rPr lang="en-US" sz="2300" kern="1200" smtClean="0"/>
            <a:t> Dừng máy in sau khi vẽ xong sơ đồ</a:t>
          </a:r>
          <a:endParaRPr lang="en-US" sz="2300" kern="1200"/>
        </a:p>
      </dsp:txBody>
      <dsp:txXfrm>
        <a:off x="467484" y="3603687"/>
        <a:ext cx="6014472" cy="612672"/>
      </dsp:txXfrm>
    </dsp:sp>
    <dsp:sp modelId="{1DDBA024-BD5B-4388-8461-E9952D9ACE1C}">
      <dsp:nvSpPr>
        <dsp:cNvPr id="0" name=""/>
        <dsp:cNvSpPr/>
      </dsp:nvSpPr>
      <dsp:spPr>
        <a:xfrm>
          <a:off x="0" y="4953303"/>
          <a:ext cx="8686800" cy="579600"/>
        </a:xfrm>
        <a:prstGeom prst="rect">
          <a:avLst/>
        </a:prstGeom>
        <a:solidFill>
          <a:schemeClr val="lt1">
            <a:alpha val="90000"/>
            <a:hueOff val="0"/>
            <a:satOff val="0"/>
            <a:lumOff val="0"/>
            <a:alphaOff val="0"/>
          </a:schemeClr>
        </a:solidFill>
        <a:ln w="12700" cap="flat" cmpd="sng" algn="ctr">
          <a:solidFill>
            <a:srgbClr val="00FFFF"/>
          </a:solidFill>
          <a:prstDash val="solid"/>
          <a:miter lim="800000"/>
        </a:ln>
        <a:effectLst/>
      </dsp:spPr>
      <dsp:style>
        <a:lnRef idx="2">
          <a:scrgbClr r="0" g="0" b="0"/>
        </a:lnRef>
        <a:fillRef idx="1">
          <a:scrgbClr r="0" g="0" b="0"/>
        </a:fillRef>
        <a:effectRef idx="0">
          <a:scrgbClr r="0" g="0" b="0"/>
        </a:effectRef>
        <a:fontRef idx="minor"/>
      </dsp:style>
    </dsp:sp>
    <dsp:sp modelId="{56832A3E-4954-45CE-B971-B94B15F70991}">
      <dsp:nvSpPr>
        <dsp:cNvPr id="0" name=""/>
        <dsp:cNvSpPr/>
      </dsp:nvSpPr>
      <dsp:spPr>
        <a:xfrm>
          <a:off x="434340" y="4613823"/>
          <a:ext cx="6080760" cy="678960"/>
        </a:xfrm>
        <a:prstGeom prst="roundRect">
          <a:avLst/>
        </a:prstGeom>
        <a:solidFill>
          <a:srgbClr val="6CB4A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838" tIns="0" rIns="229838" bIns="0" numCol="1" spcCol="1270" anchor="ctr" anchorCtr="0">
          <a:noAutofit/>
        </a:bodyPr>
        <a:lstStyle/>
        <a:p>
          <a:pPr lvl="0" algn="l" defTabSz="1022350">
            <a:lnSpc>
              <a:spcPct val="90000"/>
            </a:lnSpc>
            <a:spcBef>
              <a:spcPct val="0"/>
            </a:spcBef>
            <a:spcAft>
              <a:spcPct val="35000"/>
            </a:spcAft>
          </a:pPr>
          <a:r>
            <a:rPr lang="en-US" sz="2300" b="1" kern="1200" smtClean="0"/>
            <a:t>Plot now:</a:t>
          </a:r>
          <a:r>
            <a:rPr lang="en-US" sz="2300" kern="1200" smtClean="0"/>
            <a:t> Ưu tiên in trước</a:t>
          </a:r>
          <a:endParaRPr lang="en-US" sz="2300" kern="1200"/>
        </a:p>
      </dsp:txBody>
      <dsp:txXfrm>
        <a:off x="467484" y="4646967"/>
        <a:ext cx="6014472" cy="612672"/>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999408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1049383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3BCDEEBC-B7F6-44B7-9DFE-BB722161386A}" type="slidenum">
              <a:rPr lang="en-US" altLang="en-US" smtClean="0"/>
              <a:pPr>
                <a:defRPr/>
              </a:pPr>
              <a:t>7</a:t>
            </a:fld>
            <a:endParaRPr lang="en-US" altLang="en-US"/>
          </a:p>
        </p:txBody>
      </p:sp>
    </p:spTree>
    <p:extLst>
      <p:ext uri="{BB962C8B-B14F-4D97-AF65-F5344CB8AC3E}">
        <p14:creationId xmlns:p14="http://schemas.microsoft.com/office/powerpoint/2010/main" val="38389214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917821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925971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229477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345831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281263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89758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980310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355501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168232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48743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492146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208142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965790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763142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601175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770527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065273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868350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756629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316123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p:spPr>
        <p:txBody>
          <a:bodyPr/>
          <a:lstStyle/>
          <a:p>
            <a:endParaRPr lang="en-US" altLang="en-US" smtClean="0"/>
          </a:p>
        </p:txBody>
      </p:sp>
      <p:sp>
        <p:nvSpPr>
          <p:cNvPr id="86020"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03BFE43-4A33-49D0-B66B-C68C45EB83C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042712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1A6A1D-163E-4350-BB5F-B769E8F1E2FB}" type="slidenum">
              <a:rPr lang="en-US"/>
              <a:pPr>
                <a:defRPr/>
              </a:pPr>
              <a:t>‹#›</a:t>
            </a:fld>
            <a:endParaRPr lang="en-US"/>
          </a:p>
        </p:txBody>
      </p:sp>
    </p:spTree>
    <p:extLst>
      <p:ext uri="{BB962C8B-B14F-4D97-AF65-F5344CB8AC3E}">
        <p14:creationId xmlns:p14="http://schemas.microsoft.com/office/powerpoint/2010/main" val="1983163242"/>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9DBECD-7005-408F-9AB5-FE16C9BEBEA7}" type="slidenum">
              <a:rPr lang="en-US"/>
              <a:pPr>
                <a:defRPr/>
              </a:pPr>
              <a:t>‹#›</a:t>
            </a:fld>
            <a:endParaRPr lang="en-US"/>
          </a:p>
        </p:txBody>
      </p:sp>
    </p:spTree>
    <p:extLst>
      <p:ext uri="{BB962C8B-B14F-4D97-AF65-F5344CB8AC3E}">
        <p14:creationId xmlns:p14="http://schemas.microsoft.com/office/powerpoint/2010/main" val="1132674566"/>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ABCFDE-D17F-4385-8382-8F8EB449C984}" type="slidenum">
              <a:rPr lang="en-US"/>
              <a:pPr>
                <a:defRPr/>
              </a:pPr>
              <a:t>‹#›</a:t>
            </a:fld>
            <a:endParaRPr lang="en-US"/>
          </a:p>
        </p:txBody>
      </p:sp>
    </p:spTree>
    <p:extLst>
      <p:ext uri="{BB962C8B-B14F-4D97-AF65-F5344CB8AC3E}">
        <p14:creationId xmlns:p14="http://schemas.microsoft.com/office/powerpoint/2010/main" val="1299777707"/>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173E71-8C29-43C2-B3BD-C192866981E8}" type="slidenum">
              <a:rPr lang="en-US"/>
              <a:pPr>
                <a:defRPr/>
              </a:pPr>
              <a:t>‹#›</a:t>
            </a:fld>
            <a:endParaRPr lang="en-US"/>
          </a:p>
        </p:txBody>
      </p:sp>
    </p:spTree>
    <p:extLst>
      <p:ext uri="{BB962C8B-B14F-4D97-AF65-F5344CB8AC3E}">
        <p14:creationId xmlns:p14="http://schemas.microsoft.com/office/powerpoint/2010/main" val="2877145297"/>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B04777-5597-4B00-AB72-F9B712C87FCF}" type="slidenum">
              <a:rPr lang="en-US"/>
              <a:pPr>
                <a:defRPr/>
              </a:pPr>
              <a:t>‹#›</a:t>
            </a:fld>
            <a:endParaRPr lang="en-US"/>
          </a:p>
        </p:txBody>
      </p:sp>
    </p:spTree>
    <p:extLst>
      <p:ext uri="{BB962C8B-B14F-4D97-AF65-F5344CB8AC3E}">
        <p14:creationId xmlns:p14="http://schemas.microsoft.com/office/powerpoint/2010/main" val="4105709258"/>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B6F647-A774-46EF-B426-6D29282D1B07}" type="slidenum">
              <a:rPr lang="en-US"/>
              <a:pPr>
                <a:defRPr/>
              </a:pPr>
              <a:t>‹#›</a:t>
            </a:fld>
            <a:endParaRPr lang="en-US"/>
          </a:p>
        </p:txBody>
      </p:sp>
    </p:spTree>
    <p:extLst>
      <p:ext uri="{BB962C8B-B14F-4D97-AF65-F5344CB8AC3E}">
        <p14:creationId xmlns:p14="http://schemas.microsoft.com/office/powerpoint/2010/main" val="2726577141"/>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E404B65-D486-41AE-93B8-44A64C4BF063}" type="slidenum">
              <a:rPr lang="en-US"/>
              <a:pPr>
                <a:defRPr/>
              </a:pPr>
              <a:t>‹#›</a:t>
            </a:fld>
            <a:endParaRPr lang="en-US"/>
          </a:p>
        </p:txBody>
      </p:sp>
    </p:spTree>
    <p:extLst>
      <p:ext uri="{BB962C8B-B14F-4D97-AF65-F5344CB8AC3E}">
        <p14:creationId xmlns:p14="http://schemas.microsoft.com/office/powerpoint/2010/main" val="3542754524"/>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046A8F-46F4-4F8D-86DB-FF24AF20B455}" type="slidenum">
              <a:rPr lang="en-US"/>
              <a:pPr>
                <a:defRPr/>
              </a:pPr>
              <a:t>‹#›</a:t>
            </a:fld>
            <a:endParaRPr lang="en-US"/>
          </a:p>
        </p:txBody>
      </p:sp>
    </p:spTree>
    <p:extLst>
      <p:ext uri="{BB962C8B-B14F-4D97-AF65-F5344CB8AC3E}">
        <p14:creationId xmlns:p14="http://schemas.microsoft.com/office/powerpoint/2010/main" val="511409760"/>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85028E-1FE2-404D-A1BD-569C753D95CF}" type="slidenum">
              <a:rPr lang="en-US"/>
              <a:pPr>
                <a:defRPr/>
              </a:pPr>
              <a:t>‹#›</a:t>
            </a:fld>
            <a:endParaRPr lang="en-US"/>
          </a:p>
        </p:txBody>
      </p:sp>
    </p:spTree>
    <p:extLst>
      <p:ext uri="{BB962C8B-B14F-4D97-AF65-F5344CB8AC3E}">
        <p14:creationId xmlns:p14="http://schemas.microsoft.com/office/powerpoint/2010/main" val="2036092475"/>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6AE1A8-28BF-4B13-BFB3-C1CD4A6EB7F2}" type="slidenum">
              <a:rPr lang="en-US"/>
              <a:pPr>
                <a:defRPr/>
              </a:pPr>
              <a:t>‹#›</a:t>
            </a:fld>
            <a:endParaRPr lang="en-US"/>
          </a:p>
        </p:txBody>
      </p:sp>
    </p:spTree>
    <p:extLst>
      <p:ext uri="{BB962C8B-B14F-4D97-AF65-F5344CB8AC3E}">
        <p14:creationId xmlns:p14="http://schemas.microsoft.com/office/powerpoint/2010/main" val="3937032803"/>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263163-2CD2-45B3-B74E-51EE410EB978}" type="slidenum">
              <a:rPr lang="en-US"/>
              <a:pPr>
                <a:defRPr/>
              </a:pPr>
              <a:t>‹#›</a:t>
            </a:fld>
            <a:endParaRPr lang="en-US"/>
          </a:p>
        </p:txBody>
      </p:sp>
    </p:spTree>
    <p:extLst>
      <p:ext uri="{BB962C8B-B14F-4D97-AF65-F5344CB8AC3E}">
        <p14:creationId xmlns:p14="http://schemas.microsoft.com/office/powerpoint/2010/main" val="297977580"/>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976695704"/>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741677263"/>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8327"/>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48227251"/>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622188181"/>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47469775"/>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284821943"/>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204737956"/>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221490231"/>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37367466"/>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92245574"/>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a:defRPr/>
            </a:pPr>
            <a:fld id="{004E5336-7935-4EF7-BA1B-F3717DF4723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454564772"/>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52.xml"/><Relationship Id="rId4" Type="http://schemas.openxmlformats.org/officeDocument/2006/relationships/image" Target="../media/image7.gif"/></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52.xml"/><Relationship Id="rId4" Type="http://schemas.openxmlformats.org/officeDocument/2006/relationships/image" Target="../media/image7.gif"/></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4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8.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8.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8.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18.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 y="0"/>
            <a:ext cx="9144000" cy="6858000"/>
          </a:xfrm>
          <a:prstGeom prst="rect">
            <a:avLst/>
          </a:prstGeom>
        </p:spPr>
      </p:pic>
      <p:sp>
        <p:nvSpPr>
          <p:cNvPr id="4" name="Rectangle 3"/>
          <p:cNvSpPr/>
          <p:nvPr/>
        </p:nvSpPr>
        <p:spPr>
          <a:xfrm>
            <a:off x="0" y="176993"/>
            <a:ext cx="9067800" cy="742511"/>
          </a:xfrm>
          <a:prstGeom prst="rect">
            <a:avLst/>
          </a:prstGeom>
        </p:spPr>
        <p:txBody>
          <a:bodyPr wrap="square">
            <a:spAutoFit/>
          </a:bodyPr>
          <a:lstStyle/>
          <a:p>
            <a:pPr algn="ctr" eaLnBrk="1" hangingPunct="1">
              <a:lnSpc>
                <a:spcPct val="150000"/>
              </a:lnSpc>
              <a:defRPr/>
            </a:pPr>
            <a:r>
              <a:rPr lang="en-US" altLang="en-US" sz="3200" b="1">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sz="3200" b="1" smtClean="0">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sz="3200" b="1">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Rectangle 6"/>
          <p:cNvSpPr/>
          <p:nvPr/>
        </p:nvSpPr>
        <p:spPr>
          <a:xfrm>
            <a:off x="0" y="852648"/>
            <a:ext cx="9067800" cy="823752"/>
          </a:xfrm>
          <a:prstGeom prst="rect">
            <a:avLst/>
          </a:prstGeom>
        </p:spPr>
        <p:txBody>
          <a:bodyPr wrap="square">
            <a:spAutoFit/>
          </a:bodyPr>
          <a:lstStyle/>
          <a:p>
            <a:pPr algn="ctr" eaLnBrk="1" hangingPunct="1">
              <a:lnSpc>
                <a:spcPct val="150000"/>
              </a:lnSpc>
              <a:defRPr/>
            </a:pPr>
            <a:r>
              <a:rPr lang="en-US" altLang="en-US" sz="3600" b="1" smtClean="0">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sz="3600" b="1">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2277" name="Rectangle 5"/>
          <p:cNvSpPr>
            <a:spLocks noChangeArrowheads="1"/>
          </p:cNvSpPr>
          <p:nvPr/>
        </p:nvSpPr>
        <p:spPr bwMode="auto">
          <a:xfrm>
            <a:off x="-411480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rgbClr val="CC6600"/>
              </a:solidFill>
              <a:latin typeface="VNI-Times" pitchFamily="2" charset="0"/>
            </a:endParaRPr>
          </a:p>
        </p:txBody>
      </p:sp>
      <p:sp>
        <p:nvSpPr>
          <p:cNvPr id="3" name="Rectangle 2"/>
          <p:cNvSpPr/>
          <p:nvPr/>
        </p:nvSpPr>
        <p:spPr>
          <a:xfrm>
            <a:off x="0" y="5775346"/>
            <a:ext cx="5486400" cy="1200329"/>
          </a:xfrm>
          <a:prstGeom prst="rect">
            <a:avLst/>
          </a:prstGeom>
        </p:spPr>
        <p:txBody>
          <a:bodyPr wrap="square">
            <a:spAutoFit/>
          </a:bodyPr>
          <a:lstStyle/>
          <a:p>
            <a:pPr eaLnBrk="1" hangingPunct="1">
              <a:lnSpc>
                <a:spcPct val="150000"/>
              </a:lnSpc>
              <a:defRPr/>
            </a:pPr>
            <a:r>
              <a:rPr lang="en-US" altLang="en-US" sz="2400" b="1">
                <a:solidFill>
                  <a:srgbClr val="CC6600"/>
                </a:solidFill>
                <a:latin typeface="VNI-Times" pitchFamily="2" charset="0"/>
              </a:rPr>
              <a:t>GVHD:  LAÂM THÒ PHÖÔNG THUØY</a:t>
            </a:r>
          </a:p>
          <a:p>
            <a:pPr eaLnBrk="1" hangingPunct="1">
              <a:lnSpc>
                <a:spcPct val="150000"/>
              </a:lnSpc>
              <a:defRPr/>
            </a:pPr>
            <a:r>
              <a:rPr lang="en-US" altLang="en-US" sz="2400" b="1">
                <a:solidFill>
                  <a:srgbClr val="CC6600"/>
                </a:solidFill>
                <a:latin typeface="VNI-Times" pitchFamily="2" charset="0"/>
              </a:rPr>
              <a:t> LỚP:   </a:t>
            </a:r>
            <a:r>
              <a:rPr lang="en-US" altLang="en-US" sz="2400" b="1" smtClean="0">
                <a:solidFill>
                  <a:srgbClr val="CC6600"/>
                </a:solidFill>
                <a:latin typeface="VNI-Times" pitchFamily="2" charset="0"/>
              </a:rPr>
              <a:t>20C2 </a:t>
            </a:r>
            <a:r>
              <a:rPr lang="en-US" altLang="en-US" sz="2400" b="1">
                <a:solidFill>
                  <a:srgbClr val="CC6600"/>
                </a:solidFill>
                <a:latin typeface="VNI-Times" pitchFamily="2" charset="0"/>
              </a:rPr>
              <a:t>– </a:t>
            </a:r>
            <a:r>
              <a:rPr lang="en-US" altLang="en-US" sz="2400" b="1" smtClean="0">
                <a:solidFill>
                  <a:srgbClr val="CC6600"/>
                </a:solidFill>
                <a:latin typeface="VNI-Times" pitchFamily="2" charset="0"/>
              </a:rPr>
              <a:t>CNM1</a:t>
            </a:r>
            <a:endParaRPr lang="en-US" altLang="en-US" sz="2400">
              <a:solidFill>
                <a:srgbClr val="CC6600"/>
              </a:solidFill>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3276600"/>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Câu hỏi 1:</a:t>
              </a:r>
            </a:p>
            <a:p>
              <a:pPr lvl="0"/>
              <a:r>
                <a:rPr kumimoji="0" 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Sinh viên hãy </a:t>
              </a:r>
              <a:r>
                <a:rPr kumimoji="0" 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cho biết,</a:t>
              </a:r>
              <a:r>
                <a:rPr kumimoji="0" lang="en-US" sz="3200" b="1" i="0" u="none" strike="noStrike" kern="1200" cap="none" spc="0" normalizeH="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khi </a:t>
              </a:r>
              <a:r>
                <a:rPr lang="en-US" b="1" noProof="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a:t>
              </a:r>
              <a:r>
                <a:rPr 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iác </a:t>
              </a: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sơ đồ trên máy tính với phần mềm Gerber Technology </a:t>
              </a: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Accumark ta chọn vào biểu tượng nào?</a:t>
              </a:r>
              <a:endParaRPr lang="en-US">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4064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90600" y="291405"/>
            <a:ext cx="7772400" cy="1938992"/>
          </a:xfrm>
          <a:prstGeom prst="rect">
            <a:avLst/>
          </a:prstGeom>
        </p:spPr>
        <p:txBody>
          <a:bodyPr wrap="square">
            <a:spAutoFit/>
          </a:bodyPr>
          <a:lstStyle/>
          <a:p>
            <a:pPr lvl="0" algn="just" eaLnBrk="1" hangingPunct="1">
              <a:buClr>
                <a:srgbClr val="3399FF"/>
              </a:buClr>
              <a:defRPr/>
            </a:pPr>
            <a:r>
              <a:rPr lang="en-US" altLang="en-US" sz="3200"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Câu hỏi 1:</a:t>
            </a:r>
          </a:p>
          <a:p>
            <a:pPr lvl="0"/>
            <a:r>
              <a:rPr lang="en-US" sz="3200"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cho biết, khi </a:t>
            </a: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giác sơ đồ trên máy tính với phần mềm Gerber Technology – Accumark ta chọn vào biểu tượng nào?</a:t>
            </a:r>
            <a:endParaRPr lang="en-US">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pSp>
        <p:nvGrpSpPr>
          <p:cNvPr id="3" name="Group 2"/>
          <p:cNvGrpSpPr>
            <a:grpSpLocks/>
          </p:cNvGrpSpPr>
          <p:nvPr/>
        </p:nvGrpSpPr>
        <p:grpSpPr bwMode="auto">
          <a:xfrm>
            <a:off x="1524000" y="2248724"/>
            <a:ext cx="6781800" cy="4914076"/>
            <a:chOff x="3169" y="10241"/>
            <a:chExt cx="6751" cy="4789"/>
          </a:xfrm>
        </p:grpSpPr>
        <p:grpSp>
          <p:nvGrpSpPr>
            <p:cNvPr id="4" name="Group 3"/>
            <p:cNvGrpSpPr>
              <a:grpSpLocks/>
            </p:cNvGrpSpPr>
            <p:nvPr/>
          </p:nvGrpSpPr>
          <p:grpSpPr bwMode="auto">
            <a:xfrm>
              <a:off x="3169" y="10241"/>
              <a:ext cx="6751" cy="4249"/>
              <a:chOff x="3169" y="10271"/>
              <a:chExt cx="6751" cy="4249"/>
            </a:xfrm>
          </p:grpSpPr>
          <p:pic>
            <p:nvPicPr>
              <p:cNvPr id="922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9" y="10271"/>
                <a:ext cx="6751" cy="4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5"/>
              <p:cNvSpPr>
                <a:spLocks noChangeArrowheads="1"/>
              </p:cNvSpPr>
              <p:nvPr/>
            </p:nvSpPr>
            <p:spPr bwMode="auto">
              <a:xfrm>
                <a:off x="4968" y="11805"/>
                <a:ext cx="1296" cy="720"/>
              </a:xfrm>
              <a:prstGeom prst="ellipse">
                <a:avLst/>
              </a:prstGeom>
              <a:noFill/>
              <a:ln w="9525" algn="ctr">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grpSp>
        <p:sp>
          <p:nvSpPr>
            <p:cNvPr id="6" name="Text Box 6"/>
            <p:cNvSpPr txBox="1">
              <a:spLocks noChangeArrowheads="1"/>
            </p:cNvSpPr>
            <p:nvPr/>
          </p:nvSpPr>
          <p:spPr bwMode="auto">
            <a:xfrm>
              <a:off x="4586" y="14490"/>
              <a:ext cx="3916"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6.1 Menu giác sơ đồ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cxnSp>
        <p:nvCxnSpPr>
          <p:cNvPr id="9" name="Straight Arrow Connector 8"/>
          <p:cNvCxnSpPr>
            <a:endCxn id="7" idx="1"/>
          </p:cNvCxnSpPr>
          <p:nvPr/>
        </p:nvCxnSpPr>
        <p:spPr>
          <a:xfrm>
            <a:off x="2362200" y="3200400"/>
            <a:ext cx="1159669" cy="730583"/>
          </a:xfrm>
          <a:prstGeom prst="straightConnector1">
            <a:avLst/>
          </a:prstGeom>
          <a:ln>
            <a:solidFill>
              <a:srgbClr val="FF0000"/>
            </a:solidFill>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1307735385"/>
      </p:ext>
    </p:extLst>
  </p:cSld>
  <p:clrMapOvr>
    <a:masterClrMapping/>
  </p:clrMapOvr>
  <p:transition>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pPr>
              <a:r>
                <a:rPr lang="en-US" sz="3200"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a:t>
              </a:r>
              <a:r>
                <a:rPr lang="en-US" sz="3200"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cho biết, sao khi hoàn tất quá trình giác sơ đồ, màn hình GSĐ thông báo những giá trị gì?</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722778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90600" y="291405"/>
            <a:ext cx="7772400" cy="1815882"/>
          </a:xfrm>
          <a:prstGeom prst="rect">
            <a:avLst/>
          </a:prstGeom>
        </p:spPr>
        <p:txBody>
          <a:bodyPr wrap="square">
            <a:spAutoFit/>
          </a:bodyPr>
          <a:lstStyle/>
          <a:p>
            <a:pPr lvl="0" algn="just" eaLnBrk="1" hangingPunct="1">
              <a:buClr>
                <a:srgbClr val="3399FF"/>
              </a:buClr>
              <a:defRPr/>
            </a:pPr>
            <a:r>
              <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Câu hỏi 2:</a:t>
            </a:r>
          </a:p>
          <a:p>
            <a:pPr lvl="0" algn="just" eaLnBrk="1" hangingPunct="1">
              <a:buClr>
                <a:srgbClr val="3399FF"/>
              </a:buCl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cho biết, sao khi hoàn tất quá trình giác sơ đồ, màn hình GSĐ thông báo những giá trị gì?</a:t>
            </a:r>
            <a:endParaRPr lang="en-US" altLang="en-US" b="1">
              <a:solidFill>
                <a:srgbClr val="0000FF"/>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990599" y="2525080"/>
            <a:ext cx="7806327" cy="1284920"/>
          </a:xfrm>
          <a:prstGeom prst="rect">
            <a:avLst/>
          </a:prstGeom>
        </p:spPr>
      </p:pic>
    </p:spTree>
    <p:extLst>
      <p:ext uri="{BB962C8B-B14F-4D97-AF65-F5344CB8AC3E}">
        <p14:creationId xmlns:p14="http://schemas.microsoft.com/office/powerpoint/2010/main" val="3322984334"/>
      </p:ext>
    </p:extLst>
  </p:cSld>
  <p:clrMapOvr>
    <a:masterClrMapping/>
  </p:clrMapOvr>
  <p:transition>
    <p:push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rgbClr val="66FFCC"/>
                </a:solidFill>
                <a:latin typeface="+mj-lt"/>
              </a:rPr>
              <a:t>Tiếp theo</a:t>
            </a:r>
            <a:endParaRPr lang="en-US" altLang="en-US" sz="4200" b="1" smtClean="0">
              <a:solidFill>
                <a:srgbClr val="66FFCC"/>
              </a:solidFill>
              <a:latin typeface="+mj-lt"/>
            </a:endParaRPr>
          </a:p>
          <a:p>
            <a:pPr algn="ctr" eaLnBrk="1" hangingPunct="1">
              <a:buFont typeface="Wingdings" panose="05000000000000000000" pitchFamily="2" charset="2"/>
              <a:buNone/>
              <a:defRPr/>
            </a:pPr>
            <a:r>
              <a:rPr lang="en-US" altLang="en-US" sz="4200" b="1" smtClean="0">
                <a:solidFill>
                  <a:schemeClr val="tx2">
                    <a:lumMod val="40000"/>
                    <a:lumOff val="60000"/>
                  </a:schemeClr>
                </a:solidFill>
                <a:latin typeface="+mj-lt"/>
              </a:rPr>
              <a:t>CHƯƠNG </a:t>
            </a:r>
            <a:r>
              <a:rPr lang="en-US" altLang="en-US" sz="4200" b="1" smtClean="0">
                <a:solidFill>
                  <a:schemeClr val="tx2">
                    <a:lumMod val="40000"/>
                    <a:lumOff val="60000"/>
                  </a:schemeClr>
                </a:solidFill>
                <a:latin typeface="+mj-lt"/>
              </a:rPr>
              <a:t>6 </a:t>
            </a:r>
          </a:p>
          <a:p>
            <a:pPr marL="0" indent="0" algn="ctr">
              <a:buNone/>
            </a:pPr>
            <a:r>
              <a:rPr lang="de-DE" sz="4000" b="1">
                <a:effectLst/>
              </a:rPr>
              <a:t>GIÁC SƠ ĐỒ TRÊN MÁY TÍNH </a:t>
            </a:r>
            <a:endParaRPr lang="en-US" sz="4000">
              <a:effectLst/>
            </a:endParaRPr>
          </a:p>
          <a:p>
            <a:pPr marL="0" indent="0" algn="ctr">
              <a:buNone/>
            </a:pPr>
            <a:r>
              <a:rPr lang="de-DE" sz="4000" b="1">
                <a:effectLst/>
              </a:rPr>
              <a:t>VỚI PHẦN MỀM GERBER TECHNOLOGY - ACCUMARK</a:t>
            </a:r>
            <a:endParaRPr lang="en-US" sz="4000">
              <a:effectLst/>
            </a:endParaRPr>
          </a:p>
        </p:txBody>
      </p:sp>
    </p:spTree>
    <p:extLst>
      <p:ext uri="{BB962C8B-B14F-4D97-AF65-F5344CB8AC3E}">
        <p14:creationId xmlns:p14="http://schemas.microsoft.com/office/powerpoint/2010/main" val="2824965085"/>
      </p:ext>
    </p:extLst>
  </p:cSld>
  <p:clrMapOvr>
    <a:masterClrMapping/>
  </p:clrMapOvr>
  <p:transition>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AutoShape 50"/>
          <p:cNvSpPr>
            <a:spLocks noChangeArrowheads="1"/>
          </p:cNvSpPr>
          <p:nvPr/>
        </p:nvSpPr>
        <p:spPr bwMode="gray">
          <a:xfrm>
            <a:off x="0" y="1611775"/>
            <a:ext cx="6908800" cy="5173663"/>
          </a:xfrm>
          <a:prstGeom prst="rightArrow">
            <a:avLst>
              <a:gd name="adj1" fmla="val 86065"/>
              <a:gd name="adj2" fmla="val 28433"/>
            </a:avLst>
          </a:prstGeom>
          <a:gradFill rotWithShape="1">
            <a:gsLst>
              <a:gs pos="0">
                <a:srgbClr val="FFCC66">
                  <a:gamma/>
                  <a:tint val="0"/>
                  <a:invGamma/>
                  <a:alpha val="52000"/>
                </a:srgbClr>
              </a:gs>
              <a:gs pos="100000">
                <a:srgbClr val="FFCC66"/>
              </a:gs>
            </a:gsLst>
            <a:lin ang="0" scaled="1"/>
          </a:gra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25603" name="Group 135"/>
          <p:cNvGrpSpPr>
            <a:grpSpLocks/>
          </p:cNvGrpSpPr>
          <p:nvPr/>
        </p:nvGrpSpPr>
        <p:grpSpPr bwMode="auto">
          <a:xfrm>
            <a:off x="6943725" y="2587625"/>
            <a:ext cx="2266950" cy="2274888"/>
            <a:chOff x="6580215" y="2615762"/>
            <a:chExt cx="2514600" cy="2590800"/>
          </a:xfrm>
        </p:grpSpPr>
        <p:grpSp>
          <p:nvGrpSpPr>
            <p:cNvPr id="25629" name="Group 87"/>
            <p:cNvGrpSpPr>
              <a:grpSpLocks/>
            </p:cNvGrpSpPr>
            <p:nvPr/>
          </p:nvGrpSpPr>
          <p:grpSpPr bwMode="auto">
            <a:xfrm>
              <a:off x="6580215" y="2615762"/>
              <a:ext cx="2514600" cy="2590800"/>
              <a:chOff x="839" y="1224"/>
              <a:chExt cx="862" cy="862"/>
            </a:xfrm>
          </p:grpSpPr>
          <p:sp>
            <p:nvSpPr>
              <p:cNvPr id="125" name="Oval 88"/>
              <p:cNvSpPr>
                <a:spLocks noChangeArrowheads="1"/>
              </p:cNvSpPr>
              <p:nvPr/>
            </p:nvSpPr>
            <p:spPr bwMode="gray">
              <a:xfrm>
                <a:off x="839" y="1224"/>
                <a:ext cx="862" cy="862"/>
              </a:xfrm>
              <a:prstGeom prst="ellipse">
                <a:avLst/>
              </a:prstGeom>
              <a:gradFill rotWithShape="1">
                <a:gsLst>
                  <a:gs pos="0">
                    <a:srgbClr val="FFFFFF"/>
                  </a:gs>
                  <a:gs pos="50000">
                    <a:srgbClr val="00CC66"/>
                  </a:gs>
                  <a:gs pos="100000">
                    <a:srgbClr val="FFFFFF"/>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6" name="Oval 89"/>
              <p:cNvSpPr>
                <a:spLocks noChangeArrowheads="1"/>
              </p:cNvSpPr>
              <p:nvPr/>
            </p:nvSpPr>
            <p:spPr bwMode="gray">
              <a:xfrm>
                <a:off x="839" y="1224"/>
                <a:ext cx="862" cy="862"/>
              </a:xfrm>
              <a:prstGeom prst="ellipse">
                <a:avLst/>
              </a:prstGeom>
              <a:gradFill rotWithShape="1">
                <a:gsLst>
                  <a:gs pos="0">
                    <a:srgbClr val="00CC66">
                      <a:alpha val="32001"/>
                    </a:srgbClr>
                  </a:gs>
                  <a:gs pos="100000">
                    <a:srgbClr val="000000">
                      <a:alpha val="89998"/>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7" name="Oval 90"/>
              <p:cNvSpPr>
                <a:spLocks noChangeArrowheads="1"/>
              </p:cNvSpPr>
              <p:nvPr/>
            </p:nvSpPr>
            <p:spPr bwMode="gray">
              <a:xfrm>
                <a:off x="895" y="1280"/>
                <a:ext cx="750" cy="750"/>
              </a:xfrm>
              <a:prstGeom prst="ellipse">
                <a:avLst/>
              </a:prstGeom>
              <a:gradFill rotWithShape="1">
                <a:gsLst>
                  <a:gs pos="0">
                    <a:srgbClr val="006E37"/>
                  </a:gs>
                  <a:gs pos="50000">
                    <a:srgbClr val="00CC66"/>
                  </a:gs>
                  <a:gs pos="100000">
                    <a:srgbClr val="006E37"/>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8" name="Oval 91"/>
              <p:cNvSpPr>
                <a:spLocks noChangeArrowheads="1"/>
              </p:cNvSpPr>
              <p:nvPr/>
            </p:nvSpPr>
            <p:spPr bwMode="gray">
              <a:xfrm>
                <a:off x="896" y="1280"/>
                <a:ext cx="749" cy="750"/>
              </a:xfrm>
              <a:prstGeom prst="ellipse">
                <a:avLst/>
              </a:prstGeom>
              <a:gradFill rotWithShape="1">
                <a:gsLst>
                  <a:gs pos="0">
                    <a:srgbClr val="008241"/>
                  </a:gs>
                  <a:gs pos="100000">
                    <a:srgbClr val="00CC66">
                      <a:alpha val="0"/>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9" name="Oval 92"/>
              <p:cNvSpPr>
                <a:spLocks noChangeArrowheads="1"/>
              </p:cNvSpPr>
              <p:nvPr/>
            </p:nvSpPr>
            <p:spPr bwMode="gray">
              <a:xfrm>
                <a:off x="936" y="1318"/>
                <a:ext cx="674" cy="674"/>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0" name="Oval 93"/>
              <p:cNvSpPr>
                <a:spLocks noChangeArrowheads="1"/>
              </p:cNvSpPr>
              <p:nvPr/>
            </p:nvSpPr>
            <p:spPr bwMode="gray">
              <a:xfrm>
                <a:off x="947" y="1329"/>
                <a:ext cx="653" cy="653"/>
              </a:xfrm>
              <a:prstGeom prst="ellipse">
                <a:avLst/>
              </a:prstGeom>
              <a:gradFill rotWithShape="1">
                <a:gsLst>
                  <a:gs pos="0">
                    <a:srgbClr val="595959"/>
                  </a:gs>
                  <a:gs pos="100000">
                    <a:srgbClr val="C0C0C0"/>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1" name="Oval 94"/>
              <p:cNvSpPr>
                <a:spLocks noChangeArrowheads="1"/>
              </p:cNvSpPr>
              <p:nvPr/>
            </p:nvSpPr>
            <p:spPr bwMode="gray">
              <a:xfrm>
                <a:off x="955" y="1333"/>
                <a:ext cx="637" cy="636"/>
              </a:xfrm>
              <a:prstGeom prst="ellipse">
                <a:avLst/>
              </a:prstGeom>
              <a:gradFill rotWithShape="1">
                <a:gsLst>
                  <a:gs pos="0">
                    <a:srgbClr val="C0C0C0">
                      <a:alpha val="0"/>
                    </a:srgbClr>
                  </a:gs>
                  <a:gs pos="100000">
                    <a:srgbClr val="E9E9E9"/>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2" name="Oval 95"/>
              <p:cNvSpPr>
                <a:spLocks noChangeArrowheads="1"/>
              </p:cNvSpPr>
              <p:nvPr/>
            </p:nvSpPr>
            <p:spPr bwMode="gray">
              <a:xfrm>
                <a:off x="962" y="1339"/>
                <a:ext cx="606" cy="595"/>
              </a:xfrm>
              <a:prstGeom prst="ellipse">
                <a:avLst/>
              </a:prstGeom>
              <a:gradFill rotWithShape="1">
                <a:gsLst>
                  <a:gs pos="0">
                    <a:srgbClr val="989898"/>
                  </a:gs>
                  <a:gs pos="100000">
                    <a:srgbClr val="C0C0C0">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3" name="Oval 96"/>
              <p:cNvSpPr>
                <a:spLocks noChangeArrowheads="1"/>
              </p:cNvSpPr>
              <p:nvPr/>
            </p:nvSpPr>
            <p:spPr bwMode="gray">
              <a:xfrm>
                <a:off x="997" y="1356"/>
                <a:ext cx="539" cy="483"/>
              </a:xfrm>
              <a:prstGeom prst="ellipse">
                <a:avLst/>
              </a:prstGeom>
              <a:gradFill rotWithShape="1">
                <a:gsLst>
                  <a:gs pos="0">
                    <a:srgbClr val="FFFFFF"/>
                  </a:gs>
                  <a:gs pos="100000">
                    <a:srgbClr val="C0C0C0">
                      <a:alpha val="37999"/>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grpSp>
        <p:sp>
          <p:nvSpPr>
            <p:cNvPr id="135" name="Content Placeholder 2"/>
            <p:cNvSpPr>
              <a:spLocks/>
            </p:cNvSpPr>
            <p:nvPr/>
          </p:nvSpPr>
          <p:spPr bwMode="gray">
            <a:xfrm>
              <a:off x="7041577" y="3286514"/>
              <a:ext cx="1572506" cy="1366814"/>
            </a:xfrm>
            <a:prstGeom prst="rect">
              <a:avLst/>
            </a:prstGeom>
            <a:noFill/>
            <a:ln w="9525">
              <a:noFill/>
              <a:miter lim="800000"/>
              <a:headEnd/>
              <a:tailEnd/>
            </a:ln>
          </p:spPr>
          <p:txBody>
            <a:bodyPr lIns="0" rIns="0">
              <a:spAutoFit/>
            </a:bodyPr>
            <a:lstStyle/>
            <a:p>
              <a:pPr marL="5715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MỤC TIÊU</a:t>
              </a:r>
              <a:endPar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pSp>
      <p:sp>
        <p:nvSpPr>
          <p:cNvPr id="40" name="AutoShape 37"/>
          <p:cNvSpPr>
            <a:spLocks noChangeArrowheads="1"/>
          </p:cNvSpPr>
          <p:nvPr/>
        </p:nvSpPr>
        <p:spPr bwMode="auto">
          <a:xfrm>
            <a:off x="19051" y="3071150"/>
            <a:ext cx="4341167" cy="1616857"/>
          </a:xfrm>
          <a:prstGeom prst="roundRect">
            <a:avLst>
              <a:gd name="adj" fmla="val 16667"/>
            </a:avLst>
          </a:prstGeom>
          <a:solidFill>
            <a:srgbClr val="00B050"/>
          </a:solidFill>
          <a:ln w="9525">
            <a:no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1" name="Content Placeholder 2"/>
          <p:cNvSpPr>
            <a:spLocks/>
          </p:cNvSpPr>
          <p:nvPr/>
        </p:nvSpPr>
        <p:spPr bwMode="gray">
          <a:xfrm>
            <a:off x="38886" y="3084170"/>
            <a:ext cx="4258216"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ts val="0"/>
              </a:spcBef>
              <a:buNone/>
            </a:pPr>
            <a:r>
              <a:rPr lang="en-US" sz="2000">
                <a:solidFill>
                  <a:schemeClr val="bg1"/>
                </a:solidFill>
                <a:latin typeface="Times New Roman" panose="02020603050405020304" pitchFamily="18" charset="0"/>
                <a:cs typeface="Times New Roman" panose="02020603050405020304" pitchFamily="18" charset="0"/>
              </a:rPr>
              <a:t>Sinh viên trình bày được các lệnh cơ bản dùng trong giác sơ đồ.</a:t>
            </a:r>
          </a:p>
          <a:p>
            <a:pPr>
              <a:spcBef>
                <a:spcPts val="0"/>
              </a:spcBef>
              <a:buNone/>
            </a:pPr>
            <a:r>
              <a:rPr lang="en-US" sz="2000">
                <a:solidFill>
                  <a:schemeClr val="bg1"/>
                </a:solidFill>
                <a:latin typeface="Times New Roman" panose="02020603050405020304" pitchFamily="18" charset="0"/>
                <a:cs typeface="Times New Roman" panose="02020603050405020304" pitchFamily="18" charset="0"/>
              </a:rPr>
              <a:t>Sinh viên hiểu phương pháp giác sơ đồ mẫu quần âu, áo sơ mi cơ bản để từ đó vận dụng vào thực tế sản xuất.</a:t>
            </a:r>
          </a:p>
        </p:txBody>
      </p:sp>
      <p:grpSp>
        <p:nvGrpSpPr>
          <p:cNvPr id="25606" name="Group 118"/>
          <p:cNvGrpSpPr>
            <a:grpSpLocks/>
          </p:cNvGrpSpPr>
          <p:nvPr/>
        </p:nvGrpSpPr>
        <p:grpSpPr bwMode="auto">
          <a:xfrm>
            <a:off x="5557838" y="2570163"/>
            <a:ext cx="1484312" cy="1212850"/>
            <a:chOff x="2117829" y="2497396"/>
            <a:chExt cx="1372144" cy="1150682"/>
          </a:xfrm>
        </p:grpSpPr>
        <p:grpSp>
          <p:nvGrpSpPr>
            <p:cNvPr id="25624" name="Group 30"/>
            <p:cNvGrpSpPr>
              <a:grpSpLocks/>
            </p:cNvGrpSpPr>
            <p:nvPr/>
          </p:nvGrpSpPr>
          <p:grpSpPr bwMode="auto">
            <a:xfrm>
              <a:off x="2117829" y="2497396"/>
              <a:ext cx="1372144" cy="1150682"/>
              <a:chOff x="2057" y="862"/>
              <a:chExt cx="1549" cy="1351"/>
            </a:xfrm>
          </p:grpSpPr>
          <p:sp>
            <p:nvSpPr>
              <p:cNvPr id="10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2" name="AutoShape 33"/>
              <p:cNvSpPr>
                <a:spLocks noChangeArrowheads="1"/>
              </p:cNvSpPr>
              <p:nvPr/>
            </p:nvSpPr>
            <p:spPr bwMode="gray">
              <a:xfrm>
                <a:off x="2146" y="942"/>
                <a:ext cx="1350" cy="1169"/>
              </a:xfrm>
              <a:prstGeom prst="hexagon">
                <a:avLst>
                  <a:gd name="adj" fmla="val 28896"/>
                  <a:gd name="vf" fmla="val 115470"/>
                </a:avLst>
              </a:prstGeom>
              <a:gradFill rotWithShape="1">
                <a:gsLst>
                  <a:gs pos="0">
                    <a:srgbClr val="006699"/>
                  </a:gs>
                  <a:gs pos="100000">
                    <a:srgbClr val="0099FF"/>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7" name="Text Box 53"/>
            <p:cNvSpPr txBox="1">
              <a:spLocks noChangeArrowheads="1"/>
            </p:cNvSpPr>
            <p:nvPr/>
          </p:nvSpPr>
          <p:spPr bwMode="gray">
            <a:xfrm>
              <a:off x="2299803" y="2648009"/>
              <a:ext cx="1050754"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KỸ NĂNG</a:t>
              </a:r>
            </a:p>
          </p:txBody>
        </p:sp>
      </p:grpSp>
      <p:sp>
        <p:nvSpPr>
          <p:cNvPr id="45" name="AutoShape 37"/>
          <p:cNvSpPr>
            <a:spLocks noChangeArrowheads="1"/>
          </p:cNvSpPr>
          <p:nvPr/>
        </p:nvSpPr>
        <p:spPr bwMode="auto">
          <a:xfrm>
            <a:off x="231877" y="1792603"/>
            <a:ext cx="5501448" cy="1220672"/>
          </a:xfrm>
          <a:prstGeom prst="roundRect">
            <a:avLst>
              <a:gd name="adj" fmla="val 16667"/>
            </a:avLst>
          </a:prstGeom>
          <a:solidFill>
            <a:srgbClr val="00B0F0"/>
          </a:solidFill>
          <a:ln w="9525">
            <a:no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6" name="Content Placeholder 2"/>
          <p:cNvSpPr>
            <a:spLocks/>
          </p:cNvSpPr>
          <p:nvPr/>
        </p:nvSpPr>
        <p:spPr bwMode="gray">
          <a:xfrm>
            <a:off x="259926" y="1730487"/>
            <a:ext cx="5607474" cy="8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ts val="0"/>
              </a:spcBef>
              <a:buNone/>
            </a:pPr>
            <a:r>
              <a:rPr lang="en-US" sz="2000">
                <a:solidFill>
                  <a:schemeClr val="bg1"/>
                </a:solidFill>
                <a:latin typeface="Times New Roman" panose="02020603050405020304" pitchFamily="18" charset="0"/>
                <a:cs typeface="Times New Roman" panose="02020603050405020304" pitchFamily="18" charset="0"/>
              </a:rPr>
              <a:t>Sinh viên có khả năng:</a:t>
            </a:r>
          </a:p>
          <a:p>
            <a:pPr lvl="0">
              <a:spcBef>
                <a:spcPts val="0"/>
              </a:spcBef>
              <a:buNone/>
            </a:pPr>
            <a:r>
              <a:rPr lang="en-US" sz="2000">
                <a:solidFill>
                  <a:schemeClr val="bg1"/>
                </a:solidFill>
                <a:latin typeface="Times New Roman" panose="02020603050405020304" pitchFamily="18" charset="0"/>
                <a:cs typeface="Times New Roman" panose="02020603050405020304" pitchFamily="18" charset="0"/>
              </a:rPr>
              <a:t>Giác sơ đồ mẫu quần âu, áo sơ mi tên máy tính đảm bảo yêu cầu kỹ thuật.</a:t>
            </a:r>
          </a:p>
          <a:p>
            <a:pPr lvl="0">
              <a:spcBef>
                <a:spcPts val="0"/>
              </a:spcBef>
              <a:buNone/>
            </a:pPr>
            <a:r>
              <a:rPr lang="en-US" sz="2000">
                <a:solidFill>
                  <a:schemeClr val="bg1"/>
                </a:solidFill>
                <a:latin typeface="Times New Roman" panose="02020603050405020304" pitchFamily="18" charset="0"/>
                <a:cs typeface="Times New Roman" panose="02020603050405020304" pitchFamily="18" charset="0"/>
              </a:rPr>
              <a:t>In các sơ đồ trên máy in.</a:t>
            </a:r>
          </a:p>
        </p:txBody>
      </p:sp>
      <p:grpSp>
        <p:nvGrpSpPr>
          <p:cNvPr id="25609" name="Group 119"/>
          <p:cNvGrpSpPr>
            <a:grpSpLocks/>
          </p:cNvGrpSpPr>
          <p:nvPr/>
        </p:nvGrpSpPr>
        <p:grpSpPr bwMode="auto">
          <a:xfrm>
            <a:off x="5521325" y="3697288"/>
            <a:ext cx="1565275" cy="1277937"/>
            <a:chOff x="2080343" y="3628488"/>
            <a:chExt cx="1446818" cy="1212488"/>
          </a:xfrm>
        </p:grpSpPr>
        <p:grpSp>
          <p:nvGrpSpPr>
            <p:cNvPr id="25619" name="Group 45"/>
            <p:cNvGrpSpPr>
              <a:grpSpLocks/>
            </p:cNvGrpSpPr>
            <p:nvPr/>
          </p:nvGrpSpPr>
          <p:grpSpPr bwMode="auto">
            <a:xfrm>
              <a:off x="2080343" y="3628488"/>
              <a:ext cx="1446818" cy="1212488"/>
              <a:chOff x="3174" y="2656"/>
              <a:chExt cx="1549" cy="1351"/>
            </a:xfrm>
          </p:grpSpPr>
          <p:sp>
            <p:nvSpPr>
              <p:cNvPr id="113" name="AutoShape 46"/>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4" name="AutoShape 47"/>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5" name="AutoShape 48"/>
              <p:cNvSpPr>
                <a:spLocks noChangeArrowheads="1"/>
              </p:cNvSpPr>
              <p:nvPr/>
            </p:nvSpPr>
            <p:spPr bwMode="gray">
              <a:xfrm>
                <a:off x="3264" y="2737"/>
                <a:ext cx="1351" cy="1168"/>
              </a:xfrm>
              <a:prstGeom prst="hexagon">
                <a:avLst>
                  <a:gd name="adj" fmla="val 28896"/>
                  <a:gd name="vf" fmla="val 115470"/>
                </a:avLst>
              </a:prstGeom>
              <a:gradFill rotWithShape="1">
                <a:gsLst>
                  <a:gs pos="0">
                    <a:srgbClr val="0066CC"/>
                  </a:gs>
                  <a:gs pos="100000">
                    <a:srgbClr val="0066CC">
                      <a:gamma/>
                      <a:shade val="46275"/>
                      <a:invGamma/>
                    </a:srgbClr>
                  </a:gs>
                </a:gsLst>
                <a:lin ang="54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8" name="Text Box 53"/>
            <p:cNvSpPr txBox="1">
              <a:spLocks noChangeArrowheads="1"/>
            </p:cNvSpPr>
            <p:nvPr/>
          </p:nvSpPr>
          <p:spPr bwMode="gray">
            <a:xfrm>
              <a:off x="2169852" y="3902616"/>
              <a:ext cx="1232583" cy="787740"/>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THÁI ĐỘ</a:t>
              </a:r>
            </a:p>
          </p:txBody>
        </p:sp>
      </p:grpSp>
      <p:sp>
        <p:nvSpPr>
          <p:cNvPr id="58" name="AutoShape 37"/>
          <p:cNvSpPr>
            <a:spLocks noChangeArrowheads="1"/>
          </p:cNvSpPr>
          <p:nvPr/>
        </p:nvSpPr>
        <p:spPr bwMode="auto">
          <a:xfrm>
            <a:off x="295275" y="4760913"/>
            <a:ext cx="5572125" cy="1871662"/>
          </a:xfrm>
          <a:prstGeom prst="roundRect">
            <a:avLst>
              <a:gd name="adj" fmla="val 16667"/>
            </a:avLst>
          </a:prstGeom>
          <a:solidFill>
            <a:srgbClr val="0070C0"/>
          </a:solidFill>
          <a:ln w="9525">
            <a:no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13323" name="Content Placeholder 2"/>
          <p:cNvSpPr>
            <a:spLocks/>
          </p:cNvSpPr>
          <p:nvPr/>
        </p:nvSpPr>
        <p:spPr bwMode="gray">
          <a:xfrm>
            <a:off x="221423" y="4724400"/>
            <a:ext cx="5601527"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11125">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just">
              <a:spcBef>
                <a:spcPts val="0"/>
              </a:spcBef>
              <a:buNone/>
            </a:pPr>
            <a:r>
              <a:rPr lang="en-US" sz="2000">
                <a:solidFill>
                  <a:schemeClr val="bg1"/>
                </a:solidFill>
                <a:latin typeface="Times New Roman" panose="02020603050405020304" pitchFamily="18" charset="0"/>
                <a:cs typeface="Times New Roman" panose="02020603050405020304" pitchFamily="18" charset="0"/>
              </a:rPr>
              <a:t>Sinh viên tự giác, tích cực học tập, phát huy tính sáng tạo, nâng cao kỹ năng sử dụng phần mềm để từ đó có khả năng ứng dụng vào thực tiễn sản xuất.</a:t>
            </a:r>
          </a:p>
          <a:p>
            <a:pPr algn="just">
              <a:spcBef>
                <a:spcPts val="0"/>
              </a:spcBef>
              <a:buNone/>
            </a:pPr>
            <a:r>
              <a:rPr lang="en-US" sz="2000">
                <a:solidFill>
                  <a:schemeClr val="bg1"/>
                </a:solidFill>
                <a:latin typeface="Times New Roman" panose="02020603050405020304" pitchFamily="18" charset="0"/>
                <a:cs typeface="Times New Roman" panose="02020603050405020304" pitchFamily="18" charset="0"/>
              </a:rPr>
              <a:t>Rèn luyện tính cẩn thận, tỉ mỉ, tác phong công nghiệp, đảm bảo an toàn lao động và bảo quản trang thiết </a:t>
            </a:r>
            <a:r>
              <a:rPr lang="en-US" sz="2000" smtClean="0">
                <a:solidFill>
                  <a:schemeClr val="bg1"/>
                </a:solidFill>
                <a:latin typeface="Times New Roman" panose="02020603050405020304" pitchFamily="18" charset="0"/>
                <a:cs typeface="Times New Roman" panose="02020603050405020304" pitchFamily="18" charset="0"/>
              </a:rPr>
              <a:t>bị.</a:t>
            </a:r>
            <a:endParaRPr kumimoji="0" lang="fr-FR" altLang="en-US" sz="20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25612" name="Group 43"/>
          <p:cNvGrpSpPr>
            <a:grpSpLocks/>
          </p:cNvGrpSpPr>
          <p:nvPr/>
        </p:nvGrpSpPr>
        <p:grpSpPr bwMode="auto">
          <a:xfrm>
            <a:off x="4368800" y="3116263"/>
            <a:ext cx="1484313" cy="1212850"/>
            <a:chOff x="2117829" y="2497396"/>
            <a:chExt cx="1372144" cy="1150682"/>
          </a:xfrm>
        </p:grpSpPr>
        <p:grpSp>
          <p:nvGrpSpPr>
            <p:cNvPr id="25614" name="Group 30"/>
            <p:cNvGrpSpPr>
              <a:grpSpLocks/>
            </p:cNvGrpSpPr>
            <p:nvPr/>
          </p:nvGrpSpPr>
          <p:grpSpPr bwMode="auto">
            <a:xfrm>
              <a:off x="2117829" y="2497396"/>
              <a:ext cx="1372144" cy="1150682"/>
              <a:chOff x="2057" y="862"/>
              <a:chExt cx="1549" cy="1351"/>
            </a:xfrm>
          </p:grpSpPr>
          <p:sp>
            <p:nvSpPr>
              <p:cNvPr id="5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2" name="AutoShape 33"/>
              <p:cNvSpPr>
                <a:spLocks noChangeArrowheads="1"/>
              </p:cNvSpPr>
              <p:nvPr/>
            </p:nvSpPr>
            <p:spPr bwMode="gray">
              <a:xfrm>
                <a:off x="2146" y="942"/>
                <a:ext cx="1350" cy="1169"/>
              </a:xfrm>
              <a:prstGeom prst="hexagon">
                <a:avLst>
                  <a:gd name="adj" fmla="val 28896"/>
                  <a:gd name="vf" fmla="val 115470"/>
                </a:avLst>
              </a:prstGeom>
              <a:solidFill>
                <a:srgbClr val="00B050"/>
              </a:soli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49" name="Text Box 53"/>
            <p:cNvSpPr txBox="1">
              <a:spLocks noChangeArrowheads="1"/>
            </p:cNvSpPr>
            <p:nvPr/>
          </p:nvSpPr>
          <p:spPr bwMode="gray">
            <a:xfrm>
              <a:off x="2304206" y="2644997"/>
              <a:ext cx="1049286"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KIẾN THỨC</a:t>
              </a:r>
            </a:p>
          </p:txBody>
        </p:sp>
      </p:grpSp>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MỤC 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spTree>
    <p:extLst>
      <p:ext uri="{BB962C8B-B14F-4D97-AF65-F5344CB8AC3E}">
        <p14:creationId xmlns:p14="http://schemas.microsoft.com/office/powerpoint/2010/main" val="343277939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circle(in)">
                                      <p:cBhvr>
                                        <p:cTn id="7" dur="2000"/>
                                        <p:tgtEl>
                                          <p:spTgt spid="4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circle(in)">
                                      <p:cBhvr>
                                        <p:cTn id="10" dur="2000"/>
                                        <p:tgtEl>
                                          <p:spTgt spid="4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circle(in)">
                                      <p:cBhvr>
                                        <p:cTn id="15" dur="2000"/>
                                        <p:tgtEl>
                                          <p:spTgt spid="45"/>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circle(in)">
                                      <p:cBhvr>
                                        <p:cTn id="18" dur="2000"/>
                                        <p:tgtEl>
                                          <p:spTgt spid="4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circle(in)">
                                      <p:cBhvr>
                                        <p:cTn id="23" dur="2000"/>
                                        <p:tgtEl>
                                          <p:spTgt spid="58"/>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13323"/>
                                        </p:tgtEl>
                                        <p:attrNameLst>
                                          <p:attrName>style.visibility</p:attrName>
                                        </p:attrNameLst>
                                      </p:cBhvr>
                                      <p:to>
                                        <p:strVal val="visible"/>
                                      </p:to>
                                    </p:set>
                                    <p:animEffect transition="in" filter="circle(in)">
                                      <p:cBhvr>
                                        <p:cTn id="26" dur="2000"/>
                                        <p:tgtEl>
                                          <p:spTgt spid="13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p:bldP spid="45" grpId="0" animBg="1"/>
      <p:bldP spid="46" grpId="0"/>
      <p:bldP spid="58" grpId="0" animBg="1"/>
      <p:bldP spid="133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26068" y="55880"/>
            <a:ext cx="1854868" cy="1696720"/>
            <a:chOff x="4688962" y="4704359"/>
            <a:chExt cx="986857" cy="986857"/>
          </a:xfrm>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p:grpSpPr>
          <p:sp>
            <p:nvSpPr>
              <p:cNvPr id="5" name="Oval 4"/>
              <p:cNvSpPr/>
              <p:nvPr/>
            </p:nvSpPr>
            <p:spPr>
              <a:xfrm>
                <a:off x="4688962" y="4704359"/>
                <a:ext cx="986857" cy="986857"/>
              </a:xfrm>
              <a:prstGeom prst="ellipse">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3006669855"/>
              </p:ext>
            </p:extLst>
          </p:nvPr>
        </p:nvGraphicFramePr>
        <p:xfrm>
          <a:off x="126222" y="1371600"/>
          <a:ext cx="9017778"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595091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299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29900"/>
            <a:ext cx="8069263"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 lệnh thường dùng trong giác sơ đồ với phần mềm Gerber Technology – Accumark</a:t>
            </a:r>
          </a:p>
        </p:txBody>
      </p:sp>
      <p:sp>
        <p:nvSpPr>
          <p:cNvPr id="18" name="Rounded Rectangle 7"/>
          <p:cNvSpPr>
            <a:spLocks noChangeArrowheads="1"/>
          </p:cNvSpPr>
          <p:nvPr/>
        </p:nvSpPr>
        <p:spPr bwMode="auto">
          <a:xfrm>
            <a:off x="1066800" y="1027356"/>
            <a:ext cx="806926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2.3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Giác sơ đồ mẫu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quần</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âu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nam 1ply lật</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6" name="Bevel 15"/>
          <p:cNvSpPr/>
          <p:nvPr/>
        </p:nvSpPr>
        <p:spPr bwMode="auto">
          <a:xfrm>
            <a:off x="28937" y="2482877"/>
            <a:ext cx="2408500" cy="1523999"/>
          </a:xfrm>
          <a:prstGeom prst="bevel">
            <a:avLst/>
          </a:prstGeom>
          <a:solidFill>
            <a:srgbClr val="CC66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sz="3200">
                <a:solidFill>
                  <a:schemeClr val="bg1"/>
                </a:solidFill>
                <a:latin typeface="Times New Roman" panose="02020603050405020304" pitchFamily="18" charset="0"/>
                <a:cs typeface="Times New Roman" panose="02020603050405020304" pitchFamily="18" charset="0"/>
              </a:rPr>
              <a:t>Mở sơ đồ cần giác</a:t>
            </a:r>
          </a:p>
          <a:p>
            <a:pPr algn="ctr"/>
            <a:endParaRPr lang="en-US">
              <a:solidFill>
                <a:schemeClr val="bg1"/>
              </a:solidFill>
              <a:latin typeface="Times New Roman" panose="02020603050405020304" pitchFamily="18" charset="0"/>
              <a:cs typeface="Times New Roman" panose="02020603050405020304" pitchFamily="18" charset="0"/>
            </a:endParaRPr>
          </a:p>
        </p:txBody>
      </p:sp>
      <p:sp>
        <p:nvSpPr>
          <p:cNvPr id="20" name="Bevel 19"/>
          <p:cNvSpPr/>
          <p:nvPr/>
        </p:nvSpPr>
        <p:spPr bwMode="auto">
          <a:xfrm>
            <a:off x="3276600" y="2482877"/>
            <a:ext cx="2408500" cy="1523999"/>
          </a:xfrm>
          <a:prstGeom prst="bevel">
            <a:avLst/>
          </a:prstGeom>
          <a:solidFill>
            <a:srgbClr val="6666FF"/>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a:solidFill>
                  <a:schemeClr val="bg1"/>
                </a:solidFill>
                <a:latin typeface="Times New Roman" panose="02020603050405020304" pitchFamily="18" charset="0"/>
                <a:cs typeface="Times New Roman" panose="02020603050405020304" pitchFamily="18" charset="0"/>
              </a:rPr>
              <a:t>Đặt chi tiết vào sơ đồ</a:t>
            </a:r>
          </a:p>
        </p:txBody>
      </p:sp>
      <p:sp>
        <p:nvSpPr>
          <p:cNvPr id="22" name="Bevel 21"/>
          <p:cNvSpPr/>
          <p:nvPr/>
        </p:nvSpPr>
        <p:spPr bwMode="auto">
          <a:xfrm>
            <a:off x="6458673" y="2482877"/>
            <a:ext cx="2604935" cy="1523999"/>
          </a:xfrm>
          <a:prstGeom prst="bevel">
            <a:avLst/>
          </a:prstGeom>
          <a:solidFill>
            <a:srgbClr val="FFC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a:solidFill>
                  <a:schemeClr val="bg1"/>
                </a:solidFill>
                <a:latin typeface="Times New Roman" panose="02020603050405020304" pitchFamily="18" charset="0"/>
                <a:cs typeface="Times New Roman" panose="02020603050405020304" pitchFamily="18" charset="0"/>
              </a:rPr>
              <a:t>Báo định mức cho sơ đồ</a:t>
            </a:r>
          </a:p>
          <a:p>
            <a:pPr algn="ctr"/>
            <a:endParaRPr lang="en-US">
              <a:solidFill>
                <a:schemeClr val="bg1"/>
              </a:solidFill>
              <a:latin typeface="Times New Roman" panose="02020603050405020304" pitchFamily="18" charset="0"/>
              <a:cs typeface="Times New Roman" panose="02020603050405020304" pitchFamily="18" charset="0"/>
            </a:endParaRPr>
          </a:p>
        </p:txBody>
      </p:sp>
      <p:sp>
        <p:nvSpPr>
          <p:cNvPr id="23" name="Bevel 22"/>
          <p:cNvSpPr/>
          <p:nvPr/>
        </p:nvSpPr>
        <p:spPr bwMode="auto">
          <a:xfrm>
            <a:off x="6458673" y="4648201"/>
            <a:ext cx="2604935" cy="1523999"/>
          </a:xfrm>
          <a:prstGeom prst="bevel">
            <a:avLst/>
          </a:prstGeom>
          <a:solidFill>
            <a:schemeClr val="accent5">
              <a:lumMod val="5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smtClean="0">
                <a:solidFill>
                  <a:schemeClr val="bg1"/>
                </a:solidFill>
                <a:latin typeface="Times New Roman" panose="02020603050405020304" pitchFamily="18" charset="0"/>
                <a:cs typeface="Times New Roman" panose="02020603050405020304" pitchFamily="18" charset="0"/>
              </a:rPr>
              <a:t>Hiệu chỉnh cho sơ </a:t>
            </a:r>
            <a:r>
              <a:rPr lang="en-US">
                <a:solidFill>
                  <a:schemeClr val="bg1"/>
                </a:solidFill>
                <a:latin typeface="Times New Roman" panose="02020603050405020304" pitchFamily="18" charset="0"/>
                <a:cs typeface="Times New Roman" panose="02020603050405020304" pitchFamily="18" charset="0"/>
              </a:rPr>
              <a:t>đồ</a:t>
            </a:r>
          </a:p>
          <a:p>
            <a:pPr algn="ctr"/>
            <a:endParaRPr lang="en-US">
              <a:solidFill>
                <a:schemeClr val="bg1"/>
              </a:solidFill>
              <a:latin typeface="Times New Roman" panose="02020603050405020304" pitchFamily="18" charset="0"/>
              <a:cs typeface="Times New Roman" panose="02020603050405020304" pitchFamily="18" charset="0"/>
            </a:endParaRPr>
          </a:p>
        </p:txBody>
      </p:sp>
      <p:cxnSp>
        <p:nvCxnSpPr>
          <p:cNvPr id="25" name="Elbow Connector 24"/>
          <p:cNvCxnSpPr>
            <a:endCxn id="20" idx="4"/>
          </p:cNvCxnSpPr>
          <p:nvPr/>
        </p:nvCxnSpPr>
        <p:spPr bwMode="auto">
          <a:xfrm>
            <a:off x="2437437" y="2482877"/>
            <a:ext cx="839163" cy="762000"/>
          </a:xfrm>
          <a:prstGeom prst="bentConnector3">
            <a:avLst/>
          </a:prstGeom>
          <a:solidFill>
            <a:schemeClr val="accent1"/>
          </a:solidFill>
          <a:ln w="9525" cap="flat" cmpd="sng" algn="ctr">
            <a:solidFill>
              <a:srgbClr val="CC66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 name="Elbow Connector 25"/>
          <p:cNvCxnSpPr/>
          <p:nvPr/>
        </p:nvCxnSpPr>
        <p:spPr bwMode="auto">
          <a:xfrm>
            <a:off x="5619510" y="2482877"/>
            <a:ext cx="839163" cy="762000"/>
          </a:xfrm>
          <a:prstGeom prst="bentConnector3">
            <a:avLst/>
          </a:prstGeom>
          <a:solidFill>
            <a:schemeClr val="accent1"/>
          </a:solidFill>
          <a:ln w="9525" cap="flat" cmpd="sng" algn="ctr">
            <a:solidFill>
              <a:schemeClr val="accent1">
                <a:lumMod val="75000"/>
              </a:schemeClr>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 name="Elbow Connector 26"/>
          <p:cNvCxnSpPr/>
          <p:nvPr/>
        </p:nvCxnSpPr>
        <p:spPr bwMode="auto">
          <a:xfrm rot="16200000" flipH="1">
            <a:off x="7571667" y="4218867"/>
            <a:ext cx="641325" cy="217341"/>
          </a:xfrm>
          <a:prstGeom prst="bentConnector3">
            <a:avLst/>
          </a:prstGeom>
          <a:solidFill>
            <a:schemeClr val="accent1"/>
          </a:solidFill>
          <a:ln w="9525" cap="flat" cmpd="sng" algn="ctr">
            <a:solidFill>
              <a:srgbClr val="FFC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84903313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circle(in)">
                                      <p:cBhvr>
                                        <p:cTn id="12" dur="20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1000" fill="hold"/>
                                        <p:tgtEl>
                                          <p:spTgt spid="25"/>
                                        </p:tgtEl>
                                        <p:attrNameLst>
                                          <p:attrName>ppt_x</p:attrName>
                                        </p:attrNameLst>
                                      </p:cBhvr>
                                      <p:tavLst>
                                        <p:tav tm="0">
                                          <p:val>
                                            <p:strVal val="0-#ppt_w/2"/>
                                          </p:val>
                                        </p:tav>
                                        <p:tav tm="100000">
                                          <p:val>
                                            <p:strVal val="#ppt_x"/>
                                          </p:val>
                                        </p:tav>
                                      </p:tavLst>
                                    </p:anim>
                                    <p:anim calcmode="lin" valueType="num">
                                      <p:cBhvr additive="base">
                                        <p:cTn id="18" dur="10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circle(in)">
                                      <p:cBhvr>
                                        <p:cTn id="23" dur="20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nodeType="click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additive="base">
                                        <p:cTn id="28" dur="1000" fill="hold"/>
                                        <p:tgtEl>
                                          <p:spTgt spid="26"/>
                                        </p:tgtEl>
                                        <p:attrNameLst>
                                          <p:attrName>ppt_x</p:attrName>
                                        </p:attrNameLst>
                                      </p:cBhvr>
                                      <p:tavLst>
                                        <p:tav tm="0">
                                          <p:val>
                                            <p:strVal val="0-#ppt_w/2"/>
                                          </p:val>
                                        </p:tav>
                                        <p:tav tm="100000">
                                          <p:val>
                                            <p:strVal val="#ppt_x"/>
                                          </p:val>
                                        </p:tav>
                                      </p:tavLst>
                                    </p:anim>
                                    <p:anim calcmode="lin" valueType="num">
                                      <p:cBhvr additive="base">
                                        <p:cTn id="29" dur="10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circle(in)">
                                      <p:cBhvr>
                                        <p:cTn id="34" dur="2000"/>
                                        <p:tgtEl>
                                          <p:spTgt spid="22"/>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1" fill="hold" nodeType="click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1000" fill="hold"/>
                                        <p:tgtEl>
                                          <p:spTgt spid="27"/>
                                        </p:tgtEl>
                                        <p:attrNameLst>
                                          <p:attrName>ppt_x</p:attrName>
                                        </p:attrNameLst>
                                      </p:cBhvr>
                                      <p:tavLst>
                                        <p:tav tm="0">
                                          <p:val>
                                            <p:strVal val="#ppt_x"/>
                                          </p:val>
                                        </p:tav>
                                        <p:tav tm="100000">
                                          <p:val>
                                            <p:strVal val="#ppt_x"/>
                                          </p:val>
                                        </p:tav>
                                      </p:tavLst>
                                    </p:anim>
                                    <p:anim calcmode="lin" valueType="num">
                                      <p:cBhvr additive="base">
                                        <p:cTn id="40" dur="1000" fill="hold"/>
                                        <p:tgtEl>
                                          <p:spTgt spid="27"/>
                                        </p:tgtEl>
                                        <p:attrNameLst>
                                          <p:attrName>ppt_y</p:attrName>
                                        </p:attrNameLst>
                                      </p:cBhvr>
                                      <p:tavLst>
                                        <p:tav tm="0">
                                          <p:val>
                                            <p:strVal val="0-#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grpId="0" nodeType="click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circle(in)">
                                      <p:cBhvr>
                                        <p:cTn id="45"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6" grpId="0" animBg="1"/>
      <p:bldP spid="20" grpId="0" animBg="1"/>
      <p:bldP spid="22" grpId="0" animBg="1"/>
      <p:bldP spid="2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299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29900"/>
            <a:ext cx="8069263"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None/>
            </a:pPr>
            <a:r>
              <a:rPr lang="en-US" sz="2800" b="1">
                <a:solidFill>
                  <a:schemeClr val="bg1"/>
                </a:solidFill>
              </a:rPr>
              <a:t>Các lệnh thường dùng trong giác sơ đồ với phần mềm Gerber Technology – Accumark</a:t>
            </a:r>
          </a:p>
        </p:txBody>
      </p:sp>
      <p:sp>
        <p:nvSpPr>
          <p:cNvPr id="16" name="Rounded Rectangle 7"/>
          <p:cNvSpPr>
            <a:spLocks noChangeArrowheads="1"/>
          </p:cNvSpPr>
          <p:nvPr/>
        </p:nvSpPr>
        <p:spPr bwMode="auto">
          <a:xfrm>
            <a:off x="1074738" y="1020606"/>
            <a:ext cx="806926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2.3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Giác sơ đồ mẫu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quần</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âu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nam 1ply lật</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nvGrpSpPr>
          <p:cNvPr id="2" name="Group 2"/>
          <p:cNvGrpSpPr>
            <a:grpSpLocks/>
          </p:cNvGrpSpPr>
          <p:nvPr/>
        </p:nvGrpSpPr>
        <p:grpSpPr bwMode="auto">
          <a:xfrm>
            <a:off x="133756" y="1792478"/>
            <a:ext cx="8857844" cy="5065521"/>
            <a:chOff x="1699" y="6137"/>
            <a:chExt cx="9690" cy="5121"/>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9" y="6137"/>
              <a:ext cx="9690" cy="3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31" y="9698"/>
              <a:ext cx="3030" cy="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5"/>
            <p:cNvSpPr txBox="1">
              <a:spLocks noChangeArrowheads="1"/>
            </p:cNvSpPr>
            <p:nvPr/>
          </p:nvSpPr>
          <p:spPr bwMode="auto">
            <a:xfrm>
              <a:off x="3902" y="10718"/>
              <a:ext cx="5284"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6.7 </a:t>
              </a:r>
              <a:r>
                <a:rPr kumimoji="0" lang="en-US" altLang="en-US" sz="1300" b="1" i="0" u="none" strike="noStrike" cap="none" normalizeH="0" baseline="0" smtClean="0">
                  <a:ln>
                    <a:noFill/>
                  </a:ln>
                  <a:solidFill>
                    <a:schemeClr val="tx1"/>
                  </a:solidFill>
                  <a:effectLst/>
                  <a:latin typeface="Calibri" panose="020F0502020204030204" pitchFamily="34" charset="0"/>
                </a:rPr>
                <a:t>Sơ đồ mẫu quần âu nam 1 ply lật</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183820747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299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29900"/>
            <a:ext cx="8069263"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 lệnh thường dùng trong giác sơ đồ với phần mềm Gerber Technology – Accumark</a:t>
            </a:r>
          </a:p>
        </p:txBody>
      </p:sp>
      <p:sp>
        <p:nvSpPr>
          <p:cNvPr id="18" name="Rounded Rectangle 7"/>
          <p:cNvSpPr>
            <a:spLocks noChangeArrowheads="1"/>
          </p:cNvSpPr>
          <p:nvPr/>
        </p:nvSpPr>
        <p:spPr bwMode="auto">
          <a:xfrm>
            <a:off x="823277" y="1027356"/>
            <a:ext cx="8312785"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2.4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Giác sơ đồ mẫu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quần nữ</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xăng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ply ống</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côn</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6" name="Bevel 15"/>
          <p:cNvSpPr/>
          <p:nvPr/>
        </p:nvSpPr>
        <p:spPr bwMode="auto">
          <a:xfrm>
            <a:off x="28937" y="2482877"/>
            <a:ext cx="2408500" cy="1523999"/>
          </a:xfrm>
          <a:prstGeom prst="bevel">
            <a:avLst/>
          </a:prstGeom>
          <a:solidFill>
            <a:srgbClr val="92D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Mở sơ đồ cần giác</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20" name="Bevel 19"/>
          <p:cNvSpPr/>
          <p:nvPr/>
        </p:nvSpPr>
        <p:spPr bwMode="auto">
          <a:xfrm>
            <a:off x="3276600" y="2482877"/>
            <a:ext cx="2408500" cy="1523999"/>
          </a:xfrm>
          <a:prstGeom prst="bevel">
            <a:avLst/>
          </a:prstGeom>
          <a:solidFill>
            <a:srgbClr val="00B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Đặt chi tiết vào sơ đồ</a:t>
            </a:r>
          </a:p>
        </p:txBody>
      </p:sp>
      <p:sp>
        <p:nvSpPr>
          <p:cNvPr id="22" name="Bevel 21"/>
          <p:cNvSpPr/>
          <p:nvPr/>
        </p:nvSpPr>
        <p:spPr bwMode="auto">
          <a:xfrm>
            <a:off x="6458673" y="2482877"/>
            <a:ext cx="2604935" cy="1523999"/>
          </a:xfrm>
          <a:prstGeom prst="bevel">
            <a:avLst/>
          </a:prstGeom>
          <a:solidFill>
            <a:srgbClr val="6CB4A6"/>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Báo định mức cho sơ đồ</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23" name="Bevel 22"/>
          <p:cNvSpPr/>
          <p:nvPr/>
        </p:nvSpPr>
        <p:spPr bwMode="auto">
          <a:xfrm>
            <a:off x="6458673" y="4648201"/>
            <a:ext cx="2604935" cy="1523999"/>
          </a:xfrm>
          <a:prstGeom prst="bevel">
            <a:avLst/>
          </a:prstGeom>
          <a:solidFill>
            <a:srgbClr val="0070C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Hiệu chỉnh cho sơ </a:t>
            </a: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đồ</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cxnSp>
        <p:nvCxnSpPr>
          <p:cNvPr id="25" name="Elbow Connector 24"/>
          <p:cNvCxnSpPr>
            <a:endCxn id="20" idx="4"/>
          </p:cNvCxnSpPr>
          <p:nvPr/>
        </p:nvCxnSpPr>
        <p:spPr bwMode="auto">
          <a:xfrm>
            <a:off x="2437437" y="2482877"/>
            <a:ext cx="839163" cy="762000"/>
          </a:xfrm>
          <a:prstGeom prst="bentConnector3">
            <a:avLst/>
          </a:prstGeom>
          <a:solidFill>
            <a:schemeClr val="accent1"/>
          </a:solidFill>
          <a:ln w="9525" cap="flat" cmpd="sng" algn="ctr">
            <a:solidFill>
              <a:srgbClr val="CC66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 name="Elbow Connector 25"/>
          <p:cNvCxnSpPr/>
          <p:nvPr/>
        </p:nvCxnSpPr>
        <p:spPr bwMode="auto">
          <a:xfrm>
            <a:off x="5619510" y="2482877"/>
            <a:ext cx="839163" cy="762000"/>
          </a:xfrm>
          <a:prstGeom prst="bentConnector3">
            <a:avLst/>
          </a:prstGeom>
          <a:solidFill>
            <a:schemeClr val="accent1"/>
          </a:solidFill>
          <a:ln w="9525" cap="flat" cmpd="sng" algn="ctr">
            <a:solidFill>
              <a:schemeClr val="accent1">
                <a:lumMod val="75000"/>
              </a:schemeClr>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 name="Elbow Connector 26"/>
          <p:cNvCxnSpPr/>
          <p:nvPr/>
        </p:nvCxnSpPr>
        <p:spPr bwMode="auto">
          <a:xfrm rot="16200000" flipH="1">
            <a:off x="7571667" y="4218867"/>
            <a:ext cx="641325" cy="217341"/>
          </a:xfrm>
          <a:prstGeom prst="bentConnector3">
            <a:avLst/>
          </a:prstGeom>
          <a:solidFill>
            <a:schemeClr val="accent1"/>
          </a:solidFill>
          <a:ln w="9525" cap="flat" cmpd="sng" algn="ctr">
            <a:solidFill>
              <a:srgbClr val="FFC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70165567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circle(in)">
                                      <p:cBhvr>
                                        <p:cTn id="12" dur="20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1000" fill="hold"/>
                                        <p:tgtEl>
                                          <p:spTgt spid="25"/>
                                        </p:tgtEl>
                                        <p:attrNameLst>
                                          <p:attrName>ppt_x</p:attrName>
                                        </p:attrNameLst>
                                      </p:cBhvr>
                                      <p:tavLst>
                                        <p:tav tm="0">
                                          <p:val>
                                            <p:strVal val="0-#ppt_w/2"/>
                                          </p:val>
                                        </p:tav>
                                        <p:tav tm="100000">
                                          <p:val>
                                            <p:strVal val="#ppt_x"/>
                                          </p:val>
                                        </p:tav>
                                      </p:tavLst>
                                    </p:anim>
                                    <p:anim calcmode="lin" valueType="num">
                                      <p:cBhvr additive="base">
                                        <p:cTn id="18" dur="10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circle(in)">
                                      <p:cBhvr>
                                        <p:cTn id="23" dur="20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nodeType="click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additive="base">
                                        <p:cTn id="28" dur="1000" fill="hold"/>
                                        <p:tgtEl>
                                          <p:spTgt spid="26"/>
                                        </p:tgtEl>
                                        <p:attrNameLst>
                                          <p:attrName>ppt_x</p:attrName>
                                        </p:attrNameLst>
                                      </p:cBhvr>
                                      <p:tavLst>
                                        <p:tav tm="0">
                                          <p:val>
                                            <p:strVal val="0-#ppt_w/2"/>
                                          </p:val>
                                        </p:tav>
                                        <p:tav tm="100000">
                                          <p:val>
                                            <p:strVal val="#ppt_x"/>
                                          </p:val>
                                        </p:tav>
                                      </p:tavLst>
                                    </p:anim>
                                    <p:anim calcmode="lin" valueType="num">
                                      <p:cBhvr additive="base">
                                        <p:cTn id="29" dur="10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circle(in)">
                                      <p:cBhvr>
                                        <p:cTn id="34" dur="2000"/>
                                        <p:tgtEl>
                                          <p:spTgt spid="22"/>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1" fill="hold" nodeType="click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1000" fill="hold"/>
                                        <p:tgtEl>
                                          <p:spTgt spid="27"/>
                                        </p:tgtEl>
                                        <p:attrNameLst>
                                          <p:attrName>ppt_x</p:attrName>
                                        </p:attrNameLst>
                                      </p:cBhvr>
                                      <p:tavLst>
                                        <p:tav tm="0">
                                          <p:val>
                                            <p:strVal val="#ppt_x"/>
                                          </p:val>
                                        </p:tav>
                                        <p:tav tm="100000">
                                          <p:val>
                                            <p:strVal val="#ppt_x"/>
                                          </p:val>
                                        </p:tav>
                                      </p:tavLst>
                                    </p:anim>
                                    <p:anim calcmode="lin" valueType="num">
                                      <p:cBhvr additive="base">
                                        <p:cTn id="40" dur="1000" fill="hold"/>
                                        <p:tgtEl>
                                          <p:spTgt spid="27"/>
                                        </p:tgtEl>
                                        <p:attrNameLst>
                                          <p:attrName>ppt_y</p:attrName>
                                        </p:attrNameLst>
                                      </p:cBhvr>
                                      <p:tavLst>
                                        <p:tav tm="0">
                                          <p:val>
                                            <p:strVal val="0-#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grpId="0" nodeType="click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circle(in)">
                                      <p:cBhvr>
                                        <p:cTn id="45"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6" grpId="0" animBg="1"/>
      <p:bldP spid="20" grpId="0" animBg="1"/>
      <p:bldP spid="22" grpId="0" animBg="1"/>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299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29900"/>
            <a:ext cx="8069263"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 lệnh thường dùng trong giác sơ đồ với phần mềm Gerber Technology – Accumark</a:t>
            </a:r>
          </a:p>
        </p:txBody>
      </p:sp>
      <p:sp>
        <p:nvSpPr>
          <p:cNvPr id="18" name="Rounded Rectangle 7"/>
          <p:cNvSpPr>
            <a:spLocks noChangeArrowheads="1"/>
          </p:cNvSpPr>
          <p:nvPr/>
        </p:nvSpPr>
        <p:spPr bwMode="auto">
          <a:xfrm>
            <a:off x="823277" y="1027356"/>
            <a:ext cx="8312785"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2.4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Giác sơ đồ mẫu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quần nữ</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xăng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ply ống</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côn</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050" y="1868679"/>
            <a:ext cx="9056245" cy="2703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
          <p:cNvGrpSpPr>
            <a:grpSpLocks/>
          </p:cNvGrpSpPr>
          <p:nvPr/>
        </p:nvGrpSpPr>
        <p:grpSpPr bwMode="auto">
          <a:xfrm>
            <a:off x="1931669" y="4805757"/>
            <a:ext cx="6096000" cy="2163501"/>
            <a:chOff x="3572" y="1107"/>
            <a:chExt cx="5941" cy="1423"/>
          </a:xfrm>
        </p:grpSpPr>
        <p:pic>
          <p:nvPicPr>
            <p:cNvPr id="2052" name="Picture 4"/>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0" y="1107"/>
              <a:ext cx="3045" cy="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5"/>
            <p:cNvSpPr txBox="1">
              <a:spLocks noChangeArrowheads="1"/>
            </p:cNvSpPr>
            <p:nvPr/>
          </p:nvSpPr>
          <p:spPr bwMode="auto">
            <a:xfrm>
              <a:off x="3572" y="1990"/>
              <a:ext cx="5941"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6.8 </a:t>
              </a:r>
              <a:r>
                <a:rPr kumimoji="0" lang="en-US" altLang="en-US" sz="1300" b="1" i="0" u="none" strike="noStrike" cap="none" normalizeH="0" baseline="0" smtClean="0">
                  <a:ln>
                    <a:noFill/>
                  </a:ln>
                  <a:solidFill>
                    <a:schemeClr val="tx1"/>
                  </a:solidFill>
                  <a:effectLst/>
                  <a:latin typeface="Calibri" panose="020F0502020204030204" pitchFamily="34" charset="0"/>
                </a:rPr>
                <a:t>sơ đồ mẫu quần âu nữ xăng ply ống côn</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36819979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circle(in)">
                                      <p:cBhvr>
                                        <p:cTn id="7" dur="2000"/>
                                        <p:tgtEl>
                                          <p:spTgt spid="2050"/>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0" y="29900"/>
            <a:ext cx="838200" cy="888075"/>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820342" y="29900"/>
            <a:ext cx="8399857"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Clr>
                <a:srgbClr val="CCCCFF"/>
              </a:buClr>
              <a:buNone/>
              <a:defRPr/>
            </a:pPr>
            <a:r>
              <a:rPr lang="en-US" b="1">
                <a:solidFill>
                  <a:schemeClr val="bg1"/>
                </a:solidFill>
              </a:rPr>
              <a:t>Cách in sơ đồ giác mẫu trên máy in sơ đồ </a:t>
            </a:r>
            <a:endParaRPr kumimoji="0" lang="en-US" sz="2800" b="1" i="0" u="none" strike="noStrike" kern="1200" cap="none" spc="0" normalizeH="0" baseline="0" noProof="0">
              <a:ln>
                <a:noFill/>
              </a:ln>
              <a:solidFill>
                <a:schemeClr val="bg1"/>
              </a:solidFill>
              <a:effectLst/>
              <a:uLnTx/>
              <a:uFillTx/>
            </a:endParaRPr>
          </a:p>
        </p:txBody>
      </p:sp>
      <p:sp>
        <p:nvSpPr>
          <p:cNvPr id="18" name="Rounded Rectangle 7"/>
          <p:cNvSpPr>
            <a:spLocks noChangeArrowheads="1"/>
          </p:cNvSpPr>
          <p:nvPr/>
        </p:nvSpPr>
        <p:spPr bwMode="auto">
          <a:xfrm>
            <a:off x="1066800" y="1027356"/>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3.1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Vẽ</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chi tiết</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 name="Folded Corner 1"/>
          <p:cNvSpPr/>
          <p:nvPr/>
        </p:nvSpPr>
        <p:spPr bwMode="auto">
          <a:xfrm>
            <a:off x="617538" y="2057400"/>
            <a:ext cx="4106862" cy="1143000"/>
          </a:xfrm>
          <a:prstGeom prst="foldedCorner">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a:solidFill>
                  <a:schemeClr val="bg1"/>
                </a:solidFill>
                <a:latin typeface="Times New Roman" panose="02020603050405020304" pitchFamily="18" charset="0"/>
                <a:cs typeface="Times New Roman" panose="02020603050405020304" pitchFamily="18" charset="0"/>
              </a:rPr>
              <a:t>Trong Accumark Explorer chọn chi tiết cần vẽ</a:t>
            </a:r>
          </a:p>
        </p:txBody>
      </p:sp>
      <p:sp>
        <p:nvSpPr>
          <p:cNvPr id="3" name="Chevron 2"/>
          <p:cNvSpPr/>
          <p:nvPr/>
        </p:nvSpPr>
        <p:spPr bwMode="auto">
          <a:xfrm>
            <a:off x="4904772" y="2362200"/>
            <a:ext cx="685800" cy="533400"/>
          </a:xfrm>
          <a:prstGeom prst="chevron">
            <a:avLst/>
          </a:prstGeom>
          <a:solidFill>
            <a:schemeClr val="accent1">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21" name="Folded Corner 20"/>
          <p:cNvSpPr/>
          <p:nvPr/>
        </p:nvSpPr>
        <p:spPr bwMode="auto">
          <a:xfrm>
            <a:off x="5771909" y="2057400"/>
            <a:ext cx="2533891" cy="1143000"/>
          </a:xfrm>
          <a:prstGeom prst="foldedCorner">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smtClean="0">
                <a:solidFill>
                  <a:schemeClr val="bg1"/>
                </a:solidFill>
                <a:latin typeface="Times New Roman" panose="02020603050405020304" pitchFamily="18" charset="0"/>
                <a:cs typeface="Times New Roman" panose="02020603050405020304" pitchFamily="18" charset="0"/>
              </a:rPr>
              <a:t>Bấm phải chuột</a:t>
            </a:r>
            <a:endParaRPr lang="en-US">
              <a:solidFill>
                <a:schemeClr val="bg1"/>
              </a:solidFill>
              <a:latin typeface="Times New Roman" panose="02020603050405020304" pitchFamily="18" charset="0"/>
              <a:cs typeface="Times New Roman" panose="02020603050405020304" pitchFamily="18" charset="0"/>
            </a:endParaRPr>
          </a:p>
        </p:txBody>
      </p:sp>
      <p:sp>
        <p:nvSpPr>
          <p:cNvPr id="28" name="Chevron 27"/>
          <p:cNvSpPr/>
          <p:nvPr/>
        </p:nvSpPr>
        <p:spPr bwMode="auto">
          <a:xfrm rot="5400000">
            <a:off x="6695954" y="3429000"/>
            <a:ext cx="685800" cy="533400"/>
          </a:xfrm>
          <a:prstGeom prst="chevron">
            <a:avLst/>
          </a:prstGeom>
          <a:solidFill>
            <a:schemeClr val="accent1">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29" name="Folded Corner 28"/>
          <p:cNvSpPr/>
          <p:nvPr/>
        </p:nvSpPr>
        <p:spPr bwMode="auto">
          <a:xfrm>
            <a:off x="5771909" y="4336650"/>
            <a:ext cx="2533891" cy="1143000"/>
          </a:xfrm>
          <a:prstGeom prst="foldedCorner">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smtClean="0">
                <a:solidFill>
                  <a:schemeClr val="bg1"/>
                </a:solidFill>
                <a:latin typeface="Times New Roman" panose="02020603050405020304" pitchFamily="18" charset="0"/>
                <a:cs typeface="Times New Roman" panose="02020603050405020304" pitchFamily="18" charset="0"/>
              </a:rPr>
              <a:t>XHHT</a:t>
            </a:r>
            <a:endParaRPr lang="en-US">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95036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circle(in)">
                                      <p:cBhvr>
                                        <p:cTn id="20" dur="2000"/>
                                        <p:tgtEl>
                                          <p:spTgt spid="21"/>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circle(in)">
                                      <p:cBhvr>
                                        <p:cTn id="25" dur="2000"/>
                                        <p:tgtEl>
                                          <p:spTgt spid="28"/>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circle(in)">
                                      <p:cBhvr>
                                        <p:cTn id="28"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 grpId="0" animBg="1"/>
      <p:bldP spid="3" grpId="0" animBg="1"/>
      <p:bldP spid="21" grpId="0" animBg="1"/>
      <p:bldP spid="28" grpId="0" animBg="1"/>
      <p:bldP spid="2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0" y="29900"/>
            <a:ext cx="838200" cy="888075"/>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820342" y="29900"/>
            <a:ext cx="8399857"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Cách in sơ đồ giác mẫu trên máy in sơ đồ </a:t>
            </a:r>
            <a:endPar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 name="Rounded Rectangle 7"/>
          <p:cNvSpPr>
            <a:spLocks noChangeArrowheads="1"/>
          </p:cNvSpPr>
          <p:nvPr/>
        </p:nvSpPr>
        <p:spPr bwMode="auto">
          <a:xfrm>
            <a:off x="1066800" y="1027356"/>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3.1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Vẽ chi tiết</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nvGrpSpPr>
          <p:cNvPr id="4" name="Group 2"/>
          <p:cNvGrpSpPr>
            <a:grpSpLocks/>
          </p:cNvGrpSpPr>
          <p:nvPr/>
        </p:nvGrpSpPr>
        <p:grpSpPr bwMode="auto">
          <a:xfrm>
            <a:off x="76200" y="1606950"/>
            <a:ext cx="6019800" cy="5251050"/>
            <a:chOff x="3588" y="9956"/>
            <a:chExt cx="5916" cy="5104"/>
          </a:xfrm>
        </p:grpSpPr>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8" y="9956"/>
              <a:ext cx="5916" cy="4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4"/>
            <p:cNvSpPr txBox="1">
              <a:spLocks noChangeArrowheads="1"/>
            </p:cNvSpPr>
            <p:nvPr/>
          </p:nvSpPr>
          <p:spPr bwMode="auto">
            <a:xfrm>
              <a:off x="4388" y="14520"/>
              <a:ext cx="43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6.9 Đường dẫn vẽ chi tiết</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
        <p:nvSpPr>
          <p:cNvPr id="6" name="Bent Arrow 5"/>
          <p:cNvSpPr/>
          <p:nvPr/>
        </p:nvSpPr>
        <p:spPr bwMode="auto">
          <a:xfrm>
            <a:off x="3886200" y="4343400"/>
            <a:ext cx="1752600" cy="1219200"/>
          </a:xfrm>
          <a:prstGeom prst="bentArrow">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20" name="Bevel 19"/>
          <p:cNvSpPr/>
          <p:nvPr/>
        </p:nvSpPr>
        <p:spPr bwMode="auto">
          <a:xfrm>
            <a:off x="5715000" y="4648200"/>
            <a:ext cx="3381034" cy="1650127"/>
          </a:xfrm>
          <a:prstGeom prst="bevel">
            <a:avLst/>
          </a:prstGeom>
          <a:solidFill>
            <a:srgbClr val="456C44"/>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cs typeface="Times New Roman" panose="02020603050405020304" pitchFamily="18" charset="0"/>
              </a:rPr>
              <a:t>Chọn </a:t>
            </a:r>
            <a:endParaRPr lang="en-US" smtClean="0">
              <a:solidFill>
                <a:schemeClr val="bg1"/>
              </a:solidFill>
              <a:latin typeface="Times New Roman" panose="02020603050405020304" pitchFamily="18" charset="0"/>
              <a:cs typeface="Times New Roman" panose="02020603050405020304" pitchFamily="18" charset="0"/>
            </a:endParaRPr>
          </a:p>
          <a:p>
            <a:pPr algn="ctr"/>
            <a:r>
              <a:rPr lang="en-US" smtClean="0">
                <a:solidFill>
                  <a:schemeClr val="bg1"/>
                </a:solidFill>
                <a:latin typeface="Times New Roman" panose="02020603050405020304" pitchFamily="18" charset="0"/>
                <a:cs typeface="Times New Roman" panose="02020603050405020304" pitchFamily="18" charset="0"/>
              </a:rPr>
              <a:t>Send </a:t>
            </a:r>
            <a:r>
              <a:rPr lang="en-US">
                <a:solidFill>
                  <a:schemeClr val="bg1"/>
                </a:solidFill>
                <a:latin typeface="Times New Roman" panose="02020603050405020304" pitchFamily="18" charset="0"/>
                <a:cs typeface="Times New Roman" panose="02020603050405020304" pitchFamily="18" charset="0"/>
              </a:rPr>
              <a:t>to/Plotter</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996979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circle(in)">
                                      <p:cBhvr>
                                        <p:cTn id="12" dur="2000"/>
                                        <p:tgtEl>
                                          <p:spTgt spid="20"/>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7"/>
          <p:cNvSpPr>
            <a:spLocks noChangeArrowheads="1"/>
          </p:cNvSpPr>
          <p:nvPr/>
        </p:nvSpPr>
        <p:spPr bwMode="auto">
          <a:xfrm>
            <a:off x="48228" y="76200"/>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3.1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Vẽ chi tiết</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nvGrpSpPr>
          <p:cNvPr id="2" name="Group 2"/>
          <p:cNvGrpSpPr>
            <a:grpSpLocks/>
          </p:cNvGrpSpPr>
          <p:nvPr/>
        </p:nvGrpSpPr>
        <p:grpSpPr bwMode="auto">
          <a:xfrm>
            <a:off x="2867628" y="76200"/>
            <a:ext cx="6276372" cy="7239000"/>
            <a:chOff x="3083" y="2312"/>
            <a:chExt cx="6924" cy="8256"/>
          </a:xfrm>
        </p:grpSpPr>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83" y="2312"/>
              <a:ext cx="6924" cy="7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p:cNvSpPr txBox="1">
              <a:spLocks noChangeArrowheads="1"/>
            </p:cNvSpPr>
            <p:nvPr/>
          </p:nvSpPr>
          <p:spPr bwMode="auto">
            <a:xfrm>
              <a:off x="4388" y="10028"/>
              <a:ext cx="43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6.10 Hộp thoại vẽ chi tiết</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
        <p:nvSpPr>
          <p:cNvPr id="7" name="Striped Right Arrow 6"/>
          <p:cNvSpPr/>
          <p:nvPr/>
        </p:nvSpPr>
        <p:spPr bwMode="auto">
          <a:xfrm>
            <a:off x="48228" y="2743200"/>
            <a:ext cx="2819400" cy="1143000"/>
          </a:xfrm>
          <a:prstGeom prst="stripedRightArrow">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2800" b="1" i="0" u="none" strike="noStrike" cap="none" normalizeH="0" baseline="0" smtClean="0">
                <a:ln>
                  <a:noFill/>
                </a:ln>
                <a:solidFill>
                  <a:schemeClr val="bg1"/>
                </a:solidFill>
                <a:effectLst>
                  <a:outerShdw blurRad="38100" dist="38100" dir="2700000" algn="tl">
                    <a:srgbClr val="000000">
                      <a:alpha val="43137"/>
                    </a:srgbClr>
                  </a:outerShdw>
                </a:effectLst>
                <a:latin typeface="VNI-Avo" pitchFamily="2" charset="0"/>
                <a:cs typeface="Arial" panose="020B0604020202020204" pitchFamily="34" charset="0"/>
              </a:rPr>
              <a:t>XHHT</a:t>
            </a:r>
            <a:endParaRPr kumimoji="0" lang="en-US" sz="2800" b="1" i="0" u="none" strike="noStrike" cap="none" normalizeH="0" baseline="0" smtClean="0">
              <a:ln>
                <a:noFill/>
              </a:ln>
              <a:solidFill>
                <a:schemeClr val="bg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Tree>
    <p:extLst>
      <p:ext uri="{BB962C8B-B14F-4D97-AF65-F5344CB8AC3E}">
        <p14:creationId xmlns:p14="http://schemas.microsoft.com/office/powerpoint/2010/main" val="375096053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7"/>
          <p:cNvSpPr>
            <a:spLocks noChangeArrowheads="1"/>
          </p:cNvSpPr>
          <p:nvPr/>
        </p:nvSpPr>
        <p:spPr bwMode="auto">
          <a:xfrm>
            <a:off x="48228" y="76200"/>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3.1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Vẽ chi tiết</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4" name="Flowchart: Alternate Process 3"/>
          <p:cNvSpPr/>
          <p:nvPr/>
        </p:nvSpPr>
        <p:spPr bwMode="auto">
          <a:xfrm>
            <a:off x="1463715" y="990600"/>
            <a:ext cx="6400800" cy="4267200"/>
          </a:xfrm>
          <a:prstGeom prst="flowChartAlternateProcess">
            <a:avLst/>
          </a:prstGeom>
          <a:solidFill>
            <a:srgbClr val="0070C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Trong </a:t>
            </a:r>
            <a:r>
              <a:rPr lang="en-US">
                <a:solidFill>
                  <a:schemeClr val="bg1"/>
                </a:solidFill>
                <a:latin typeface="Times New Roman" panose="02020603050405020304" pitchFamily="18" charset="0"/>
                <a:cs typeface="Times New Roman" panose="02020603050405020304" pitchFamily="18" charset="0"/>
              </a:rPr>
              <a:t>ô </a:t>
            </a:r>
            <a:r>
              <a:rPr lang="en-US" b="1" smtClean="0">
                <a:solidFill>
                  <a:srgbClr val="FFC000"/>
                </a:solidFill>
                <a:latin typeface="Times New Roman" panose="02020603050405020304" pitchFamily="18" charset="0"/>
                <a:cs typeface="Times New Roman" panose="02020603050405020304" pitchFamily="18" charset="0"/>
              </a:rPr>
              <a:t>Size</a:t>
            </a:r>
            <a:r>
              <a:rPr lang="en-US" smtClean="0">
                <a:solidFill>
                  <a:schemeClr val="bg1"/>
                </a:solidFill>
                <a:latin typeface="Times New Roman" panose="02020603050405020304" pitchFamily="18" charset="0"/>
                <a:cs typeface="Times New Roman" panose="02020603050405020304" pitchFamily="18" charset="0"/>
              </a:rPr>
              <a:t> </a:t>
            </a:r>
            <a:r>
              <a:rPr lang="en-US">
                <a:solidFill>
                  <a:schemeClr val="bg1"/>
                </a:solidFill>
                <a:latin typeface="Times New Roman" panose="02020603050405020304" pitchFamily="18" charset="0"/>
                <a:cs typeface="Times New Roman" panose="02020603050405020304" pitchFamily="18" charset="0"/>
              </a:rPr>
              <a:t>điền cỡ vóc cần vẽ</a:t>
            </a:r>
          </a:p>
          <a:p>
            <a:pPr algn="just"/>
            <a:r>
              <a:rPr lang="en-US">
                <a:solidFill>
                  <a:schemeClr val="bg1"/>
                </a:solidFill>
                <a:latin typeface="Times New Roman" panose="02020603050405020304" pitchFamily="18" charset="0"/>
                <a:cs typeface="Times New Roman" panose="02020603050405020304" pitchFamily="18" charset="0"/>
              </a:rPr>
              <a:t>Trong ô </a:t>
            </a:r>
            <a:r>
              <a:rPr lang="en-US" b="1">
                <a:solidFill>
                  <a:srgbClr val="FFC000"/>
                </a:solidFill>
                <a:latin typeface="Times New Roman" panose="02020603050405020304" pitchFamily="18" charset="0"/>
                <a:cs typeface="Times New Roman" panose="02020603050405020304" pitchFamily="18" charset="0"/>
              </a:rPr>
              <a:t>Number of Copies </a:t>
            </a:r>
            <a:r>
              <a:rPr lang="en-US">
                <a:solidFill>
                  <a:schemeClr val="bg1"/>
                </a:solidFill>
                <a:latin typeface="Times New Roman" panose="02020603050405020304" pitchFamily="18" charset="0"/>
                <a:cs typeface="Times New Roman" panose="02020603050405020304" pitchFamily="18" charset="0"/>
              </a:rPr>
              <a:t>chọn số lượng cần vẽ</a:t>
            </a:r>
          </a:p>
          <a:p>
            <a:pPr algn="just"/>
            <a:r>
              <a:rPr lang="en-US">
                <a:solidFill>
                  <a:schemeClr val="bg1"/>
                </a:solidFill>
                <a:latin typeface="Times New Roman" panose="02020603050405020304" pitchFamily="18" charset="0"/>
                <a:cs typeface="Times New Roman" panose="02020603050405020304" pitchFamily="18" charset="0"/>
              </a:rPr>
              <a:t>Trong ô </a:t>
            </a:r>
            <a:r>
              <a:rPr lang="en-US" b="1">
                <a:solidFill>
                  <a:srgbClr val="FFC000"/>
                </a:solidFill>
                <a:latin typeface="Times New Roman" panose="02020603050405020304" pitchFamily="18" charset="0"/>
                <a:cs typeface="Times New Roman" panose="02020603050405020304" pitchFamily="18" charset="0"/>
              </a:rPr>
              <a:t>Annotation Table </a:t>
            </a:r>
            <a:r>
              <a:rPr lang="en-US">
                <a:solidFill>
                  <a:schemeClr val="bg1"/>
                </a:solidFill>
                <a:latin typeface="Times New Roman" panose="02020603050405020304" pitchFamily="18" charset="0"/>
                <a:cs typeface="Times New Roman" panose="02020603050405020304" pitchFamily="18" charset="0"/>
              </a:rPr>
              <a:t>chọn quy định vẽ rập</a:t>
            </a:r>
          </a:p>
          <a:p>
            <a:pPr algn="just"/>
            <a:r>
              <a:rPr lang="en-US">
                <a:solidFill>
                  <a:schemeClr val="bg1"/>
                </a:solidFill>
                <a:latin typeface="Times New Roman" panose="02020603050405020304" pitchFamily="18" charset="0"/>
                <a:cs typeface="Times New Roman" panose="02020603050405020304" pitchFamily="18" charset="0"/>
              </a:rPr>
              <a:t>Trong thanh </a:t>
            </a:r>
            <a:r>
              <a:rPr lang="en-US" b="1">
                <a:solidFill>
                  <a:srgbClr val="FFC000"/>
                </a:solidFill>
                <a:latin typeface="Times New Roman" panose="02020603050405020304" pitchFamily="18" charset="0"/>
                <a:cs typeface="Times New Roman" panose="02020603050405020304" pitchFamily="18" charset="0"/>
              </a:rPr>
              <a:t>Alteration</a:t>
            </a:r>
            <a:r>
              <a:rPr lang="en-US">
                <a:solidFill>
                  <a:schemeClr val="bg1"/>
                </a:solidFill>
                <a:latin typeface="Times New Roman" panose="02020603050405020304" pitchFamily="18" charset="0"/>
                <a:cs typeface="Times New Roman" panose="02020603050405020304" pitchFamily="18" charset="0"/>
              </a:rPr>
              <a:t> chọn Nested (vẽ cỡ đơn), Cumulative (vẽ lồng các cỡ)</a:t>
            </a:r>
          </a:p>
          <a:p>
            <a:pPr algn="just"/>
            <a:r>
              <a:rPr lang="en-US">
                <a:solidFill>
                  <a:schemeClr val="bg1"/>
                </a:solidFill>
                <a:latin typeface="Times New Roman" panose="02020603050405020304" pitchFamily="18" charset="0"/>
                <a:cs typeface="Times New Roman" panose="02020603050405020304" pitchFamily="18" charset="0"/>
              </a:rPr>
              <a:t>Bấm           để gởi chi tiết ra </a:t>
            </a:r>
            <a:r>
              <a:rPr lang="en-US">
                <a:solidFill>
                  <a:schemeClr val="bg1"/>
                </a:solidFill>
                <a:latin typeface="Times New Roman" panose="02020603050405020304" pitchFamily="18" charset="0"/>
                <a:cs typeface="Times New Roman" panose="02020603050405020304" pitchFamily="18" charset="0"/>
              </a:rPr>
              <a:t>máy </a:t>
            </a:r>
            <a:r>
              <a:rPr lang="en-US" smtClean="0">
                <a:solidFill>
                  <a:schemeClr val="bg1"/>
                </a:solidFill>
                <a:latin typeface="Times New Roman" panose="02020603050405020304" pitchFamily="18" charset="0"/>
                <a:cs typeface="Times New Roman" panose="02020603050405020304" pitchFamily="18" charset="0"/>
              </a:rPr>
              <a:t>vẽ.</a:t>
            </a:r>
            <a:endParaRPr lang="en-US">
              <a:solidFill>
                <a:schemeClr val="bg1"/>
              </a:solidFill>
              <a:latin typeface="Times New Roman" panose="02020603050405020304" pitchFamily="18" charset="0"/>
              <a:cs typeface="Times New Roman" panose="02020603050405020304" pitchFamily="18" charset="0"/>
            </a:endParaRPr>
          </a:p>
        </p:txBody>
      </p:sp>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3153" y="4267199"/>
            <a:ext cx="828072" cy="785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50962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124"/>
                                        </p:tgtEl>
                                        <p:attrNameLst>
                                          <p:attrName>style.visibility</p:attrName>
                                        </p:attrNameLst>
                                      </p:cBhvr>
                                      <p:to>
                                        <p:strVal val="visible"/>
                                      </p:to>
                                    </p:set>
                                    <p:animEffect transition="in" filter="circle(in)">
                                      <p:cBhvr>
                                        <p:cTn id="12" dur="20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0" y="29900"/>
            <a:ext cx="838200" cy="888075"/>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820342" y="29900"/>
            <a:ext cx="8399857"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Cách in sơ đồ giác mẫu trên máy in sơ đồ </a:t>
            </a:r>
            <a:endPar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 name="Rounded Rectangle 7"/>
          <p:cNvSpPr>
            <a:spLocks noChangeArrowheads="1"/>
          </p:cNvSpPr>
          <p:nvPr/>
        </p:nvSpPr>
        <p:spPr bwMode="auto">
          <a:xfrm>
            <a:off x="1066800" y="1027356"/>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3.2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Vẽ sơ</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đồ</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6" name="Folded Corner 15"/>
          <p:cNvSpPr/>
          <p:nvPr/>
        </p:nvSpPr>
        <p:spPr bwMode="auto">
          <a:xfrm>
            <a:off x="617538" y="2057400"/>
            <a:ext cx="4106862" cy="1143000"/>
          </a:xfrm>
          <a:prstGeom prst="foldedCorner">
            <a:avLst/>
          </a:prstGeom>
          <a:solidFill>
            <a:srgbClr val="0000FF"/>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a:solidFill>
                  <a:schemeClr val="bg1"/>
                </a:solidFill>
                <a:latin typeface="Times New Roman" panose="02020603050405020304" pitchFamily="18" charset="0"/>
                <a:cs typeface="Times New Roman" panose="02020603050405020304" pitchFamily="18" charset="0"/>
              </a:rPr>
              <a:t>Trong Accumark Explorer </a:t>
            </a:r>
            <a:r>
              <a:rPr lang="en-US">
                <a:solidFill>
                  <a:schemeClr val="bg1"/>
                </a:solidFill>
                <a:latin typeface="Times New Roman" panose="02020603050405020304" pitchFamily="18" charset="0"/>
                <a:cs typeface="Times New Roman" panose="02020603050405020304" pitchFamily="18" charset="0"/>
              </a:rPr>
              <a:t>chọn </a:t>
            </a:r>
            <a:r>
              <a:rPr lang="en-US" smtClean="0">
                <a:solidFill>
                  <a:schemeClr val="bg1"/>
                </a:solidFill>
                <a:latin typeface="Times New Roman" panose="02020603050405020304" pitchFamily="18" charset="0"/>
                <a:cs typeface="Times New Roman" panose="02020603050405020304" pitchFamily="18" charset="0"/>
              </a:rPr>
              <a:t>sơ đồ cần </a:t>
            </a:r>
            <a:r>
              <a:rPr lang="en-US">
                <a:solidFill>
                  <a:schemeClr val="bg1"/>
                </a:solidFill>
                <a:latin typeface="Times New Roman" panose="02020603050405020304" pitchFamily="18" charset="0"/>
                <a:cs typeface="Times New Roman" panose="02020603050405020304" pitchFamily="18" charset="0"/>
              </a:rPr>
              <a:t>vẽ</a:t>
            </a:r>
          </a:p>
        </p:txBody>
      </p:sp>
      <p:sp>
        <p:nvSpPr>
          <p:cNvPr id="21" name="Chevron 20"/>
          <p:cNvSpPr/>
          <p:nvPr/>
        </p:nvSpPr>
        <p:spPr bwMode="auto">
          <a:xfrm>
            <a:off x="4904772" y="2362200"/>
            <a:ext cx="685800" cy="533400"/>
          </a:xfrm>
          <a:prstGeom prst="chevron">
            <a:avLst/>
          </a:prstGeom>
          <a:solidFill>
            <a:srgbClr val="6666FF"/>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22" name="Folded Corner 21"/>
          <p:cNvSpPr/>
          <p:nvPr/>
        </p:nvSpPr>
        <p:spPr bwMode="auto">
          <a:xfrm>
            <a:off x="5771909" y="2057400"/>
            <a:ext cx="2533891" cy="1143000"/>
          </a:xfrm>
          <a:prstGeom prst="foldedCorner">
            <a:avLst/>
          </a:prstGeom>
          <a:solidFill>
            <a:srgbClr val="0070C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smtClean="0">
                <a:solidFill>
                  <a:schemeClr val="bg1"/>
                </a:solidFill>
                <a:latin typeface="Times New Roman" panose="02020603050405020304" pitchFamily="18" charset="0"/>
                <a:cs typeface="Times New Roman" panose="02020603050405020304" pitchFamily="18" charset="0"/>
              </a:rPr>
              <a:t>Bấm phải chuột</a:t>
            </a:r>
            <a:endParaRPr lang="en-US">
              <a:solidFill>
                <a:schemeClr val="bg1"/>
              </a:solidFill>
              <a:latin typeface="Times New Roman" panose="02020603050405020304" pitchFamily="18" charset="0"/>
              <a:cs typeface="Times New Roman" panose="02020603050405020304" pitchFamily="18" charset="0"/>
            </a:endParaRPr>
          </a:p>
        </p:txBody>
      </p:sp>
      <p:sp>
        <p:nvSpPr>
          <p:cNvPr id="23" name="Chevron 22"/>
          <p:cNvSpPr/>
          <p:nvPr/>
        </p:nvSpPr>
        <p:spPr bwMode="auto">
          <a:xfrm rot="5400000">
            <a:off x="6695954" y="3429000"/>
            <a:ext cx="685800" cy="533400"/>
          </a:xfrm>
          <a:prstGeom prst="chevron">
            <a:avLst/>
          </a:prstGeom>
          <a:solidFill>
            <a:srgbClr val="6666FF"/>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25" name="Folded Corner 24"/>
          <p:cNvSpPr/>
          <p:nvPr/>
        </p:nvSpPr>
        <p:spPr bwMode="auto">
          <a:xfrm>
            <a:off x="5771909" y="4336650"/>
            <a:ext cx="2533891" cy="1143000"/>
          </a:xfrm>
          <a:prstGeom prst="foldedCorner">
            <a:avLst/>
          </a:prstGeom>
          <a:solidFill>
            <a:srgbClr val="456C44"/>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smtClean="0">
                <a:solidFill>
                  <a:schemeClr val="bg1"/>
                </a:solidFill>
                <a:latin typeface="Times New Roman" panose="02020603050405020304" pitchFamily="18" charset="0"/>
                <a:cs typeface="Times New Roman" panose="02020603050405020304" pitchFamily="18" charset="0"/>
              </a:rPr>
              <a:t>XHHT</a:t>
            </a:r>
            <a:endParaRPr lang="en-US">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523559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circle(in)">
                                      <p:cBhvr>
                                        <p:cTn id="12" dur="2000"/>
                                        <p:tgtEl>
                                          <p:spTgt spid="21"/>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circle(in)">
                                      <p:cBhvr>
                                        <p:cTn id="15" dur="2000"/>
                                        <p:tgtEl>
                                          <p:spTgt spid="22"/>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circle(in)">
                                      <p:cBhvr>
                                        <p:cTn id="20" dur="2000"/>
                                        <p:tgtEl>
                                          <p:spTgt spid="23"/>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circle(in)">
                                      <p:cBhvr>
                                        <p:cTn id="23"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1" grpId="0" animBg="1"/>
      <p:bldP spid="22" grpId="0" animBg="1"/>
      <p:bldP spid="23" grpId="0" animBg="1"/>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0" y="29900"/>
            <a:ext cx="838200" cy="888075"/>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820342" y="29900"/>
            <a:ext cx="8399857"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Cách in sơ đồ giác mẫu trên máy in sơ đồ </a:t>
            </a:r>
            <a:endPar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 name="Rounded Rectangle 7"/>
          <p:cNvSpPr>
            <a:spLocks noChangeArrowheads="1"/>
          </p:cNvSpPr>
          <p:nvPr/>
        </p:nvSpPr>
        <p:spPr bwMode="auto">
          <a:xfrm>
            <a:off x="1066800" y="1027356"/>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3.2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Vẽ sơ đồ</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0" name="Striped Right Arrow 19"/>
          <p:cNvSpPr/>
          <p:nvPr/>
        </p:nvSpPr>
        <p:spPr bwMode="auto">
          <a:xfrm>
            <a:off x="48228" y="2743200"/>
            <a:ext cx="2819400" cy="1143000"/>
          </a:xfrm>
          <a:prstGeom prst="stripedRightArrow">
            <a:avLst/>
          </a:prstGeom>
          <a:solidFill>
            <a:srgbClr val="6CB4A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2800" b="1" i="0" u="none" strike="noStrike" cap="none" normalizeH="0" baseline="0" smtClean="0">
                <a:ln>
                  <a:noFill/>
                </a:ln>
                <a:solidFill>
                  <a:schemeClr val="bg1"/>
                </a:solidFill>
                <a:effectLst>
                  <a:outerShdw blurRad="38100" dist="38100" dir="2700000" algn="tl">
                    <a:srgbClr val="000000">
                      <a:alpha val="43137"/>
                    </a:srgbClr>
                  </a:outerShdw>
                </a:effectLst>
                <a:latin typeface="VNI-Avo" pitchFamily="2" charset="0"/>
                <a:cs typeface="Arial" panose="020B0604020202020204" pitchFamily="34" charset="0"/>
              </a:rPr>
              <a:t>XHHT</a:t>
            </a:r>
            <a:endParaRPr kumimoji="0" lang="en-US" sz="2800" b="1" i="0" u="none" strike="noStrike" cap="none" normalizeH="0" baseline="0" smtClean="0">
              <a:ln>
                <a:noFill/>
              </a:ln>
              <a:solidFill>
                <a:schemeClr val="bg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grpSp>
        <p:nvGrpSpPr>
          <p:cNvPr id="2" name="Group 2"/>
          <p:cNvGrpSpPr>
            <a:grpSpLocks/>
          </p:cNvGrpSpPr>
          <p:nvPr/>
        </p:nvGrpSpPr>
        <p:grpSpPr bwMode="auto">
          <a:xfrm>
            <a:off x="2867627" y="1606950"/>
            <a:ext cx="6268435" cy="5555850"/>
            <a:chOff x="3455" y="2684"/>
            <a:chExt cx="6180" cy="4651"/>
          </a:xfrm>
        </p:grpSpPr>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5" y="2684"/>
              <a:ext cx="6180" cy="4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p:cNvSpPr txBox="1">
              <a:spLocks noChangeArrowheads="1"/>
            </p:cNvSpPr>
            <p:nvPr/>
          </p:nvSpPr>
          <p:spPr bwMode="auto">
            <a:xfrm>
              <a:off x="4388" y="6795"/>
              <a:ext cx="43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6.11 Đường dẫn vẽ sơ đồ</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224292963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0-#ppt_w/2"/>
                                          </p:val>
                                        </p:tav>
                                        <p:tav tm="100000">
                                          <p:val>
                                            <p:strVal val="#ppt_x"/>
                                          </p:val>
                                        </p:tav>
                                      </p:tavLst>
                                    </p:anim>
                                    <p:anim calcmode="lin" valueType="num">
                                      <p:cBhvr additive="base">
                                        <p:cTn id="8"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7"/>
          <p:cNvSpPr>
            <a:spLocks noChangeArrowheads="1"/>
          </p:cNvSpPr>
          <p:nvPr/>
        </p:nvSpPr>
        <p:spPr bwMode="auto">
          <a:xfrm>
            <a:off x="32795" y="43508"/>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3.2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Vẽ sơ đồ</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6" name="Bent Arrow 15"/>
          <p:cNvSpPr/>
          <p:nvPr/>
        </p:nvSpPr>
        <p:spPr bwMode="auto">
          <a:xfrm>
            <a:off x="-28937" y="685800"/>
            <a:ext cx="1186405" cy="1009788"/>
          </a:xfrm>
          <a:prstGeom prst="bentArrow">
            <a:avLst/>
          </a:prstGeom>
          <a:solidFill>
            <a:srgbClr val="6CB4A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21" name="Bevel 20"/>
          <p:cNvSpPr/>
          <p:nvPr/>
        </p:nvSpPr>
        <p:spPr bwMode="auto">
          <a:xfrm>
            <a:off x="1175795" y="990601"/>
            <a:ext cx="2786605" cy="1219200"/>
          </a:xfrm>
          <a:prstGeom prst="bevel">
            <a:avLst/>
          </a:prstGeom>
          <a:solidFill>
            <a:srgbClr val="00B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cs typeface="Times New Roman" panose="02020603050405020304" pitchFamily="18" charset="0"/>
              </a:rPr>
              <a:t>Chọn </a:t>
            </a:r>
            <a:endParaRPr lang="en-US" smtClean="0">
              <a:solidFill>
                <a:schemeClr val="bg1"/>
              </a:solidFill>
              <a:latin typeface="Times New Roman" panose="02020603050405020304" pitchFamily="18" charset="0"/>
              <a:cs typeface="Times New Roman" panose="02020603050405020304" pitchFamily="18" charset="0"/>
            </a:endParaRPr>
          </a:p>
          <a:p>
            <a:pPr algn="ctr"/>
            <a:r>
              <a:rPr lang="en-US" smtClean="0">
                <a:solidFill>
                  <a:schemeClr val="bg1"/>
                </a:solidFill>
                <a:latin typeface="Times New Roman" panose="02020603050405020304" pitchFamily="18" charset="0"/>
                <a:cs typeface="Times New Roman" panose="02020603050405020304" pitchFamily="18" charset="0"/>
              </a:rPr>
              <a:t>Send </a:t>
            </a:r>
            <a:r>
              <a:rPr lang="en-US">
                <a:solidFill>
                  <a:schemeClr val="bg1"/>
                </a:solidFill>
                <a:latin typeface="Times New Roman" panose="02020603050405020304" pitchFamily="18" charset="0"/>
                <a:cs typeface="Times New Roman" panose="02020603050405020304" pitchFamily="18" charset="0"/>
              </a:rPr>
              <a:t>to/Plotter</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4" name="U-Turn Arrow 3"/>
          <p:cNvSpPr/>
          <p:nvPr/>
        </p:nvSpPr>
        <p:spPr bwMode="auto">
          <a:xfrm>
            <a:off x="4038602" y="26471"/>
            <a:ext cx="838200" cy="1129498"/>
          </a:xfrm>
          <a:prstGeom prst="uturnArrow">
            <a:avLst/>
          </a:prstGeom>
          <a:solidFill>
            <a:srgbClr val="6CB4A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grpSp>
        <p:nvGrpSpPr>
          <p:cNvPr id="5" name="Group 2"/>
          <p:cNvGrpSpPr>
            <a:grpSpLocks/>
          </p:cNvGrpSpPr>
          <p:nvPr/>
        </p:nvGrpSpPr>
        <p:grpSpPr bwMode="auto">
          <a:xfrm>
            <a:off x="2438400" y="2286000"/>
            <a:ext cx="6694990" cy="5105400"/>
            <a:chOff x="3054" y="8072"/>
            <a:chExt cx="6984" cy="5698"/>
          </a:xfrm>
        </p:grpSpPr>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4" y="8072"/>
              <a:ext cx="6984" cy="4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4"/>
            <p:cNvSpPr txBox="1">
              <a:spLocks noChangeArrowheads="1"/>
            </p:cNvSpPr>
            <p:nvPr/>
          </p:nvSpPr>
          <p:spPr bwMode="auto">
            <a:xfrm>
              <a:off x="4388" y="13230"/>
              <a:ext cx="43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6.12 Hộp thoại vẽ sơ đồ</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
        <p:nvSpPr>
          <p:cNvPr id="7" name="Cloud Callout 6"/>
          <p:cNvSpPr/>
          <p:nvPr/>
        </p:nvSpPr>
        <p:spPr bwMode="auto">
          <a:xfrm rot="19428940">
            <a:off x="4599393" y="252164"/>
            <a:ext cx="1949223" cy="1724095"/>
          </a:xfrm>
          <a:prstGeom prst="cloudCallout">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2800" b="1" i="0" u="none" strike="noStrike" cap="none" normalizeH="0" baseline="0" smtClean="0">
                <a:ln>
                  <a:noFill/>
                </a:ln>
                <a:solidFill>
                  <a:schemeClr val="bg1"/>
                </a:solidFill>
                <a:effectLst>
                  <a:outerShdw blurRad="38100" dist="38100" dir="2700000" algn="tl">
                    <a:srgbClr val="000000">
                      <a:alpha val="43137"/>
                    </a:srgbClr>
                  </a:outerShdw>
                </a:effectLst>
                <a:latin typeface="VNI-Avo" pitchFamily="2" charset="0"/>
                <a:cs typeface="Arial" panose="020B0604020202020204" pitchFamily="34" charset="0"/>
              </a:rPr>
              <a:t>XHHT</a:t>
            </a:r>
            <a:endParaRPr kumimoji="0" lang="en-US" sz="2800" b="1" i="0" u="none" strike="noStrike" cap="none" normalizeH="0" baseline="0" smtClean="0">
              <a:ln>
                <a:noFill/>
              </a:ln>
              <a:solidFill>
                <a:schemeClr val="bg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Tree>
    <p:extLst>
      <p:ext uri="{BB962C8B-B14F-4D97-AF65-F5344CB8AC3E}">
        <p14:creationId xmlns:p14="http://schemas.microsoft.com/office/powerpoint/2010/main" val="200135610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circle(in)">
                                      <p:cBhvr>
                                        <p:cTn id="7" dur="2000"/>
                                        <p:tgtEl>
                                          <p:spTgt spid="21"/>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circle(in)">
                                      <p:cBhvr>
                                        <p:cTn id="10" dur="200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ircle(in)">
                                      <p:cBhvr>
                                        <p:cTn id="20" dur="20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circle(in)">
                                      <p:cBhvr>
                                        <p:cTn id="2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1" grpId="0" animBg="1"/>
      <p:bldP spid="4"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7"/>
          <p:cNvSpPr>
            <a:spLocks noChangeArrowheads="1"/>
          </p:cNvSpPr>
          <p:nvPr/>
        </p:nvSpPr>
        <p:spPr bwMode="auto">
          <a:xfrm>
            <a:off x="32795" y="43508"/>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3.2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Vẽ sơ đồ</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 name="Vertical Scroll 1"/>
          <p:cNvSpPr/>
          <p:nvPr/>
        </p:nvSpPr>
        <p:spPr bwMode="auto">
          <a:xfrm>
            <a:off x="1981200" y="990600"/>
            <a:ext cx="5181600" cy="3810000"/>
          </a:xfrm>
          <a:prstGeom prst="verticalScroll">
            <a:avLst/>
          </a:prstGeom>
          <a:solidFill>
            <a:srgbClr val="F4F173"/>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latin typeface="Times New Roman" panose="02020603050405020304" pitchFamily="18" charset="0"/>
                <a:cs typeface="Times New Roman" panose="02020603050405020304" pitchFamily="18" charset="0"/>
              </a:rPr>
              <a:t>Trong cột </a:t>
            </a:r>
            <a:r>
              <a:rPr lang="en-US">
                <a:solidFill>
                  <a:srgbClr val="FF0000"/>
                </a:solidFill>
                <a:latin typeface="Times New Roman" panose="02020603050405020304" pitchFamily="18" charset="0"/>
                <a:cs typeface="Times New Roman" panose="02020603050405020304" pitchFamily="18" charset="0"/>
              </a:rPr>
              <a:t>Annotation</a:t>
            </a:r>
            <a:r>
              <a:rPr lang="en-US">
                <a:latin typeface="Times New Roman" panose="02020603050405020304" pitchFamily="18" charset="0"/>
                <a:cs typeface="Times New Roman" panose="02020603050405020304" pitchFamily="18" charset="0"/>
              </a:rPr>
              <a:t> chọn quy định vẽ sơ đồ </a:t>
            </a:r>
          </a:p>
          <a:p>
            <a:pPr algn="just"/>
            <a:r>
              <a:rPr lang="en-US">
                <a:latin typeface="Times New Roman" panose="02020603050405020304" pitchFamily="18" charset="0"/>
                <a:cs typeface="Times New Roman" panose="02020603050405020304" pitchFamily="18" charset="0"/>
              </a:rPr>
              <a:t>Trong cột </a:t>
            </a:r>
            <a:r>
              <a:rPr lang="en-US">
                <a:solidFill>
                  <a:srgbClr val="FF0000"/>
                </a:solidFill>
                <a:latin typeface="Times New Roman" panose="02020603050405020304" pitchFamily="18" charset="0"/>
                <a:cs typeface="Times New Roman" panose="02020603050405020304" pitchFamily="18" charset="0"/>
              </a:rPr>
              <a:t>Qt</a:t>
            </a:r>
            <a:r>
              <a:rPr lang="en-US">
                <a:latin typeface="Times New Roman" panose="02020603050405020304" pitchFamily="18" charset="0"/>
                <a:cs typeface="Times New Roman" panose="02020603050405020304" pitchFamily="18" charset="0"/>
              </a:rPr>
              <a:t> nhập số lượng sơ đồ cần vẽ</a:t>
            </a:r>
          </a:p>
          <a:p>
            <a:pPr algn="just"/>
            <a:r>
              <a:rPr lang="en-US">
                <a:latin typeface="Times New Roman" panose="02020603050405020304" pitchFamily="18" charset="0"/>
                <a:cs typeface="Times New Roman" panose="02020603050405020304" pitchFamily="18" charset="0"/>
              </a:rPr>
              <a:t>Bấm           để gởi sơ đồ ra </a:t>
            </a:r>
            <a:r>
              <a:rPr lang="en-US">
                <a:latin typeface="Times New Roman" panose="02020603050405020304" pitchFamily="18" charset="0"/>
                <a:cs typeface="Times New Roman" panose="02020603050405020304" pitchFamily="18" charset="0"/>
              </a:rPr>
              <a:t>máy </a:t>
            </a:r>
            <a:r>
              <a:rPr lang="en-US" smtClean="0">
                <a:latin typeface="Times New Roman" panose="02020603050405020304" pitchFamily="18" charset="0"/>
                <a:cs typeface="Times New Roman" panose="02020603050405020304" pitchFamily="18" charset="0"/>
              </a:rPr>
              <a:t>vẽ.</a:t>
            </a:r>
            <a:endParaRPr lang="en-US">
              <a:latin typeface="Times New Roman" panose="02020603050405020304" pitchFamily="18" charset="0"/>
              <a:cs typeface="Times New Roman" panose="02020603050405020304" pitchFamily="18" charset="0"/>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3177250"/>
            <a:ext cx="609600" cy="578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40895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8194"/>
                                        </p:tgtEl>
                                        <p:attrNameLst>
                                          <p:attrName>style.visibility</p:attrName>
                                        </p:attrNameLst>
                                      </p:cBhvr>
                                      <p:to>
                                        <p:strVal val="visible"/>
                                      </p:to>
                                    </p:set>
                                    <p:animEffect transition="in" filter="circle(in)">
                                      <p:cBhvr>
                                        <p:cTn id="12" dur="2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0" y="106100"/>
            <a:ext cx="838200" cy="888075"/>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941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820342" y="106100"/>
            <a:ext cx="8399857"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Cách in sơ đồ giác mẫu trên máy in sơ đồ </a:t>
            </a:r>
            <a:endPar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 name="Rounded Rectangle 7"/>
          <p:cNvSpPr>
            <a:spLocks noChangeArrowheads="1"/>
          </p:cNvSpPr>
          <p:nvPr/>
        </p:nvSpPr>
        <p:spPr bwMode="auto">
          <a:xfrm>
            <a:off x="1066800" y="1173006"/>
            <a:ext cx="383797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3.3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Quản lý hàng vẽ</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6" name="Bevel 15"/>
          <p:cNvSpPr/>
          <p:nvPr/>
        </p:nvSpPr>
        <p:spPr bwMode="auto">
          <a:xfrm>
            <a:off x="7035" y="2133600"/>
            <a:ext cx="2355165" cy="3352800"/>
          </a:xfrm>
          <a:prstGeom prst="bevel">
            <a:avLst/>
          </a:prstGeom>
          <a:solidFill>
            <a:srgbClr val="00B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cs typeface="Times New Roman" panose="02020603050405020304" pitchFamily="18" charset="0"/>
              </a:rPr>
              <a:t>Bấm phải chuột vào biểu tượng máy vẽ trên thanh Toolbars </a:t>
            </a:r>
            <a:endParaRPr kumimoji="0" lang="en-US" sz="28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3" name="Right Arrow 2"/>
          <p:cNvSpPr/>
          <p:nvPr/>
        </p:nvSpPr>
        <p:spPr bwMode="auto">
          <a:xfrm>
            <a:off x="2397889" y="3352800"/>
            <a:ext cx="914400" cy="685800"/>
          </a:xfrm>
          <a:prstGeom prst="rightArrow">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20" name="Bevel 19"/>
          <p:cNvSpPr/>
          <p:nvPr/>
        </p:nvSpPr>
        <p:spPr bwMode="auto">
          <a:xfrm>
            <a:off x="3347978" y="2133600"/>
            <a:ext cx="2355165" cy="3352800"/>
          </a:xfrm>
          <a:prstGeom prst="bevel">
            <a:avLst/>
          </a:prstGeom>
          <a:solidFill>
            <a:srgbClr val="92D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smtClean="0">
                <a:solidFill>
                  <a:schemeClr val="bg1"/>
                </a:solidFill>
                <a:latin typeface="Times New Roman" panose="02020603050405020304" pitchFamily="18" charset="0"/>
                <a:cs typeface="Times New Roman" panose="02020603050405020304" pitchFamily="18" charset="0"/>
              </a:rPr>
              <a:t>Chọn </a:t>
            </a:r>
            <a:r>
              <a:rPr lang="en-US">
                <a:solidFill>
                  <a:schemeClr val="bg1"/>
                </a:solidFill>
                <a:latin typeface="Times New Roman" panose="02020603050405020304" pitchFamily="18" charset="0"/>
                <a:cs typeface="Times New Roman" panose="02020603050405020304" pitchFamily="18" charset="0"/>
              </a:rPr>
              <a:t>Queue Manager</a:t>
            </a:r>
            <a:endParaRPr kumimoji="0" lang="en-US" sz="28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21" name="Right Arrow 20"/>
          <p:cNvSpPr/>
          <p:nvPr/>
        </p:nvSpPr>
        <p:spPr bwMode="auto">
          <a:xfrm>
            <a:off x="5736904" y="3352800"/>
            <a:ext cx="914400" cy="685800"/>
          </a:xfrm>
          <a:prstGeom prst="rightArrow">
            <a:avLst/>
          </a:prstGeom>
          <a:solidFill>
            <a:srgbClr val="6CB4A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22" name="Bevel 21"/>
          <p:cNvSpPr/>
          <p:nvPr/>
        </p:nvSpPr>
        <p:spPr bwMode="auto">
          <a:xfrm>
            <a:off x="6686993" y="2133600"/>
            <a:ext cx="2355165" cy="3352800"/>
          </a:xfrm>
          <a:prstGeom prst="bevel">
            <a:avLst/>
          </a:prstGeom>
          <a:solidFill>
            <a:srgbClr val="6CB4A6"/>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cs typeface="Times New Roman" panose="02020603050405020304" pitchFamily="18" charset="0"/>
              </a:rPr>
              <a:t>Bấm phải chuột vào 1 sơ đồ cần xử lý</a:t>
            </a:r>
            <a:endParaRPr kumimoji="0" lang="en-US" sz="28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239807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circle(in)">
                                      <p:cBhvr>
                                        <p:cTn id="12" dur="20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circle(in)">
                                      <p:cBhvr>
                                        <p:cTn id="17"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animBg="1"/>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7"/>
          <p:cNvSpPr>
            <a:spLocks noChangeArrowheads="1"/>
          </p:cNvSpPr>
          <p:nvPr/>
        </p:nvSpPr>
        <p:spPr bwMode="auto">
          <a:xfrm>
            <a:off x="152400" y="304800"/>
            <a:ext cx="383797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3.3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Quản lý hàng vẽ</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4" name="Diagram 3"/>
          <p:cNvGraphicFramePr/>
          <p:nvPr>
            <p:extLst>
              <p:ext uri="{D42A27DB-BD31-4B8C-83A1-F6EECF244321}">
                <p14:modId xmlns:p14="http://schemas.microsoft.com/office/powerpoint/2010/main" val="1775751637"/>
              </p:ext>
            </p:extLst>
          </p:nvPr>
        </p:nvGraphicFramePr>
        <p:xfrm>
          <a:off x="457200" y="884394"/>
          <a:ext cx="8686800" cy="59736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995855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0" y="29900"/>
            <a:ext cx="838200" cy="888075"/>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820342" y="29900"/>
            <a:ext cx="8399857"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Cách in sơ đồ giác mẫu trên máy in sơ đồ </a:t>
            </a:r>
            <a:endPar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 name="Rounded Rectangle 7"/>
          <p:cNvSpPr>
            <a:spLocks noChangeArrowheads="1"/>
          </p:cNvSpPr>
          <p:nvPr/>
        </p:nvSpPr>
        <p:spPr bwMode="auto">
          <a:xfrm>
            <a:off x="1066800" y="1027356"/>
            <a:ext cx="383797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3.3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Quản lý hàng vẽ</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4800600" y="2674938"/>
            <a:ext cx="4358612" cy="4358612"/>
          </a:xfrm>
          <a:prstGeom prst="rect">
            <a:avLst/>
          </a:prstGeom>
        </p:spPr>
      </p:pic>
      <p:pic>
        <p:nvPicPr>
          <p:cNvPr id="4" name="Picture 3"/>
          <p:cNvPicPr>
            <a:picLocks noChangeAspect="1"/>
          </p:cNvPicPr>
          <p:nvPr/>
        </p:nvPicPr>
        <p:blipFill>
          <a:blip r:embed="rId4"/>
          <a:stretch>
            <a:fillRect/>
          </a:stretch>
        </p:blipFill>
        <p:spPr>
          <a:xfrm>
            <a:off x="-16115" y="1786321"/>
            <a:ext cx="4920887" cy="3690665"/>
          </a:xfrm>
          <a:prstGeom prst="rect">
            <a:avLst/>
          </a:prstGeom>
        </p:spPr>
      </p:pic>
    </p:spTree>
    <p:extLst>
      <p:ext uri="{BB962C8B-B14F-4D97-AF65-F5344CB8AC3E}">
        <p14:creationId xmlns:p14="http://schemas.microsoft.com/office/powerpoint/2010/main" val="5087315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0" y="29900"/>
            <a:ext cx="838200" cy="888075"/>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820342" y="29900"/>
            <a:ext cx="8399857"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Cách in sơ đồ giác mẫu trên máy in sơ đồ </a:t>
            </a:r>
            <a:endPar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 name="Rounded Rectangle 7"/>
          <p:cNvSpPr>
            <a:spLocks noChangeArrowheads="1"/>
          </p:cNvSpPr>
          <p:nvPr/>
        </p:nvSpPr>
        <p:spPr bwMode="auto">
          <a:xfrm>
            <a:off x="1066800" y="1027356"/>
            <a:ext cx="383797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3.3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Quản lý hàng vẽ</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19764" y="1654543"/>
            <a:ext cx="4399835" cy="3695862"/>
          </a:xfrm>
          <a:prstGeom prst="rect">
            <a:avLst/>
          </a:prstGeom>
        </p:spPr>
      </p:pic>
      <p:pic>
        <p:nvPicPr>
          <p:cNvPr id="4" name="Picture 3"/>
          <p:cNvPicPr>
            <a:picLocks noChangeAspect="1"/>
          </p:cNvPicPr>
          <p:nvPr/>
        </p:nvPicPr>
        <p:blipFill>
          <a:blip r:embed="rId4"/>
          <a:stretch>
            <a:fillRect/>
          </a:stretch>
        </p:blipFill>
        <p:spPr>
          <a:xfrm>
            <a:off x="4419600" y="3826534"/>
            <a:ext cx="4716463" cy="2993848"/>
          </a:xfrm>
          <a:prstGeom prst="rect">
            <a:avLst/>
          </a:prstGeom>
        </p:spPr>
      </p:pic>
    </p:spTree>
    <p:extLst>
      <p:ext uri="{BB962C8B-B14F-4D97-AF65-F5344CB8AC3E}">
        <p14:creationId xmlns:p14="http://schemas.microsoft.com/office/powerpoint/2010/main" val="126401301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0" y="29900"/>
            <a:ext cx="838200" cy="888075"/>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820342" y="29900"/>
            <a:ext cx="8399857"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Cách in sơ đồ giác mẫu trên máy in sơ đồ </a:t>
            </a:r>
            <a:endPar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 name="Rounded Rectangle 7"/>
          <p:cNvSpPr>
            <a:spLocks noChangeArrowheads="1"/>
          </p:cNvSpPr>
          <p:nvPr/>
        </p:nvSpPr>
        <p:spPr bwMode="auto">
          <a:xfrm>
            <a:off x="1066800" y="1027356"/>
            <a:ext cx="383797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3.3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Quản lý hàng vẽ</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1224022" y="1668161"/>
            <a:ext cx="6776978" cy="5153327"/>
          </a:xfrm>
          <a:prstGeom prst="rect">
            <a:avLst/>
          </a:prstGeom>
        </p:spPr>
      </p:pic>
    </p:spTree>
    <p:extLst>
      <p:ext uri="{BB962C8B-B14F-4D97-AF65-F5344CB8AC3E}">
        <p14:creationId xmlns:p14="http://schemas.microsoft.com/office/powerpoint/2010/main" val="390182758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rved Up Ribbon 1"/>
          <p:cNvSpPr/>
          <p:nvPr/>
        </p:nvSpPr>
        <p:spPr bwMode="auto">
          <a:xfrm>
            <a:off x="0" y="0"/>
            <a:ext cx="9144000" cy="2133600"/>
          </a:xfrm>
          <a:prstGeom prst="ellipseRibbon2">
            <a:avLst>
              <a:gd name="adj1" fmla="val 33680"/>
              <a:gd name="adj2" fmla="val 50000"/>
              <a:gd name="adj3" fmla="val 12500"/>
            </a:avLst>
          </a:prstGeom>
          <a:solidFill>
            <a:srgbClr val="FFC000"/>
          </a:solidFill>
          <a:ln w="9525" cap="flat" cmpd="sng" algn="ctr">
            <a:solidFill>
              <a:srgbClr val="0000FF"/>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b="1" i="0" u="none" strike="noStrike" cap="none" normalizeH="0" baseline="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GIÁO</a:t>
            </a:r>
            <a:r>
              <a:rPr kumimoji="0" lang="en-US" b="1" i="0" u="none" strike="noStrike" cap="none" normalizeH="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VIÊN </a:t>
            </a:r>
            <a:r>
              <a:rPr kumimoji="0" lang="en-US" b="1" i="0" u="none" strike="noStrike" cap="none" normalizeH="0" baseline="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THỰC</a:t>
            </a:r>
            <a:r>
              <a:rPr kumimoji="0" lang="en-US" b="1" i="0" u="none" strike="noStrike" cap="none" normalizeH="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HÀNH TRÊN GIAO DIỆN GERBER</a:t>
            </a:r>
            <a:endParaRPr kumimoji="0" lang="en-US" b="1" i="0" u="none" strike="noStrike" cap="none" normalizeH="0" baseline="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6" name="Picture 15"/>
          <p:cNvPicPr/>
          <p:nvPr/>
        </p:nvPicPr>
        <p:blipFill>
          <a:blip r:embed="rId3" cstate="print">
            <a:extLst>
              <a:ext uri="{28A0092B-C50C-407E-A947-70E740481C1C}">
                <a14:useLocalDpi xmlns:a14="http://schemas.microsoft.com/office/drawing/2010/main" val="0"/>
              </a:ext>
            </a:extLst>
          </a:blip>
          <a:stretch>
            <a:fillRect/>
          </a:stretch>
        </p:blipFill>
        <p:spPr>
          <a:xfrm>
            <a:off x="0" y="2133600"/>
            <a:ext cx="9144000" cy="4724400"/>
          </a:xfrm>
          <a:prstGeom prst="rect">
            <a:avLst/>
          </a:prstGeom>
        </p:spPr>
      </p:pic>
    </p:spTree>
    <p:extLst>
      <p:ext uri="{BB962C8B-B14F-4D97-AF65-F5344CB8AC3E}">
        <p14:creationId xmlns:p14="http://schemas.microsoft.com/office/powerpoint/2010/main" val="34129258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0820045"/>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990600" y="3276600"/>
            <a:ext cx="7086600" cy="19446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ctr" eaLnBrk="1" hangingPunct="1">
              <a:spcBef>
                <a:spcPct val="0"/>
              </a:spcBef>
              <a:buClrTx/>
              <a:buNone/>
              <a:defRPr/>
            </a:pPr>
            <a:r>
              <a:rPr lang="en-US" b="1" smtClean="0">
                <a:solidFill>
                  <a:schemeClr val="bg1"/>
                </a:solidFill>
              </a:rPr>
              <a:t>Sinh viên thực hiện lại các thao tác giáo viên đã hướng dẫn và thao tác mẫu trên lớp học</a:t>
            </a:r>
            <a:endParaRPr kumimoji="0" lang="en-US" altLang="en-US" sz="3200" b="1" i="0" u="none" strike="noStrike" kern="1200" cap="none" spc="0" normalizeH="0" baseline="0" noProof="0" smtClean="0">
              <a:ln>
                <a:noFill/>
              </a:ln>
              <a:solidFill>
                <a:schemeClr val="bg1"/>
              </a:solidFill>
              <a:effectLst/>
              <a:uLnTx/>
              <a:uFillTx/>
              <a:latin typeface="VNI-Times" pitchFamily="2" charset="0"/>
            </a:endParaRPr>
          </a:p>
        </p:txBody>
      </p:sp>
      <p:pic>
        <p:nvPicPr>
          <p:cNvPr id="84996"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
            <a:ext cx="3810000" cy="2963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257637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fade">
                                      <p:cBhvr>
                                        <p:cTn id="7" dur="2000"/>
                                        <p:tgtEl>
                                          <p:spTgt spid="73731"/>
                                        </p:tgtEl>
                                      </p:cBhvr>
                                    </p:animEffect>
                                    <p:anim calcmode="lin" valueType="num">
                                      <p:cBhvr>
                                        <p:cTn id="8" dur="2000" fill="hold"/>
                                        <p:tgtEl>
                                          <p:spTgt spid="73731"/>
                                        </p:tgtEl>
                                        <p:attrNameLst>
                                          <p:attrName>ppt_w</p:attrName>
                                        </p:attrNameLst>
                                      </p:cBhvr>
                                      <p:tavLst>
                                        <p:tav tm="0" fmla="#ppt_w*sin(2.5*pi*$)">
                                          <p:val>
                                            <p:fltVal val="0"/>
                                          </p:val>
                                        </p:tav>
                                        <p:tav tm="100000">
                                          <p:val>
                                            <p:fltVal val="1"/>
                                          </p:val>
                                        </p:tav>
                                      </p:tavLst>
                                    </p:anim>
                                    <p:anim calcmode="lin" valueType="num">
                                      <p:cBhvr>
                                        <p:cTn id="9" dur="2000" fill="hold"/>
                                        <p:tgtEl>
                                          <p:spTgt spid="7373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11045</TotalTime>
  <Words>991</Words>
  <Application>Microsoft Office PowerPoint</Application>
  <PresentationFormat>On-screen Show (4:3)</PresentationFormat>
  <Paragraphs>146</Paragraphs>
  <Slides>28</Slides>
  <Notes>24</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28</vt:i4>
      </vt:variant>
    </vt:vector>
  </HeadingPairs>
  <TitlesOfParts>
    <vt:vector size="41" baseType="lpstr">
      <vt:lpstr>Times New Roman</vt:lpstr>
      <vt:lpstr>Arial</vt:lpstr>
      <vt:lpstr>VNI-Times</vt:lpstr>
      <vt:lpstr>VNI-Avo</vt:lpstr>
      <vt:lpstr>Wingdings</vt:lpstr>
      <vt:lpstr>Calibri</vt:lpstr>
      <vt:lpstr>Verdana</vt:lpstr>
      <vt:lpstr>Tahoma</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914</cp:revision>
  <dcterms:created xsi:type="dcterms:W3CDTF">2006-11-05T16:52:43Z</dcterms:created>
  <dcterms:modified xsi:type="dcterms:W3CDTF">2021-05-14T03:27:53Z</dcterms:modified>
</cp:coreProperties>
</file>