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56"/>
  </p:notesMasterIdLst>
  <p:sldIdLst>
    <p:sldId id="379" r:id="rId6"/>
    <p:sldId id="743" r:id="rId7"/>
    <p:sldId id="947" r:id="rId8"/>
    <p:sldId id="948" r:id="rId9"/>
    <p:sldId id="949" r:id="rId10"/>
    <p:sldId id="950" r:id="rId11"/>
    <p:sldId id="886" r:id="rId12"/>
    <p:sldId id="887" r:id="rId13"/>
    <p:sldId id="888" r:id="rId14"/>
    <p:sldId id="889" r:id="rId15"/>
    <p:sldId id="952" r:id="rId16"/>
    <p:sldId id="898" r:id="rId17"/>
    <p:sldId id="953" r:id="rId18"/>
    <p:sldId id="954" r:id="rId19"/>
    <p:sldId id="955" r:id="rId20"/>
    <p:sldId id="956" r:id="rId21"/>
    <p:sldId id="957" r:id="rId22"/>
    <p:sldId id="958" r:id="rId23"/>
    <p:sldId id="959" r:id="rId24"/>
    <p:sldId id="960" r:id="rId25"/>
    <p:sldId id="961" r:id="rId26"/>
    <p:sldId id="962" r:id="rId27"/>
    <p:sldId id="965" r:id="rId28"/>
    <p:sldId id="963" r:id="rId29"/>
    <p:sldId id="964" r:id="rId30"/>
    <p:sldId id="966" r:id="rId31"/>
    <p:sldId id="967" r:id="rId32"/>
    <p:sldId id="968" r:id="rId33"/>
    <p:sldId id="969" r:id="rId34"/>
    <p:sldId id="970" r:id="rId35"/>
    <p:sldId id="972" r:id="rId36"/>
    <p:sldId id="973" r:id="rId37"/>
    <p:sldId id="974" r:id="rId38"/>
    <p:sldId id="975" r:id="rId39"/>
    <p:sldId id="971" r:id="rId40"/>
    <p:sldId id="976" r:id="rId41"/>
    <p:sldId id="977" r:id="rId42"/>
    <p:sldId id="978" r:id="rId43"/>
    <p:sldId id="979" r:id="rId44"/>
    <p:sldId id="980" r:id="rId45"/>
    <p:sldId id="981" r:id="rId46"/>
    <p:sldId id="982" r:id="rId47"/>
    <p:sldId id="983" r:id="rId48"/>
    <p:sldId id="984" r:id="rId49"/>
    <p:sldId id="985" r:id="rId50"/>
    <p:sldId id="986" r:id="rId51"/>
    <p:sldId id="987" r:id="rId52"/>
    <p:sldId id="988" r:id="rId53"/>
    <p:sldId id="946" r:id="rId54"/>
    <p:sldId id="951" r:id="rId55"/>
  </p:sldIdLst>
  <p:sldSz cx="9144000" cy="6858000" type="screen4x3"/>
  <p:notesSz cx="6858000" cy="9144000"/>
  <p:embeddedFontLst>
    <p:embeddedFont>
      <p:font typeface="VNI-Times" pitchFamily="2" charset="0"/>
      <p:regular r:id="rId57"/>
      <p:bold r:id="rId58"/>
      <p:italic r:id="rId59"/>
      <p:boldItalic r:id="rId60"/>
    </p:embeddedFont>
    <p:embeddedFont>
      <p:font typeface="Tahoma" panose="020B0604030504040204" pitchFamily="34" charset="0"/>
      <p:regular r:id="rId61"/>
      <p:bold r:id="rId62"/>
    </p:embeddedFont>
    <p:embeddedFont>
      <p:font typeface="Verdana" panose="020B0604030504040204" pitchFamily="34" charset="0"/>
      <p:regular r:id="rId63"/>
      <p:bold r:id="rId64"/>
      <p:italic r:id="rId65"/>
      <p:boldItalic r:id="rId66"/>
    </p:embeddedFont>
    <p:embeddedFont>
      <p:font typeface="VNI-Avo" pitchFamily="2" charset="0"/>
      <p:regular r:id="rId67"/>
      <p:bold r:id="rId68"/>
      <p:italic r:id="rId69"/>
      <p:boldItalic r:id="rId70"/>
    </p:embeddedFont>
    <p:embeddedFont>
      <p:font typeface="Calibri" panose="020F0502020204030204" pitchFamily="34" charset="0"/>
      <p:regular r:id="rId71"/>
      <p:bold r:id="rId72"/>
      <p:italic r:id="rId73"/>
      <p:boldItalic r:id="rId74"/>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66FF"/>
    <a:srgbClr val="CC6600"/>
    <a:srgbClr val="F4F173"/>
    <a:srgbClr val="6600CC"/>
    <a:srgbClr val="6CB4A6"/>
    <a:srgbClr val="456C44"/>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012"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7.fntdata"/><Relationship Id="rId68" Type="http://schemas.openxmlformats.org/officeDocument/2006/relationships/font" Target="fonts/font12.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2.fntdata"/><Relationship Id="rId66" Type="http://schemas.openxmlformats.org/officeDocument/2006/relationships/font" Target="fonts/font10.fntdata"/><Relationship Id="rId74" Type="http://schemas.openxmlformats.org/officeDocument/2006/relationships/font" Target="fonts/font18.fntdata"/><Relationship Id="rId5" Type="http://schemas.openxmlformats.org/officeDocument/2006/relationships/slideMaster" Target="slideMasters/slideMaster5.xml"/><Relationship Id="rId61" Type="http://schemas.openxmlformats.org/officeDocument/2006/relationships/font" Target="fonts/font5.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77"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6.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1.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font" Target="fonts/font17.fntdata"/><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font" Target="fonts/font15.fntdata"/><Relationship Id="rId2" Type="http://schemas.openxmlformats.org/officeDocument/2006/relationships/slideMaster" Target="slideMasters/slideMaster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chemeClr val="accent1">
            <a:lumMod val="25000"/>
          </a:schemeClr>
        </a:solidFill>
      </dgm:spPr>
      <dgm:t>
        <a:bodyPr/>
        <a:lstStyle/>
        <a:p>
          <a:r>
            <a:rPr lang="en-US" b="1" smtClean="0"/>
            <a:t>Bước 1: Liệt kê các công việc cần làm trong ngày, tuần hoặc tháng, năm</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chemeClr val="bg2">
            <a:lumMod val="75000"/>
          </a:schemeClr>
        </a:solidFill>
      </dgm:spPr>
      <dgm:t>
        <a:bodyPr/>
        <a:lstStyle/>
        <a:p>
          <a:r>
            <a:rPr lang="en-US" b="1" smtClean="0"/>
            <a:t>Bước 2: Đặt ra các mục tiêu tương ứng với từng công việc</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5CAE7646-F36E-47DB-AB51-8A7F1A51BBE4}">
      <dgm:prSet phldrT="[Text]"/>
      <dgm:spPr>
        <a:solidFill>
          <a:schemeClr val="accent6">
            <a:lumMod val="75000"/>
          </a:schemeClr>
        </a:solidFill>
      </dgm:spPr>
      <dgm:t>
        <a:bodyPr/>
        <a:lstStyle/>
        <a:p>
          <a:r>
            <a:rPr lang="en-US" b="1" smtClean="0"/>
            <a:t>Bước 3: Sắp xếp thứ tự ưu tiên các công việc</a:t>
          </a:r>
          <a:endParaRPr lang="en-US"/>
        </a:p>
      </dgm:t>
    </dgm:pt>
    <dgm:pt modelId="{60F5BA6E-F236-4CA7-9D07-890C39608763}" type="parTrans" cxnId="{ED6046E1-A543-4F64-8D52-B2740BFD420E}">
      <dgm:prSet/>
      <dgm:spPr/>
      <dgm:t>
        <a:bodyPr/>
        <a:lstStyle/>
        <a:p>
          <a:endParaRPr lang="en-US"/>
        </a:p>
      </dgm:t>
    </dgm:pt>
    <dgm:pt modelId="{602F8293-2CEF-4EEF-993E-691E1633F5D2}" type="sibTrans" cxnId="{ED6046E1-A543-4F64-8D52-B2740BFD420E}">
      <dgm:prSet/>
      <dgm:spPr/>
      <dgm:t>
        <a:bodyPr/>
        <a:lstStyle/>
        <a:p>
          <a:endParaRPr lang="en-US"/>
        </a:p>
      </dgm:t>
    </dgm:pt>
    <dgm:pt modelId="{04A2749E-6043-4285-A1A9-C0CC2CDC80F8}">
      <dgm:prSet phldrT="[Text]"/>
      <dgm:spPr>
        <a:solidFill>
          <a:schemeClr val="accent6">
            <a:lumMod val="50000"/>
          </a:schemeClr>
        </a:solidFill>
      </dgm:spPr>
      <dgm:t>
        <a:bodyPr/>
        <a:lstStyle/>
        <a:p>
          <a:r>
            <a:rPr lang="en-US" b="1" smtClean="0"/>
            <a:t>Bước 4: Tập trung thực hiện kế hoạch</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95FE0544-CDE7-4471-BE90-0F5A57728469}">
      <dgm:prSet phldrT="[Text]"/>
      <dgm:spPr>
        <a:solidFill>
          <a:srgbClr val="7030A0"/>
        </a:solidFill>
      </dgm:spPr>
      <dgm:t>
        <a:bodyPr/>
        <a:lstStyle/>
        <a:p>
          <a:r>
            <a:rPr lang="en-US" b="1" smtClean="0"/>
            <a:t>Bước 5: Linh hoạt trong việc thực hiện kế hoạch</a:t>
          </a:r>
          <a:endParaRPr lang="en-US"/>
        </a:p>
      </dgm:t>
    </dgm:pt>
    <dgm:pt modelId="{667CECDE-E7D9-4F69-A0AF-CE3EFFA7354A}" type="parTrans" cxnId="{4D34621C-300A-4E96-941B-026B41F89316}">
      <dgm:prSet/>
      <dgm:spPr/>
      <dgm:t>
        <a:bodyPr/>
        <a:lstStyle/>
        <a:p>
          <a:endParaRPr lang="en-US"/>
        </a:p>
      </dgm:t>
    </dgm:pt>
    <dgm:pt modelId="{B6DE7EFD-6703-47C1-ACCA-976BACA51F34}" type="sibTrans" cxnId="{4D34621C-300A-4E96-941B-026B41F89316}">
      <dgm:prSet/>
      <dgm:spPr/>
      <dgm:t>
        <a:bodyPr/>
        <a:lstStyle/>
        <a:p>
          <a:endParaRPr lang="en-US"/>
        </a:p>
      </dgm:t>
    </dgm:pt>
    <dgm:pt modelId="{331FD5F5-615E-415C-B471-1E187686E783}">
      <dgm:prSet phldrT="[Text]"/>
      <dgm:spPr>
        <a:solidFill>
          <a:srgbClr val="0070C0"/>
        </a:solidFill>
      </dgm:spPr>
      <dgm:t>
        <a:bodyPr/>
        <a:lstStyle/>
        <a:p>
          <a:r>
            <a:rPr lang="en-US" b="1" smtClean="0"/>
            <a:t>Bước 6: Kiểm tra việc thực hiện kế hoạch</a:t>
          </a:r>
          <a:endParaRPr lang="en-US"/>
        </a:p>
      </dgm:t>
    </dgm:pt>
    <dgm:pt modelId="{F29049D4-E409-4EAA-8A18-1362C67F6A3B}" type="parTrans" cxnId="{3B9146AE-BB8D-43D0-B4B2-11A954B98B42}">
      <dgm:prSet/>
      <dgm:spPr/>
      <dgm:t>
        <a:bodyPr/>
        <a:lstStyle/>
        <a:p>
          <a:endParaRPr lang="en-US"/>
        </a:p>
      </dgm:t>
    </dgm:pt>
    <dgm:pt modelId="{84D8EBBB-55F7-478D-9AA6-E9D186E1E0BA}" type="sibTrans" cxnId="{3B9146AE-BB8D-43D0-B4B2-11A954B98B42}">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6"/>
      <dgm:spPr/>
      <dgm:t>
        <a:bodyPr/>
        <a:lstStyle/>
        <a:p>
          <a:endParaRPr lang="en-US"/>
        </a:p>
      </dgm:t>
    </dgm:pt>
    <dgm:pt modelId="{313D4FB6-DE83-4473-8794-5DEF41B03F56}" type="pres">
      <dgm:prSet presAssocID="{22C95082-1900-445D-959F-29792EB11529}" presName="parentText" presStyleLbl="node1" presStyleIdx="0" presStyleCnt="6">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6">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0" presStyleCnt="6"/>
      <dgm:spPr/>
      <dgm:t>
        <a:bodyPr/>
        <a:lstStyle/>
        <a:p>
          <a:endParaRPr lang="en-US"/>
        </a:p>
      </dgm:t>
    </dgm:pt>
    <dgm:pt modelId="{95D33201-F2D8-44D4-B45C-65379CCFF4AE}" type="pres">
      <dgm:prSet presAssocID="{4A558C0F-EDF6-4ABE-8F46-F88F42687FD3}" presName="parentText" presStyleLbl="node1" presStyleIdx="1" presStyleCnt="6">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1" presStyleCnt="6">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FA9F0E-D20B-4F02-A94F-E74C2475CBD5}" type="pres">
      <dgm:prSet presAssocID="{5CAE7646-F36E-47DB-AB51-8A7F1A51BBE4}" presName="parentLin" presStyleCnt="0"/>
      <dgm:spPr/>
    </dgm:pt>
    <dgm:pt modelId="{86C03F15-A347-4269-88F5-A2C837318BAD}" type="pres">
      <dgm:prSet presAssocID="{5CAE7646-F36E-47DB-AB51-8A7F1A51BBE4}" presName="parentLeftMargin" presStyleLbl="node1" presStyleIdx="1" presStyleCnt="6"/>
      <dgm:spPr/>
      <dgm:t>
        <a:bodyPr/>
        <a:lstStyle/>
        <a:p>
          <a:endParaRPr lang="en-US"/>
        </a:p>
      </dgm:t>
    </dgm:pt>
    <dgm:pt modelId="{47D1C294-DA28-4451-9CD6-F8897DA689B4}" type="pres">
      <dgm:prSet presAssocID="{5CAE7646-F36E-47DB-AB51-8A7F1A51BBE4}" presName="parentText" presStyleLbl="node1" presStyleIdx="2" presStyleCnt="6">
        <dgm:presLayoutVars>
          <dgm:chMax val="0"/>
          <dgm:bulletEnabled val="1"/>
        </dgm:presLayoutVars>
      </dgm:prSet>
      <dgm:spPr/>
      <dgm:t>
        <a:bodyPr/>
        <a:lstStyle/>
        <a:p>
          <a:endParaRPr lang="en-US"/>
        </a:p>
      </dgm:t>
    </dgm:pt>
    <dgm:pt modelId="{8139B8CE-83E2-461A-A4BE-F3A782099801}" type="pres">
      <dgm:prSet presAssocID="{5CAE7646-F36E-47DB-AB51-8A7F1A51BBE4}" presName="negativeSpace" presStyleCnt="0"/>
      <dgm:spPr/>
    </dgm:pt>
    <dgm:pt modelId="{19B5D7D7-0775-4F08-B66B-407191A17D5C}" type="pres">
      <dgm:prSet presAssocID="{5CAE7646-F36E-47DB-AB51-8A7F1A51BBE4}" presName="childText" presStyleLbl="conFgAcc1" presStyleIdx="2" presStyleCnt="6">
        <dgm:presLayoutVars>
          <dgm:bulletEnabled val="1"/>
        </dgm:presLayoutVars>
      </dgm:prSet>
      <dgm:spPr>
        <a:ln>
          <a:solidFill>
            <a:srgbClr val="CC6600"/>
          </a:solidFill>
        </a:ln>
      </dgm:spPr>
    </dgm:pt>
    <dgm:pt modelId="{D45A9AAF-9048-49F7-9D6F-14BEE49B0CE6}" type="pres">
      <dgm:prSet presAssocID="{602F8293-2CEF-4EEF-993E-691E1633F5D2}"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2" presStyleCnt="6"/>
      <dgm:spPr/>
      <dgm:t>
        <a:bodyPr/>
        <a:lstStyle/>
        <a:p>
          <a:endParaRPr lang="en-US"/>
        </a:p>
      </dgm:t>
    </dgm:pt>
    <dgm:pt modelId="{8604D963-322A-43FD-95FD-EDDF877E5AAE}" type="pres">
      <dgm:prSet presAssocID="{04A2749E-6043-4285-A1A9-C0CC2CDC80F8}" presName="parentText" presStyleLbl="node1" presStyleIdx="3" presStyleCnt="6">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3" presStyleCnt="6">
        <dgm:presLayoutVars>
          <dgm:bulletEnabled val="1"/>
        </dgm:presLayoutVars>
      </dgm:prSet>
      <dgm:spPr>
        <a:ln>
          <a:solidFill>
            <a:srgbClr val="CC6600"/>
          </a:solidFill>
        </a:ln>
      </dgm:spPr>
    </dgm:pt>
    <dgm:pt modelId="{973F30F6-B2AB-446B-8026-551FE667B180}" type="pres">
      <dgm:prSet presAssocID="{6FF0598F-98F8-45C5-BE0E-6837B38349A6}" presName="spaceBetweenRectangles" presStyleCnt="0"/>
      <dgm:spPr/>
    </dgm:pt>
    <dgm:pt modelId="{3635E463-43A9-4C97-9EE0-31AE650AB29C}" type="pres">
      <dgm:prSet presAssocID="{95FE0544-CDE7-4471-BE90-0F5A57728469}" presName="parentLin" presStyleCnt="0"/>
      <dgm:spPr/>
    </dgm:pt>
    <dgm:pt modelId="{DE7C3022-33EC-4367-8EFE-8E89DEB02AF3}" type="pres">
      <dgm:prSet presAssocID="{95FE0544-CDE7-4471-BE90-0F5A57728469}" presName="parentLeftMargin" presStyleLbl="node1" presStyleIdx="3" presStyleCnt="6"/>
      <dgm:spPr/>
      <dgm:t>
        <a:bodyPr/>
        <a:lstStyle/>
        <a:p>
          <a:endParaRPr lang="en-US"/>
        </a:p>
      </dgm:t>
    </dgm:pt>
    <dgm:pt modelId="{D104CCE1-C298-4186-B6D6-B94834345FA2}" type="pres">
      <dgm:prSet presAssocID="{95FE0544-CDE7-4471-BE90-0F5A57728469}" presName="parentText" presStyleLbl="node1" presStyleIdx="4" presStyleCnt="6">
        <dgm:presLayoutVars>
          <dgm:chMax val="0"/>
          <dgm:bulletEnabled val="1"/>
        </dgm:presLayoutVars>
      </dgm:prSet>
      <dgm:spPr/>
      <dgm:t>
        <a:bodyPr/>
        <a:lstStyle/>
        <a:p>
          <a:endParaRPr lang="en-US"/>
        </a:p>
      </dgm:t>
    </dgm:pt>
    <dgm:pt modelId="{FD3CE95F-CE25-47F3-A018-746DF903A4A7}" type="pres">
      <dgm:prSet presAssocID="{95FE0544-CDE7-4471-BE90-0F5A57728469}" presName="negativeSpace" presStyleCnt="0"/>
      <dgm:spPr/>
    </dgm:pt>
    <dgm:pt modelId="{A45BE3CE-B832-409C-ABDB-D620E001E0A8}" type="pres">
      <dgm:prSet presAssocID="{95FE0544-CDE7-4471-BE90-0F5A57728469}" presName="childText" presStyleLbl="conFgAcc1" presStyleIdx="4" presStyleCnt="6">
        <dgm:presLayoutVars>
          <dgm:bulletEnabled val="1"/>
        </dgm:presLayoutVars>
      </dgm:prSet>
      <dgm:spPr>
        <a:ln>
          <a:solidFill>
            <a:srgbClr val="CC6600"/>
          </a:solidFill>
        </a:ln>
      </dgm:spPr>
    </dgm:pt>
    <dgm:pt modelId="{4E84FAD1-8EA4-4AAA-A7B7-0D0F96DC9A49}" type="pres">
      <dgm:prSet presAssocID="{B6DE7EFD-6703-47C1-ACCA-976BACA51F34}" presName="spaceBetweenRectangles" presStyleCnt="0"/>
      <dgm:spPr/>
    </dgm:pt>
    <dgm:pt modelId="{E50227F4-68A2-4594-9047-2B68EDDD1D88}" type="pres">
      <dgm:prSet presAssocID="{331FD5F5-615E-415C-B471-1E187686E783}" presName="parentLin" presStyleCnt="0"/>
      <dgm:spPr/>
    </dgm:pt>
    <dgm:pt modelId="{17BEEE80-77E3-4E57-B083-4142A5CCB97E}" type="pres">
      <dgm:prSet presAssocID="{331FD5F5-615E-415C-B471-1E187686E783}" presName="parentLeftMargin" presStyleLbl="node1" presStyleIdx="4" presStyleCnt="6"/>
      <dgm:spPr/>
      <dgm:t>
        <a:bodyPr/>
        <a:lstStyle/>
        <a:p>
          <a:endParaRPr lang="en-US"/>
        </a:p>
      </dgm:t>
    </dgm:pt>
    <dgm:pt modelId="{D70F95B5-FD1F-4D27-8ACD-BA8F46AC2842}" type="pres">
      <dgm:prSet presAssocID="{331FD5F5-615E-415C-B471-1E187686E783}" presName="parentText" presStyleLbl="node1" presStyleIdx="5" presStyleCnt="6">
        <dgm:presLayoutVars>
          <dgm:chMax val="0"/>
          <dgm:bulletEnabled val="1"/>
        </dgm:presLayoutVars>
      </dgm:prSet>
      <dgm:spPr/>
      <dgm:t>
        <a:bodyPr/>
        <a:lstStyle/>
        <a:p>
          <a:endParaRPr lang="en-US"/>
        </a:p>
      </dgm:t>
    </dgm:pt>
    <dgm:pt modelId="{D57E6616-D65A-4AAC-B619-B17EA84BEA25}" type="pres">
      <dgm:prSet presAssocID="{331FD5F5-615E-415C-B471-1E187686E783}" presName="negativeSpace" presStyleCnt="0"/>
      <dgm:spPr/>
    </dgm:pt>
    <dgm:pt modelId="{28CD5196-3CD0-43A5-B51D-5270C2BD55B0}" type="pres">
      <dgm:prSet presAssocID="{331FD5F5-615E-415C-B471-1E187686E783}" presName="childText" presStyleLbl="conFgAcc1" presStyleIdx="5" presStyleCnt="6">
        <dgm:presLayoutVars>
          <dgm:bulletEnabled val="1"/>
        </dgm:presLayoutVars>
      </dgm:prSet>
      <dgm:spPr>
        <a:ln>
          <a:solidFill>
            <a:srgbClr val="CC6600"/>
          </a:solidFill>
        </a:ln>
      </dgm:spPr>
    </dgm:pt>
  </dgm:ptLst>
  <dgm:cxnLst>
    <dgm:cxn modelId="{CB94EE7F-B854-4B42-BA8C-D62FD80519CD}" srcId="{83C624EE-C9CD-49DD-9F14-16674306663F}" destId="{04A2749E-6043-4285-A1A9-C0CC2CDC80F8}" srcOrd="3" destOrd="0" parTransId="{82D57CDC-74A3-4501-8144-626AB58BE44D}" sibTransId="{6FF0598F-98F8-45C5-BE0E-6837B38349A6}"/>
    <dgm:cxn modelId="{1CB165B2-E526-4094-89A4-54A712765AA8}" type="presOf" srcId="{22C95082-1900-445D-959F-29792EB11529}" destId="{313D4FB6-DE83-4473-8794-5DEF41B03F56}" srcOrd="1"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D0175150-FDDA-4083-BA0C-926239FAFD2E}" type="presOf" srcId="{331FD5F5-615E-415C-B471-1E187686E783}" destId="{D70F95B5-FD1F-4D27-8ACD-BA8F46AC2842}" srcOrd="1"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3B9146AE-BB8D-43D0-B4B2-11A954B98B42}" srcId="{83C624EE-C9CD-49DD-9F14-16674306663F}" destId="{331FD5F5-615E-415C-B471-1E187686E783}" srcOrd="5" destOrd="0" parTransId="{F29049D4-E409-4EAA-8A18-1362C67F6A3B}" sibTransId="{84D8EBBB-55F7-478D-9AA6-E9D186E1E0BA}"/>
    <dgm:cxn modelId="{B475A867-B134-4313-95D5-A98BF054448C}" type="presOf" srcId="{5CAE7646-F36E-47DB-AB51-8A7F1A51BBE4}" destId="{47D1C294-DA28-4451-9CD6-F8897DA689B4}" srcOrd="1" destOrd="0" presId="urn:microsoft.com/office/officeart/2005/8/layout/list1"/>
    <dgm:cxn modelId="{ED6046E1-A543-4F64-8D52-B2740BFD420E}" srcId="{83C624EE-C9CD-49DD-9F14-16674306663F}" destId="{5CAE7646-F36E-47DB-AB51-8A7F1A51BBE4}" srcOrd="2" destOrd="0" parTransId="{60F5BA6E-F236-4CA7-9D07-890C39608763}" sibTransId="{602F8293-2CEF-4EEF-993E-691E1633F5D2}"/>
    <dgm:cxn modelId="{3A78D4F2-3A26-4582-8724-9FE6BDF5C0AE}" type="presOf" srcId="{83C624EE-C9CD-49DD-9F14-16674306663F}" destId="{9047F298-7EA7-4E5A-AA41-8452B66C57CC}" srcOrd="0" destOrd="0" presId="urn:microsoft.com/office/officeart/2005/8/layout/list1"/>
    <dgm:cxn modelId="{A53C3663-BF9E-4287-8900-41970F1DC6B7}" srcId="{83C624EE-C9CD-49DD-9F14-16674306663F}" destId="{4A558C0F-EDF6-4ABE-8F46-F88F42687FD3}" srcOrd="1" destOrd="0" parTransId="{7BFEAD14-A8A5-44AC-BA31-E222007B37B2}" sibTransId="{3CEEB15E-55C8-4B03-B6F1-E7423D37BD95}"/>
    <dgm:cxn modelId="{BFA86D5D-38C0-4605-AD68-39A98F98967A}" type="presOf" srcId="{4A558C0F-EDF6-4ABE-8F46-F88F42687FD3}" destId="{95D33201-F2D8-44D4-B45C-65379CCFF4AE}" srcOrd="1" destOrd="0" presId="urn:microsoft.com/office/officeart/2005/8/layout/list1"/>
    <dgm:cxn modelId="{053DC993-501F-4295-B4E4-6290CDB07F19}" type="presOf" srcId="{331FD5F5-615E-415C-B471-1E187686E783}" destId="{17BEEE80-77E3-4E57-B083-4142A5CCB97E}" srcOrd="0" destOrd="0" presId="urn:microsoft.com/office/officeart/2005/8/layout/list1"/>
    <dgm:cxn modelId="{BC82D100-5DF1-496A-AD3D-6FF2AF557454}" type="presOf" srcId="{95FE0544-CDE7-4471-BE90-0F5A57728469}" destId="{D104CCE1-C298-4186-B6D6-B94834345FA2}" srcOrd="1" destOrd="0" presId="urn:microsoft.com/office/officeart/2005/8/layout/list1"/>
    <dgm:cxn modelId="{135F1CE3-2333-4C00-9CB8-F5CB47620177}" type="presOf" srcId="{95FE0544-CDE7-4471-BE90-0F5A57728469}" destId="{DE7C3022-33EC-4367-8EFE-8E89DEB02AF3}" srcOrd="0" destOrd="0" presId="urn:microsoft.com/office/officeart/2005/8/layout/list1"/>
    <dgm:cxn modelId="{E247EE89-87F5-4E35-827C-AED20983AC25}" srcId="{83C624EE-C9CD-49DD-9F14-16674306663F}" destId="{22C95082-1900-445D-959F-29792EB11529}" srcOrd="0" destOrd="0" parTransId="{B7D24081-E2F4-4D68-9547-9FF3B991C1A6}" sibTransId="{4886610A-284E-4DA1-8E61-A79950AA436D}"/>
    <dgm:cxn modelId="{4D34621C-300A-4E96-941B-026B41F89316}" srcId="{83C624EE-C9CD-49DD-9F14-16674306663F}" destId="{95FE0544-CDE7-4471-BE90-0F5A57728469}" srcOrd="4" destOrd="0" parTransId="{667CECDE-E7D9-4F69-A0AF-CE3EFFA7354A}" sibTransId="{B6DE7EFD-6703-47C1-ACCA-976BACA51F34}"/>
    <dgm:cxn modelId="{81BF662F-C5EE-470C-BFDC-EBB6BC8D88D5}" type="presOf" srcId="{04A2749E-6043-4285-A1A9-C0CC2CDC80F8}" destId="{2938BFAD-4E4F-4B76-8662-B11CFCAC8F16}" srcOrd="0"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6D7F1890-DB2E-41F9-9F96-89A8D1EAD70A}" type="presOf" srcId="{5CAE7646-F36E-47DB-AB51-8A7F1A51BBE4}" destId="{86C03F15-A347-4269-88F5-A2C837318BAD}" srcOrd="0"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35C9B485-9DA7-448E-8DD5-8DF7DC261BAA}" type="presParOf" srcId="{9047F298-7EA7-4E5A-AA41-8452B66C57CC}" destId="{56ECBF8C-EBAB-45E0-907D-9F4D8880461F}" srcOrd="4"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5" destOrd="0" presId="urn:microsoft.com/office/officeart/2005/8/layout/list1"/>
    <dgm:cxn modelId="{A0679920-2E02-45B0-A995-C8050444732F}" type="presParOf" srcId="{9047F298-7EA7-4E5A-AA41-8452B66C57CC}" destId="{3DC5F6E5-28EF-48BC-8A65-E87A2250C4A8}" srcOrd="6" destOrd="0" presId="urn:microsoft.com/office/officeart/2005/8/layout/list1"/>
    <dgm:cxn modelId="{2E2A60EA-D296-44CA-B0CD-DF958C678375}" type="presParOf" srcId="{9047F298-7EA7-4E5A-AA41-8452B66C57CC}" destId="{59C5DBD0-4ACF-49E3-9121-0A6E5B2D3D88}" srcOrd="7" destOrd="0" presId="urn:microsoft.com/office/officeart/2005/8/layout/list1"/>
    <dgm:cxn modelId="{011C9396-4F72-4F64-AE40-240FA4673CDF}" type="presParOf" srcId="{9047F298-7EA7-4E5A-AA41-8452B66C57CC}" destId="{A8FA9F0E-D20B-4F02-A94F-E74C2475CBD5}" srcOrd="8" destOrd="0" presId="urn:microsoft.com/office/officeart/2005/8/layout/list1"/>
    <dgm:cxn modelId="{CF3301DC-7485-4FB9-9456-F5442BDAEFBB}" type="presParOf" srcId="{A8FA9F0E-D20B-4F02-A94F-E74C2475CBD5}" destId="{86C03F15-A347-4269-88F5-A2C837318BAD}" srcOrd="0" destOrd="0" presId="urn:microsoft.com/office/officeart/2005/8/layout/list1"/>
    <dgm:cxn modelId="{8257A941-0644-493B-830F-6395AA333E5C}" type="presParOf" srcId="{A8FA9F0E-D20B-4F02-A94F-E74C2475CBD5}" destId="{47D1C294-DA28-4451-9CD6-F8897DA689B4}" srcOrd="1" destOrd="0" presId="urn:microsoft.com/office/officeart/2005/8/layout/list1"/>
    <dgm:cxn modelId="{1F017547-C33C-4EF0-A5D8-74237D444D6D}" type="presParOf" srcId="{9047F298-7EA7-4E5A-AA41-8452B66C57CC}" destId="{8139B8CE-83E2-461A-A4BE-F3A782099801}" srcOrd="9" destOrd="0" presId="urn:microsoft.com/office/officeart/2005/8/layout/list1"/>
    <dgm:cxn modelId="{35B59D3E-EDC6-4FA9-905F-644D9C74383A}" type="presParOf" srcId="{9047F298-7EA7-4E5A-AA41-8452B66C57CC}" destId="{19B5D7D7-0775-4F08-B66B-407191A17D5C}" srcOrd="10" destOrd="0" presId="urn:microsoft.com/office/officeart/2005/8/layout/list1"/>
    <dgm:cxn modelId="{5072EA87-C2A4-41C5-8FDC-532777D03311}" type="presParOf" srcId="{9047F298-7EA7-4E5A-AA41-8452B66C57CC}" destId="{D45A9AAF-9048-49F7-9D6F-14BEE49B0CE6}" srcOrd="11" destOrd="0" presId="urn:microsoft.com/office/officeart/2005/8/layout/list1"/>
    <dgm:cxn modelId="{CC5022C1-1D2A-4897-A3D9-927BDE291530}" type="presParOf" srcId="{9047F298-7EA7-4E5A-AA41-8452B66C57CC}" destId="{A8CFA762-A2FD-4ABD-B8CD-18A1A11F25D1}" srcOrd="12"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13" destOrd="0" presId="urn:microsoft.com/office/officeart/2005/8/layout/list1"/>
    <dgm:cxn modelId="{9823FE34-0623-459D-8CBD-847DC15DFEAD}" type="presParOf" srcId="{9047F298-7EA7-4E5A-AA41-8452B66C57CC}" destId="{B46DDDF9-1FDE-41C8-B427-7BFBC8E07653}" srcOrd="14" destOrd="0" presId="urn:microsoft.com/office/officeart/2005/8/layout/list1"/>
    <dgm:cxn modelId="{939E4E78-4A98-4AB3-929D-0B4318453362}" type="presParOf" srcId="{9047F298-7EA7-4E5A-AA41-8452B66C57CC}" destId="{973F30F6-B2AB-446B-8026-551FE667B180}" srcOrd="15" destOrd="0" presId="urn:microsoft.com/office/officeart/2005/8/layout/list1"/>
    <dgm:cxn modelId="{13BB6E47-AE27-4313-A0F0-5125E2FFA49C}" type="presParOf" srcId="{9047F298-7EA7-4E5A-AA41-8452B66C57CC}" destId="{3635E463-43A9-4C97-9EE0-31AE650AB29C}" srcOrd="16" destOrd="0" presId="urn:microsoft.com/office/officeart/2005/8/layout/list1"/>
    <dgm:cxn modelId="{E7C89B73-48EB-4B2E-ADAB-81FCFBDF6458}" type="presParOf" srcId="{3635E463-43A9-4C97-9EE0-31AE650AB29C}" destId="{DE7C3022-33EC-4367-8EFE-8E89DEB02AF3}" srcOrd="0" destOrd="0" presId="urn:microsoft.com/office/officeart/2005/8/layout/list1"/>
    <dgm:cxn modelId="{8D870B13-C72C-4E01-B0C3-4473733D4912}" type="presParOf" srcId="{3635E463-43A9-4C97-9EE0-31AE650AB29C}" destId="{D104CCE1-C298-4186-B6D6-B94834345FA2}" srcOrd="1" destOrd="0" presId="urn:microsoft.com/office/officeart/2005/8/layout/list1"/>
    <dgm:cxn modelId="{29C28699-B330-49F0-909F-AEA5CD1BE797}" type="presParOf" srcId="{9047F298-7EA7-4E5A-AA41-8452B66C57CC}" destId="{FD3CE95F-CE25-47F3-A018-746DF903A4A7}" srcOrd="17" destOrd="0" presId="urn:microsoft.com/office/officeart/2005/8/layout/list1"/>
    <dgm:cxn modelId="{BE4A873A-355C-4DF8-A5CA-D9C59AAFD735}" type="presParOf" srcId="{9047F298-7EA7-4E5A-AA41-8452B66C57CC}" destId="{A45BE3CE-B832-409C-ABDB-D620E001E0A8}" srcOrd="18" destOrd="0" presId="urn:microsoft.com/office/officeart/2005/8/layout/list1"/>
    <dgm:cxn modelId="{D3F56965-5133-4018-878F-026E979CE22D}" type="presParOf" srcId="{9047F298-7EA7-4E5A-AA41-8452B66C57CC}" destId="{4E84FAD1-8EA4-4AAA-A7B7-0D0F96DC9A49}" srcOrd="19" destOrd="0" presId="urn:microsoft.com/office/officeart/2005/8/layout/list1"/>
    <dgm:cxn modelId="{9920F360-E8D3-416C-85EA-CE6AA0BD961C}" type="presParOf" srcId="{9047F298-7EA7-4E5A-AA41-8452B66C57CC}" destId="{E50227F4-68A2-4594-9047-2B68EDDD1D88}" srcOrd="20" destOrd="0" presId="urn:microsoft.com/office/officeart/2005/8/layout/list1"/>
    <dgm:cxn modelId="{8BEEBBC7-FED5-4B5D-BBBE-3CB5CC364EFD}" type="presParOf" srcId="{E50227F4-68A2-4594-9047-2B68EDDD1D88}" destId="{17BEEE80-77E3-4E57-B083-4142A5CCB97E}" srcOrd="0" destOrd="0" presId="urn:microsoft.com/office/officeart/2005/8/layout/list1"/>
    <dgm:cxn modelId="{4B60CFB6-A729-444D-8890-D51BB277057F}" type="presParOf" srcId="{E50227F4-68A2-4594-9047-2B68EDDD1D88}" destId="{D70F95B5-FD1F-4D27-8ACD-BA8F46AC2842}" srcOrd="1" destOrd="0" presId="urn:microsoft.com/office/officeart/2005/8/layout/list1"/>
    <dgm:cxn modelId="{B335A5C2-1E4F-43D7-8470-DBDA9087781A}" type="presParOf" srcId="{9047F298-7EA7-4E5A-AA41-8452B66C57CC}" destId="{D57E6616-D65A-4AAC-B619-B17EA84BEA25}" srcOrd="21" destOrd="0" presId="urn:microsoft.com/office/officeart/2005/8/layout/list1"/>
    <dgm:cxn modelId="{4FBE582F-7A91-47CF-973F-3149C0F15B3B}" type="presParOf" srcId="{9047F298-7EA7-4E5A-AA41-8452B66C57CC}" destId="{28CD5196-3CD0-43A5-B51D-5270C2BD55B0}"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b="1" smtClean="0"/>
            <a:t>Số lượng sản phẩm dự định sản xuất</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Lợi thế cạnh tranh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dgm:spPr>
        <a:solidFill>
          <a:srgbClr val="CC6600"/>
        </a:solidFill>
        <a:ln>
          <a:noFill/>
        </a:ln>
      </dgm:spPr>
      <dgm:t>
        <a:bodyPr/>
        <a:lstStyle/>
        <a:p>
          <a:r>
            <a:rPr lang="en-US" b="1" smtClean="0"/>
            <a:t>Máy móc trang bị và nhà xưởng</a:t>
          </a:r>
          <a:r>
            <a:rPr lang="en-US" smtClean="0"/>
            <a:t> </a:t>
          </a:r>
          <a:endParaRPr lang="en-US"/>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dgm:spPr>
        <a:solidFill>
          <a:srgbClr val="FFC000"/>
        </a:solidFill>
        <a:ln>
          <a:noFill/>
        </a:ln>
      </dgm:spPr>
      <dgm:t>
        <a:bodyPr/>
        <a:lstStyle/>
        <a:p>
          <a:r>
            <a:rPr lang="en-US" b="1" smtClean="0"/>
            <a:t>Phương thức sản xuất</a:t>
          </a:r>
          <a:r>
            <a:rPr lang="en-US" smtClean="0"/>
            <a:t>  </a:t>
          </a:r>
          <a:endParaRPr lang="en-US"/>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dgm:spPr>
        <a:solidFill>
          <a:srgbClr val="CC6600"/>
        </a:solidFill>
        <a:ln>
          <a:noFill/>
        </a:ln>
      </dgm:spPr>
      <dgm:t>
        <a:bodyPr/>
        <a:lstStyle/>
        <a:p>
          <a:r>
            <a:rPr lang="en-US" b="1" smtClean="0"/>
            <a:t>Nguyên vật liệu và các nguồn lực khác</a:t>
          </a:r>
          <a:r>
            <a:rPr lang="en-US" smtClean="0"/>
            <a:t> </a:t>
          </a:r>
          <a:endParaRPr lang="en-US"/>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CC660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CC660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FFC000"/>
        </a:solidFill>
      </dgm:spPr>
    </dgm:pt>
    <dgm:pt modelId="{DD70286A-88AB-4BF7-BBC6-522207A183B1}" type="pres">
      <dgm:prSet presAssocID="{F7C15B5E-C61A-4C75-A38E-CB32B8706709}" presName="text_5" presStyleLbl="node1" presStyleIdx="4" presStyleCnt="5">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CC660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Nguyên liệu và các nguồn lực</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Kế hoạch trang thiết bị và tiện ích</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2"/>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2"/>
      <dgm:spPr/>
    </dgm:pt>
    <dgm:pt modelId="{FE5DACDC-D204-4196-9D90-2C749A97F532}" type="pres">
      <dgm:prSet presAssocID="{13BF7155-BE45-4CF9-B41C-0D474A570606}" presName="dstNode" presStyleLbl="node1" presStyleIdx="0" presStyleCnt="2"/>
      <dgm:spPr/>
    </dgm:pt>
    <dgm:pt modelId="{403524E3-91F6-45AB-B12F-51339F9DFC8C}" type="pres">
      <dgm:prSet presAssocID="{5A1B949C-74D4-408C-BF4F-71E7093C8B8A}" presName="text_1" presStyleLbl="node1" presStyleIdx="0" presStyleCnt="2">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2"/>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2">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2"/>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977200-7120-40B0-BEED-07AC760E4E9E}" type="doc">
      <dgm:prSet loTypeId="urn:microsoft.com/office/officeart/2005/8/layout/cycle6" loCatId="relationship" qsTypeId="urn:microsoft.com/office/officeart/2005/8/quickstyle/3d2" qsCatId="3D" csTypeId="urn:microsoft.com/office/officeart/2005/8/colors/accent1_2" csCatId="accent1" phldr="1"/>
      <dgm:spPr/>
      <dgm:t>
        <a:bodyPr/>
        <a:lstStyle/>
        <a:p>
          <a:endParaRPr lang="en-US"/>
        </a:p>
      </dgm:t>
    </dgm:pt>
    <dgm:pt modelId="{8E253992-6BB5-4FFC-A207-202858BA2B22}">
      <dgm:prSet phldrT="[Text]" custT="1"/>
      <dgm:spPr>
        <a:solidFill>
          <a:srgbClr val="CC6600"/>
        </a:solidFill>
      </dgm:spPr>
      <dgm:t>
        <a:bodyPr/>
        <a:lstStyle/>
        <a:p>
          <a:r>
            <a:rPr lang="en-US" sz="2800" smtClean="0">
              <a:latin typeface="Times New Roman" panose="02020603050405020304" pitchFamily="18" charset="0"/>
              <a:cs typeface="Times New Roman" panose="02020603050405020304" pitchFamily="18" charset="0"/>
            </a:rPr>
            <a:t>Máy, thiết bị động lực</a:t>
          </a:r>
          <a:endParaRPr lang="en-US" sz="2800" b="1" i="0">
            <a:latin typeface="Times New Roman" panose="02020603050405020304" pitchFamily="18" charset="0"/>
            <a:cs typeface="Times New Roman" panose="02020603050405020304" pitchFamily="18" charset="0"/>
          </a:endParaRPr>
        </a:p>
      </dgm:t>
    </dgm:pt>
    <dgm:pt modelId="{D8D1DA2F-DAD6-4D78-AF97-8813A1CFC82E}" type="parTrans" cxnId="{B226C75B-2B13-4791-9B30-DAB0400E0AB4}">
      <dgm:prSet/>
      <dgm:spPr/>
      <dgm:t>
        <a:bodyPr/>
        <a:lstStyle/>
        <a:p>
          <a:endParaRPr lang="en-US"/>
        </a:p>
      </dgm:t>
    </dgm:pt>
    <dgm:pt modelId="{28191979-E124-4765-80BD-8057BE806105}" type="sibTrans" cxnId="{B226C75B-2B13-4791-9B30-DAB0400E0AB4}">
      <dgm:prSet/>
      <dgm:spPr>
        <a:ln>
          <a:solidFill>
            <a:schemeClr val="accent1">
              <a:lumMod val="50000"/>
            </a:schemeClr>
          </a:solidFill>
        </a:ln>
      </dgm:spPr>
      <dgm:t>
        <a:bodyPr/>
        <a:lstStyle/>
        <a:p>
          <a:endParaRPr lang="en-US"/>
        </a:p>
      </dgm:t>
    </dgm:pt>
    <dgm:pt modelId="{A8768878-0C52-4758-901F-5BE8FB2B0E8C}">
      <dgm:prSet phldrT="[Text]" custT="1"/>
      <dgm:spPr>
        <a:solidFill>
          <a:srgbClr val="C00000"/>
        </a:solidFill>
      </dgm:spPr>
      <dgm:t>
        <a:bodyPr/>
        <a:lstStyle/>
        <a:p>
          <a:r>
            <a:rPr lang="en-US" sz="2800" smtClean="0">
              <a:latin typeface="Times New Roman" panose="02020603050405020304" pitchFamily="18" charset="0"/>
              <a:cs typeface="Times New Roman" panose="02020603050405020304" pitchFamily="18" charset="0"/>
            </a:rPr>
            <a:t>Máy, thiết bị công tác</a:t>
          </a:r>
          <a:endParaRPr lang="en-US" sz="2800" b="1" i="0">
            <a:latin typeface="Times New Roman" panose="02020603050405020304" pitchFamily="18" charset="0"/>
            <a:cs typeface="Times New Roman" panose="02020603050405020304" pitchFamily="18" charset="0"/>
          </a:endParaRPr>
        </a:p>
      </dgm:t>
    </dgm:pt>
    <dgm:pt modelId="{644FE2F5-0389-4C0D-88A5-2E4459B1A8F0}" type="parTrans" cxnId="{0A7BC2F1-A558-457D-B05E-028C7B552C38}">
      <dgm:prSet/>
      <dgm:spPr/>
      <dgm:t>
        <a:bodyPr/>
        <a:lstStyle/>
        <a:p>
          <a:endParaRPr lang="en-US"/>
        </a:p>
      </dgm:t>
    </dgm:pt>
    <dgm:pt modelId="{153108AE-3FF9-4F1F-9409-746DADA29FBC}" type="sibTrans" cxnId="{0A7BC2F1-A558-457D-B05E-028C7B552C38}">
      <dgm:prSet/>
      <dgm:spPr>
        <a:ln>
          <a:solidFill>
            <a:schemeClr val="accent1">
              <a:lumMod val="50000"/>
            </a:schemeClr>
          </a:solidFill>
        </a:ln>
      </dgm:spPr>
      <dgm:t>
        <a:bodyPr/>
        <a:lstStyle/>
        <a:p>
          <a:endParaRPr lang="en-US"/>
        </a:p>
      </dgm:t>
    </dgm:pt>
    <dgm:pt modelId="{8895FCAA-AD9C-40BA-BC57-C1D582EBCCF6}">
      <dgm:prSet phldrT="[Text]" custT="1"/>
      <dgm:spPr>
        <a:solidFill>
          <a:schemeClr val="accent1">
            <a:lumMod val="50000"/>
          </a:schemeClr>
        </a:solidFill>
      </dgm:spPr>
      <dgm:t>
        <a:bodyPr/>
        <a:lstStyle/>
        <a:p>
          <a:r>
            <a:rPr lang="en-US" sz="2400" smtClean="0">
              <a:latin typeface="Times New Roman" panose="02020603050405020304" pitchFamily="18" charset="0"/>
              <a:cs typeface="Times New Roman" panose="02020603050405020304" pitchFamily="18" charset="0"/>
            </a:rPr>
            <a:t>Thiết bị đo lường, thí nghiệm</a:t>
          </a:r>
          <a:endParaRPr lang="en-US" sz="2400" b="1" i="0">
            <a:latin typeface="Times New Roman" panose="02020603050405020304" pitchFamily="18" charset="0"/>
            <a:cs typeface="Times New Roman" panose="02020603050405020304" pitchFamily="18" charset="0"/>
          </a:endParaRPr>
        </a:p>
      </dgm:t>
    </dgm:pt>
    <dgm:pt modelId="{2DDC33BF-6F9D-4A03-AAAE-2D14D3F4B99C}" type="parTrans" cxnId="{F5D4A223-6EAF-4013-BB3E-BF45B4A02824}">
      <dgm:prSet/>
      <dgm:spPr/>
      <dgm:t>
        <a:bodyPr/>
        <a:lstStyle/>
        <a:p>
          <a:endParaRPr lang="en-US"/>
        </a:p>
      </dgm:t>
    </dgm:pt>
    <dgm:pt modelId="{44619882-8273-44D4-B5E3-E96956B76D31}" type="sibTrans" cxnId="{F5D4A223-6EAF-4013-BB3E-BF45B4A02824}">
      <dgm:prSet/>
      <dgm:spPr/>
      <dgm:t>
        <a:bodyPr/>
        <a:lstStyle/>
        <a:p>
          <a:endParaRPr lang="en-US"/>
        </a:p>
      </dgm:t>
    </dgm:pt>
    <dgm:pt modelId="{7B616E9C-6D7D-4384-AA92-14EE18A1B120}">
      <dgm:prSet phldrT="[Text]" custT="1"/>
      <dgm:spPr>
        <a:solidFill>
          <a:srgbClr val="7030A0"/>
        </a:solidFill>
      </dgm:spPr>
      <dgm:t>
        <a:bodyPr/>
        <a:lstStyle/>
        <a:p>
          <a:r>
            <a:rPr lang="en-US" sz="2200" smtClean="0">
              <a:latin typeface="Times New Roman" panose="02020603050405020304" pitchFamily="18" charset="0"/>
              <a:cs typeface="Times New Roman" panose="02020603050405020304" pitchFamily="18" charset="0"/>
            </a:rPr>
            <a:t>Thiết bị và phương tiện vận tải</a:t>
          </a:r>
          <a:endParaRPr lang="en-US" sz="2200" b="1" i="0">
            <a:latin typeface="Times New Roman" panose="02020603050405020304" pitchFamily="18" charset="0"/>
            <a:cs typeface="Times New Roman" panose="02020603050405020304" pitchFamily="18" charset="0"/>
          </a:endParaRPr>
        </a:p>
      </dgm:t>
    </dgm:pt>
    <dgm:pt modelId="{4E9B660C-2A9A-4828-931A-E0C183EB550C}" type="parTrans" cxnId="{2C9FC69C-35D4-4B84-BEAF-36D00C1D43BF}">
      <dgm:prSet/>
      <dgm:spPr/>
      <dgm:t>
        <a:bodyPr/>
        <a:lstStyle/>
        <a:p>
          <a:endParaRPr lang="en-US"/>
        </a:p>
      </dgm:t>
    </dgm:pt>
    <dgm:pt modelId="{1CACA57A-D4FB-4FAE-8D59-0BD10512FCCF}" type="sibTrans" cxnId="{2C9FC69C-35D4-4B84-BEAF-36D00C1D43BF}">
      <dgm:prSet/>
      <dgm:spPr>
        <a:ln>
          <a:solidFill>
            <a:schemeClr val="accent1">
              <a:lumMod val="50000"/>
            </a:schemeClr>
          </a:solidFill>
        </a:ln>
      </dgm:spPr>
      <dgm:t>
        <a:bodyPr/>
        <a:lstStyle/>
        <a:p>
          <a:endParaRPr lang="en-US"/>
        </a:p>
      </dgm:t>
    </dgm:pt>
    <dgm:pt modelId="{E887952C-9A4A-48F0-AA8D-E78B0A45F927}">
      <dgm:prSet phldrT="[Text]" custT="1"/>
      <dgm:spPr>
        <a:solidFill>
          <a:srgbClr val="FFC000"/>
        </a:solidFill>
      </dgm:spPr>
      <dgm:t>
        <a:bodyPr/>
        <a:lstStyle/>
        <a:p>
          <a:r>
            <a:rPr lang="en-US" sz="2800" smtClean="0"/>
            <a:t>Bộ thiết bị vệ sinh</a:t>
          </a:r>
          <a:endParaRPr lang="en-US" sz="2800" b="1" i="0">
            <a:latin typeface="Times New Roman" panose="02020603050405020304" pitchFamily="18" charset="0"/>
            <a:cs typeface="Times New Roman" panose="02020603050405020304" pitchFamily="18" charset="0"/>
          </a:endParaRPr>
        </a:p>
      </dgm:t>
    </dgm:pt>
    <dgm:pt modelId="{3EB2C33D-A0F7-4372-8E43-A6CC792D3882}" type="parTrans" cxnId="{89166937-572F-4C24-8B01-7581D9287C11}">
      <dgm:prSet/>
      <dgm:spPr/>
      <dgm:t>
        <a:bodyPr/>
        <a:lstStyle/>
        <a:p>
          <a:endParaRPr lang="en-US"/>
        </a:p>
      </dgm:t>
    </dgm:pt>
    <dgm:pt modelId="{4FA8D82C-A8CB-4DC1-9ED0-131D3373696F}" type="sibTrans" cxnId="{89166937-572F-4C24-8B01-7581D9287C11}">
      <dgm:prSet/>
      <dgm:spPr>
        <a:ln>
          <a:solidFill>
            <a:schemeClr val="accent1">
              <a:lumMod val="50000"/>
            </a:schemeClr>
          </a:solidFill>
        </a:ln>
      </dgm:spPr>
      <dgm:t>
        <a:bodyPr/>
        <a:lstStyle/>
        <a:p>
          <a:endParaRPr lang="en-US"/>
        </a:p>
      </dgm:t>
    </dgm:pt>
    <dgm:pt modelId="{CF645A8B-85E6-41F5-8A56-9FD1FF04D31B}">
      <dgm:prSet phldrT="[Text]"/>
      <dgm:spPr>
        <a:solidFill>
          <a:srgbClr val="00B050"/>
        </a:solidFill>
      </dgm:spPr>
      <dgm:t>
        <a:bodyPr/>
        <a:lstStyle/>
        <a:p>
          <a:r>
            <a:rPr lang="en-US" smtClean="0"/>
            <a:t>Dụng cụ quản lý</a:t>
          </a:r>
          <a:endParaRPr lang="en-US" b="1" i="0">
            <a:latin typeface="Times New Roman" panose="02020603050405020304" pitchFamily="18" charset="0"/>
            <a:cs typeface="Times New Roman" panose="02020603050405020304" pitchFamily="18" charset="0"/>
          </a:endParaRPr>
        </a:p>
      </dgm:t>
    </dgm:pt>
    <dgm:pt modelId="{C0818799-F354-4EC0-9924-BFE5851C42B5}" type="parTrans" cxnId="{76245693-036B-465B-BAF3-2B22D1959594}">
      <dgm:prSet/>
      <dgm:spPr/>
      <dgm:t>
        <a:bodyPr/>
        <a:lstStyle/>
        <a:p>
          <a:endParaRPr lang="en-US"/>
        </a:p>
      </dgm:t>
    </dgm:pt>
    <dgm:pt modelId="{9CDA3DF2-14B0-4C8D-BB69-6AD7EDAEB2A2}" type="sibTrans" cxnId="{76245693-036B-465B-BAF3-2B22D1959594}">
      <dgm:prSet/>
      <dgm:spPr/>
      <dgm:t>
        <a:bodyPr/>
        <a:lstStyle/>
        <a:p>
          <a:endParaRPr lang="en-US"/>
        </a:p>
      </dgm:t>
    </dgm:pt>
    <dgm:pt modelId="{B04F1BF1-E52A-49D8-A12E-6AF0E1F02FB7}" type="pres">
      <dgm:prSet presAssocID="{18977200-7120-40B0-BEED-07AC760E4E9E}" presName="cycle" presStyleCnt="0">
        <dgm:presLayoutVars>
          <dgm:dir/>
          <dgm:resizeHandles val="exact"/>
        </dgm:presLayoutVars>
      </dgm:prSet>
      <dgm:spPr/>
      <dgm:t>
        <a:bodyPr/>
        <a:lstStyle/>
        <a:p>
          <a:endParaRPr lang="en-US"/>
        </a:p>
      </dgm:t>
    </dgm:pt>
    <dgm:pt modelId="{B3CB753A-6CAF-4248-9C6D-1B47FA7AD669}" type="pres">
      <dgm:prSet presAssocID="{8E253992-6BB5-4FFC-A207-202858BA2B22}" presName="node" presStyleLbl="node1" presStyleIdx="0" presStyleCnt="6">
        <dgm:presLayoutVars>
          <dgm:bulletEnabled val="1"/>
        </dgm:presLayoutVars>
      </dgm:prSet>
      <dgm:spPr/>
      <dgm:t>
        <a:bodyPr/>
        <a:lstStyle/>
        <a:p>
          <a:endParaRPr lang="en-US"/>
        </a:p>
      </dgm:t>
    </dgm:pt>
    <dgm:pt modelId="{5A6B395F-A8FC-4DB2-A057-DE041E901034}" type="pres">
      <dgm:prSet presAssocID="{8E253992-6BB5-4FFC-A207-202858BA2B22}" presName="spNode" presStyleCnt="0"/>
      <dgm:spPr/>
    </dgm:pt>
    <dgm:pt modelId="{4EE95998-9485-4EDD-B44A-8D103DD0D742}" type="pres">
      <dgm:prSet presAssocID="{28191979-E124-4765-80BD-8057BE806105}" presName="sibTrans" presStyleLbl="sibTrans1D1" presStyleIdx="0" presStyleCnt="6"/>
      <dgm:spPr/>
      <dgm:t>
        <a:bodyPr/>
        <a:lstStyle/>
        <a:p>
          <a:endParaRPr lang="en-US"/>
        </a:p>
      </dgm:t>
    </dgm:pt>
    <dgm:pt modelId="{11E12617-358D-4A9F-AA00-0FF81AE40FDA}" type="pres">
      <dgm:prSet presAssocID="{A8768878-0C52-4758-901F-5BE8FB2B0E8C}" presName="node" presStyleLbl="node1" presStyleIdx="1" presStyleCnt="6">
        <dgm:presLayoutVars>
          <dgm:bulletEnabled val="1"/>
        </dgm:presLayoutVars>
      </dgm:prSet>
      <dgm:spPr/>
      <dgm:t>
        <a:bodyPr/>
        <a:lstStyle/>
        <a:p>
          <a:endParaRPr lang="en-US"/>
        </a:p>
      </dgm:t>
    </dgm:pt>
    <dgm:pt modelId="{AA0F0882-06E4-4ADC-B983-D9B30B5CD03D}" type="pres">
      <dgm:prSet presAssocID="{A8768878-0C52-4758-901F-5BE8FB2B0E8C}" presName="spNode" presStyleCnt="0"/>
      <dgm:spPr/>
    </dgm:pt>
    <dgm:pt modelId="{4C90B29F-A17B-4EAB-9BD7-BFF03C7970DB}" type="pres">
      <dgm:prSet presAssocID="{153108AE-3FF9-4F1F-9409-746DADA29FBC}" presName="sibTrans" presStyleLbl="sibTrans1D1" presStyleIdx="1" presStyleCnt="6"/>
      <dgm:spPr/>
      <dgm:t>
        <a:bodyPr/>
        <a:lstStyle/>
        <a:p>
          <a:endParaRPr lang="en-US"/>
        </a:p>
      </dgm:t>
    </dgm:pt>
    <dgm:pt modelId="{C61834F2-BF5F-4CF9-9E47-5047A0A2DDD3}" type="pres">
      <dgm:prSet presAssocID="{8895FCAA-AD9C-40BA-BC57-C1D582EBCCF6}" presName="node" presStyleLbl="node1" presStyleIdx="2" presStyleCnt="6">
        <dgm:presLayoutVars>
          <dgm:bulletEnabled val="1"/>
        </dgm:presLayoutVars>
      </dgm:prSet>
      <dgm:spPr/>
      <dgm:t>
        <a:bodyPr/>
        <a:lstStyle/>
        <a:p>
          <a:endParaRPr lang="en-US"/>
        </a:p>
      </dgm:t>
    </dgm:pt>
    <dgm:pt modelId="{95FA21FA-C439-471E-B193-99F41C2D20A1}" type="pres">
      <dgm:prSet presAssocID="{8895FCAA-AD9C-40BA-BC57-C1D582EBCCF6}" presName="spNode" presStyleCnt="0"/>
      <dgm:spPr/>
    </dgm:pt>
    <dgm:pt modelId="{2B3D6539-D295-42F5-92C9-F16048D43937}" type="pres">
      <dgm:prSet presAssocID="{44619882-8273-44D4-B5E3-E96956B76D31}" presName="sibTrans" presStyleLbl="sibTrans1D1" presStyleIdx="2" presStyleCnt="6"/>
      <dgm:spPr/>
      <dgm:t>
        <a:bodyPr/>
        <a:lstStyle/>
        <a:p>
          <a:endParaRPr lang="en-US"/>
        </a:p>
      </dgm:t>
    </dgm:pt>
    <dgm:pt modelId="{B9F0628B-4A8B-4290-B596-396686AF2088}" type="pres">
      <dgm:prSet presAssocID="{7B616E9C-6D7D-4384-AA92-14EE18A1B120}" presName="node" presStyleLbl="node1" presStyleIdx="3" presStyleCnt="6">
        <dgm:presLayoutVars>
          <dgm:bulletEnabled val="1"/>
        </dgm:presLayoutVars>
      </dgm:prSet>
      <dgm:spPr/>
      <dgm:t>
        <a:bodyPr/>
        <a:lstStyle/>
        <a:p>
          <a:endParaRPr lang="en-US"/>
        </a:p>
      </dgm:t>
    </dgm:pt>
    <dgm:pt modelId="{3ABEBFB4-DD37-45A0-A128-3CE3BAA23DF2}" type="pres">
      <dgm:prSet presAssocID="{7B616E9C-6D7D-4384-AA92-14EE18A1B120}" presName="spNode" presStyleCnt="0"/>
      <dgm:spPr/>
    </dgm:pt>
    <dgm:pt modelId="{82502193-0F38-4B3D-9548-D05A92C5D5FA}" type="pres">
      <dgm:prSet presAssocID="{1CACA57A-D4FB-4FAE-8D59-0BD10512FCCF}" presName="sibTrans" presStyleLbl="sibTrans1D1" presStyleIdx="3" presStyleCnt="6"/>
      <dgm:spPr/>
      <dgm:t>
        <a:bodyPr/>
        <a:lstStyle/>
        <a:p>
          <a:endParaRPr lang="en-US"/>
        </a:p>
      </dgm:t>
    </dgm:pt>
    <dgm:pt modelId="{61D3BE21-2F68-408F-AD77-FD673395E089}" type="pres">
      <dgm:prSet presAssocID="{CF645A8B-85E6-41F5-8A56-9FD1FF04D31B}" presName="node" presStyleLbl="node1" presStyleIdx="4" presStyleCnt="6">
        <dgm:presLayoutVars>
          <dgm:bulletEnabled val="1"/>
        </dgm:presLayoutVars>
      </dgm:prSet>
      <dgm:spPr/>
      <dgm:t>
        <a:bodyPr/>
        <a:lstStyle/>
        <a:p>
          <a:endParaRPr lang="en-US"/>
        </a:p>
      </dgm:t>
    </dgm:pt>
    <dgm:pt modelId="{C979FA02-20A6-4543-858A-E4BC023B6349}" type="pres">
      <dgm:prSet presAssocID="{CF645A8B-85E6-41F5-8A56-9FD1FF04D31B}" presName="spNode" presStyleCnt="0"/>
      <dgm:spPr/>
    </dgm:pt>
    <dgm:pt modelId="{5505667E-0A95-484F-88A5-57CB7BF999B3}" type="pres">
      <dgm:prSet presAssocID="{9CDA3DF2-14B0-4C8D-BB69-6AD7EDAEB2A2}" presName="sibTrans" presStyleLbl="sibTrans1D1" presStyleIdx="4" presStyleCnt="6"/>
      <dgm:spPr/>
      <dgm:t>
        <a:bodyPr/>
        <a:lstStyle/>
        <a:p>
          <a:endParaRPr lang="en-US"/>
        </a:p>
      </dgm:t>
    </dgm:pt>
    <dgm:pt modelId="{E08F78C8-BA32-4B63-998C-D929906529C7}" type="pres">
      <dgm:prSet presAssocID="{E887952C-9A4A-48F0-AA8D-E78B0A45F927}" presName="node" presStyleLbl="node1" presStyleIdx="5" presStyleCnt="6">
        <dgm:presLayoutVars>
          <dgm:bulletEnabled val="1"/>
        </dgm:presLayoutVars>
      </dgm:prSet>
      <dgm:spPr/>
      <dgm:t>
        <a:bodyPr/>
        <a:lstStyle/>
        <a:p>
          <a:endParaRPr lang="en-US"/>
        </a:p>
      </dgm:t>
    </dgm:pt>
    <dgm:pt modelId="{71B50911-BB0D-4393-B372-2C5898E4F0E9}" type="pres">
      <dgm:prSet presAssocID="{E887952C-9A4A-48F0-AA8D-E78B0A45F927}" presName="spNode" presStyleCnt="0"/>
      <dgm:spPr/>
    </dgm:pt>
    <dgm:pt modelId="{B045FF4B-5868-4228-8F61-DC7C0CBE9B6C}" type="pres">
      <dgm:prSet presAssocID="{4FA8D82C-A8CB-4DC1-9ED0-131D3373696F}" presName="sibTrans" presStyleLbl="sibTrans1D1" presStyleIdx="5" presStyleCnt="6"/>
      <dgm:spPr/>
      <dgm:t>
        <a:bodyPr/>
        <a:lstStyle/>
        <a:p>
          <a:endParaRPr lang="en-US"/>
        </a:p>
      </dgm:t>
    </dgm:pt>
  </dgm:ptLst>
  <dgm:cxnLst>
    <dgm:cxn modelId="{2C9FC69C-35D4-4B84-BEAF-36D00C1D43BF}" srcId="{18977200-7120-40B0-BEED-07AC760E4E9E}" destId="{7B616E9C-6D7D-4384-AA92-14EE18A1B120}" srcOrd="3" destOrd="0" parTransId="{4E9B660C-2A9A-4828-931A-E0C183EB550C}" sibTransId="{1CACA57A-D4FB-4FAE-8D59-0BD10512FCCF}"/>
    <dgm:cxn modelId="{DA36605A-6913-4417-BE76-916C22C58E65}" type="presOf" srcId="{8E253992-6BB5-4FFC-A207-202858BA2B22}" destId="{B3CB753A-6CAF-4248-9C6D-1B47FA7AD669}" srcOrd="0" destOrd="0" presId="urn:microsoft.com/office/officeart/2005/8/layout/cycle6"/>
    <dgm:cxn modelId="{4E634CD6-A93C-4BD7-8474-79476D51A6A2}" type="presOf" srcId="{E887952C-9A4A-48F0-AA8D-E78B0A45F927}" destId="{E08F78C8-BA32-4B63-998C-D929906529C7}" srcOrd="0" destOrd="0" presId="urn:microsoft.com/office/officeart/2005/8/layout/cycle6"/>
    <dgm:cxn modelId="{0A7BC2F1-A558-457D-B05E-028C7B552C38}" srcId="{18977200-7120-40B0-BEED-07AC760E4E9E}" destId="{A8768878-0C52-4758-901F-5BE8FB2B0E8C}" srcOrd="1" destOrd="0" parTransId="{644FE2F5-0389-4C0D-88A5-2E4459B1A8F0}" sibTransId="{153108AE-3FF9-4F1F-9409-746DADA29FBC}"/>
    <dgm:cxn modelId="{B226C75B-2B13-4791-9B30-DAB0400E0AB4}" srcId="{18977200-7120-40B0-BEED-07AC760E4E9E}" destId="{8E253992-6BB5-4FFC-A207-202858BA2B22}" srcOrd="0" destOrd="0" parTransId="{D8D1DA2F-DAD6-4D78-AF97-8813A1CFC82E}" sibTransId="{28191979-E124-4765-80BD-8057BE806105}"/>
    <dgm:cxn modelId="{46994E74-7093-457B-813F-E7E0CD3C63D7}" type="presOf" srcId="{A8768878-0C52-4758-901F-5BE8FB2B0E8C}" destId="{11E12617-358D-4A9F-AA00-0FF81AE40FDA}" srcOrd="0" destOrd="0" presId="urn:microsoft.com/office/officeart/2005/8/layout/cycle6"/>
    <dgm:cxn modelId="{927B0209-5561-4DEC-9089-1BC95CE04892}" type="presOf" srcId="{8895FCAA-AD9C-40BA-BC57-C1D582EBCCF6}" destId="{C61834F2-BF5F-4CF9-9E47-5047A0A2DDD3}" srcOrd="0" destOrd="0" presId="urn:microsoft.com/office/officeart/2005/8/layout/cycle6"/>
    <dgm:cxn modelId="{F5D4A223-6EAF-4013-BB3E-BF45B4A02824}" srcId="{18977200-7120-40B0-BEED-07AC760E4E9E}" destId="{8895FCAA-AD9C-40BA-BC57-C1D582EBCCF6}" srcOrd="2" destOrd="0" parTransId="{2DDC33BF-6F9D-4A03-AAAE-2D14D3F4B99C}" sibTransId="{44619882-8273-44D4-B5E3-E96956B76D31}"/>
    <dgm:cxn modelId="{AEDD0D83-0A41-4880-BF23-52FAE434EFE0}" type="presOf" srcId="{18977200-7120-40B0-BEED-07AC760E4E9E}" destId="{B04F1BF1-E52A-49D8-A12E-6AF0E1F02FB7}" srcOrd="0" destOrd="0" presId="urn:microsoft.com/office/officeart/2005/8/layout/cycle6"/>
    <dgm:cxn modelId="{A1E3ACEC-D093-4B50-BD41-B52ABD868D5C}" type="presOf" srcId="{1CACA57A-D4FB-4FAE-8D59-0BD10512FCCF}" destId="{82502193-0F38-4B3D-9548-D05A92C5D5FA}" srcOrd="0" destOrd="0" presId="urn:microsoft.com/office/officeart/2005/8/layout/cycle6"/>
    <dgm:cxn modelId="{BEDD3859-EA1F-4ADA-A45D-FF5C078670BD}" type="presOf" srcId="{9CDA3DF2-14B0-4C8D-BB69-6AD7EDAEB2A2}" destId="{5505667E-0A95-484F-88A5-57CB7BF999B3}" srcOrd="0" destOrd="0" presId="urn:microsoft.com/office/officeart/2005/8/layout/cycle6"/>
    <dgm:cxn modelId="{5E772800-B41F-49AA-A8D9-E7F39355E8EA}" type="presOf" srcId="{7B616E9C-6D7D-4384-AA92-14EE18A1B120}" destId="{B9F0628B-4A8B-4290-B596-396686AF2088}" srcOrd="0" destOrd="0" presId="urn:microsoft.com/office/officeart/2005/8/layout/cycle6"/>
    <dgm:cxn modelId="{F217798C-CAEE-42FF-92BE-37758047A9E3}" type="presOf" srcId="{153108AE-3FF9-4F1F-9409-746DADA29FBC}" destId="{4C90B29F-A17B-4EAB-9BD7-BFF03C7970DB}" srcOrd="0" destOrd="0" presId="urn:microsoft.com/office/officeart/2005/8/layout/cycle6"/>
    <dgm:cxn modelId="{CA9DC67E-29FF-4EDB-BA45-C9631EB1E362}" type="presOf" srcId="{44619882-8273-44D4-B5E3-E96956B76D31}" destId="{2B3D6539-D295-42F5-92C9-F16048D43937}" srcOrd="0" destOrd="0" presId="urn:microsoft.com/office/officeart/2005/8/layout/cycle6"/>
    <dgm:cxn modelId="{7BEBA3E9-C8D7-4614-873F-E3D9410FBFBF}" type="presOf" srcId="{4FA8D82C-A8CB-4DC1-9ED0-131D3373696F}" destId="{B045FF4B-5868-4228-8F61-DC7C0CBE9B6C}" srcOrd="0" destOrd="0" presId="urn:microsoft.com/office/officeart/2005/8/layout/cycle6"/>
    <dgm:cxn modelId="{76245693-036B-465B-BAF3-2B22D1959594}" srcId="{18977200-7120-40B0-BEED-07AC760E4E9E}" destId="{CF645A8B-85E6-41F5-8A56-9FD1FF04D31B}" srcOrd="4" destOrd="0" parTransId="{C0818799-F354-4EC0-9924-BFE5851C42B5}" sibTransId="{9CDA3DF2-14B0-4C8D-BB69-6AD7EDAEB2A2}"/>
    <dgm:cxn modelId="{FA0FA5C7-A061-4A73-8EAE-039ACF3E76B9}" type="presOf" srcId="{28191979-E124-4765-80BD-8057BE806105}" destId="{4EE95998-9485-4EDD-B44A-8D103DD0D742}" srcOrd="0" destOrd="0" presId="urn:microsoft.com/office/officeart/2005/8/layout/cycle6"/>
    <dgm:cxn modelId="{5BB111DF-058D-4528-A103-FE87C4518C27}" type="presOf" srcId="{CF645A8B-85E6-41F5-8A56-9FD1FF04D31B}" destId="{61D3BE21-2F68-408F-AD77-FD673395E089}" srcOrd="0" destOrd="0" presId="urn:microsoft.com/office/officeart/2005/8/layout/cycle6"/>
    <dgm:cxn modelId="{89166937-572F-4C24-8B01-7581D9287C11}" srcId="{18977200-7120-40B0-BEED-07AC760E4E9E}" destId="{E887952C-9A4A-48F0-AA8D-E78B0A45F927}" srcOrd="5" destOrd="0" parTransId="{3EB2C33D-A0F7-4372-8E43-A6CC792D3882}" sibTransId="{4FA8D82C-A8CB-4DC1-9ED0-131D3373696F}"/>
    <dgm:cxn modelId="{0D9A3AF4-4226-406C-AF6C-FADED66D5E0D}" type="presParOf" srcId="{B04F1BF1-E52A-49D8-A12E-6AF0E1F02FB7}" destId="{B3CB753A-6CAF-4248-9C6D-1B47FA7AD669}" srcOrd="0" destOrd="0" presId="urn:microsoft.com/office/officeart/2005/8/layout/cycle6"/>
    <dgm:cxn modelId="{5AC10C69-2F5A-4F6F-BC68-A6D66A1764FA}" type="presParOf" srcId="{B04F1BF1-E52A-49D8-A12E-6AF0E1F02FB7}" destId="{5A6B395F-A8FC-4DB2-A057-DE041E901034}" srcOrd="1" destOrd="0" presId="urn:microsoft.com/office/officeart/2005/8/layout/cycle6"/>
    <dgm:cxn modelId="{F5489D08-B5F1-4906-A1A1-B35FD2FF6134}" type="presParOf" srcId="{B04F1BF1-E52A-49D8-A12E-6AF0E1F02FB7}" destId="{4EE95998-9485-4EDD-B44A-8D103DD0D742}" srcOrd="2" destOrd="0" presId="urn:microsoft.com/office/officeart/2005/8/layout/cycle6"/>
    <dgm:cxn modelId="{4B321960-B2C2-4F24-A3F6-5861AC2F5B3D}" type="presParOf" srcId="{B04F1BF1-E52A-49D8-A12E-6AF0E1F02FB7}" destId="{11E12617-358D-4A9F-AA00-0FF81AE40FDA}" srcOrd="3" destOrd="0" presId="urn:microsoft.com/office/officeart/2005/8/layout/cycle6"/>
    <dgm:cxn modelId="{FB0D4F65-7C47-413E-A2D2-0E3D32815030}" type="presParOf" srcId="{B04F1BF1-E52A-49D8-A12E-6AF0E1F02FB7}" destId="{AA0F0882-06E4-4ADC-B983-D9B30B5CD03D}" srcOrd="4" destOrd="0" presId="urn:microsoft.com/office/officeart/2005/8/layout/cycle6"/>
    <dgm:cxn modelId="{CAFC3A67-D968-40AB-8A98-2E0CB37B144E}" type="presParOf" srcId="{B04F1BF1-E52A-49D8-A12E-6AF0E1F02FB7}" destId="{4C90B29F-A17B-4EAB-9BD7-BFF03C7970DB}" srcOrd="5" destOrd="0" presId="urn:microsoft.com/office/officeart/2005/8/layout/cycle6"/>
    <dgm:cxn modelId="{5CBBDDD0-96EC-484F-8395-BE17E318326A}" type="presParOf" srcId="{B04F1BF1-E52A-49D8-A12E-6AF0E1F02FB7}" destId="{C61834F2-BF5F-4CF9-9E47-5047A0A2DDD3}" srcOrd="6" destOrd="0" presId="urn:microsoft.com/office/officeart/2005/8/layout/cycle6"/>
    <dgm:cxn modelId="{A28D1A8E-19E8-4E87-A49B-F5F74F02E84D}" type="presParOf" srcId="{B04F1BF1-E52A-49D8-A12E-6AF0E1F02FB7}" destId="{95FA21FA-C439-471E-B193-99F41C2D20A1}" srcOrd="7" destOrd="0" presId="urn:microsoft.com/office/officeart/2005/8/layout/cycle6"/>
    <dgm:cxn modelId="{D19CA3AF-FF05-482E-8E7A-C88742F8B9F2}" type="presParOf" srcId="{B04F1BF1-E52A-49D8-A12E-6AF0E1F02FB7}" destId="{2B3D6539-D295-42F5-92C9-F16048D43937}" srcOrd="8" destOrd="0" presId="urn:microsoft.com/office/officeart/2005/8/layout/cycle6"/>
    <dgm:cxn modelId="{8DFEE0F0-53C5-4E81-8931-697D127E9252}" type="presParOf" srcId="{B04F1BF1-E52A-49D8-A12E-6AF0E1F02FB7}" destId="{B9F0628B-4A8B-4290-B596-396686AF2088}" srcOrd="9" destOrd="0" presId="urn:microsoft.com/office/officeart/2005/8/layout/cycle6"/>
    <dgm:cxn modelId="{B078D8EB-20F5-46AD-822A-E92C79BA3237}" type="presParOf" srcId="{B04F1BF1-E52A-49D8-A12E-6AF0E1F02FB7}" destId="{3ABEBFB4-DD37-45A0-A128-3CE3BAA23DF2}" srcOrd="10" destOrd="0" presId="urn:microsoft.com/office/officeart/2005/8/layout/cycle6"/>
    <dgm:cxn modelId="{FF05A453-B360-4018-80D9-935D2BBD5F82}" type="presParOf" srcId="{B04F1BF1-E52A-49D8-A12E-6AF0E1F02FB7}" destId="{82502193-0F38-4B3D-9548-D05A92C5D5FA}" srcOrd="11" destOrd="0" presId="urn:microsoft.com/office/officeart/2005/8/layout/cycle6"/>
    <dgm:cxn modelId="{B893320D-2FD5-4D33-954C-EAE24C31EE11}" type="presParOf" srcId="{B04F1BF1-E52A-49D8-A12E-6AF0E1F02FB7}" destId="{61D3BE21-2F68-408F-AD77-FD673395E089}" srcOrd="12" destOrd="0" presId="urn:microsoft.com/office/officeart/2005/8/layout/cycle6"/>
    <dgm:cxn modelId="{E8C36A5E-2CB8-4935-A66B-C16AF0940FC0}" type="presParOf" srcId="{B04F1BF1-E52A-49D8-A12E-6AF0E1F02FB7}" destId="{C979FA02-20A6-4543-858A-E4BC023B6349}" srcOrd="13" destOrd="0" presId="urn:microsoft.com/office/officeart/2005/8/layout/cycle6"/>
    <dgm:cxn modelId="{840BDFD0-485F-44E3-B839-22918E12243A}" type="presParOf" srcId="{B04F1BF1-E52A-49D8-A12E-6AF0E1F02FB7}" destId="{5505667E-0A95-484F-88A5-57CB7BF999B3}" srcOrd="14" destOrd="0" presId="urn:microsoft.com/office/officeart/2005/8/layout/cycle6"/>
    <dgm:cxn modelId="{234B0883-F8D9-4A6B-834A-DDEC1D15AF78}" type="presParOf" srcId="{B04F1BF1-E52A-49D8-A12E-6AF0E1F02FB7}" destId="{E08F78C8-BA32-4B63-998C-D929906529C7}" srcOrd="15" destOrd="0" presId="urn:microsoft.com/office/officeart/2005/8/layout/cycle6"/>
    <dgm:cxn modelId="{1B9463FE-EB54-470E-9C74-781EA52D0DCC}" type="presParOf" srcId="{B04F1BF1-E52A-49D8-A12E-6AF0E1F02FB7}" destId="{71B50911-BB0D-4393-B372-2C5898E4F0E9}" srcOrd="16" destOrd="0" presId="urn:microsoft.com/office/officeart/2005/8/layout/cycle6"/>
    <dgm:cxn modelId="{0FDE4DA5-F22C-4314-8809-1F7D41851F87}" type="presParOf" srcId="{B04F1BF1-E52A-49D8-A12E-6AF0E1F02FB7}" destId="{B045FF4B-5868-4228-8F61-DC7C0CBE9B6C}"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Bao gồm</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smtClean="0"/>
            <a:t>máy phát động lực</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06204A61-DD85-43BB-8848-4D9C61F93FA9}">
      <dgm:prSet phldrT="[Text]" custT="1"/>
      <dgm:spPr>
        <a:solidFill>
          <a:schemeClr val="accent5">
            <a:lumMod val="50000"/>
          </a:schemeClr>
        </a:solidFill>
      </dgm:spPr>
      <dgm:t>
        <a:bodyPr/>
        <a:lstStyle/>
        <a:p>
          <a:r>
            <a:rPr lang="en-US" sz="2400" smtClean="0"/>
            <a:t>máy biến áp</a:t>
          </a:r>
          <a:endParaRPr lang="en-US" sz="2400" i="0">
            <a:latin typeface="Times New Roman" panose="02020603050405020304" pitchFamily="18" charset="0"/>
            <a:cs typeface="Times New Roman" panose="02020603050405020304" pitchFamily="18" charset="0"/>
          </a:endParaRPr>
        </a:p>
      </dgm:t>
    </dgm:pt>
    <dgm:pt modelId="{096769CA-6AAB-45A8-A066-1DDA873F4ADE}" type="parTrans" cxnId="{F6B381CD-F204-4BEF-9C8F-7D045F021174}">
      <dgm:prSet/>
      <dgm:spPr>
        <a:solidFill>
          <a:schemeClr val="accent1">
            <a:lumMod val="75000"/>
          </a:schemeClr>
        </a:solidFill>
      </dgm:spPr>
      <dgm:t>
        <a:bodyPr/>
        <a:lstStyle/>
        <a:p>
          <a:endParaRPr lang="en-US"/>
        </a:p>
      </dgm:t>
    </dgm:pt>
    <dgm:pt modelId="{162CBF06-2FA8-4D79-891F-724432E4C8EC}" type="sibTrans" cxnId="{F6B381CD-F204-4BEF-9C8F-7D045F021174}">
      <dgm:prSet/>
      <dgm:spPr/>
      <dgm:t>
        <a:bodyPr/>
        <a:lstStyle/>
        <a:p>
          <a:endParaRPr lang="en-US"/>
        </a:p>
      </dgm:t>
    </dgm:pt>
    <dgm:pt modelId="{CCF98691-462C-4850-9164-BF1A234141B3}">
      <dgm:prSet phldrT="[Text]" custT="1"/>
      <dgm:spPr>
        <a:solidFill>
          <a:srgbClr val="6600CC"/>
        </a:solidFill>
      </dgm:spPr>
      <dgm:t>
        <a:bodyPr/>
        <a:lstStyle/>
        <a:p>
          <a:r>
            <a:rPr lang="en-US" sz="2800" smtClean="0"/>
            <a:t>Vv, ..., ...</a:t>
          </a:r>
          <a:endParaRPr lang="en-US" sz="2800" i="0">
            <a:latin typeface="Times New Roman" panose="02020603050405020304" pitchFamily="18" charset="0"/>
            <a:cs typeface="Times New Roman" panose="02020603050405020304" pitchFamily="18" charset="0"/>
          </a:endParaRPr>
        </a:p>
      </dgm:t>
    </dgm:pt>
    <dgm:pt modelId="{BAED8E85-891F-4598-9B7A-FDAD65BE7E07}" type="parTrans" cxnId="{66678B83-C37E-459D-AA98-FD781BD31F99}">
      <dgm:prSet/>
      <dgm:spPr>
        <a:solidFill>
          <a:schemeClr val="accent1">
            <a:lumMod val="75000"/>
          </a:schemeClr>
        </a:solidFill>
      </dgm:spPr>
      <dgm:t>
        <a:bodyPr/>
        <a:lstStyle/>
        <a:p>
          <a:endParaRPr lang="en-US"/>
        </a:p>
      </dgm:t>
    </dgm:pt>
    <dgm:pt modelId="{CD5A24C1-B682-4860-BDF3-1B62AB9E634A}" type="sibTrans" cxnId="{66678B83-C37E-459D-AA98-FD781BD31F99}">
      <dgm:prSet/>
      <dgm:spPr/>
      <dgm:t>
        <a:bodyPr/>
        <a:lstStyle/>
        <a:p>
          <a:endParaRPr lang="en-US"/>
        </a:p>
      </dgm:t>
    </dgm:pt>
    <dgm:pt modelId="{4B025C2E-26F3-4563-8CD7-1534D5670046}">
      <dgm:prSet phldrT="[Text]" custT="1"/>
      <dgm:spPr>
        <a:solidFill>
          <a:srgbClr val="0070C0"/>
        </a:solidFill>
      </dgm:spPr>
      <dgm:t>
        <a:bodyPr/>
        <a:lstStyle/>
        <a:p>
          <a:r>
            <a:rPr lang="en-US" sz="2800" smtClean="0"/>
            <a:t>máy phát điện</a:t>
          </a:r>
          <a:endParaRPr lang="en-US" sz="2800" i="0">
            <a:latin typeface="Times New Roman" panose="02020603050405020304" pitchFamily="18" charset="0"/>
            <a:cs typeface="Times New Roman" panose="02020603050405020304" pitchFamily="18" charset="0"/>
          </a:endParaRPr>
        </a:p>
      </dgm:t>
    </dgm:pt>
    <dgm:pt modelId="{813A061B-D3E6-417F-ACC7-87C2437279AA}" type="sibTrans" cxnId="{6F56EA7C-DC7D-4CFD-9063-3FEEB6BF6B3A}">
      <dgm:prSet/>
      <dgm:spPr/>
      <dgm:t>
        <a:bodyPr/>
        <a:lstStyle/>
        <a:p>
          <a:endParaRPr lang="en-US"/>
        </a:p>
      </dgm:t>
    </dgm:pt>
    <dgm:pt modelId="{A5A8F11A-C59E-46E1-8338-282483791492}" type="parTrans" cxnId="{6F56EA7C-DC7D-4CFD-9063-3FEEB6BF6B3A}">
      <dgm:prSet/>
      <dgm:spPr>
        <a:solidFill>
          <a:schemeClr val="accent1">
            <a:lumMod val="75000"/>
          </a:schemeClr>
        </a:solidFill>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4"/>
      <dgm:spPr/>
      <dgm:t>
        <a:bodyPr/>
        <a:lstStyle/>
        <a:p>
          <a:endParaRPr lang="en-US"/>
        </a:p>
      </dgm:t>
    </dgm:pt>
    <dgm:pt modelId="{9B58582B-6F06-4BD9-84D4-257E7F768679}" type="pres">
      <dgm:prSet presAssocID="{2EF38C11-A801-47E5-87E2-3B4D9F5FA0DB}" presName="node" presStyleLbl="node1" presStyleIdx="0" presStyleCnt="4">
        <dgm:presLayoutVars>
          <dgm:bulletEnabled val="1"/>
        </dgm:presLayoutVars>
      </dgm:prSet>
      <dgm:spPr/>
      <dgm:t>
        <a:bodyPr/>
        <a:lstStyle/>
        <a:p>
          <a:endParaRPr lang="en-US"/>
        </a:p>
      </dgm:t>
    </dgm:pt>
    <dgm:pt modelId="{3C59882B-8295-471D-89B2-F1122968FE30}" type="pres">
      <dgm:prSet presAssocID="{A5A8F11A-C59E-46E1-8338-282483791492}" presName="parTrans" presStyleLbl="bgSibTrans2D1" presStyleIdx="1" presStyleCnt="4"/>
      <dgm:spPr/>
      <dgm:t>
        <a:bodyPr/>
        <a:lstStyle/>
        <a:p>
          <a:endParaRPr lang="en-US"/>
        </a:p>
      </dgm:t>
    </dgm:pt>
    <dgm:pt modelId="{1DAF5672-F275-408D-AD90-D78999AC253B}" type="pres">
      <dgm:prSet presAssocID="{4B025C2E-26F3-4563-8CD7-1534D5670046}" presName="node" presStyleLbl="node1" presStyleIdx="1" presStyleCnt="4">
        <dgm:presLayoutVars>
          <dgm:bulletEnabled val="1"/>
        </dgm:presLayoutVars>
      </dgm:prSet>
      <dgm:spPr/>
      <dgm:t>
        <a:bodyPr/>
        <a:lstStyle/>
        <a:p>
          <a:endParaRPr lang="en-US"/>
        </a:p>
      </dgm:t>
    </dgm:pt>
    <dgm:pt modelId="{7626CE05-091C-4461-8D7E-315F70CA2C19}" type="pres">
      <dgm:prSet presAssocID="{096769CA-6AAB-45A8-A066-1DDA873F4ADE}" presName="parTrans" presStyleLbl="bgSibTrans2D1" presStyleIdx="2" presStyleCnt="4"/>
      <dgm:spPr/>
      <dgm:t>
        <a:bodyPr/>
        <a:lstStyle/>
        <a:p>
          <a:endParaRPr lang="en-US"/>
        </a:p>
      </dgm:t>
    </dgm:pt>
    <dgm:pt modelId="{D6403D31-26AC-4DB3-A253-7892CAC1487A}" type="pres">
      <dgm:prSet presAssocID="{06204A61-DD85-43BB-8848-4D9C61F93FA9}" presName="node" presStyleLbl="node1" presStyleIdx="2" presStyleCnt="4">
        <dgm:presLayoutVars>
          <dgm:bulletEnabled val="1"/>
        </dgm:presLayoutVars>
      </dgm:prSet>
      <dgm:spPr/>
      <dgm:t>
        <a:bodyPr/>
        <a:lstStyle/>
        <a:p>
          <a:endParaRPr lang="en-US"/>
        </a:p>
      </dgm:t>
    </dgm:pt>
    <dgm:pt modelId="{5E21EA82-D716-41D7-9852-C9102ECF797E}" type="pres">
      <dgm:prSet presAssocID="{BAED8E85-891F-4598-9B7A-FDAD65BE7E07}" presName="parTrans" presStyleLbl="bgSibTrans2D1" presStyleIdx="3" presStyleCnt="4"/>
      <dgm:spPr/>
      <dgm:t>
        <a:bodyPr/>
        <a:lstStyle/>
        <a:p>
          <a:endParaRPr lang="en-US"/>
        </a:p>
      </dgm:t>
    </dgm:pt>
    <dgm:pt modelId="{38529B5E-7062-4134-8B99-C7E6AF14050D}" type="pres">
      <dgm:prSet presAssocID="{CCF98691-462C-4850-9164-BF1A234141B3}" presName="node" presStyleLbl="node1" presStyleIdx="3" presStyleCnt="4">
        <dgm:presLayoutVars>
          <dgm:bulletEnabled val="1"/>
        </dgm:presLayoutVars>
      </dgm:prSet>
      <dgm:spPr/>
      <dgm:t>
        <a:bodyPr/>
        <a:lstStyle/>
        <a:p>
          <a:endParaRPr lang="en-US"/>
        </a:p>
      </dgm:t>
    </dgm:pt>
  </dgm:ptLst>
  <dgm:cxnLst>
    <dgm:cxn modelId="{6197C663-B67B-4377-921F-0954FF24AECD}" type="presOf" srcId="{176BD0E1-6D41-4215-9775-AFFEC183273F}" destId="{846B6A2C-BAC2-4F0E-A145-8289578E6E63}"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983780B1-3616-42DF-BD1F-A97ACF686D49}" type="presOf" srcId="{096769CA-6AAB-45A8-A066-1DDA873F4ADE}" destId="{7626CE05-091C-4461-8D7E-315F70CA2C19}" srcOrd="0" destOrd="0" presId="urn:microsoft.com/office/officeart/2005/8/layout/radial4"/>
    <dgm:cxn modelId="{8D8F7F64-4B48-434F-97DF-13D73EEE724D}" type="presOf" srcId="{06204A61-DD85-43BB-8848-4D9C61F93FA9}" destId="{D6403D31-26AC-4DB3-A253-7892CAC1487A}" srcOrd="0" destOrd="0" presId="urn:microsoft.com/office/officeart/2005/8/layout/radial4"/>
    <dgm:cxn modelId="{CAF3790B-2573-4CA2-8C80-AD75610D51DC}" type="presOf" srcId="{4B025C2E-26F3-4563-8CD7-1534D5670046}" destId="{1DAF5672-F275-408D-AD90-D78999AC253B}" srcOrd="0" destOrd="0" presId="urn:microsoft.com/office/officeart/2005/8/layout/radial4"/>
    <dgm:cxn modelId="{46FC56F2-6380-43D2-B460-097895CCEECF}" type="presOf" srcId="{A5A8F11A-C59E-46E1-8338-282483791492}" destId="{3C59882B-8295-471D-89B2-F1122968FE30}" srcOrd="0" destOrd="0" presId="urn:microsoft.com/office/officeart/2005/8/layout/radial4"/>
    <dgm:cxn modelId="{F6B381CD-F204-4BEF-9C8F-7D045F021174}" srcId="{6B07E11C-ED0B-47F3-A60D-D70D6114E5A2}" destId="{06204A61-DD85-43BB-8848-4D9C61F93FA9}" srcOrd="2" destOrd="0" parTransId="{096769CA-6AAB-45A8-A066-1DDA873F4ADE}" sibTransId="{162CBF06-2FA8-4D79-891F-724432E4C8EC}"/>
    <dgm:cxn modelId="{E510526E-B6C5-4E15-89D9-7E9D25FB3C52}" type="presOf" srcId="{8640089B-30C4-4CF9-A1E4-F7E151C2D612}" destId="{C6473B66-7E8E-4528-859A-60087DD7573D}"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9EEA0E9B-73EC-4EFE-97CB-E67DB4429B0A}" type="presOf" srcId="{CCF98691-462C-4850-9164-BF1A234141B3}" destId="{38529B5E-7062-4134-8B99-C7E6AF14050D}" srcOrd="0" destOrd="0" presId="urn:microsoft.com/office/officeart/2005/8/layout/radial4"/>
    <dgm:cxn modelId="{0CA6C8F1-2A4B-4313-9099-13AD43180D50}" type="presOf" srcId="{BAED8E85-891F-4598-9B7A-FDAD65BE7E07}" destId="{5E21EA82-D716-41D7-9852-C9102ECF797E}"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66678B83-C37E-459D-AA98-FD781BD31F99}" srcId="{6B07E11C-ED0B-47F3-A60D-D70D6114E5A2}" destId="{CCF98691-462C-4850-9164-BF1A234141B3}" srcOrd="3" destOrd="0" parTransId="{BAED8E85-891F-4598-9B7A-FDAD65BE7E07}" sibTransId="{CD5A24C1-B682-4860-BDF3-1B62AB9E634A}"/>
    <dgm:cxn modelId="{6F56EA7C-DC7D-4CFD-9063-3FEEB6BF6B3A}" srcId="{6B07E11C-ED0B-47F3-A60D-D70D6114E5A2}" destId="{4B025C2E-26F3-4563-8CD7-1534D5670046}" srcOrd="1" destOrd="0" parTransId="{A5A8F11A-C59E-46E1-8338-282483791492}" sibTransId="{813A061B-D3E6-417F-ACC7-87C2437279AA}"/>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36BBD1C-F039-4176-8738-47011DA87B2F}" type="presParOf" srcId="{C6473B66-7E8E-4528-859A-60087DD7573D}" destId="{3C59882B-8295-471D-89B2-F1122968FE30}" srcOrd="3" destOrd="0" presId="urn:microsoft.com/office/officeart/2005/8/layout/radial4"/>
    <dgm:cxn modelId="{BC4D9516-BFB2-46DC-9FCA-D32A480797AD}" type="presParOf" srcId="{C6473B66-7E8E-4528-859A-60087DD7573D}" destId="{1DAF5672-F275-408D-AD90-D78999AC253B}" srcOrd="4" destOrd="0" presId="urn:microsoft.com/office/officeart/2005/8/layout/radial4"/>
    <dgm:cxn modelId="{A6BB3B5C-9B66-471E-99CD-BBE6D9C495D2}" type="presParOf" srcId="{C6473B66-7E8E-4528-859A-60087DD7573D}" destId="{7626CE05-091C-4461-8D7E-315F70CA2C19}" srcOrd="5" destOrd="0" presId="urn:microsoft.com/office/officeart/2005/8/layout/radial4"/>
    <dgm:cxn modelId="{92730998-CBD0-4E43-9225-7C90833ADF7A}" type="presParOf" srcId="{C6473B66-7E8E-4528-859A-60087DD7573D}" destId="{D6403D31-26AC-4DB3-A253-7892CAC1487A}" srcOrd="6" destOrd="0" presId="urn:microsoft.com/office/officeart/2005/8/layout/radial4"/>
    <dgm:cxn modelId="{2113B0F0-D0DB-47DD-AC3E-64376639F524}" type="presParOf" srcId="{C6473B66-7E8E-4528-859A-60087DD7573D}" destId="{5E21EA82-D716-41D7-9852-C9102ECF797E}" srcOrd="7" destOrd="0" presId="urn:microsoft.com/office/officeart/2005/8/layout/radial4"/>
    <dgm:cxn modelId="{9925A044-6AF0-49D2-8444-05A2AB1D4FA4}" type="presParOf" srcId="{C6473B66-7E8E-4528-859A-60087DD7573D}" destId="{38529B5E-7062-4134-8B99-C7E6AF14050D}"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640089B-30C4-4CF9-A1E4-F7E151C2D61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B07E11C-ED0B-47F3-A60D-D70D6114E5A2}">
      <dgm:prSet phldrT="[Text]"/>
      <dgm:spPr>
        <a:solidFill>
          <a:srgbClr val="FFC000"/>
        </a:solidFill>
      </dgm:spPr>
      <dgm:t>
        <a:bodyPr/>
        <a:lstStyle/>
        <a:p>
          <a:r>
            <a:rPr kumimoji="0" lang="en-US" b="1" i="0" u="none" strike="noStrike"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Quy trình</a:t>
          </a:r>
          <a:endParaRPr lang="en-US">
            <a:solidFill>
              <a:schemeClr val="bg1"/>
            </a:solidFill>
          </a:endParaRPr>
        </a:p>
      </dgm:t>
    </dgm:pt>
    <dgm:pt modelId="{D908B8CC-D8D2-4963-9441-EE4982D523BD}" type="parTrans" cxnId="{4C4A5052-4859-4832-9F4F-0A3A61109449}">
      <dgm:prSet/>
      <dgm:spPr/>
      <dgm:t>
        <a:bodyPr/>
        <a:lstStyle/>
        <a:p>
          <a:endParaRPr lang="en-US"/>
        </a:p>
      </dgm:t>
    </dgm:pt>
    <dgm:pt modelId="{8ACAE431-5646-4949-9B4A-AA79BC39E76B}" type="sibTrans" cxnId="{4C4A5052-4859-4832-9F4F-0A3A61109449}">
      <dgm:prSet/>
      <dgm:spPr/>
      <dgm:t>
        <a:bodyPr/>
        <a:lstStyle/>
        <a:p>
          <a:endParaRPr lang="en-US"/>
        </a:p>
      </dgm:t>
    </dgm:pt>
    <dgm:pt modelId="{2EF38C11-A801-47E5-87E2-3B4D9F5FA0DB}">
      <dgm:prSet phldrT="[Text]" custT="1"/>
      <dgm:spPr>
        <a:solidFill>
          <a:srgbClr val="00B050"/>
        </a:solidFill>
      </dgm:spPr>
      <dgm:t>
        <a:bodyPr/>
        <a:lstStyle/>
        <a:p>
          <a:r>
            <a:rPr lang="en-US" sz="2800" b="1" i="1" smtClean="0"/>
            <a:t>Xây dựng mục tiêu</a:t>
          </a:r>
          <a:endParaRPr lang="en-US" sz="2800" i="0">
            <a:latin typeface="Times New Roman" panose="02020603050405020304" pitchFamily="18" charset="0"/>
            <a:cs typeface="Times New Roman" panose="02020603050405020304" pitchFamily="18" charset="0"/>
          </a:endParaRPr>
        </a:p>
      </dgm:t>
    </dgm:pt>
    <dgm:pt modelId="{176BD0E1-6D41-4215-9775-AFFEC183273F}" type="parTrans" cxnId="{C8A44667-C4D4-44B0-984B-81864F0C9233}">
      <dgm:prSet/>
      <dgm:spPr>
        <a:solidFill>
          <a:schemeClr val="accent1">
            <a:lumMod val="75000"/>
          </a:schemeClr>
        </a:solidFill>
      </dgm:spPr>
      <dgm:t>
        <a:bodyPr/>
        <a:lstStyle/>
        <a:p>
          <a:endParaRPr lang="en-US"/>
        </a:p>
      </dgm:t>
    </dgm:pt>
    <dgm:pt modelId="{87047376-9726-4ABC-9738-CCC7ACAAC08F}" type="sibTrans" cxnId="{C8A44667-C4D4-44B0-984B-81864F0C9233}">
      <dgm:prSet/>
      <dgm:spPr/>
      <dgm:t>
        <a:bodyPr/>
        <a:lstStyle/>
        <a:p>
          <a:endParaRPr lang="en-US"/>
        </a:p>
      </dgm:t>
    </dgm:pt>
    <dgm:pt modelId="{4F230262-B242-4841-A718-9D828FEFCE80}">
      <dgm:prSet phldrT="[Text]" custT="1"/>
      <dgm:spPr>
        <a:solidFill>
          <a:srgbClr val="00B0F0"/>
        </a:solidFill>
      </dgm:spPr>
      <dgm:t>
        <a:bodyPr/>
        <a:lstStyle/>
        <a:p>
          <a:r>
            <a:rPr lang="en-US" sz="2800" b="1" i="1" smtClean="0"/>
            <a:t>Cơ cấu tổ chức cho hoạt động bảo dưỡng</a:t>
          </a:r>
          <a:endParaRPr lang="en-US" sz="2800" i="0">
            <a:latin typeface="Times New Roman" panose="02020603050405020304" pitchFamily="18" charset="0"/>
            <a:cs typeface="Times New Roman" panose="02020603050405020304" pitchFamily="18" charset="0"/>
          </a:endParaRPr>
        </a:p>
      </dgm:t>
    </dgm:pt>
    <dgm:pt modelId="{A9681C63-25B6-4117-854C-E17C293A2B98}" type="parTrans" cxnId="{F8305E81-7CF7-4C5E-8CD3-679D99F88475}">
      <dgm:prSet/>
      <dgm:spPr>
        <a:solidFill>
          <a:schemeClr val="accent1">
            <a:lumMod val="75000"/>
          </a:schemeClr>
        </a:solidFill>
      </dgm:spPr>
      <dgm:t>
        <a:bodyPr/>
        <a:lstStyle/>
        <a:p>
          <a:endParaRPr lang="en-US"/>
        </a:p>
      </dgm:t>
    </dgm:pt>
    <dgm:pt modelId="{8178E121-36F6-4FBF-86C5-38B9ED717013}" type="sibTrans" cxnId="{F8305E81-7CF7-4C5E-8CD3-679D99F88475}">
      <dgm:prSet/>
      <dgm:spPr/>
      <dgm:t>
        <a:bodyPr/>
        <a:lstStyle/>
        <a:p>
          <a:endParaRPr lang="en-US"/>
        </a:p>
      </dgm:t>
    </dgm:pt>
    <dgm:pt modelId="{06204A61-DD85-43BB-8848-4D9C61F93FA9}">
      <dgm:prSet phldrT="[Text]" custT="1"/>
      <dgm:spPr>
        <a:solidFill>
          <a:schemeClr val="accent5">
            <a:lumMod val="50000"/>
          </a:schemeClr>
        </a:solidFill>
      </dgm:spPr>
      <dgm:t>
        <a:bodyPr/>
        <a:lstStyle/>
        <a:p>
          <a:r>
            <a:rPr lang="en-US" sz="2400" b="1" i="1" smtClean="0"/>
            <a:t>Lập kế hoạch bảo dưỡng định kỳ</a:t>
          </a:r>
          <a:endParaRPr lang="en-US" sz="2400" i="0">
            <a:latin typeface="Times New Roman" panose="02020603050405020304" pitchFamily="18" charset="0"/>
            <a:cs typeface="Times New Roman" panose="02020603050405020304" pitchFamily="18" charset="0"/>
          </a:endParaRPr>
        </a:p>
      </dgm:t>
    </dgm:pt>
    <dgm:pt modelId="{096769CA-6AAB-45A8-A066-1DDA873F4ADE}" type="parTrans" cxnId="{F6B381CD-F204-4BEF-9C8F-7D045F021174}">
      <dgm:prSet/>
      <dgm:spPr>
        <a:solidFill>
          <a:schemeClr val="accent1">
            <a:lumMod val="75000"/>
          </a:schemeClr>
        </a:solidFill>
      </dgm:spPr>
      <dgm:t>
        <a:bodyPr/>
        <a:lstStyle/>
        <a:p>
          <a:endParaRPr lang="en-US"/>
        </a:p>
      </dgm:t>
    </dgm:pt>
    <dgm:pt modelId="{162CBF06-2FA8-4D79-891F-724432E4C8EC}" type="sibTrans" cxnId="{F6B381CD-F204-4BEF-9C8F-7D045F021174}">
      <dgm:prSet/>
      <dgm:spPr/>
      <dgm:t>
        <a:bodyPr/>
        <a:lstStyle/>
        <a:p>
          <a:endParaRPr lang="en-US"/>
        </a:p>
      </dgm:t>
    </dgm:pt>
    <dgm:pt modelId="{4B025C2E-26F3-4563-8CD7-1534D5670046}">
      <dgm:prSet phldrT="[Text]" custT="1"/>
      <dgm:spPr>
        <a:solidFill>
          <a:srgbClr val="0070C0"/>
        </a:solidFill>
      </dgm:spPr>
      <dgm:t>
        <a:bodyPr/>
        <a:lstStyle/>
        <a:p>
          <a:r>
            <a:rPr lang="en-US" sz="2400" b="1" i="1" smtClean="0"/>
            <a:t>Chọn hình thức bảo dưỡng phù hợp với từng loại thiết bị</a:t>
          </a:r>
          <a:endParaRPr lang="en-US" sz="2400" i="0">
            <a:latin typeface="Times New Roman" panose="02020603050405020304" pitchFamily="18" charset="0"/>
            <a:cs typeface="Times New Roman" panose="02020603050405020304" pitchFamily="18" charset="0"/>
          </a:endParaRPr>
        </a:p>
      </dgm:t>
    </dgm:pt>
    <dgm:pt modelId="{A5A8F11A-C59E-46E1-8338-282483791492}" type="parTrans" cxnId="{6F56EA7C-DC7D-4CFD-9063-3FEEB6BF6B3A}">
      <dgm:prSet/>
      <dgm:spPr>
        <a:solidFill>
          <a:schemeClr val="accent1">
            <a:lumMod val="75000"/>
          </a:schemeClr>
        </a:solidFill>
      </dgm:spPr>
      <dgm:t>
        <a:bodyPr/>
        <a:lstStyle/>
        <a:p>
          <a:endParaRPr lang="en-US"/>
        </a:p>
      </dgm:t>
    </dgm:pt>
    <dgm:pt modelId="{813A061B-D3E6-417F-ACC7-87C2437279AA}" type="sibTrans" cxnId="{6F56EA7C-DC7D-4CFD-9063-3FEEB6BF6B3A}">
      <dgm:prSet/>
      <dgm:spPr/>
      <dgm:t>
        <a:bodyPr/>
        <a:lstStyle/>
        <a:p>
          <a:endParaRPr lang="en-US"/>
        </a:p>
      </dgm:t>
    </dgm:pt>
    <dgm:pt modelId="{C6473B66-7E8E-4528-859A-60087DD7573D}" type="pres">
      <dgm:prSet presAssocID="{8640089B-30C4-4CF9-A1E4-F7E151C2D612}" presName="cycle" presStyleCnt="0">
        <dgm:presLayoutVars>
          <dgm:chMax val="1"/>
          <dgm:dir/>
          <dgm:animLvl val="ctr"/>
          <dgm:resizeHandles val="exact"/>
        </dgm:presLayoutVars>
      </dgm:prSet>
      <dgm:spPr/>
      <dgm:t>
        <a:bodyPr/>
        <a:lstStyle/>
        <a:p>
          <a:endParaRPr lang="en-US"/>
        </a:p>
      </dgm:t>
    </dgm:pt>
    <dgm:pt modelId="{9F5A11AD-709B-43DD-86D0-7AE98BD6D267}" type="pres">
      <dgm:prSet presAssocID="{6B07E11C-ED0B-47F3-A60D-D70D6114E5A2}" presName="centerShape" presStyleLbl="node0" presStyleIdx="0" presStyleCnt="1"/>
      <dgm:spPr/>
      <dgm:t>
        <a:bodyPr/>
        <a:lstStyle/>
        <a:p>
          <a:endParaRPr lang="en-US"/>
        </a:p>
      </dgm:t>
    </dgm:pt>
    <dgm:pt modelId="{846B6A2C-BAC2-4F0E-A145-8289578E6E63}" type="pres">
      <dgm:prSet presAssocID="{176BD0E1-6D41-4215-9775-AFFEC183273F}" presName="parTrans" presStyleLbl="bgSibTrans2D1" presStyleIdx="0" presStyleCnt="4"/>
      <dgm:spPr/>
      <dgm:t>
        <a:bodyPr/>
        <a:lstStyle/>
        <a:p>
          <a:endParaRPr lang="en-US"/>
        </a:p>
      </dgm:t>
    </dgm:pt>
    <dgm:pt modelId="{9B58582B-6F06-4BD9-84D4-257E7F768679}" type="pres">
      <dgm:prSet presAssocID="{2EF38C11-A801-47E5-87E2-3B4D9F5FA0DB}" presName="node" presStyleLbl="node1" presStyleIdx="0" presStyleCnt="4">
        <dgm:presLayoutVars>
          <dgm:bulletEnabled val="1"/>
        </dgm:presLayoutVars>
      </dgm:prSet>
      <dgm:spPr/>
      <dgm:t>
        <a:bodyPr/>
        <a:lstStyle/>
        <a:p>
          <a:endParaRPr lang="en-US"/>
        </a:p>
      </dgm:t>
    </dgm:pt>
    <dgm:pt modelId="{3C59882B-8295-471D-89B2-F1122968FE30}" type="pres">
      <dgm:prSet presAssocID="{A5A8F11A-C59E-46E1-8338-282483791492}" presName="parTrans" presStyleLbl="bgSibTrans2D1" presStyleIdx="1" presStyleCnt="4"/>
      <dgm:spPr/>
      <dgm:t>
        <a:bodyPr/>
        <a:lstStyle/>
        <a:p>
          <a:endParaRPr lang="en-US"/>
        </a:p>
      </dgm:t>
    </dgm:pt>
    <dgm:pt modelId="{1DAF5672-F275-408D-AD90-D78999AC253B}" type="pres">
      <dgm:prSet presAssocID="{4B025C2E-26F3-4563-8CD7-1534D5670046}" presName="node" presStyleLbl="node1" presStyleIdx="1" presStyleCnt="4">
        <dgm:presLayoutVars>
          <dgm:bulletEnabled val="1"/>
        </dgm:presLayoutVars>
      </dgm:prSet>
      <dgm:spPr/>
      <dgm:t>
        <a:bodyPr/>
        <a:lstStyle/>
        <a:p>
          <a:endParaRPr lang="en-US"/>
        </a:p>
      </dgm:t>
    </dgm:pt>
    <dgm:pt modelId="{AA69CDA2-378C-4155-BD07-D75BB04AD3D5}" type="pres">
      <dgm:prSet presAssocID="{A9681C63-25B6-4117-854C-E17C293A2B98}" presName="parTrans" presStyleLbl="bgSibTrans2D1" presStyleIdx="2" presStyleCnt="4"/>
      <dgm:spPr/>
      <dgm:t>
        <a:bodyPr/>
        <a:lstStyle/>
        <a:p>
          <a:endParaRPr lang="en-US"/>
        </a:p>
      </dgm:t>
    </dgm:pt>
    <dgm:pt modelId="{6EBB2CAE-A60B-4377-9D9B-75D9FF6502D3}" type="pres">
      <dgm:prSet presAssocID="{4F230262-B242-4841-A718-9D828FEFCE80}" presName="node" presStyleLbl="node1" presStyleIdx="2" presStyleCnt="4">
        <dgm:presLayoutVars>
          <dgm:bulletEnabled val="1"/>
        </dgm:presLayoutVars>
      </dgm:prSet>
      <dgm:spPr/>
      <dgm:t>
        <a:bodyPr/>
        <a:lstStyle/>
        <a:p>
          <a:endParaRPr lang="en-US"/>
        </a:p>
      </dgm:t>
    </dgm:pt>
    <dgm:pt modelId="{7626CE05-091C-4461-8D7E-315F70CA2C19}" type="pres">
      <dgm:prSet presAssocID="{096769CA-6AAB-45A8-A066-1DDA873F4ADE}" presName="parTrans" presStyleLbl="bgSibTrans2D1" presStyleIdx="3" presStyleCnt="4"/>
      <dgm:spPr/>
      <dgm:t>
        <a:bodyPr/>
        <a:lstStyle/>
        <a:p>
          <a:endParaRPr lang="en-US"/>
        </a:p>
      </dgm:t>
    </dgm:pt>
    <dgm:pt modelId="{D6403D31-26AC-4DB3-A253-7892CAC1487A}" type="pres">
      <dgm:prSet presAssocID="{06204A61-DD85-43BB-8848-4D9C61F93FA9}" presName="node" presStyleLbl="node1" presStyleIdx="3" presStyleCnt="4">
        <dgm:presLayoutVars>
          <dgm:bulletEnabled val="1"/>
        </dgm:presLayoutVars>
      </dgm:prSet>
      <dgm:spPr/>
      <dgm:t>
        <a:bodyPr/>
        <a:lstStyle/>
        <a:p>
          <a:endParaRPr lang="en-US"/>
        </a:p>
      </dgm:t>
    </dgm:pt>
  </dgm:ptLst>
  <dgm:cxnLst>
    <dgm:cxn modelId="{983780B1-3616-42DF-BD1F-A97ACF686D49}" type="presOf" srcId="{096769CA-6AAB-45A8-A066-1DDA873F4ADE}" destId="{7626CE05-091C-4461-8D7E-315F70CA2C19}" srcOrd="0" destOrd="0" presId="urn:microsoft.com/office/officeart/2005/8/layout/radial4"/>
    <dgm:cxn modelId="{46FC56F2-6380-43D2-B460-097895CCEECF}" type="presOf" srcId="{A5A8F11A-C59E-46E1-8338-282483791492}" destId="{3C59882B-8295-471D-89B2-F1122968FE30}" srcOrd="0" destOrd="0" presId="urn:microsoft.com/office/officeart/2005/8/layout/radial4"/>
    <dgm:cxn modelId="{6197C663-B67B-4377-921F-0954FF24AECD}" type="presOf" srcId="{176BD0E1-6D41-4215-9775-AFFEC183273F}" destId="{846B6A2C-BAC2-4F0E-A145-8289578E6E63}" srcOrd="0" destOrd="0" presId="urn:microsoft.com/office/officeart/2005/8/layout/radial4"/>
    <dgm:cxn modelId="{C8A44667-C4D4-44B0-984B-81864F0C9233}" srcId="{6B07E11C-ED0B-47F3-A60D-D70D6114E5A2}" destId="{2EF38C11-A801-47E5-87E2-3B4D9F5FA0DB}" srcOrd="0" destOrd="0" parTransId="{176BD0E1-6D41-4215-9775-AFFEC183273F}" sibTransId="{87047376-9726-4ABC-9738-CCC7ACAAC08F}"/>
    <dgm:cxn modelId="{6F56EA7C-DC7D-4CFD-9063-3FEEB6BF6B3A}" srcId="{6B07E11C-ED0B-47F3-A60D-D70D6114E5A2}" destId="{4B025C2E-26F3-4563-8CD7-1534D5670046}" srcOrd="1" destOrd="0" parTransId="{A5A8F11A-C59E-46E1-8338-282483791492}" sibTransId="{813A061B-D3E6-417F-ACC7-87C2437279AA}"/>
    <dgm:cxn modelId="{D22FDF6C-D765-4050-95D3-3E2F5B412AED}" type="presOf" srcId="{4F230262-B242-4841-A718-9D828FEFCE80}" destId="{6EBB2CAE-A60B-4377-9D9B-75D9FF6502D3}" srcOrd="0" destOrd="0" presId="urn:microsoft.com/office/officeart/2005/8/layout/radial4"/>
    <dgm:cxn modelId="{8D8F7F64-4B48-434F-97DF-13D73EEE724D}" type="presOf" srcId="{06204A61-DD85-43BB-8848-4D9C61F93FA9}" destId="{D6403D31-26AC-4DB3-A253-7892CAC1487A}" srcOrd="0" destOrd="0" presId="urn:microsoft.com/office/officeart/2005/8/layout/radial4"/>
    <dgm:cxn modelId="{5022ADE2-109E-4125-93A3-6CBAB671419E}" type="presOf" srcId="{2EF38C11-A801-47E5-87E2-3B4D9F5FA0DB}" destId="{9B58582B-6F06-4BD9-84D4-257E7F768679}" srcOrd="0" destOrd="0" presId="urn:microsoft.com/office/officeart/2005/8/layout/radial4"/>
    <dgm:cxn modelId="{E510526E-B6C5-4E15-89D9-7E9D25FB3C52}" type="presOf" srcId="{8640089B-30C4-4CF9-A1E4-F7E151C2D612}" destId="{C6473B66-7E8E-4528-859A-60087DD7573D}" srcOrd="0" destOrd="0" presId="urn:microsoft.com/office/officeart/2005/8/layout/radial4"/>
    <dgm:cxn modelId="{CAF3790B-2573-4CA2-8C80-AD75610D51DC}" type="presOf" srcId="{4B025C2E-26F3-4563-8CD7-1534D5670046}" destId="{1DAF5672-F275-408D-AD90-D78999AC253B}" srcOrd="0" destOrd="0" presId="urn:microsoft.com/office/officeart/2005/8/layout/radial4"/>
    <dgm:cxn modelId="{F6B381CD-F204-4BEF-9C8F-7D045F021174}" srcId="{6B07E11C-ED0B-47F3-A60D-D70D6114E5A2}" destId="{06204A61-DD85-43BB-8848-4D9C61F93FA9}" srcOrd="3" destOrd="0" parTransId="{096769CA-6AAB-45A8-A066-1DDA873F4ADE}" sibTransId="{162CBF06-2FA8-4D79-891F-724432E4C8EC}"/>
    <dgm:cxn modelId="{DA37FBA9-3854-4F5F-90B0-4309DFB2C5BA}" type="presOf" srcId="{A9681C63-25B6-4117-854C-E17C293A2B98}" destId="{AA69CDA2-378C-4155-BD07-D75BB04AD3D5}" srcOrd="0" destOrd="0" presId="urn:microsoft.com/office/officeart/2005/8/layout/radial4"/>
    <dgm:cxn modelId="{9BE8952D-F91B-4DC4-94B2-A6D3D687B202}" type="presOf" srcId="{6B07E11C-ED0B-47F3-A60D-D70D6114E5A2}" destId="{9F5A11AD-709B-43DD-86D0-7AE98BD6D267}" srcOrd="0" destOrd="0" presId="urn:microsoft.com/office/officeart/2005/8/layout/radial4"/>
    <dgm:cxn modelId="{4C4A5052-4859-4832-9F4F-0A3A61109449}" srcId="{8640089B-30C4-4CF9-A1E4-F7E151C2D612}" destId="{6B07E11C-ED0B-47F3-A60D-D70D6114E5A2}" srcOrd="0" destOrd="0" parTransId="{D908B8CC-D8D2-4963-9441-EE4982D523BD}" sibTransId="{8ACAE431-5646-4949-9B4A-AA79BC39E76B}"/>
    <dgm:cxn modelId="{F8305E81-7CF7-4C5E-8CD3-679D99F88475}" srcId="{6B07E11C-ED0B-47F3-A60D-D70D6114E5A2}" destId="{4F230262-B242-4841-A718-9D828FEFCE80}" srcOrd="2" destOrd="0" parTransId="{A9681C63-25B6-4117-854C-E17C293A2B98}" sibTransId="{8178E121-36F6-4FBF-86C5-38B9ED717013}"/>
    <dgm:cxn modelId="{DB40E5A5-E518-4AAC-8C1A-7993558741FA}" type="presParOf" srcId="{C6473B66-7E8E-4528-859A-60087DD7573D}" destId="{9F5A11AD-709B-43DD-86D0-7AE98BD6D267}" srcOrd="0" destOrd="0" presId="urn:microsoft.com/office/officeart/2005/8/layout/radial4"/>
    <dgm:cxn modelId="{9081CEF5-D232-4160-BED1-DFB2414C0885}" type="presParOf" srcId="{C6473B66-7E8E-4528-859A-60087DD7573D}" destId="{846B6A2C-BAC2-4F0E-A145-8289578E6E63}" srcOrd="1" destOrd="0" presId="urn:microsoft.com/office/officeart/2005/8/layout/radial4"/>
    <dgm:cxn modelId="{2DC7D137-EB8C-4056-8ADE-CFDFDAE0694B}" type="presParOf" srcId="{C6473B66-7E8E-4528-859A-60087DD7573D}" destId="{9B58582B-6F06-4BD9-84D4-257E7F768679}" srcOrd="2" destOrd="0" presId="urn:microsoft.com/office/officeart/2005/8/layout/radial4"/>
    <dgm:cxn modelId="{C36BBD1C-F039-4176-8738-47011DA87B2F}" type="presParOf" srcId="{C6473B66-7E8E-4528-859A-60087DD7573D}" destId="{3C59882B-8295-471D-89B2-F1122968FE30}" srcOrd="3" destOrd="0" presId="urn:microsoft.com/office/officeart/2005/8/layout/radial4"/>
    <dgm:cxn modelId="{BC4D9516-BFB2-46DC-9FCA-D32A480797AD}" type="presParOf" srcId="{C6473B66-7E8E-4528-859A-60087DD7573D}" destId="{1DAF5672-F275-408D-AD90-D78999AC253B}" srcOrd="4" destOrd="0" presId="urn:microsoft.com/office/officeart/2005/8/layout/radial4"/>
    <dgm:cxn modelId="{CCEEBFFE-DC4C-4649-8F67-38E1BB3D0DDE}" type="presParOf" srcId="{C6473B66-7E8E-4528-859A-60087DD7573D}" destId="{AA69CDA2-378C-4155-BD07-D75BB04AD3D5}" srcOrd="5" destOrd="0" presId="urn:microsoft.com/office/officeart/2005/8/layout/radial4"/>
    <dgm:cxn modelId="{1524F9F9-1340-46E2-97F4-E95EC68AF0C6}" type="presParOf" srcId="{C6473B66-7E8E-4528-859A-60087DD7573D}" destId="{6EBB2CAE-A60B-4377-9D9B-75D9FF6502D3}" srcOrd="6" destOrd="0" presId="urn:microsoft.com/office/officeart/2005/8/layout/radial4"/>
    <dgm:cxn modelId="{A6BB3B5C-9B66-471E-99CD-BBE6D9C495D2}" type="presParOf" srcId="{C6473B66-7E8E-4528-859A-60087DD7573D}" destId="{7626CE05-091C-4461-8D7E-315F70CA2C19}" srcOrd="7" destOrd="0" presId="urn:microsoft.com/office/officeart/2005/8/layout/radial4"/>
    <dgm:cxn modelId="{92730998-CBD0-4E43-9225-7C90833ADF7A}" type="presParOf" srcId="{C6473B66-7E8E-4528-859A-60087DD7573D}" destId="{D6403D31-26AC-4DB3-A253-7892CAC1487A}" srcOrd="8"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3C624EE-C9CD-49DD-9F14-16674306663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2C95082-1900-445D-959F-29792EB11529}">
      <dgm:prSet phldrT="[Text]"/>
      <dgm:spPr>
        <a:solidFill>
          <a:srgbClr val="6666FF"/>
        </a:solidFill>
      </dgm:spPr>
      <dgm:t>
        <a:bodyPr/>
        <a:lstStyle/>
        <a:p>
          <a:r>
            <a:rPr lang="en-US" smtClean="0"/>
            <a:t>Thiết bị sống còn</a:t>
          </a:r>
          <a:endParaRPr lang="en-US"/>
        </a:p>
      </dgm:t>
    </dgm:pt>
    <dgm:pt modelId="{B7D24081-E2F4-4D68-9547-9FF3B991C1A6}" type="parTrans" cxnId="{E247EE89-87F5-4E35-827C-AED20983AC25}">
      <dgm:prSet/>
      <dgm:spPr/>
      <dgm:t>
        <a:bodyPr/>
        <a:lstStyle/>
        <a:p>
          <a:endParaRPr lang="en-US"/>
        </a:p>
      </dgm:t>
    </dgm:pt>
    <dgm:pt modelId="{4886610A-284E-4DA1-8E61-A79950AA436D}" type="sibTrans" cxnId="{E247EE89-87F5-4E35-827C-AED20983AC25}">
      <dgm:prSet/>
      <dgm:spPr/>
      <dgm:t>
        <a:bodyPr/>
        <a:lstStyle/>
        <a:p>
          <a:endParaRPr lang="en-US"/>
        </a:p>
      </dgm:t>
    </dgm:pt>
    <dgm:pt modelId="{4A558C0F-EDF6-4ABE-8F46-F88F42687FD3}">
      <dgm:prSet phldrT="[Text]"/>
      <dgm:spPr>
        <a:solidFill>
          <a:srgbClr val="0070C0"/>
        </a:solidFill>
      </dgm:spPr>
      <dgm:t>
        <a:bodyPr/>
        <a:lstStyle/>
        <a:p>
          <a:r>
            <a:rPr lang="en-US" smtClean="0"/>
            <a:t>Thiết bị quan trọng</a:t>
          </a:r>
          <a:endParaRPr lang="en-US"/>
        </a:p>
      </dgm:t>
    </dgm:pt>
    <dgm:pt modelId="{7BFEAD14-A8A5-44AC-BA31-E222007B37B2}" type="parTrans" cxnId="{A53C3663-BF9E-4287-8900-41970F1DC6B7}">
      <dgm:prSet/>
      <dgm:spPr/>
      <dgm:t>
        <a:bodyPr/>
        <a:lstStyle/>
        <a:p>
          <a:endParaRPr lang="en-US"/>
        </a:p>
      </dgm:t>
    </dgm:pt>
    <dgm:pt modelId="{3CEEB15E-55C8-4B03-B6F1-E7423D37BD95}" type="sibTrans" cxnId="{A53C3663-BF9E-4287-8900-41970F1DC6B7}">
      <dgm:prSet/>
      <dgm:spPr/>
      <dgm:t>
        <a:bodyPr/>
        <a:lstStyle/>
        <a:p>
          <a:endParaRPr lang="en-US"/>
        </a:p>
      </dgm:t>
    </dgm:pt>
    <dgm:pt modelId="{04A2749E-6043-4285-A1A9-C0CC2CDC80F8}">
      <dgm:prSet phldrT="[Text]"/>
      <dgm:spPr>
        <a:solidFill>
          <a:srgbClr val="0000FF"/>
        </a:solidFill>
      </dgm:spPr>
      <dgm:t>
        <a:bodyPr/>
        <a:lstStyle/>
        <a:p>
          <a:r>
            <a:rPr lang="en-US" smtClean="0"/>
            <a:t>Thiết bị phụ trợ</a:t>
          </a:r>
          <a:endParaRPr lang="en-US"/>
        </a:p>
      </dgm:t>
    </dgm:pt>
    <dgm:pt modelId="{82D57CDC-74A3-4501-8144-626AB58BE44D}" type="parTrans" cxnId="{CB94EE7F-B854-4B42-BA8C-D62FD80519CD}">
      <dgm:prSet/>
      <dgm:spPr/>
      <dgm:t>
        <a:bodyPr/>
        <a:lstStyle/>
        <a:p>
          <a:endParaRPr lang="en-US"/>
        </a:p>
      </dgm:t>
    </dgm:pt>
    <dgm:pt modelId="{6FF0598F-98F8-45C5-BE0E-6837B38349A6}" type="sibTrans" cxnId="{CB94EE7F-B854-4B42-BA8C-D62FD80519CD}">
      <dgm:prSet/>
      <dgm:spPr/>
      <dgm:t>
        <a:bodyPr/>
        <a:lstStyle/>
        <a:p>
          <a:endParaRPr lang="en-US"/>
        </a:p>
      </dgm:t>
    </dgm:pt>
    <dgm:pt modelId="{95FE0544-CDE7-4471-BE90-0F5A57728469}">
      <dgm:prSet phldrT="[Text]"/>
      <dgm:spPr>
        <a:solidFill>
          <a:srgbClr val="00B050"/>
        </a:solidFill>
      </dgm:spPr>
      <dgm:t>
        <a:bodyPr/>
        <a:lstStyle/>
        <a:p>
          <a:r>
            <a:rPr lang="en-US" smtClean="0"/>
            <a:t>Sửa chữa lớn toàn nhà máy</a:t>
          </a:r>
          <a:endParaRPr lang="en-US"/>
        </a:p>
      </dgm:t>
    </dgm:pt>
    <dgm:pt modelId="{667CECDE-E7D9-4F69-A0AF-CE3EFFA7354A}" type="parTrans" cxnId="{4D34621C-300A-4E96-941B-026B41F89316}">
      <dgm:prSet/>
      <dgm:spPr/>
      <dgm:t>
        <a:bodyPr/>
        <a:lstStyle/>
        <a:p>
          <a:endParaRPr lang="en-US"/>
        </a:p>
      </dgm:t>
    </dgm:pt>
    <dgm:pt modelId="{B6DE7EFD-6703-47C1-ACCA-976BACA51F34}" type="sibTrans" cxnId="{4D34621C-300A-4E96-941B-026B41F89316}">
      <dgm:prSet/>
      <dgm:spPr/>
      <dgm:t>
        <a:bodyPr/>
        <a:lstStyle/>
        <a:p>
          <a:endParaRPr lang="en-US"/>
        </a:p>
      </dgm:t>
    </dgm:pt>
    <dgm:pt modelId="{9047F298-7EA7-4E5A-AA41-8452B66C57CC}" type="pres">
      <dgm:prSet presAssocID="{83C624EE-C9CD-49DD-9F14-16674306663F}" presName="linear" presStyleCnt="0">
        <dgm:presLayoutVars>
          <dgm:dir/>
          <dgm:animLvl val="lvl"/>
          <dgm:resizeHandles val="exact"/>
        </dgm:presLayoutVars>
      </dgm:prSet>
      <dgm:spPr/>
      <dgm:t>
        <a:bodyPr/>
        <a:lstStyle/>
        <a:p>
          <a:endParaRPr lang="en-US"/>
        </a:p>
      </dgm:t>
    </dgm:pt>
    <dgm:pt modelId="{EE801860-BE6B-43E7-8E81-1BCF3E627F44}" type="pres">
      <dgm:prSet presAssocID="{22C95082-1900-445D-959F-29792EB11529}" presName="parentLin" presStyleCnt="0"/>
      <dgm:spPr/>
    </dgm:pt>
    <dgm:pt modelId="{978F033A-A5C1-412C-9B0B-8A03506FFA4D}" type="pres">
      <dgm:prSet presAssocID="{22C95082-1900-445D-959F-29792EB11529}" presName="parentLeftMargin" presStyleLbl="node1" presStyleIdx="0" presStyleCnt="4"/>
      <dgm:spPr/>
      <dgm:t>
        <a:bodyPr/>
        <a:lstStyle/>
        <a:p>
          <a:endParaRPr lang="en-US"/>
        </a:p>
      </dgm:t>
    </dgm:pt>
    <dgm:pt modelId="{313D4FB6-DE83-4473-8794-5DEF41B03F56}" type="pres">
      <dgm:prSet presAssocID="{22C95082-1900-445D-959F-29792EB11529}" presName="parentText" presStyleLbl="node1" presStyleIdx="0" presStyleCnt="4">
        <dgm:presLayoutVars>
          <dgm:chMax val="0"/>
          <dgm:bulletEnabled val="1"/>
        </dgm:presLayoutVars>
      </dgm:prSet>
      <dgm:spPr/>
      <dgm:t>
        <a:bodyPr/>
        <a:lstStyle/>
        <a:p>
          <a:endParaRPr lang="en-US"/>
        </a:p>
      </dgm:t>
    </dgm:pt>
    <dgm:pt modelId="{E2D54759-2AA6-430A-992A-40F0D0579C04}" type="pres">
      <dgm:prSet presAssocID="{22C95082-1900-445D-959F-29792EB11529}" presName="negativeSpace" presStyleCnt="0"/>
      <dgm:spPr/>
    </dgm:pt>
    <dgm:pt modelId="{A05D99B1-C0F6-4F75-8749-5AD7281D7F22}" type="pres">
      <dgm:prSet presAssocID="{22C95082-1900-445D-959F-29792EB11529}" presName="childText" presStyleLbl="conFgAcc1" presStyleIdx="0" presStyleCnt="4">
        <dgm:presLayoutVars>
          <dgm:bulletEnabled val="1"/>
        </dgm:presLayoutVars>
      </dgm:prSet>
      <dgm:spPr>
        <a:ln>
          <a:solidFill>
            <a:srgbClr val="CC6600"/>
          </a:solidFill>
        </a:ln>
      </dgm:spPr>
    </dgm:pt>
    <dgm:pt modelId="{427B13FC-ABB8-42E9-A31F-5786DA11B9B3}" type="pres">
      <dgm:prSet presAssocID="{4886610A-284E-4DA1-8E61-A79950AA436D}" presName="spaceBetweenRectangles" presStyleCnt="0"/>
      <dgm:spPr/>
    </dgm:pt>
    <dgm:pt modelId="{56ECBF8C-EBAB-45E0-907D-9F4D8880461F}" type="pres">
      <dgm:prSet presAssocID="{4A558C0F-EDF6-4ABE-8F46-F88F42687FD3}" presName="parentLin" presStyleCnt="0"/>
      <dgm:spPr/>
    </dgm:pt>
    <dgm:pt modelId="{E15AB0FF-4387-4761-A50D-6C0E211281D3}" type="pres">
      <dgm:prSet presAssocID="{4A558C0F-EDF6-4ABE-8F46-F88F42687FD3}" presName="parentLeftMargin" presStyleLbl="node1" presStyleIdx="0" presStyleCnt="4"/>
      <dgm:spPr/>
      <dgm:t>
        <a:bodyPr/>
        <a:lstStyle/>
        <a:p>
          <a:endParaRPr lang="en-US"/>
        </a:p>
      </dgm:t>
    </dgm:pt>
    <dgm:pt modelId="{95D33201-F2D8-44D4-B45C-65379CCFF4AE}" type="pres">
      <dgm:prSet presAssocID="{4A558C0F-EDF6-4ABE-8F46-F88F42687FD3}" presName="parentText" presStyleLbl="node1" presStyleIdx="1" presStyleCnt="4">
        <dgm:presLayoutVars>
          <dgm:chMax val="0"/>
          <dgm:bulletEnabled val="1"/>
        </dgm:presLayoutVars>
      </dgm:prSet>
      <dgm:spPr/>
      <dgm:t>
        <a:bodyPr/>
        <a:lstStyle/>
        <a:p>
          <a:endParaRPr lang="en-US"/>
        </a:p>
      </dgm:t>
    </dgm:pt>
    <dgm:pt modelId="{00F3AD94-1B1C-4A6A-9893-7C6CDB539081}" type="pres">
      <dgm:prSet presAssocID="{4A558C0F-EDF6-4ABE-8F46-F88F42687FD3}" presName="negativeSpace" presStyleCnt="0"/>
      <dgm:spPr/>
    </dgm:pt>
    <dgm:pt modelId="{3DC5F6E5-28EF-48BC-8A65-E87A2250C4A8}" type="pres">
      <dgm:prSet presAssocID="{4A558C0F-EDF6-4ABE-8F46-F88F42687FD3}" presName="childText" presStyleLbl="conFgAcc1" presStyleIdx="1" presStyleCnt="4">
        <dgm:presLayoutVars>
          <dgm:bulletEnabled val="1"/>
        </dgm:presLayoutVars>
      </dgm:prSet>
      <dgm:spPr>
        <a:ln>
          <a:solidFill>
            <a:srgbClr val="CC6600"/>
          </a:solidFill>
        </a:ln>
      </dgm:spPr>
    </dgm:pt>
    <dgm:pt modelId="{59C5DBD0-4ACF-49E3-9121-0A6E5B2D3D88}" type="pres">
      <dgm:prSet presAssocID="{3CEEB15E-55C8-4B03-B6F1-E7423D37BD95}" presName="spaceBetweenRectangles" presStyleCnt="0"/>
      <dgm:spPr/>
    </dgm:pt>
    <dgm:pt modelId="{A8CFA762-A2FD-4ABD-B8CD-18A1A11F25D1}" type="pres">
      <dgm:prSet presAssocID="{04A2749E-6043-4285-A1A9-C0CC2CDC80F8}" presName="parentLin" presStyleCnt="0"/>
      <dgm:spPr/>
    </dgm:pt>
    <dgm:pt modelId="{2938BFAD-4E4F-4B76-8662-B11CFCAC8F16}" type="pres">
      <dgm:prSet presAssocID="{04A2749E-6043-4285-A1A9-C0CC2CDC80F8}" presName="parentLeftMargin" presStyleLbl="node1" presStyleIdx="1" presStyleCnt="4"/>
      <dgm:spPr/>
      <dgm:t>
        <a:bodyPr/>
        <a:lstStyle/>
        <a:p>
          <a:endParaRPr lang="en-US"/>
        </a:p>
      </dgm:t>
    </dgm:pt>
    <dgm:pt modelId="{8604D963-322A-43FD-95FD-EDDF877E5AAE}" type="pres">
      <dgm:prSet presAssocID="{04A2749E-6043-4285-A1A9-C0CC2CDC80F8}" presName="parentText" presStyleLbl="node1" presStyleIdx="2" presStyleCnt="4">
        <dgm:presLayoutVars>
          <dgm:chMax val="0"/>
          <dgm:bulletEnabled val="1"/>
        </dgm:presLayoutVars>
      </dgm:prSet>
      <dgm:spPr/>
      <dgm:t>
        <a:bodyPr/>
        <a:lstStyle/>
        <a:p>
          <a:endParaRPr lang="en-US"/>
        </a:p>
      </dgm:t>
    </dgm:pt>
    <dgm:pt modelId="{FDB9C298-5A50-4F9F-9BB3-9BB119241E6E}" type="pres">
      <dgm:prSet presAssocID="{04A2749E-6043-4285-A1A9-C0CC2CDC80F8}" presName="negativeSpace" presStyleCnt="0"/>
      <dgm:spPr/>
    </dgm:pt>
    <dgm:pt modelId="{B46DDDF9-1FDE-41C8-B427-7BFBC8E07653}" type="pres">
      <dgm:prSet presAssocID="{04A2749E-6043-4285-A1A9-C0CC2CDC80F8}" presName="childText" presStyleLbl="conFgAcc1" presStyleIdx="2" presStyleCnt="4">
        <dgm:presLayoutVars>
          <dgm:bulletEnabled val="1"/>
        </dgm:presLayoutVars>
      </dgm:prSet>
      <dgm:spPr>
        <a:ln>
          <a:solidFill>
            <a:srgbClr val="CC6600"/>
          </a:solidFill>
        </a:ln>
      </dgm:spPr>
    </dgm:pt>
    <dgm:pt modelId="{973F30F6-B2AB-446B-8026-551FE667B180}" type="pres">
      <dgm:prSet presAssocID="{6FF0598F-98F8-45C5-BE0E-6837B38349A6}" presName="spaceBetweenRectangles" presStyleCnt="0"/>
      <dgm:spPr/>
    </dgm:pt>
    <dgm:pt modelId="{3635E463-43A9-4C97-9EE0-31AE650AB29C}" type="pres">
      <dgm:prSet presAssocID="{95FE0544-CDE7-4471-BE90-0F5A57728469}" presName="parentLin" presStyleCnt="0"/>
      <dgm:spPr/>
    </dgm:pt>
    <dgm:pt modelId="{DE7C3022-33EC-4367-8EFE-8E89DEB02AF3}" type="pres">
      <dgm:prSet presAssocID="{95FE0544-CDE7-4471-BE90-0F5A57728469}" presName="parentLeftMargin" presStyleLbl="node1" presStyleIdx="2" presStyleCnt="4"/>
      <dgm:spPr/>
      <dgm:t>
        <a:bodyPr/>
        <a:lstStyle/>
        <a:p>
          <a:endParaRPr lang="en-US"/>
        </a:p>
      </dgm:t>
    </dgm:pt>
    <dgm:pt modelId="{D104CCE1-C298-4186-B6D6-B94834345FA2}" type="pres">
      <dgm:prSet presAssocID="{95FE0544-CDE7-4471-BE90-0F5A57728469}" presName="parentText" presStyleLbl="node1" presStyleIdx="3" presStyleCnt="4">
        <dgm:presLayoutVars>
          <dgm:chMax val="0"/>
          <dgm:bulletEnabled val="1"/>
        </dgm:presLayoutVars>
      </dgm:prSet>
      <dgm:spPr/>
      <dgm:t>
        <a:bodyPr/>
        <a:lstStyle/>
        <a:p>
          <a:endParaRPr lang="en-US"/>
        </a:p>
      </dgm:t>
    </dgm:pt>
    <dgm:pt modelId="{FD3CE95F-CE25-47F3-A018-746DF903A4A7}" type="pres">
      <dgm:prSet presAssocID="{95FE0544-CDE7-4471-BE90-0F5A57728469}" presName="negativeSpace" presStyleCnt="0"/>
      <dgm:spPr/>
    </dgm:pt>
    <dgm:pt modelId="{A45BE3CE-B832-409C-ABDB-D620E001E0A8}" type="pres">
      <dgm:prSet presAssocID="{95FE0544-CDE7-4471-BE90-0F5A57728469}" presName="childText" presStyleLbl="conFgAcc1" presStyleIdx="3" presStyleCnt="4">
        <dgm:presLayoutVars>
          <dgm:bulletEnabled val="1"/>
        </dgm:presLayoutVars>
      </dgm:prSet>
      <dgm:spPr>
        <a:ln>
          <a:solidFill>
            <a:srgbClr val="CC6600"/>
          </a:solidFill>
        </a:ln>
      </dgm:spPr>
    </dgm:pt>
  </dgm:ptLst>
  <dgm:cxnLst>
    <dgm:cxn modelId="{CB94EE7F-B854-4B42-BA8C-D62FD80519CD}" srcId="{83C624EE-C9CD-49DD-9F14-16674306663F}" destId="{04A2749E-6043-4285-A1A9-C0CC2CDC80F8}" srcOrd="2" destOrd="0" parTransId="{82D57CDC-74A3-4501-8144-626AB58BE44D}" sibTransId="{6FF0598F-98F8-45C5-BE0E-6837B38349A6}"/>
    <dgm:cxn modelId="{1CB165B2-E526-4094-89A4-54A712765AA8}" type="presOf" srcId="{22C95082-1900-445D-959F-29792EB11529}" destId="{313D4FB6-DE83-4473-8794-5DEF41B03F56}" srcOrd="1" destOrd="0" presId="urn:microsoft.com/office/officeart/2005/8/layout/list1"/>
    <dgm:cxn modelId="{C9042676-D690-4CC5-9147-55FB2450C11B}" type="presOf" srcId="{22C95082-1900-445D-959F-29792EB11529}" destId="{978F033A-A5C1-412C-9B0B-8A03506FFA4D}" srcOrd="0" destOrd="0" presId="urn:microsoft.com/office/officeart/2005/8/layout/list1"/>
    <dgm:cxn modelId="{CAB7DE45-1D0A-4ADE-81BE-8BCF6C616494}" type="presOf" srcId="{4A558C0F-EDF6-4ABE-8F46-F88F42687FD3}" destId="{E15AB0FF-4387-4761-A50D-6C0E211281D3}" srcOrd="0" destOrd="0" presId="urn:microsoft.com/office/officeart/2005/8/layout/list1"/>
    <dgm:cxn modelId="{3A78D4F2-3A26-4582-8724-9FE6BDF5C0AE}" type="presOf" srcId="{83C624EE-C9CD-49DD-9F14-16674306663F}" destId="{9047F298-7EA7-4E5A-AA41-8452B66C57CC}" srcOrd="0" destOrd="0" presId="urn:microsoft.com/office/officeart/2005/8/layout/list1"/>
    <dgm:cxn modelId="{A53C3663-BF9E-4287-8900-41970F1DC6B7}" srcId="{83C624EE-C9CD-49DD-9F14-16674306663F}" destId="{4A558C0F-EDF6-4ABE-8F46-F88F42687FD3}" srcOrd="1" destOrd="0" parTransId="{7BFEAD14-A8A5-44AC-BA31-E222007B37B2}" sibTransId="{3CEEB15E-55C8-4B03-B6F1-E7423D37BD95}"/>
    <dgm:cxn modelId="{BFA86D5D-38C0-4605-AD68-39A98F98967A}" type="presOf" srcId="{4A558C0F-EDF6-4ABE-8F46-F88F42687FD3}" destId="{95D33201-F2D8-44D4-B45C-65379CCFF4AE}" srcOrd="1" destOrd="0" presId="urn:microsoft.com/office/officeart/2005/8/layout/list1"/>
    <dgm:cxn modelId="{BC82D100-5DF1-496A-AD3D-6FF2AF557454}" type="presOf" srcId="{95FE0544-CDE7-4471-BE90-0F5A57728469}" destId="{D104CCE1-C298-4186-B6D6-B94834345FA2}" srcOrd="1" destOrd="0" presId="urn:microsoft.com/office/officeart/2005/8/layout/list1"/>
    <dgm:cxn modelId="{135F1CE3-2333-4C00-9CB8-F5CB47620177}" type="presOf" srcId="{95FE0544-CDE7-4471-BE90-0F5A57728469}" destId="{DE7C3022-33EC-4367-8EFE-8E89DEB02AF3}" srcOrd="0" destOrd="0" presId="urn:microsoft.com/office/officeart/2005/8/layout/list1"/>
    <dgm:cxn modelId="{E247EE89-87F5-4E35-827C-AED20983AC25}" srcId="{83C624EE-C9CD-49DD-9F14-16674306663F}" destId="{22C95082-1900-445D-959F-29792EB11529}" srcOrd="0" destOrd="0" parTransId="{B7D24081-E2F4-4D68-9547-9FF3B991C1A6}" sibTransId="{4886610A-284E-4DA1-8E61-A79950AA436D}"/>
    <dgm:cxn modelId="{4D34621C-300A-4E96-941B-026B41F89316}" srcId="{83C624EE-C9CD-49DD-9F14-16674306663F}" destId="{95FE0544-CDE7-4471-BE90-0F5A57728469}" srcOrd="3" destOrd="0" parTransId="{667CECDE-E7D9-4F69-A0AF-CE3EFFA7354A}" sibTransId="{B6DE7EFD-6703-47C1-ACCA-976BACA51F34}"/>
    <dgm:cxn modelId="{81BF662F-C5EE-470C-BFDC-EBB6BC8D88D5}" type="presOf" srcId="{04A2749E-6043-4285-A1A9-C0CC2CDC80F8}" destId="{2938BFAD-4E4F-4B76-8662-B11CFCAC8F16}" srcOrd="0" destOrd="0" presId="urn:microsoft.com/office/officeart/2005/8/layout/list1"/>
    <dgm:cxn modelId="{4CB9C032-52B9-4448-A8AA-4E59C03A63D0}" type="presOf" srcId="{04A2749E-6043-4285-A1A9-C0CC2CDC80F8}" destId="{8604D963-322A-43FD-95FD-EDDF877E5AAE}" srcOrd="1" destOrd="0" presId="urn:microsoft.com/office/officeart/2005/8/layout/list1"/>
    <dgm:cxn modelId="{B7FC51C6-DD7B-40E7-B031-E3CC96CFD413}" type="presParOf" srcId="{9047F298-7EA7-4E5A-AA41-8452B66C57CC}" destId="{EE801860-BE6B-43E7-8E81-1BCF3E627F44}" srcOrd="0" destOrd="0" presId="urn:microsoft.com/office/officeart/2005/8/layout/list1"/>
    <dgm:cxn modelId="{01C01CC6-A030-44C5-BAF5-336FA8587596}" type="presParOf" srcId="{EE801860-BE6B-43E7-8E81-1BCF3E627F44}" destId="{978F033A-A5C1-412C-9B0B-8A03506FFA4D}" srcOrd="0" destOrd="0" presId="urn:microsoft.com/office/officeart/2005/8/layout/list1"/>
    <dgm:cxn modelId="{FA35E33C-FCE3-483F-B93D-3B4909ABCBF4}" type="presParOf" srcId="{EE801860-BE6B-43E7-8E81-1BCF3E627F44}" destId="{313D4FB6-DE83-4473-8794-5DEF41B03F56}" srcOrd="1" destOrd="0" presId="urn:microsoft.com/office/officeart/2005/8/layout/list1"/>
    <dgm:cxn modelId="{4751D8D6-2F52-4ADC-BDA4-993E281A5276}" type="presParOf" srcId="{9047F298-7EA7-4E5A-AA41-8452B66C57CC}" destId="{E2D54759-2AA6-430A-992A-40F0D0579C04}" srcOrd="1" destOrd="0" presId="urn:microsoft.com/office/officeart/2005/8/layout/list1"/>
    <dgm:cxn modelId="{C3A70081-DB97-41EE-BC5D-E3F50C1365C7}" type="presParOf" srcId="{9047F298-7EA7-4E5A-AA41-8452B66C57CC}" destId="{A05D99B1-C0F6-4F75-8749-5AD7281D7F22}" srcOrd="2" destOrd="0" presId="urn:microsoft.com/office/officeart/2005/8/layout/list1"/>
    <dgm:cxn modelId="{13D26734-849F-43CA-B515-4F822E838D2B}" type="presParOf" srcId="{9047F298-7EA7-4E5A-AA41-8452B66C57CC}" destId="{427B13FC-ABB8-42E9-A31F-5786DA11B9B3}" srcOrd="3" destOrd="0" presId="urn:microsoft.com/office/officeart/2005/8/layout/list1"/>
    <dgm:cxn modelId="{35C9B485-9DA7-448E-8DD5-8DF7DC261BAA}" type="presParOf" srcId="{9047F298-7EA7-4E5A-AA41-8452B66C57CC}" destId="{56ECBF8C-EBAB-45E0-907D-9F4D8880461F}" srcOrd="4" destOrd="0" presId="urn:microsoft.com/office/officeart/2005/8/layout/list1"/>
    <dgm:cxn modelId="{73BF116E-E317-40B1-B207-C5C156EB32C8}" type="presParOf" srcId="{56ECBF8C-EBAB-45E0-907D-9F4D8880461F}" destId="{E15AB0FF-4387-4761-A50D-6C0E211281D3}" srcOrd="0" destOrd="0" presId="urn:microsoft.com/office/officeart/2005/8/layout/list1"/>
    <dgm:cxn modelId="{DA4C424A-9AED-40CF-84C5-C5A693AA2596}" type="presParOf" srcId="{56ECBF8C-EBAB-45E0-907D-9F4D8880461F}" destId="{95D33201-F2D8-44D4-B45C-65379CCFF4AE}" srcOrd="1" destOrd="0" presId="urn:microsoft.com/office/officeart/2005/8/layout/list1"/>
    <dgm:cxn modelId="{BDE23F9A-BEAA-4655-88F1-A4798F0B2D6A}" type="presParOf" srcId="{9047F298-7EA7-4E5A-AA41-8452B66C57CC}" destId="{00F3AD94-1B1C-4A6A-9893-7C6CDB539081}" srcOrd="5" destOrd="0" presId="urn:microsoft.com/office/officeart/2005/8/layout/list1"/>
    <dgm:cxn modelId="{A0679920-2E02-45B0-A995-C8050444732F}" type="presParOf" srcId="{9047F298-7EA7-4E5A-AA41-8452B66C57CC}" destId="{3DC5F6E5-28EF-48BC-8A65-E87A2250C4A8}" srcOrd="6" destOrd="0" presId="urn:microsoft.com/office/officeart/2005/8/layout/list1"/>
    <dgm:cxn modelId="{2E2A60EA-D296-44CA-B0CD-DF958C678375}" type="presParOf" srcId="{9047F298-7EA7-4E5A-AA41-8452B66C57CC}" destId="{59C5DBD0-4ACF-49E3-9121-0A6E5B2D3D88}" srcOrd="7" destOrd="0" presId="urn:microsoft.com/office/officeart/2005/8/layout/list1"/>
    <dgm:cxn modelId="{CC5022C1-1D2A-4897-A3D9-927BDE291530}" type="presParOf" srcId="{9047F298-7EA7-4E5A-AA41-8452B66C57CC}" destId="{A8CFA762-A2FD-4ABD-B8CD-18A1A11F25D1}" srcOrd="8" destOrd="0" presId="urn:microsoft.com/office/officeart/2005/8/layout/list1"/>
    <dgm:cxn modelId="{71BDBC96-F195-4495-8017-15A3CAFF73ED}" type="presParOf" srcId="{A8CFA762-A2FD-4ABD-B8CD-18A1A11F25D1}" destId="{2938BFAD-4E4F-4B76-8662-B11CFCAC8F16}" srcOrd="0" destOrd="0" presId="urn:microsoft.com/office/officeart/2005/8/layout/list1"/>
    <dgm:cxn modelId="{56843039-8E2A-435D-A05C-49EFC5E5AB71}" type="presParOf" srcId="{A8CFA762-A2FD-4ABD-B8CD-18A1A11F25D1}" destId="{8604D963-322A-43FD-95FD-EDDF877E5AAE}" srcOrd="1" destOrd="0" presId="urn:microsoft.com/office/officeart/2005/8/layout/list1"/>
    <dgm:cxn modelId="{E21392B0-A19C-4FBB-8E47-82FB868D5E0A}" type="presParOf" srcId="{9047F298-7EA7-4E5A-AA41-8452B66C57CC}" destId="{FDB9C298-5A50-4F9F-9BB3-9BB119241E6E}" srcOrd="9" destOrd="0" presId="urn:microsoft.com/office/officeart/2005/8/layout/list1"/>
    <dgm:cxn modelId="{9823FE34-0623-459D-8CBD-847DC15DFEAD}" type="presParOf" srcId="{9047F298-7EA7-4E5A-AA41-8452B66C57CC}" destId="{B46DDDF9-1FDE-41C8-B427-7BFBC8E07653}" srcOrd="10" destOrd="0" presId="urn:microsoft.com/office/officeart/2005/8/layout/list1"/>
    <dgm:cxn modelId="{939E4E78-4A98-4AB3-929D-0B4318453362}" type="presParOf" srcId="{9047F298-7EA7-4E5A-AA41-8452B66C57CC}" destId="{973F30F6-B2AB-446B-8026-551FE667B180}" srcOrd="11" destOrd="0" presId="urn:microsoft.com/office/officeart/2005/8/layout/list1"/>
    <dgm:cxn modelId="{13BB6E47-AE27-4313-A0F0-5125E2FFA49C}" type="presParOf" srcId="{9047F298-7EA7-4E5A-AA41-8452B66C57CC}" destId="{3635E463-43A9-4C97-9EE0-31AE650AB29C}" srcOrd="12" destOrd="0" presId="urn:microsoft.com/office/officeart/2005/8/layout/list1"/>
    <dgm:cxn modelId="{E7C89B73-48EB-4B2E-ADAB-81FCFBDF6458}" type="presParOf" srcId="{3635E463-43A9-4C97-9EE0-31AE650AB29C}" destId="{DE7C3022-33EC-4367-8EFE-8E89DEB02AF3}" srcOrd="0" destOrd="0" presId="urn:microsoft.com/office/officeart/2005/8/layout/list1"/>
    <dgm:cxn modelId="{8D870B13-C72C-4E01-B0C3-4473733D4912}" type="presParOf" srcId="{3635E463-43A9-4C97-9EE0-31AE650AB29C}" destId="{D104CCE1-C298-4186-B6D6-B94834345FA2}" srcOrd="1" destOrd="0" presId="urn:microsoft.com/office/officeart/2005/8/layout/list1"/>
    <dgm:cxn modelId="{29C28699-B330-49F0-909F-AEA5CD1BE797}" type="presParOf" srcId="{9047F298-7EA7-4E5A-AA41-8452B66C57CC}" destId="{FD3CE95F-CE25-47F3-A018-746DF903A4A7}" srcOrd="13" destOrd="0" presId="urn:microsoft.com/office/officeart/2005/8/layout/list1"/>
    <dgm:cxn modelId="{BE4A873A-355C-4DF8-A5CA-D9C59AAFD735}" type="presParOf" srcId="{9047F298-7EA7-4E5A-AA41-8452B66C57CC}" destId="{A45BE3CE-B832-409C-ABDB-D620E001E0A8}"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901ED0F-3070-43BB-A682-5495BAFECB25}" type="doc">
      <dgm:prSet loTypeId="urn:microsoft.com/office/officeart/2005/8/layout/venn1" loCatId="relationship" qsTypeId="urn:microsoft.com/office/officeart/2005/8/quickstyle/3d5" qsCatId="3D" csTypeId="urn:microsoft.com/office/officeart/2005/8/colors/accent1_2" csCatId="accent1" phldr="1"/>
      <dgm:spPr/>
    </dgm:pt>
    <dgm:pt modelId="{F5BE2FA5-8D70-45A4-A79C-F6357795ED19}">
      <dgm:prSet phldrT="[Text]"/>
      <dgm:spPr>
        <a:solidFill>
          <a:srgbClr val="00B0F0">
            <a:alpha val="50000"/>
          </a:srgbClr>
        </a:solidFill>
      </dgm:spPr>
      <dgm:t>
        <a:bodyPr/>
        <a:lstStyle/>
        <a:p>
          <a:r>
            <a:rPr lang="en-US" smtClean="0"/>
            <a:t>Bộ phận lập kế hoạch </a:t>
          </a:r>
          <a:endParaRPr lang="en-US"/>
        </a:p>
      </dgm:t>
    </dgm:pt>
    <dgm:pt modelId="{FFD34AB5-F111-45CF-A6C3-B04E3EEED0BB}" type="parTrans" cxnId="{9527040F-09E7-4E85-B39D-2752712F9722}">
      <dgm:prSet/>
      <dgm:spPr/>
      <dgm:t>
        <a:bodyPr/>
        <a:lstStyle/>
        <a:p>
          <a:endParaRPr lang="en-US"/>
        </a:p>
      </dgm:t>
    </dgm:pt>
    <dgm:pt modelId="{EF942E85-07D0-4E44-B53B-6C97C7CDAE96}" type="sibTrans" cxnId="{9527040F-09E7-4E85-B39D-2752712F9722}">
      <dgm:prSet/>
      <dgm:spPr/>
      <dgm:t>
        <a:bodyPr/>
        <a:lstStyle/>
        <a:p>
          <a:endParaRPr lang="en-US"/>
        </a:p>
      </dgm:t>
    </dgm:pt>
    <dgm:pt modelId="{184984C4-9347-40F6-B72F-9D6B9A9A3677}">
      <dgm:prSet phldrT="[Text]"/>
      <dgm:spPr>
        <a:solidFill>
          <a:srgbClr val="F4F173">
            <a:alpha val="50000"/>
          </a:srgbClr>
        </a:solidFill>
      </dgm:spPr>
      <dgm:t>
        <a:bodyPr/>
        <a:lstStyle/>
        <a:p>
          <a:r>
            <a:rPr lang="en-US" smtClean="0"/>
            <a:t>Bộ phận thực thi</a:t>
          </a:r>
          <a:endParaRPr lang="en-US"/>
        </a:p>
      </dgm:t>
    </dgm:pt>
    <dgm:pt modelId="{60437B2F-2F68-480E-B0F4-35CF07C4B9A4}" type="parTrans" cxnId="{B23B998C-BFF1-4DC1-A1E2-10DF03C88647}">
      <dgm:prSet/>
      <dgm:spPr/>
      <dgm:t>
        <a:bodyPr/>
        <a:lstStyle/>
        <a:p>
          <a:endParaRPr lang="en-US"/>
        </a:p>
      </dgm:t>
    </dgm:pt>
    <dgm:pt modelId="{48034510-51A6-4A8B-A8C7-BE2B69623FC3}" type="sibTrans" cxnId="{B23B998C-BFF1-4DC1-A1E2-10DF03C88647}">
      <dgm:prSet/>
      <dgm:spPr/>
      <dgm:t>
        <a:bodyPr/>
        <a:lstStyle/>
        <a:p>
          <a:endParaRPr lang="en-US"/>
        </a:p>
      </dgm:t>
    </dgm:pt>
    <dgm:pt modelId="{A8024398-8A82-41DC-942B-BF60E5EB2108}">
      <dgm:prSet phldrT="[Text]"/>
      <dgm:spPr>
        <a:solidFill>
          <a:srgbClr val="0000FF">
            <a:alpha val="50000"/>
          </a:srgbClr>
        </a:solidFill>
      </dgm:spPr>
      <dgm:t>
        <a:bodyPr/>
        <a:lstStyle/>
        <a:p>
          <a:r>
            <a:rPr lang="en-US" smtClean="0"/>
            <a:t>Xây dựng quy trình bảo dưỡng, sửa chữa</a:t>
          </a:r>
          <a:endParaRPr lang="en-US"/>
        </a:p>
      </dgm:t>
    </dgm:pt>
    <dgm:pt modelId="{07EF076E-9CCC-4F22-A8F5-3DE4E9555D5F}" type="parTrans" cxnId="{2D9E0B8B-A7C1-4F19-8BD5-0F1D3C77918E}">
      <dgm:prSet/>
      <dgm:spPr/>
      <dgm:t>
        <a:bodyPr/>
        <a:lstStyle/>
        <a:p>
          <a:endParaRPr lang="en-US"/>
        </a:p>
      </dgm:t>
    </dgm:pt>
    <dgm:pt modelId="{6EB89B36-7EB2-4EF8-8607-E638945033BC}" type="sibTrans" cxnId="{2D9E0B8B-A7C1-4F19-8BD5-0F1D3C77918E}">
      <dgm:prSet/>
      <dgm:spPr/>
      <dgm:t>
        <a:bodyPr/>
        <a:lstStyle/>
        <a:p>
          <a:endParaRPr lang="en-US"/>
        </a:p>
      </dgm:t>
    </dgm:pt>
    <dgm:pt modelId="{314692B3-87C6-484B-A039-B949E995ADCB}" type="pres">
      <dgm:prSet presAssocID="{A901ED0F-3070-43BB-A682-5495BAFECB25}" presName="compositeShape" presStyleCnt="0">
        <dgm:presLayoutVars>
          <dgm:chMax val="7"/>
          <dgm:dir/>
          <dgm:resizeHandles val="exact"/>
        </dgm:presLayoutVars>
      </dgm:prSet>
      <dgm:spPr/>
    </dgm:pt>
    <dgm:pt modelId="{D6EBDEFC-7C05-4166-BAB3-ADDDB0327A61}" type="pres">
      <dgm:prSet presAssocID="{F5BE2FA5-8D70-45A4-A79C-F6357795ED19}" presName="circ1" presStyleLbl="vennNode1" presStyleIdx="0" presStyleCnt="3"/>
      <dgm:spPr/>
      <dgm:t>
        <a:bodyPr/>
        <a:lstStyle/>
        <a:p>
          <a:endParaRPr lang="en-US"/>
        </a:p>
      </dgm:t>
    </dgm:pt>
    <dgm:pt modelId="{1EF3CEFD-32B4-48B9-88BF-FBAF87F7DA0C}" type="pres">
      <dgm:prSet presAssocID="{F5BE2FA5-8D70-45A4-A79C-F6357795ED19}" presName="circ1Tx" presStyleLbl="revTx" presStyleIdx="0" presStyleCnt="0">
        <dgm:presLayoutVars>
          <dgm:chMax val="0"/>
          <dgm:chPref val="0"/>
          <dgm:bulletEnabled val="1"/>
        </dgm:presLayoutVars>
      </dgm:prSet>
      <dgm:spPr/>
      <dgm:t>
        <a:bodyPr/>
        <a:lstStyle/>
        <a:p>
          <a:endParaRPr lang="en-US"/>
        </a:p>
      </dgm:t>
    </dgm:pt>
    <dgm:pt modelId="{F8598C3C-B5C0-4456-B2C0-D8A324A2F3A1}" type="pres">
      <dgm:prSet presAssocID="{184984C4-9347-40F6-B72F-9D6B9A9A3677}" presName="circ2" presStyleLbl="vennNode1" presStyleIdx="1" presStyleCnt="3"/>
      <dgm:spPr/>
      <dgm:t>
        <a:bodyPr/>
        <a:lstStyle/>
        <a:p>
          <a:endParaRPr lang="en-US"/>
        </a:p>
      </dgm:t>
    </dgm:pt>
    <dgm:pt modelId="{3634F728-C0C4-4639-8574-12449AF578A9}" type="pres">
      <dgm:prSet presAssocID="{184984C4-9347-40F6-B72F-9D6B9A9A3677}" presName="circ2Tx" presStyleLbl="revTx" presStyleIdx="0" presStyleCnt="0">
        <dgm:presLayoutVars>
          <dgm:chMax val="0"/>
          <dgm:chPref val="0"/>
          <dgm:bulletEnabled val="1"/>
        </dgm:presLayoutVars>
      </dgm:prSet>
      <dgm:spPr/>
      <dgm:t>
        <a:bodyPr/>
        <a:lstStyle/>
        <a:p>
          <a:endParaRPr lang="en-US"/>
        </a:p>
      </dgm:t>
    </dgm:pt>
    <dgm:pt modelId="{75BBF09B-B2C0-4F9D-A7D0-ECF7B75068FF}" type="pres">
      <dgm:prSet presAssocID="{A8024398-8A82-41DC-942B-BF60E5EB2108}" presName="circ3" presStyleLbl="vennNode1" presStyleIdx="2" presStyleCnt="3"/>
      <dgm:spPr/>
      <dgm:t>
        <a:bodyPr/>
        <a:lstStyle/>
        <a:p>
          <a:endParaRPr lang="en-US"/>
        </a:p>
      </dgm:t>
    </dgm:pt>
    <dgm:pt modelId="{BFF6AD99-7FA1-4BED-BB46-2789DAE9CB9D}" type="pres">
      <dgm:prSet presAssocID="{A8024398-8A82-41DC-942B-BF60E5EB2108}" presName="circ3Tx" presStyleLbl="revTx" presStyleIdx="0" presStyleCnt="0">
        <dgm:presLayoutVars>
          <dgm:chMax val="0"/>
          <dgm:chPref val="0"/>
          <dgm:bulletEnabled val="1"/>
        </dgm:presLayoutVars>
      </dgm:prSet>
      <dgm:spPr/>
      <dgm:t>
        <a:bodyPr/>
        <a:lstStyle/>
        <a:p>
          <a:endParaRPr lang="en-US"/>
        </a:p>
      </dgm:t>
    </dgm:pt>
  </dgm:ptLst>
  <dgm:cxnLst>
    <dgm:cxn modelId="{B23B998C-BFF1-4DC1-A1E2-10DF03C88647}" srcId="{A901ED0F-3070-43BB-A682-5495BAFECB25}" destId="{184984C4-9347-40F6-B72F-9D6B9A9A3677}" srcOrd="1" destOrd="0" parTransId="{60437B2F-2F68-480E-B0F4-35CF07C4B9A4}" sibTransId="{48034510-51A6-4A8B-A8C7-BE2B69623FC3}"/>
    <dgm:cxn modelId="{2D9E0B8B-A7C1-4F19-8BD5-0F1D3C77918E}" srcId="{A901ED0F-3070-43BB-A682-5495BAFECB25}" destId="{A8024398-8A82-41DC-942B-BF60E5EB2108}" srcOrd="2" destOrd="0" parTransId="{07EF076E-9CCC-4F22-A8F5-3DE4E9555D5F}" sibTransId="{6EB89B36-7EB2-4EF8-8607-E638945033BC}"/>
    <dgm:cxn modelId="{FEA4DE71-5012-421A-B08E-8D60B3C460AF}" type="presOf" srcId="{F5BE2FA5-8D70-45A4-A79C-F6357795ED19}" destId="{D6EBDEFC-7C05-4166-BAB3-ADDDB0327A61}" srcOrd="0" destOrd="0" presId="urn:microsoft.com/office/officeart/2005/8/layout/venn1"/>
    <dgm:cxn modelId="{9527040F-09E7-4E85-B39D-2752712F9722}" srcId="{A901ED0F-3070-43BB-A682-5495BAFECB25}" destId="{F5BE2FA5-8D70-45A4-A79C-F6357795ED19}" srcOrd="0" destOrd="0" parTransId="{FFD34AB5-F111-45CF-A6C3-B04E3EEED0BB}" sibTransId="{EF942E85-07D0-4E44-B53B-6C97C7CDAE96}"/>
    <dgm:cxn modelId="{DAF7597F-F299-46C1-B996-1B825BC4E507}" type="presOf" srcId="{A901ED0F-3070-43BB-A682-5495BAFECB25}" destId="{314692B3-87C6-484B-A039-B949E995ADCB}" srcOrd="0" destOrd="0" presId="urn:microsoft.com/office/officeart/2005/8/layout/venn1"/>
    <dgm:cxn modelId="{EE5B11FE-0B75-42E4-BC84-9A7FFDC6D0AE}" type="presOf" srcId="{184984C4-9347-40F6-B72F-9D6B9A9A3677}" destId="{F8598C3C-B5C0-4456-B2C0-D8A324A2F3A1}" srcOrd="0" destOrd="0" presId="urn:microsoft.com/office/officeart/2005/8/layout/venn1"/>
    <dgm:cxn modelId="{41FF4051-C915-4C59-98A9-8079B12E105F}" type="presOf" srcId="{A8024398-8A82-41DC-942B-BF60E5EB2108}" destId="{BFF6AD99-7FA1-4BED-BB46-2789DAE9CB9D}" srcOrd="1" destOrd="0" presId="urn:microsoft.com/office/officeart/2005/8/layout/venn1"/>
    <dgm:cxn modelId="{5EEE246B-E672-4271-9E20-D9795AB96164}" type="presOf" srcId="{A8024398-8A82-41DC-942B-BF60E5EB2108}" destId="{75BBF09B-B2C0-4F9D-A7D0-ECF7B75068FF}" srcOrd="0" destOrd="0" presId="urn:microsoft.com/office/officeart/2005/8/layout/venn1"/>
    <dgm:cxn modelId="{5B539933-AB9E-436B-8D54-53A4A3C4B8FC}" type="presOf" srcId="{F5BE2FA5-8D70-45A4-A79C-F6357795ED19}" destId="{1EF3CEFD-32B4-48B9-88BF-FBAF87F7DA0C}" srcOrd="1" destOrd="0" presId="urn:microsoft.com/office/officeart/2005/8/layout/venn1"/>
    <dgm:cxn modelId="{82594680-0802-4FED-9FB8-1EBC6841D7EC}" type="presOf" srcId="{184984C4-9347-40F6-B72F-9D6B9A9A3677}" destId="{3634F728-C0C4-4639-8574-12449AF578A9}" srcOrd="1" destOrd="0" presId="urn:microsoft.com/office/officeart/2005/8/layout/venn1"/>
    <dgm:cxn modelId="{5FB81D34-6375-4819-A8B5-1CD23D4DB1B9}" type="presParOf" srcId="{314692B3-87C6-484B-A039-B949E995ADCB}" destId="{D6EBDEFC-7C05-4166-BAB3-ADDDB0327A61}" srcOrd="0" destOrd="0" presId="urn:microsoft.com/office/officeart/2005/8/layout/venn1"/>
    <dgm:cxn modelId="{0EB70188-A2C2-4D7B-A997-993BA8E3D641}" type="presParOf" srcId="{314692B3-87C6-484B-A039-B949E995ADCB}" destId="{1EF3CEFD-32B4-48B9-88BF-FBAF87F7DA0C}" srcOrd="1" destOrd="0" presId="urn:microsoft.com/office/officeart/2005/8/layout/venn1"/>
    <dgm:cxn modelId="{3F51DA20-8533-40A8-9AAD-68B63039CD3B}" type="presParOf" srcId="{314692B3-87C6-484B-A039-B949E995ADCB}" destId="{F8598C3C-B5C0-4456-B2C0-D8A324A2F3A1}" srcOrd="2" destOrd="0" presId="urn:microsoft.com/office/officeart/2005/8/layout/venn1"/>
    <dgm:cxn modelId="{1E9524DA-054C-4C2D-AE87-1F196C53D015}" type="presParOf" srcId="{314692B3-87C6-484B-A039-B949E995ADCB}" destId="{3634F728-C0C4-4639-8574-12449AF578A9}" srcOrd="3" destOrd="0" presId="urn:microsoft.com/office/officeart/2005/8/layout/venn1"/>
    <dgm:cxn modelId="{5B051026-33A2-420D-AE7A-E1B8E72D97CF}" type="presParOf" srcId="{314692B3-87C6-484B-A039-B949E995ADCB}" destId="{75BBF09B-B2C0-4F9D-A7D0-ECF7B75068FF}" srcOrd="4" destOrd="0" presId="urn:microsoft.com/office/officeart/2005/8/layout/venn1"/>
    <dgm:cxn modelId="{5AC30618-A88A-468B-89B4-9B7AD094E411}" type="presParOf" srcId="{314692B3-87C6-484B-A039-B949E995ADCB}" destId="{BFF6AD99-7FA1-4BED-BB46-2789DAE9CB9D}"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901ED0F-3070-43BB-A682-5495BAFECB25}" type="doc">
      <dgm:prSet loTypeId="urn:microsoft.com/office/officeart/2005/8/layout/venn1" loCatId="relationship" qsTypeId="urn:microsoft.com/office/officeart/2005/8/quickstyle/3d5" qsCatId="3D" csTypeId="urn:microsoft.com/office/officeart/2005/8/colors/accent1_2" csCatId="accent1" phldr="1"/>
      <dgm:spPr/>
    </dgm:pt>
    <dgm:pt modelId="{F5BE2FA5-8D70-45A4-A79C-F6357795ED19}">
      <dgm:prSet phldrT="[Text]"/>
      <dgm:spPr>
        <a:solidFill>
          <a:srgbClr val="00B0F0">
            <a:alpha val="50000"/>
          </a:srgbClr>
        </a:solidFill>
      </dgm:spPr>
      <dgm:t>
        <a:bodyPr/>
        <a:lstStyle/>
        <a:p>
          <a:r>
            <a:rPr lang="en-US" smtClean="0"/>
            <a:t>Bộ phận lập kế hoạch </a:t>
          </a:r>
          <a:endParaRPr lang="en-US"/>
        </a:p>
      </dgm:t>
    </dgm:pt>
    <dgm:pt modelId="{FFD34AB5-F111-45CF-A6C3-B04E3EEED0BB}" type="parTrans" cxnId="{9527040F-09E7-4E85-B39D-2752712F9722}">
      <dgm:prSet/>
      <dgm:spPr/>
      <dgm:t>
        <a:bodyPr/>
        <a:lstStyle/>
        <a:p>
          <a:endParaRPr lang="en-US"/>
        </a:p>
      </dgm:t>
    </dgm:pt>
    <dgm:pt modelId="{EF942E85-07D0-4E44-B53B-6C97C7CDAE96}" type="sibTrans" cxnId="{9527040F-09E7-4E85-B39D-2752712F9722}">
      <dgm:prSet/>
      <dgm:spPr/>
      <dgm:t>
        <a:bodyPr/>
        <a:lstStyle/>
        <a:p>
          <a:endParaRPr lang="en-US"/>
        </a:p>
      </dgm:t>
    </dgm:pt>
    <dgm:pt modelId="{314692B3-87C6-484B-A039-B949E995ADCB}" type="pres">
      <dgm:prSet presAssocID="{A901ED0F-3070-43BB-A682-5495BAFECB25}" presName="compositeShape" presStyleCnt="0">
        <dgm:presLayoutVars>
          <dgm:chMax val="7"/>
          <dgm:dir/>
          <dgm:resizeHandles val="exact"/>
        </dgm:presLayoutVars>
      </dgm:prSet>
      <dgm:spPr/>
    </dgm:pt>
    <dgm:pt modelId="{C9CA9335-F8CB-46A2-9AA8-7FCA0C5FB570}" type="pres">
      <dgm:prSet presAssocID="{F5BE2FA5-8D70-45A4-A79C-F6357795ED19}" presName="circ1TxSh" presStyleLbl="vennNode1" presStyleIdx="0" presStyleCnt="1"/>
      <dgm:spPr/>
    </dgm:pt>
  </dgm:ptLst>
  <dgm:cxnLst>
    <dgm:cxn modelId="{DAF7597F-F299-46C1-B996-1B825BC4E507}" type="presOf" srcId="{A901ED0F-3070-43BB-A682-5495BAFECB25}" destId="{314692B3-87C6-484B-A039-B949E995ADCB}" srcOrd="0" destOrd="0" presId="urn:microsoft.com/office/officeart/2005/8/layout/venn1"/>
    <dgm:cxn modelId="{144796A4-98BD-4999-BE52-4CD51C18094E}" type="presOf" srcId="{F5BE2FA5-8D70-45A4-A79C-F6357795ED19}" destId="{C9CA9335-F8CB-46A2-9AA8-7FCA0C5FB570}" srcOrd="0" destOrd="0" presId="urn:microsoft.com/office/officeart/2005/8/layout/venn1"/>
    <dgm:cxn modelId="{9527040F-09E7-4E85-B39D-2752712F9722}" srcId="{A901ED0F-3070-43BB-A682-5495BAFECB25}" destId="{F5BE2FA5-8D70-45A4-A79C-F6357795ED19}" srcOrd="0" destOrd="0" parTransId="{FFD34AB5-F111-45CF-A6C3-B04E3EEED0BB}" sibTransId="{EF942E85-07D0-4E44-B53B-6C97C7CDAE96}"/>
    <dgm:cxn modelId="{D40F59F3-B8B8-4138-BA6E-754A11BD964E}" type="presParOf" srcId="{314692B3-87C6-484B-A039-B949E995ADCB}" destId="{C9CA9335-F8CB-46A2-9AA8-7FCA0C5FB570}"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901ED0F-3070-43BB-A682-5495BAFECB25}" type="doc">
      <dgm:prSet loTypeId="urn:microsoft.com/office/officeart/2005/8/layout/venn1" loCatId="relationship" qsTypeId="urn:microsoft.com/office/officeart/2005/8/quickstyle/3d5" qsCatId="3D" csTypeId="urn:microsoft.com/office/officeart/2005/8/colors/accent1_2" csCatId="accent1" phldr="1"/>
      <dgm:spPr/>
    </dgm:pt>
    <dgm:pt modelId="{F5BE2FA5-8D70-45A4-A79C-F6357795ED19}">
      <dgm:prSet phldrT="[Text]"/>
      <dgm:spPr>
        <a:solidFill>
          <a:srgbClr val="FFFF00">
            <a:alpha val="50000"/>
          </a:srgbClr>
        </a:solidFill>
      </dgm:spPr>
      <dgm:t>
        <a:bodyPr/>
        <a:lstStyle/>
        <a:p>
          <a:r>
            <a:rPr lang="en-US" smtClean="0"/>
            <a:t>Bộ phận thực thi</a:t>
          </a:r>
          <a:endParaRPr lang="en-US"/>
        </a:p>
      </dgm:t>
    </dgm:pt>
    <dgm:pt modelId="{EF942E85-07D0-4E44-B53B-6C97C7CDAE96}" type="sibTrans" cxnId="{9527040F-09E7-4E85-B39D-2752712F9722}">
      <dgm:prSet/>
      <dgm:spPr/>
      <dgm:t>
        <a:bodyPr/>
        <a:lstStyle/>
        <a:p>
          <a:endParaRPr lang="en-US"/>
        </a:p>
      </dgm:t>
    </dgm:pt>
    <dgm:pt modelId="{FFD34AB5-F111-45CF-A6C3-B04E3EEED0BB}" type="parTrans" cxnId="{9527040F-09E7-4E85-B39D-2752712F9722}">
      <dgm:prSet/>
      <dgm:spPr/>
      <dgm:t>
        <a:bodyPr/>
        <a:lstStyle/>
        <a:p>
          <a:endParaRPr lang="en-US"/>
        </a:p>
      </dgm:t>
    </dgm:pt>
    <dgm:pt modelId="{314692B3-87C6-484B-A039-B949E995ADCB}" type="pres">
      <dgm:prSet presAssocID="{A901ED0F-3070-43BB-A682-5495BAFECB25}" presName="compositeShape" presStyleCnt="0">
        <dgm:presLayoutVars>
          <dgm:chMax val="7"/>
          <dgm:dir/>
          <dgm:resizeHandles val="exact"/>
        </dgm:presLayoutVars>
      </dgm:prSet>
      <dgm:spPr/>
    </dgm:pt>
    <dgm:pt modelId="{C9CA9335-F8CB-46A2-9AA8-7FCA0C5FB570}" type="pres">
      <dgm:prSet presAssocID="{F5BE2FA5-8D70-45A4-A79C-F6357795ED19}" presName="circ1TxSh" presStyleLbl="vennNode1" presStyleIdx="0" presStyleCnt="1"/>
      <dgm:spPr/>
      <dgm:t>
        <a:bodyPr/>
        <a:lstStyle/>
        <a:p>
          <a:endParaRPr lang="en-US"/>
        </a:p>
      </dgm:t>
    </dgm:pt>
  </dgm:ptLst>
  <dgm:cxnLst>
    <dgm:cxn modelId="{144796A4-98BD-4999-BE52-4CD51C18094E}" type="presOf" srcId="{F5BE2FA5-8D70-45A4-A79C-F6357795ED19}" destId="{C9CA9335-F8CB-46A2-9AA8-7FCA0C5FB570}" srcOrd="0" destOrd="0" presId="urn:microsoft.com/office/officeart/2005/8/layout/venn1"/>
    <dgm:cxn modelId="{DAF7597F-F299-46C1-B996-1B825BC4E507}" type="presOf" srcId="{A901ED0F-3070-43BB-A682-5495BAFECB25}" destId="{314692B3-87C6-484B-A039-B949E995ADCB}" srcOrd="0" destOrd="0" presId="urn:microsoft.com/office/officeart/2005/8/layout/venn1"/>
    <dgm:cxn modelId="{9527040F-09E7-4E85-B39D-2752712F9722}" srcId="{A901ED0F-3070-43BB-A682-5495BAFECB25}" destId="{F5BE2FA5-8D70-45A4-A79C-F6357795ED19}" srcOrd="0" destOrd="0" parTransId="{FFD34AB5-F111-45CF-A6C3-B04E3EEED0BB}" sibTransId="{EF942E85-07D0-4E44-B53B-6C97C7CDAE96}"/>
    <dgm:cxn modelId="{D40F59F3-B8B8-4138-BA6E-754A11BD964E}" type="presParOf" srcId="{314692B3-87C6-484B-A039-B949E995ADCB}" destId="{C9CA9335-F8CB-46A2-9AA8-7FCA0C5FB570}"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A79A6D7-F09E-492C-8286-231EACE1A072}"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081ED729-A93B-4394-B361-FDD6A2E8A24B}">
      <dgm:prSet phldrT="[Text]"/>
      <dgm:spPr>
        <a:solidFill>
          <a:srgbClr val="FF0000"/>
        </a:solidFill>
      </dgm:spPr>
      <dgm:t>
        <a:bodyPr/>
        <a:lstStyle/>
        <a:p>
          <a:r>
            <a:rPr lang="en-US" b="1" smtClean="0">
              <a:solidFill>
                <a:schemeClr val="bg1"/>
              </a:solidFill>
              <a:latin typeface="Times New Roman" panose="02020603050405020304" pitchFamily="18" charset="0"/>
              <a:cs typeface="Times New Roman" panose="02020603050405020304" pitchFamily="18" charset="0"/>
            </a:rPr>
            <a:t>Thực hiện</a:t>
          </a:r>
          <a:endParaRPr lang="en-US">
            <a:solidFill>
              <a:schemeClr val="bg1"/>
            </a:solidFill>
          </a:endParaRPr>
        </a:p>
      </dgm:t>
    </dgm:pt>
    <dgm:pt modelId="{C1B51DD9-438D-493A-A3A2-DABB41E40EAC}" type="parTrans" cxnId="{9CC19014-38ED-4CD1-9E76-5C408279F868}">
      <dgm:prSet/>
      <dgm:spPr/>
      <dgm:t>
        <a:bodyPr/>
        <a:lstStyle/>
        <a:p>
          <a:endParaRPr lang="en-US"/>
        </a:p>
      </dgm:t>
    </dgm:pt>
    <dgm:pt modelId="{7A3219DE-552D-432C-95F5-36C812422862}" type="sibTrans" cxnId="{9CC19014-38ED-4CD1-9E76-5C408279F868}">
      <dgm:prSet/>
      <dgm:spPr/>
      <dgm:t>
        <a:bodyPr/>
        <a:lstStyle/>
        <a:p>
          <a:endParaRPr lang="en-US"/>
        </a:p>
      </dgm:t>
    </dgm:pt>
    <dgm:pt modelId="{1D5D53F6-E017-44D2-98F5-63B7BA7385A0}">
      <dgm:prSet phldrT="[Text]" custT="1"/>
      <dgm:spPr>
        <a:solidFill>
          <a:schemeClr val="accent1">
            <a:lumMod val="75000"/>
          </a:schemeClr>
        </a:solidFill>
      </dgm:spPr>
      <dgm:t>
        <a:bodyPr/>
        <a:lstStyle/>
        <a:p>
          <a:r>
            <a:rPr lang="en-US" sz="2800" smtClean="0">
              <a:latin typeface="Times New Roman" panose="02020603050405020304" pitchFamily="18" charset="0"/>
              <a:cs typeface="Times New Roman" panose="02020603050405020304" pitchFamily="18" charset="0"/>
            </a:rPr>
            <a:t>Chuẩn bị</a:t>
          </a:r>
          <a:endParaRPr lang="en-US" sz="2800">
            <a:latin typeface="Times New Roman" panose="02020603050405020304" pitchFamily="18" charset="0"/>
            <a:cs typeface="Times New Roman" panose="02020603050405020304" pitchFamily="18" charset="0"/>
          </a:endParaRPr>
        </a:p>
      </dgm:t>
    </dgm:pt>
    <dgm:pt modelId="{E9FA8CD9-1101-407E-AD5C-16F8077B97F8}" type="parTrans" cxnId="{0DEBA3CE-48F8-4D92-8CF2-C895F34D70D0}">
      <dgm:prSet/>
      <dgm:spPr>
        <a:solidFill>
          <a:schemeClr val="accent1">
            <a:lumMod val="75000"/>
          </a:schemeClr>
        </a:solidFill>
      </dgm:spPr>
      <dgm:t>
        <a:bodyPr/>
        <a:lstStyle/>
        <a:p>
          <a:endParaRPr lang="en-US"/>
        </a:p>
      </dgm:t>
    </dgm:pt>
    <dgm:pt modelId="{40AB530D-69A1-4C40-9EEC-7777977EC99D}" type="sibTrans" cxnId="{0DEBA3CE-48F8-4D92-8CF2-C895F34D70D0}">
      <dgm:prSet/>
      <dgm:spPr/>
      <dgm:t>
        <a:bodyPr/>
        <a:lstStyle/>
        <a:p>
          <a:endParaRPr lang="en-US"/>
        </a:p>
      </dgm:t>
    </dgm:pt>
    <dgm:pt modelId="{0A4C4C39-BE5B-404B-902E-8D43420579A1}">
      <dgm:prSet phldrT="[Text]" custT="1"/>
      <dgm:spPr>
        <a:solidFill>
          <a:srgbClr val="FFC000"/>
        </a:solidFill>
      </dgm:spPr>
      <dgm:t>
        <a:bodyPr/>
        <a:lstStyle/>
        <a:p>
          <a:r>
            <a:rPr lang="en-US" sz="2400" smtClean="0"/>
            <a:t>Vệ sinh mái, trần, tường, sàn,… </a:t>
          </a:r>
          <a:endParaRPr lang="en-US" sz="2400">
            <a:latin typeface="Times New Roman" panose="02020603050405020304" pitchFamily="18" charset="0"/>
            <a:cs typeface="Times New Roman" panose="02020603050405020304" pitchFamily="18" charset="0"/>
          </a:endParaRPr>
        </a:p>
      </dgm:t>
    </dgm:pt>
    <dgm:pt modelId="{9C951C2E-82F8-46E7-9E43-09CF431E6E7C}" type="parTrans" cxnId="{10F07AC0-6999-4DE2-A4A1-6CC08ECE59C1}">
      <dgm:prSet/>
      <dgm:spPr>
        <a:solidFill>
          <a:srgbClr val="FFC000"/>
        </a:solidFill>
      </dgm:spPr>
      <dgm:t>
        <a:bodyPr/>
        <a:lstStyle/>
        <a:p>
          <a:endParaRPr lang="en-US"/>
        </a:p>
      </dgm:t>
    </dgm:pt>
    <dgm:pt modelId="{936CA526-2EB1-4B6A-BBD3-D7C1D00F6FD4}" type="sibTrans" cxnId="{10F07AC0-6999-4DE2-A4A1-6CC08ECE59C1}">
      <dgm:prSet/>
      <dgm:spPr/>
      <dgm:t>
        <a:bodyPr/>
        <a:lstStyle/>
        <a:p>
          <a:endParaRPr lang="en-US"/>
        </a:p>
      </dgm:t>
    </dgm:pt>
    <dgm:pt modelId="{BE1DD363-1A94-477D-92AC-6469473FDB6C}">
      <dgm:prSet phldrT="[Text]" custT="1"/>
      <dgm:spPr>
        <a:solidFill>
          <a:srgbClr val="CC6600"/>
        </a:solidFill>
      </dgm:spPr>
      <dgm:t>
        <a:bodyPr/>
        <a:lstStyle/>
        <a:p>
          <a:r>
            <a:rPr lang="en-US" sz="2400" smtClean="0">
              <a:latin typeface="Times New Roman" panose="02020603050405020304" pitchFamily="18" charset="0"/>
              <a:cs typeface="Times New Roman" panose="02020603050405020304" pitchFamily="18" charset="0"/>
            </a:rPr>
            <a:t>Vệ sinh máy móc, thiết bị</a:t>
          </a:r>
          <a:endParaRPr lang="en-US" sz="2400">
            <a:latin typeface="Times New Roman" panose="02020603050405020304" pitchFamily="18" charset="0"/>
            <a:cs typeface="Times New Roman" panose="02020603050405020304" pitchFamily="18" charset="0"/>
          </a:endParaRPr>
        </a:p>
      </dgm:t>
    </dgm:pt>
    <dgm:pt modelId="{7DFA7E71-1A9D-40FF-811A-5960AB70E972}" type="sibTrans" cxnId="{AE690BA7-1BE1-4EA8-868F-87C7E8666347}">
      <dgm:prSet/>
      <dgm:spPr/>
      <dgm:t>
        <a:bodyPr/>
        <a:lstStyle/>
        <a:p>
          <a:endParaRPr lang="en-US"/>
        </a:p>
      </dgm:t>
    </dgm:pt>
    <dgm:pt modelId="{8A1C03AA-B771-448D-A7CC-EC92B39F6CAE}" type="parTrans" cxnId="{AE690BA7-1BE1-4EA8-868F-87C7E8666347}">
      <dgm:prSet/>
      <dgm:spPr>
        <a:solidFill>
          <a:srgbClr val="CC6600"/>
        </a:solidFill>
      </dgm:spPr>
      <dgm:t>
        <a:bodyPr/>
        <a:lstStyle/>
        <a:p>
          <a:endParaRPr lang="en-US"/>
        </a:p>
      </dgm:t>
    </dgm:pt>
    <dgm:pt modelId="{6046B85E-FFC6-4B2B-B052-47EC70796833}" type="pres">
      <dgm:prSet presAssocID="{FA79A6D7-F09E-492C-8286-231EACE1A072}" presName="Name0" presStyleCnt="0">
        <dgm:presLayoutVars>
          <dgm:chMax val="1"/>
          <dgm:dir/>
          <dgm:animLvl val="ctr"/>
          <dgm:resizeHandles val="exact"/>
        </dgm:presLayoutVars>
      </dgm:prSet>
      <dgm:spPr/>
      <dgm:t>
        <a:bodyPr/>
        <a:lstStyle/>
        <a:p>
          <a:endParaRPr lang="en-US"/>
        </a:p>
      </dgm:t>
    </dgm:pt>
    <dgm:pt modelId="{4C12EB44-BB8C-42A4-B9C2-825C6B28F545}" type="pres">
      <dgm:prSet presAssocID="{081ED729-A93B-4394-B361-FDD6A2E8A24B}" presName="centerShape" presStyleLbl="node0" presStyleIdx="0" presStyleCnt="1"/>
      <dgm:spPr/>
      <dgm:t>
        <a:bodyPr/>
        <a:lstStyle/>
        <a:p>
          <a:endParaRPr lang="en-US"/>
        </a:p>
      </dgm:t>
    </dgm:pt>
    <dgm:pt modelId="{196DE5D5-D7AC-4ABD-ADA1-7595248CC15D}" type="pres">
      <dgm:prSet presAssocID="{E9FA8CD9-1101-407E-AD5C-16F8077B97F8}" presName="parTrans" presStyleLbl="sibTrans2D1" presStyleIdx="0" presStyleCnt="3"/>
      <dgm:spPr/>
      <dgm:t>
        <a:bodyPr/>
        <a:lstStyle/>
        <a:p>
          <a:endParaRPr lang="en-US"/>
        </a:p>
      </dgm:t>
    </dgm:pt>
    <dgm:pt modelId="{725F7609-FE31-4E40-A981-BE790C64E43F}" type="pres">
      <dgm:prSet presAssocID="{E9FA8CD9-1101-407E-AD5C-16F8077B97F8}" presName="connectorText" presStyleLbl="sibTrans2D1" presStyleIdx="0" presStyleCnt="3"/>
      <dgm:spPr/>
      <dgm:t>
        <a:bodyPr/>
        <a:lstStyle/>
        <a:p>
          <a:endParaRPr lang="en-US"/>
        </a:p>
      </dgm:t>
    </dgm:pt>
    <dgm:pt modelId="{12EE20C0-1179-4D41-BF65-FD3AFFDA94E5}" type="pres">
      <dgm:prSet presAssocID="{1D5D53F6-E017-44D2-98F5-63B7BA7385A0}" presName="node" presStyleLbl="node1" presStyleIdx="0" presStyleCnt="3">
        <dgm:presLayoutVars>
          <dgm:bulletEnabled val="1"/>
        </dgm:presLayoutVars>
      </dgm:prSet>
      <dgm:spPr/>
      <dgm:t>
        <a:bodyPr/>
        <a:lstStyle/>
        <a:p>
          <a:endParaRPr lang="en-US"/>
        </a:p>
      </dgm:t>
    </dgm:pt>
    <dgm:pt modelId="{77EF174C-A131-4F4B-B1AD-737F57D61CD4}" type="pres">
      <dgm:prSet presAssocID="{8A1C03AA-B771-448D-A7CC-EC92B39F6CAE}" presName="parTrans" presStyleLbl="sibTrans2D1" presStyleIdx="1" presStyleCnt="3"/>
      <dgm:spPr/>
      <dgm:t>
        <a:bodyPr/>
        <a:lstStyle/>
        <a:p>
          <a:endParaRPr lang="en-US"/>
        </a:p>
      </dgm:t>
    </dgm:pt>
    <dgm:pt modelId="{BFD672D2-ECF8-485C-8FB5-FA1480F9E8B5}" type="pres">
      <dgm:prSet presAssocID="{8A1C03AA-B771-448D-A7CC-EC92B39F6CAE}" presName="connectorText" presStyleLbl="sibTrans2D1" presStyleIdx="1" presStyleCnt="3"/>
      <dgm:spPr/>
      <dgm:t>
        <a:bodyPr/>
        <a:lstStyle/>
        <a:p>
          <a:endParaRPr lang="en-US"/>
        </a:p>
      </dgm:t>
    </dgm:pt>
    <dgm:pt modelId="{E1C3C87B-9FB9-4440-96ED-C572569AED67}" type="pres">
      <dgm:prSet presAssocID="{BE1DD363-1A94-477D-92AC-6469473FDB6C}" presName="node" presStyleLbl="node1" presStyleIdx="1" presStyleCnt="3">
        <dgm:presLayoutVars>
          <dgm:bulletEnabled val="1"/>
        </dgm:presLayoutVars>
      </dgm:prSet>
      <dgm:spPr/>
      <dgm:t>
        <a:bodyPr/>
        <a:lstStyle/>
        <a:p>
          <a:endParaRPr lang="en-US"/>
        </a:p>
      </dgm:t>
    </dgm:pt>
    <dgm:pt modelId="{BD9DC370-E15F-4589-B480-E4F90EF1953D}" type="pres">
      <dgm:prSet presAssocID="{9C951C2E-82F8-46E7-9E43-09CF431E6E7C}" presName="parTrans" presStyleLbl="sibTrans2D1" presStyleIdx="2" presStyleCnt="3"/>
      <dgm:spPr/>
      <dgm:t>
        <a:bodyPr/>
        <a:lstStyle/>
        <a:p>
          <a:endParaRPr lang="en-US"/>
        </a:p>
      </dgm:t>
    </dgm:pt>
    <dgm:pt modelId="{B472C885-9862-4258-968B-D552F05659EC}" type="pres">
      <dgm:prSet presAssocID="{9C951C2E-82F8-46E7-9E43-09CF431E6E7C}" presName="connectorText" presStyleLbl="sibTrans2D1" presStyleIdx="2" presStyleCnt="3"/>
      <dgm:spPr/>
      <dgm:t>
        <a:bodyPr/>
        <a:lstStyle/>
        <a:p>
          <a:endParaRPr lang="en-US"/>
        </a:p>
      </dgm:t>
    </dgm:pt>
    <dgm:pt modelId="{63B58477-A509-44BF-BFC0-055854469E63}" type="pres">
      <dgm:prSet presAssocID="{0A4C4C39-BE5B-404B-902E-8D43420579A1}" presName="node" presStyleLbl="node1" presStyleIdx="2" presStyleCnt="3">
        <dgm:presLayoutVars>
          <dgm:bulletEnabled val="1"/>
        </dgm:presLayoutVars>
      </dgm:prSet>
      <dgm:spPr/>
      <dgm:t>
        <a:bodyPr/>
        <a:lstStyle/>
        <a:p>
          <a:endParaRPr lang="en-US"/>
        </a:p>
      </dgm:t>
    </dgm:pt>
  </dgm:ptLst>
  <dgm:cxnLst>
    <dgm:cxn modelId="{DBCC39EA-4FAC-47AF-995E-4F5E479DDE37}" type="presOf" srcId="{8A1C03AA-B771-448D-A7CC-EC92B39F6CAE}" destId="{77EF174C-A131-4F4B-B1AD-737F57D61CD4}" srcOrd="0" destOrd="0" presId="urn:microsoft.com/office/officeart/2005/8/layout/radial5"/>
    <dgm:cxn modelId="{2E9D5F3C-B8A3-4E2F-BEB2-03B545274C83}" type="presOf" srcId="{081ED729-A93B-4394-B361-FDD6A2E8A24B}" destId="{4C12EB44-BB8C-42A4-B9C2-825C6B28F545}" srcOrd="0" destOrd="0" presId="urn:microsoft.com/office/officeart/2005/8/layout/radial5"/>
    <dgm:cxn modelId="{4CF8165C-C7A7-4BB4-B97D-0EAD7CD474E4}" type="presOf" srcId="{E9FA8CD9-1101-407E-AD5C-16F8077B97F8}" destId="{196DE5D5-D7AC-4ABD-ADA1-7595248CC15D}" srcOrd="0" destOrd="0" presId="urn:microsoft.com/office/officeart/2005/8/layout/radial5"/>
    <dgm:cxn modelId="{10F07AC0-6999-4DE2-A4A1-6CC08ECE59C1}" srcId="{081ED729-A93B-4394-B361-FDD6A2E8A24B}" destId="{0A4C4C39-BE5B-404B-902E-8D43420579A1}" srcOrd="2" destOrd="0" parTransId="{9C951C2E-82F8-46E7-9E43-09CF431E6E7C}" sibTransId="{936CA526-2EB1-4B6A-BBD3-D7C1D00F6FD4}"/>
    <dgm:cxn modelId="{91D4A1AE-F6C8-40A4-A4A0-438F634A37A4}" type="presOf" srcId="{FA79A6D7-F09E-492C-8286-231EACE1A072}" destId="{6046B85E-FFC6-4B2B-B052-47EC70796833}" srcOrd="0" destOrd="0" presId="urn:microsoft.com/office/officeart/2005/8/layout/radial5"/>
    <dgm:cxn modelId="{CE1D3A71-C403-4E0F-9647-F71B4E332B6E}" type="presOf" srcId="{9C951C2E-82F8-46E7-9E43-09CF431E6E7C}" destId="{B472C885-9862-4258-968B-D552F05659EC}" srcOrd="1" destOrd="0" presId="urn:microsoft.com/office/officeart/2005/8/layout/radial5"/>
    <dgm:cxn modelId="{8A915B77-3B01-4703-B802-EC13A5CB251D}" type="presOf" srcId="{8A1C03AA-B771-448D-A7CC-EC92B39F6CAE}" destId="{BFD672D2-ECF8-485C-8FB5-FA1480F9E8B5}" srcOrd="1" destOrd="0" presId="urn:microsoft.com/office/officeart/2005/8/layout/radial5"/>
    <dgm:cxn modelId="{9580ED62-C142-4B3A-A817-3E145E2BA205}" type="presOf" srcId="{1D5D53F6-E017-44D2-98F5-63B7BA7385A0}" destId="{12EE20C0-1179-4D41-BF65-FD3AFFDA94E5}" srcOrd="0" destOrd="0" presId="urn:microsoft.com/office/officeart/2005/8/layout/radial5"/>
    <dgm:cxn modelId="{0DEBA3CE-48F8-4D92-8CF2-C895F34D70D0}" srcId="{081ED729-A93B-4394-B361-FDD6A2E8A24B}" destId="{1D5D53F6-E017-44D2-98F5-63B7BA7385A0}" srcOrd="0" destOrd="0" parTransId="{E9FA8CD9-1101-407E-AD5C-16F8077B97F8}" sibTransId="{40AB530D-69A1-4C40-9EEC-7777977EC99D}"/>
    <dgm:cxn modelId="{9CC19014-38ED-4CD1-9E76-5C408279F868}" srcId="{FA79A6D7-F09E-492C-8286-231EACE1A072}" destId="{081ED729-A93B-4394-B361-FDD6A2E8A24B}" srcOrd="0" destOrd="0" parTransId="{C1B51DD9-438D-493A-A3A2-DABB41E40EAC}" sibTransId="{7A3219DE-552D-432C-95F5-36C812422862}"/>
    <dgm:cxn modelId="{F958BE1F-F229-4E49-A10A-57EF9CE49ACB}" type="presOf" srcId="{E9FA8CD9-1101-407E-AD5C-16F8077B97F8}" destId="{725F7609-FE31-4E40-A981-BE790C64E43F}" srcOrd="1" destOrd="0" presId="urn:microsoft.com/office/officeart/2005/8/layout/radial5"/>
    <dgm:cxn modelId="{AE690BA7-1BE1-4EA8-868F-87C7E8666347}" srcId="{081ED729-A93B-4394-B361-FDD6A2E8A24B}" destId="{BE1DD363-1A94-477D-92AC-6469473FDB6C}" srcOrd="1" destOrd="0" parTransId="{8A1C03AA-B771-448D-A7CC-EC92B39F6CAE}" sibTransId="{7DFA7E71-1A9D-40FF-811A-5960AB70E972}"/>
    <dgm:cxn modelId="{BF469EDE-F783-4939-A409-D8BDCAE9DEB8}" type="presOf" srcId="{BE1DD363-1A94-477D-92AC-6469473FDB6C}" destId="{E1C3C87B-9FB9-4440-96ED-C572569AED67}" srcOrd="0" destOrd="0" presId="urn:microsoft.com/office/officeart/2005/8/layout/radial5"/>
    <dgm:cxn modelId="{C969ADC1-1C06-45B1-9CFF-2C7401A9ACE4}" type="presOf" srcId="{0A4C4C39-BE5B-404B-902E-8D43420579A1}" destId="{63B58477-A509-44BF-BFC0-055854469E63}" srcOrd="0" destOrd="0" presId="urn:microsoft.com/office/officeart/2005/8/layout/radial5"/>
    <dgm:cxn modelId="{C0089FBB-99A4-4CCC-9657-4C91CF9F29E5}" type="presOf" srcId="{9C951C2E-82F8-46E7-9E43-09CF431E6E7C}" destId="{BD9DC370-E15F-4589-B480-E4F90EF1953D}" srcOrd="0" destOrd="0" presId="urn:microsoft.com/office/officeart/2005/8/layout/radial5"/>
    <dgm:cxn modelId="{E76B5307-3F43-4D1B-A193-7F3D11571EF3}" type="presParOf" srcId="{6046B85E-FFC6-4B2B-B052-47EC70796833}" destId="{4C12EB44-BB8C-42A4-B9C2-825C6B28F545}" srcOrd="0" destOrd="0" presId="urn:microsoft.com/office/officeart/2005/8/layout/radial5"/>
    <dgm:cxn modelId="{B201C765-F2ED-48D2-B935-ED97622E8258}" type="presParOf" srcId="{6046B85E-FFC6-4B2B-B052-47EC70796833}" destId="{196DE5D5-D7AC-4ABD-ADA1-7595248CC15D}" srcOrd="1" destOrd="0" presId="urn:microsoft.com/office/officeart/2005/8/layout/radial5"/>
    <dgm:cxn modelId="{C027DDA6-A9A0-4003-B515-6A9F869429BF}" type="presParOf" srcId="{196DE5D5-D7AC-4ABD-ADA1-7595248CC15D}" destId="{725F7609-FE31-4E40-A981-BE790C64E43F}" srcOrd="0" destOrd="0" presId="urn:microsoft.com/office/officeart/2005/8/layout/radial5"/>
    <dgm:cxn modelId="{AAF05F38-937C-4019-80F6-7F79AD7DA765}" type="presParOf" srcId="{6046B85E-FFC6-4B2B-B052-47EC70796833}" destId="{12EE20C0-1179-4D41-BF65-FD3AFFDA94E5}" srcOrd="2" destOrd="0" presId="urn:microsoft.com/office/officeart/2005/8/layout/radial5"/>
    <dgm:cxn modelId="{3E4D06D9-561A-44EC-BEBC-12BC33BF414F}" type="presParOf" srcId="{6046B85E-FFC6-4B2B-B052-47EC70796833}" destId="{77EF174C-A131-4F4B-B1AD-737F57D61CD4}" srcOrd="3" destOrd="0" presId="urn:microsoft.com/office/officeart/2005/8/layout/radial5"/>
    <dgm:cxn modelId="{BF55CD8A-9C03-49B6-92A9-BF499140F832}" type="presParOf" srcId="{77EF174C-A131-4F4B-B1AD-737F57D61CD4}" destId="{BFD672D2-ECF8-485C-8FB5-FA1480F9E8B5}" srcOrd="0" destOrd="0" presId="urn:microsoft.com/office/officeart/2005/8/layout/radial5"/>
    <dgm:cxn modelId="{4DEA1D74-C509-4AA4-99E3-1A67E67F92A0}" type="presParOf" srcId="{6046B85E-FFC6-4B2B-B052-47EC70796833}" destId="{E1C3C87B-9FB9-4440-96ED-C572569AED67}" srcOrd="4" destOrd="0" presId="urn:microsoft.com/office/officeart/2005/8/layout/radial5"/>
    <dgm:cxn modelId="{2C9237DF-1E6C-4EBD-8539-18B7CE404B5D}" type="presParOf" srcId="{6046B85E-FFC6-4B2B-B052-47EC70796833}" destId="{BD9DC370-E15F-4589-B480-E4F90EF1953D}" srcOrd="5" destOrd="0" presId="urn:microsoft.com/office/officeart/2005/8/layout/radial5"/>
    <dgm:cxn modelId="{493B1B0D-BC66-4CBB-8975-BCC671FC6C41}" type="presParOf" srcId="{BD9DC370-E15F-4589-B480-E4F90EF1953D}" destId="{B472C885-9862-4258-968B-D552F05659EC}" srcOrd="0" destOrd="0" presId="urn:microsoft.com/office/officeart/2005/8/layout/radial5"/>
    <dgm:cxn modelId="{6A2DBA58-5A99-44E9-9623-AA091309E659}" type="presParOf" srcId="{6046B85E-FFC6-4B2B-B052-47EC70796833}" destId="{63B58477-A509-44BF-BFC0-055854469E63}" srcOrd="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Thiết bị</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smtClean="0"/>
            <a:t>Hóa chất</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267791EE-6D8C-4A9C-A255-C74AC5F010B8}">
      <dgm:prSet phldrT="[Text]"/>
      <dgm:spPr>
        <a:solidFill>
          <a:srgbClr val="CC6600"/>
        </a:solidFill>
        <a:ln>
          <a:noFill/>
        </a:ln>
      </dgm:spPr>
      <dgm:t>
        <a:bodyPr/>
        <a:lstStyle/>
        <a:p>
          <a:r>
            <a:rPr lang="en-US" smtClean="0"/>
            <a:t>Nhân viên thực hiện</a:t>
          </a:r>
          <a:endParaRPr lang="en-US"/>
        </a:p>
      </dgm:t>
    </dgm:pt>
    <dgm:pt modelId="{EB4826C6-CC97-4B57-92D1-B5084E919949}" type="parTrans" cxnId="{BB2232F7-5740-4B17-BC8E-8D95E2570E2A}">
      <dgm:prSet/>
      <dgm:spPr/>
      <dgm:t>
        <a:bodyPr/>
        <a:lstStyle/>
        <a:p>
          <a:endParaRPr lang="en-US"/>
        </a:p>
      </dgm:t>
    </dgm:pt>
    <dgm:pt modelId="{BBA4CAB1-C209-4B54-B725-56701901E22E}" type="sibTrans" cxnId="{BB2232F7-5740-4B17-BC8E-8D95E2570E2A}">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CC6600"/>
        </a:solidFill>
      </dgm:spPr>
      <dgm:t>
        <a:bodyPr/>
        <a:lstStyle/>
        <a:p>
          <a:endParaRPr lang="en-US"/>
        </a:p>
      </dgm:t>
    </dgm:pt>
    <dgm:pt modelId="{F740E557-27D5-4A2F-886E-3825DEBA666D}" type="pres">
      <dgm:prSet presAssocID="{267791EE-6D8C-4A9C-A255-C74AC5F010B8}" presName="text_3" presStyleLbl="node1" presStyleIdx="2" presStyleCnt="3">
        <dgm:presLayoutVars>
          <dgm:bulletEnabled val="1"/>
        </dgm:presLayoutVars>
      </dgm:prSet>
      <dgm:spPr/>
      <dgm:t>
        <a:bodyPr/>
        <a:lstStyle/>
        <a:p>
          <a:endParaRPr lang="en-US"/>
        </a:p>
      </dgm:t>
    </dgm:pt>
    <dgm:pt modelId="{109A81F1-CBE7-43C5-B597-DDA5DC8BF71B}" type="pres">
      <dgm:prSet presAssocID="{267791EE-6D8C-4A9C-A255-C74AC5F010B8}" presName="accent_3" presStyleCnt="0"/>
      <dgm:spPr/>
    </dgm:pt>
    <dgm:pt modelId="{14881BDB-5968-4744-ABCB-ECD0F720861F}" type="pres">
      <dgm:prSet presAssocID="{267791EE-6D8C-4A9C-A255-C74AC5F010B8}" presName="accentRepeatNode" presStyleLbl="solidFgAcc1" presStyleIdx="2" presStyleCnt="3"/>
      <dgm:spPr>
        <a:solidFill>
          <a:srgbClr val="FFC000"/>
        </a:solidFill>
        <a:ln>
          <a:noFill/>
        </a:ln>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BB2232F7-5740-4B17-BC8E-8D95E2570E2A}" srcId="{13BF7155-BE45-4CF9-B41C-0D474A570606}" destId="{267791EE-6D8C-4A9C-A255-C74AC5F010B8}" srcOrd="2" destOrd="0" parTransId="{EB4826C6-CC97-4B57-92D1-B5084E919949}" sibTransId="{BBA4CAB1-C209-4B54-B725-56701901E22E}"/>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37D20121-0924-4EAF-A63E-E629B259916F}" type="presOf" srcId="{F7C15B5E-C61A-4C75-A38E-CB32B8706709}" destId="{F588A16F-7F4E-4A50-B952-589A958CDB24}" srcOrd="0" destOrd="0" presId="urn:microsoft.com/office/officeart/2008/layout/VerticalCurvedList"/>
    <dgm:cxn modelId="{BDE4C6ED-2AFA-4DD4-B56E-067A943BB54F}" type="presOf" srcId="{267791EE-6D8C-4A9C-A255-C74AC5F010B8}" destId="{F740E557-27D5-4A2F-886E-3825DEBA666D}"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8C85361F-4053-4BF7-B6D7-907F9E010DAE}" type="presParOf" srcId="{241F2806-A872-4DC0-88E6-5066154DF9EA}" destId="{F740E557-27D5-4A2F-886E-3825DEBA666D}" srcOrd="5" destOrd="0" presId="urn:microsoft.com/office/officeart/2008/layout/VerticalCurvedList"/>
    <dgm:cxn modelId="{48C6D6D3-4662-49CF-8F46-2C9190741C53}" type="presParOf" srcId="{241F2806-A872-4DC0-88E6-5066154DF9EA}" destId="{109A81F1-CBE7-43C5-B597-DDA5DC8BF71B}" srcOrd="6" destOrd="0" presId="urn:microsoft.com/office/officeart/2008/layout/VerticalCurvedList"/>
    <dgm:cxn modelId="{402F3AA5-8EB9-42AC-9AA1-EAA5C10CBEDE}" type="presParOf" srcId="{109A81F1-CBE7-43C5-B597-DDA5DC8BF71B}" destId="{14881BDB-5968-4744-ABCB-ECD0F720861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Thiết bị</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FFC0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FFC000"/>
        </a:solidFill>
        <a:ln>
          <a:noFill/>
        </a:ln>
      </dgm:spPr>
      <dgm:t>
        <a:bodyPr/>
        <a:lstStyle/>
        <a:p>
          <a:r>
            <a:rPr lang="en-US" smtClean="0"/>
            <a:t>Hóa chất</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CC66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smtClean="0"/>
            <a:t>Nhân viên thực hiện</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1"/>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1"/>
      <dgm:spPr/>
    </dgm:pt>
    <dgm:pt modelId="{FE5DACDC-D204-4196-9D90-2C749A97F532}" type="pres">
      <dgm:prSet presAssocID="{13BF7155-BE45-4CF9-B41C-0D474A570606}" presName="dstNode" presStyleLbl="node1" presStyleIdx="0" presStyleCnt="1"/>
      <dgm:spPr/>
    </dgm:pt>
    <dgm:pt modelId="{403524E3-91F6-45AB-B12F-51339F9DFC8C}" type="pres">
      <dgm:prSet presAssocID="{5A1B949C-74D4-408C-BF4F-71E7093C8B8A}" presName="text_1" presStyleLbl="node1" presStyleIdx="0" presStyleCnt="1">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1"/>
      <dgm:spPr>
        <a:solidFill>
          <a:srgbClr val="FFC000"/>
        </a:solidFill>
      </dgm:spPr>
      <dgm:t>
        <a:bodyPr/>
        <a:lstStyle/>
        <a:p>
          <a:endParaRPr lang="en-US"/>
        </a:p>
      </dgm:t>
    </dgm:pt>
  </dgm:ptLst>
  <dgm:cxnLst>
    <dgm:cxn modelId="{4C8DBB45-1F9F-4B01-8858-DE39674856E5}" type="presOf" srcId="{13BF7155-BE45-4CF9-B41C-0D474A570606}" destId="{69FC402B-F556-4249-87CF-F2B99AD4BFAC}"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757F8D1-F311-4DAC-9C50-2897B1A406FD}" type="doc">
      <dgm:prSet loTypeId="urn:microsoft.com/office/officeart/2005/8/layout/hProcess7" loCatId="process" qsTypeId="urn:microsoft.com/office/officeart/2005/8/quickstyle/3d1" qsCatId="3D" csTypeId="urn:microsoft.com/office/officeart/2005/8/colors/accent1_2" csCatId="accent1" phldr="1"/>
      <dgm:spPr/>
      <dgm:t>
        <a:bodyPr/>
        <a:lstStyle/>
        <a:p>
          <a:endParaRPr lang="en-US"/>
        </a:p>
      </dgm:t>
    </dgm:pt>
    <dgm:pt modelId="{48FF42FA-80AE-4C2F-A6C5-08C6F317E1DC}">
      <dgm:prSet phldrT="[Text]" phldr="1"/>
      <dgm:spPr>
        <a:solidFill>
          <a:srgbClr val="CC6600"/>
        </a:solidFill>
      </dgm:spPr>
      <dgm:t>
        <a:bodyPr/>
        <a:lstStyle/>
        <a:p>
          <a:endParaRPr lang="en-US"/>
        </a:p>
      </dgm:t>
    </dgm:pt>
    <dgm:pt modelId="{68295F6F-9714-451E-975A-7E2AD0307606}" type="parTrans" cxnId="{ECC5E32D-2A9B-442D-975C-DA530A2F7CC6}">
      <dgm:prSet/>
      <dgm:spPr/>
      <dgm:t>
        <a:bodyPr/>
        <a:lstStyle/>
        <a:p>
          <a:endParaRPr lang="en-US"/>
        </a:p>
      </dgm:t>
    </dgm:pt>
    <dgm:pt modelId="{5EC493B5-0E34-42D5-9AE3-8E368F5ADBEC}" type="sibTrans" cxnId="{ECC5E32D-2A9B-442D-975C-DA530A2F7CC6}">
      <dgm:prSet/>
      <dgm:spPr/>
      <dgm:t>
        <a:bodyPr/>
        <a:lstStyle/>
        <a:p>
          <a:endParaRPr lang="en-US"/>
        </a:p>
      </dgm:t>
    </dgm:pt>
    <dgm:pt modelId="{BDB51FE8-BE80-4FEE-99C6-A61A19A33CB7}">
      <dgm:prSet phldrT="[Text]"/>
      <dgm:spPr/>
      <dgm:t>
        <a:bodyPr/>
        <a:lstStyle/>
        <a:p>
          <a:r>
            <a:rPr lang="en-US" b="1" i="1" smtClean="0"/>
            <a:t>Viết phiếu yêu cầu sửa chữa</a:t>
          </a:r>
          <a:endParaRPr lang="en-US"/>
        </a:p>
      </dgm:t>
    </dgm:pt>
    <dgm:pt modelId="{8990F7B2-6A44-46BD-A609-5A36D0B04F8E}" type="parTrans" cxnId="{8FBD364A-1F9D-4E7A-BB20-B49EB1D1D41D}">
      <dgm:prSet/>
      <dgm:spPr/>
      <dgm:t>
        <a:bodyPr/>
        <a:lstStyle/>
        <a:p>
          <a:endParaRPr lang="en-US"/>
        </a:p>
      </dgm:t>
    </dgm:pt>
    <dgm:pt modelId="{05590511-5E9F-4779-8072-68A17F68D907}" type="sibTrans" cxnId="{8FBD364A-1F9D-4E7A-BB20-B49EB1D1D41D}">
      <dgm:prSet/>
      <dgm:spPr/>
      <dgm:t>
        <a:bodyPr/>
        <a:lstStyle/>
        <a:p>
          <a:endParaRPr lang="en-US"/>
        </a:p>
      </dgm:t>
    </dgm:pt>
    <dgm:pt modelId="{F5E41022-EB8E-41BA-B83C-30BD634FAC32}">
      <dgm:prSet phldrT="[Text]" phldr="1"/>
      <dgm:spPr>
        <a:solidFill>
          <a:srgbClr val="00B050"/>
        </a:solidFill>
      </dgm:spPr>
      <dgm:t>
        <a:bodyPr/>
        <a:lstStyle/>
        <a:p>
          <a:endParaRPr lang="en-US"/>
        </a:p>
      </dgm:t>
    </dgm:pt>
    <dgm:pt modelId="{AC896D63-970A-45CF-9946-3EA3512C02CE}" type="parTrans" cxnId="{21CF8969-CBA3-471B-A912-D0BC0C65C7B9}">
      <dgm:prSet/>
      <dgm:spPr/>
      <dgm:t>
        <a:bodyPr/>
        <a:lstStyle/>
        <a:p>
          <a:endParaRPr lang="en-US"/>
        </a:p>
      </dgm:t>
    </dgm:pt>
    <dgm:pt modelId="{B0E916AF-A157-4E9B-954C-E33CD9065EC0}" type="sibTrans" cxnId="{21CF8969-CBA3-471B-A912-D0BC0C65C7B9}">
      <dgm:prSet/>
      <dgm:spPr/>
      <dgm:t>
        <a:bodyPr/>
        <a:lstStyle/>
        <a:p>
          <a:endParaRPr lang="en-US"/>
        </a:p>
      </dgm:t>
    </dgm:pt>
    <dgm:pt modelId="{B440AEE1-D746-43EF-8BD5-C96096B3EF8D}">
      <dgm:prSet phldrT="[Text]"/>
      <dgm:spPr/>
      <dgm:t>
        <a:bodyPr/>
        <a:lstStyle/>
        <a:p>
          <a:r>
            <a:rPr lang="en-US" b="1" i="1" smtClean="0"/>
            <a:t>Duyệt cho sửa chữa</a:t>
          </a:r>
          <a:endParaRPr lang="en-US"/>
        </a:p>
      </dgm:t>
    </dgm:pt>
    <dgm:pt modelId="{4E6780F2-1448-48B5-935C-1343FE1FE4CB}" type="parTrans" cxnId="{274319B8-0EAE-414F-A512-4CB85543E659}">
      <dgm:prSet/>
      <dgm:spPr/>
      <dgm:t>
        <a:bodyPr/>
        <a:lstStyle/>
        <a:p>
          <a:endParaRPr lang="en-US"/>
        </a:p>
      </dgm:t>
    </dgm:pt>
    <dgm:pt modelId="{01BD733D-DC6E-456C-B69D-B9BFE6BDDC0A}" type="sibTrans" cxnId="{274319B8-0EAE-414F-A512-4CB85543E659}">
      <dgm:prSet/>
      <dgm:spPr/>
      <dgm:t>
        <a:bodyPr/>
        <a:lstStyle/>
        <a:p>
          <a:endParaRPr lang="en-US"/>
        </a:p>
      </dgm:t>
    </dgm:pt>
    <dgm:pt modelId="{309A8B94-7341-4B2C-87A4-2456076FC905}">
      <dgm:prSet phldrT="[Text]" phldr="1"/>
      <dgm:spPr>
        <a:solidFill>
          <a:srgbClr val="6666FF"/>
        </a:solidFill>
      </dgm:spPr>
      <dgm:t>
        <a:bodyPr/>
        <a:lstStyle/>
        <a:p>
          <a:endParaRPr lang="en-US"/>
        </a:p>
      </dgm:t>
    </dgm:pt>
    <dgm:pt modelId="{64125707-143F-49ED-9BFB-CAC2A2796315}" type="parTrans" cxnId="{6A184A51-D81C-4416-9278-8324D35C196E}">
      <dgm:prSet/>
      <dgm:spPr/>
      <dgm:t>
        <a:bodyPr/>
        <a:lstStyle/>
        <a:p>
          <a:endParaRPr lang="en-US"/>
        </a:p>
      </dgm:t>
    </dgm:pt>
    <dgm:pt modelId="{C48A9FC7-27E6-48B7-BD82-A0B3B6CA6EC4}" type="sibTrans" cxnId="{6A184A51-D81C-4416-9278-8324D35C196E}">
      <dgm:prSet/>
      <dgm:spPr/>
      <dgm:t>
        <a:bodyPr/>
        <a:lstStyle/>
        <a:p>
          <a:endParaRPr lang="en-US"/>
        </a:p>
      </dgm:t>
    </dgm:pt>
    <dgm:pt modelId="{124DEF4E-927B-4FFA-9545-D0C23162572F}">
      <dgm:prSet phldrT="[Text]"/>
      <dgm:spPr/>
      <dgm:t>
        <a:bodyPr/>
        <a:lstStyle/>
        <a:p>
          <a:r>
            <a:rPr lang="en-US" b="1" i="1" smtClean="0"/>
            <a:t>Chuyển thông tin cho kỹ thuật</a:t>
          </a:r>
          <a:endParaRPr lang="en-US"/>
        </a:p>
      </dgm:t>
    </dgm:pt>
    <dgm:pt modelId="{2DE6F970-D1AC-4A9D-B087-4EA0FA9B7EE9}" type="parTrans" cxnId="{3026B4A0-8FD8-402B-96E3-94BC1B9EACF9}">
      <dgm:prSet/>
      <dgm:spPr/>
      <dgm:t>
        <a:bodyPr/>
        <a:lstStyle/>
        <a:p>
          <a:endParaRPr lang="en-US"/>
        </a:p>
      </dgm:t>
    </dgm:pt>
    <dgm:pt modelId="{89A117E8-8991-4CED-BA9E-1B5AD3C15800}" type="sibTrans" cxnId="{3026B4A0-8FD8-402B-96E3-94BC1B9EACF9}">
      <dgm:prSet/>
      <dgm:spPr/>
      <dgm:t>
        <a:bodyPr/>
        <a:lstStyle/>
        <a:p>
          <a:endParaRPr lang="en-US"/>
        </a:p>
      </dgm:t>
    </dgm:pt>
    <dgm:pt modelId="{938EAF96-27CE-484B-97F0-02CEE039AE0F}">
      <dgm:prSet phldrT="[Text]" phldr="1"/>
      <dgm:spPr>
        <a:solidFill>
          <a:srgbClr val="7030A0"/>
        </a:solidFill>
      </dgm:spPr>
      <dgm:t>
        <a:bodyPr/>
        <a:lstStyle/>
        <a:p>
          <a:endParaRPr lang="en-US"/>
        </a:p>
      </dgm:t>
    </dgm:pt>
    <dgm:pt modelId="{27B67E10-84B9-4360-9D80-C225F8189373}" type="parTrans" cxnId="{4164C2D7-8D8A-45F1-A46B-AF8C4856BD96}">
      <dgm:prSet/>
      <dgm:spPr/>
      <dgm:t>
        <a:bodyPr/>
        <a:lstStyle/>
        <a:p>
          <a:endParaRPr lang="en-US"/>
        </a:p>
      </dgm:t>
    </dgm:pt>
    <dgm:pt modelId="{DD279C75-2224-439B-BD9F-B30B1CD20BB7}" type="sibTrans" cxnId="{4164C2D7-8D8A-45F1-A46B-AF8C4856BD96}">
      <dgm:prSet/>
      <dgm:spPr/>
      <dgm:t>
        <a:bodyPr/>
        <a:lstStyle/>
        <a:p>
          <a:endParaRPr lang="en-US"/>
        </a:p>
      </dgm:t>
    </dgm:pt>
    <dgm:pt modelId="{C7EF411C-FFF9-49B2-975B-1C01F19B1967}">
      <dgm:prSet phldrT="[Text]"/>
      <dgm:spPr/>
      <dgm:t>
        <a:bodyPr/>
        <a:lstStyle/>
        <a:p>
          <a:r>
            <a:rPr lang="en-US" b="1" i="1" smtClean="0"/>
            <a:t>Tiến hành sửa chữa</a:t>
          </a:r>
          <a:endParaRPr lang="en-US"/>
        </a:p>
      </dgm:t>
    </dgm:pt>
    <dgm:pt modelId="{B31B81F8-C3A8-45BA-BFCB-71A5D8F2E6A6}" type="parTrans" cxnId="{485827BD-2EAC-4352-9247-53EB9221D2EA}">
      <dgm:prSet/>
      <dgm:spPr/>
      <dgm:t>
        <a:bodyPr/>
        <a:lstStyle/>
        <a:p>
          <a:endParaRPr lang="en-US"/>
        </a:p>
      </dgm:t>
    </dgm:pt>
    <dgm:pt modelId="{1C7CC1CD-5B54-47FA-A324-3BAAEB017F2A}" type="sibTrans" cxnId="{485827BD-2EAC-4352-9247-53EB9221D2EA}">
      <dgm:prSet/>
      <dgm:spPr/>
      <dgm:t>
        <a:bodyPr/>
        <a:lstStyle/>
        <a:p>
          <a:endParaRPr lang="en-US"/>
        </a:p>
      </dgm:t>
    </dgm:pt>
    <dgm:pt modelId="{4C01262A-2B6D-4AC7-B701-754164BF85AB}" type="pres">
      <dgm:prSet presAssocID="{7757F8D1-F311-4DAC-9C50-2897B1A406FD}" presName="Name0" presStyleCnt="0">
        <dgm:presLayoutVars>
          <dgm:dir/>
          <dgm:animLvl val="lvl"/>
          <dgm:resizeHandles val="exact"/>
        </dgm:presLayoutVars>
      </dgm:prSet>
      <dgm:spPr/>
    </dgm:pt>
    <dgm:pt modelId="{FE17CE05-49B9-460C-8BB7-B254BC6D190D}" type="pres">
      <dgm:prSet presAssocID="{48FF42FA-80AE-4C2F-A6C5-08C6F317E1DC}" presName="compositeNode" presStyleCnt="0">
        <dgm:presLayoutVars>
          <dgm:bulletEnabled val="1"/>
        </dgm:presLayoutVars>
      </dgm:prSet>
      <dgm:spPr/>
    </dgm:pt>
    <dgm:pt modelId="{0D66E3BA-DA82-4D65-82F2-11439CE56DFA}" type="pres">
      <dgm:prSet presAssocID="{48FF42FA-80AE-4C2F-A6C5-08C6F317E1DC}" presName="bgRect" presStyleLbl="node1" presStyleIdx="0" presStyleCnt="4"/>
      <dgm:spPr/>
    </dgm:pt>
    <dgm:pt modelId="{72DAC5B5-7F84-4CF6-BAA8-C1DCEB030F66}" type="pres">
      <dgm:prSet presAssocID="{48FF42FA-80AE-4C2F-A6C5-08C6F317E1DC}" presName="parentNode" presStyleLbl="node1" presStyleIdx="0" presStyleCnt="4">
        <dgm:presLayoutVars>
          <dgm:chMax val="0"/>
          <dgm:bulletEnabled val="1"/>
        </dgm:presLayoutVars>
      </dgm:prSet>
      <dgm:spPr/>
    </dgm:pt>
    <dgm:pt modelId="{A9A178A1-EF3D-45D2-962B-92A8E768B562}" type="pres">
      <dgm:prSet presAssocID="{48FF42FA-80AE-4C2F-A6C5-08C6F317E1DC}" presName="childNode" presStyleLbl="node1" presStyleIdx="0" presStyleCnt="4">
        <dgm:presLayoutVars>
          <dgm:bulletEnabled val="1"/>
        </dgm:presLayoutVars>
      </dgm:prSet>
      <dgm:spPr/>
      <dgm:t>
        <a:bodyPr/>
        <a:lstStyle/>
        <a:p>
          <a:endParaRPr lang="en-US"/>
        </a:p>
      </dgm:t>
    </dgm:pt>
    <dgm:pt modelId="{2712EEA2-D42D-4735-88FB-53FBF0E30E84}" type="pres">
      <dgm:prSet presAssocID="{5EC493B5-0E34-42D5-9AE3-8E368F5ADBEC}" presName="hSp" presStyleCnt="0"/>
      <dgm:spPr/>
    </dgm:pt>
    <dgm:pt modelId="{A2B7CEAA-3A8D-4B1B-8C37-9B8F642BE2AE}" type="pres">
      <dgm:prSet presAssocID="{5EC493B5-0E34-42D5-9AE3-8E368F5ADBEC}" presName="vProcSp" presStyleCnt="0"/>
      <dgm:spPr/>
    </dgm:pt>
    <dgm:pt modelId="{8456B220-3453-4779-96B7-9E3A527236FD}" type="pres">
      <dgm:prSet presAssocID="{5EC493B5-0E34-42D5-9AE3-8E368F5ADBEC}" presName="vSp1" presStyleCnt="0"/>
      <dgm:spPr/>
    </dgm:pt>
    <dgm:pt modelId="{3DB4BBA6-F0C9-4AC8-9A0B-FF481681490B}" type="pres">
      <dgm:prSet presAssocID="{5EC493B5-0E34-42D5-9AE3-8E368F5ADBEC}" presName="simulatedConn" presStyleLbl="solidFgAcc1" presStyleIdx="0" presStyleCnt="3"/>
      <dgm:spPr/>
    </dgm:pt>
    <dgm:pt modelId="{F781FFF5-AD9C-498A-8CCF-6722A50D2BC5}" type="pres">
      <dgm:prSet presAssocID="{5EC493B5-0E34-42D5-9AE3-8E368F5ADBEC}" presName="vSp2" presStyleCnt="0"/>
      <dgm:spPr/>
    </dgm:pt>
    <dgm:pt modelId="{005C730D-7901-4B9B-A53D-A5BA9F5E91E1}" type="pres">
      <dgm:prSet presAssocID="{5EC493B5-0E34-42D5-9AE3-8E368F5ADBEC}" presName="sibTrans" presStyleCnt="0"/>
      <dgm:spPr/>
    </dgm:pt>
    <dgm:pt modelId="{12C9F9E8-C9AD-415F-A0FE-D850FC16BB1E}" type="pres">
      <dgm:prSet presAssocID="{F5E41022-EB8E-41BA-B83C-30BD634FAC32}" presName="compositeNode" presStyleCnt="0">
        <dgm:presLayoutVars>
          <dgm:bulletEnabled val="1"/>
        </dgm:presLayoutVars>
      </dgm:prSet>
      <dgm:spPr/>
    </dgm:pt>
    <dgm:pt modelId="{E8856781-4F73-416E-8183-9557EB82A409}" type="pres">
      <dgm:prSet presAssocID="{F5E41022-EB8E-41BA-B83C-30BD634FAC32}" presName="bgRect" presStyleLbl="node1" presStyleIdx="1" presStyleCnt="4"/>
      <dgm:spPr/>
    </dgm:pt>
    <dgm:pt modelId="{07AA44E6-57F1-40DB-994F-25F304AFA76E}" type="pres">
      <dgm:prSet presAssocID="{F5E41022-EB8E-41BA-B83C-30BD634FAC32}" presName="parentNode" presStyleLbl="node1" presStyleIdx="1" presStyleCnt="4">
        <dgm:presLayoutVars>
          <dgm:chMax val="0"/>
          <dgm:bulletEnabled val="1"/>
        </dgm:presLayoutVars>
      </dgm:prSet>
      <dgm:spPr/>
    </dgm:pt>
    <dgm:pt modelId="{11B1B536-118B-4512-8076-9D5333C8B718}" type="pres">
      <dgm:prSet presAssocID="{F5E41022-EB8E-41BA-B83C-30BD634FAC32}" presName="childNode" presStyleLbl="node1" presStyleIdx="1" presStyleCnt="4">
        <dgm:presLayoutVars>
          <dgm:bulletEnabled val="1"/>
        </dgm:presLayoutVars>
      </dgm:prSet>
      <dgm:spPr/>
      <dgm:t>
        <a:bodyPr/>
        <a:lstStyle/>
        <a:p>
          <a:endParaRPr lang="en-US"/>
        </a:p>
      </dgm:t>
    </dgm:pt>
    <dgm:pt modelId="{3E592397-E10A-4689-BC5F-76306BF88D49}" type="pres">
      <dgm:prSet presAssocID="{B0E916AF-A157-4E9B-954C-E33CD9065EC0}" presName="hSp" presStyleCnt="0"/>
      <dgm:spPr/>
    </dgm:pt>
    <dgm:pt modelId="{09A48678-6ADD-44D3-829D-764642170D73}" type="pres">
      <dgm:prSet presAssocID="{B0E916AF-A157-4E9B-954C-E33CD9065EC0}" presName="vProcSp" presStyleCnt="0"/>
      <dgm:spPr/>
    </dgm:pt>
    <dgm:pt modelId="{33F789BD-566E-4372-9CF9-6934D4E8D8B6}" type="pres">
      <dgm:prSet presAssocID="{B0E916AF-A157-4E9B-954C-E33CD9065EC0}" presName="vSp1" presStyleCnt="0"/>
      <dgm:spPr/>
    </dgm:pt>
    <dgm:pt modelId="{D572486B-6970-4E81-9E52-B84E10E5FCE4}" type="pres">
      <dgm:prSet presAssocID="{B0E916AF-A157-4E9B-954C-E33CD9065EC0}" presName="simulatedConn" presStyleLbl="solidFgAcc1" presStyleIdx="1" presStyleCnt="3"/>
      <dgm:spPr/>
    </dgm:pt>
    <dgm:pt modelId="{D292B661-FF78-41E1-B042-21CEF753F2AB}" type="pres">
      <dgm:prSet presAssocID="{B0E916AF-A157-4E9B-954C-E33CD9065EC0}" presName="vSp2" presStyleCnt="0"/>
      <dgm:spPr/>
    </dgm:pt>
    <dgm:pt modelId="{DEE2B886-A3CC-413B-B764-8ADB6B845C0F}" type="pres">
      <dgm:prSet presAssocID="{B0E916AF-A157-4E9B-954C-E33CD9065EC0}" presName="sibTrans" presStyleCnt="0"/>
      <dgm:spPr/>
    </dgm:pt>
    <dgm:pt modelId="{A39151B1-D0FC-4036-869F-EAFEF2029253}" type="pres">
      <dgm:prSet presAssocID="{309A8B94-7341-4B2C-87A4-2456076FC905}" presName="compositeNode" presStyleCnt="0">
        <dgm:presLayoutVars>
          <dgm:bulletEnabled val="1"/>
        </dgm:presLayoutVars>
      </dgm:prSet>
      <dgm:spPr/>
    </dgm:pt>
    <dgm:pt modelId="{CE596E81-7FE6-4865-AC06-2077272E0B9A}" type="pres">
      <dgm:prSet presAssocID="{309A8B94-7341-4B2C-87A4-2456076FC905}" presName="bgRect" presStyleLbl="node1" presStyleIdx="2" presStyleCnt="4"/>
      <dgm:spPr/>
    </dgm:pt>
    <dgm:pt modelId="{C226A4A4-BE79-499B-B54E-CC8B487D9D2C}" type="pres">
      <dgm:prSet presAssocID="{309A8B94-7341-4B2C-87A4-2456076FC905}" presName="parentNode" presStyleLbl="node1" presStyleIdx="2" presStyleCnt="4">
        <dgm:presLayoutVars>
          <dgm:chMax val="0"/>
          <dgm:bulletEnabled val="1"/>
        </dgm:presLayoutVars>
      </dgm:prSet>
      <dgm:spPr/>
    </dgm:pt>
    <dgm:pt modelId="{96388FAE-BE80-4090-9707-8365FD704812}" type="pres">
      <dgm:prSet presAssocID="{309A8B94-7341-4B2C-87A4-2456076FC905}" presName="childNode" presStyleLbl="node1" presStyleIdx="2" presStyleCnt="4">
        <dgm:presLayoutVars>
          <dgm:bulletEnabled val="1"/>
        </dgm:presLayoutVars>
      </dgm:prSet>
      <dgm:spPr/>
      <dgm:t>
        <a:bodyPr/>
        <a:lstStyle/>
        <a:p>
          <a:endParaRPr lang="en-US"/>
        </a:p>
      </dgm:t>
    </dgm:pt>
    <dgm:pt modelId="{E75923F4-1A86-4832-AD5E-0DF70F0E8C5E}" type="pres">
      <dgm:prSet presAssocID="{C48A9FC7-27E6-48B7-BD82-A0B3B6CA6EC4}" presName="hSp" presStyleCnt="0"/>
      <dgm:spPr/>
    </dgm:pt>
    <dgm:pt modelId="{464A3F32-2BE8-4C92-8DA1-FF5ACC46DF90}" type="pres">
      <dgm:prSet presAssocID="{C48A9FC7-27E6-48B7-BD82-A0B3B6CA6EC4}" presName="vProcSp" presStyleCnt="0"/>
      <dgm:spPr/>
    </dgm:pt>
    <dgm:pt modelId="{F9184CF9-FF09-4468-93C1-2D4DDDC0C13F}" type="pres">
      <dgm:prSet presAssocID="{C48A9FC7-27E6-48B7-BD82-A0B3B6CA6EC4}" presName="vSp1" presStyleCnt="0"/>
      <dgm:spPr/>
    </dgm:pt>
    <dgm:pt modelId="{1464F894-BE50-420C-9E83-B3C7456EA215}" type="pres">
      <dgm:prSet presAssocID="{C48A9FC7-27E6-48B7-BD82-A0B3B6CA6EC4}" presName="simulatedConn" presStyleLbl="solidFgAcc1" presStyleIdx="2" presStyleCnt="3"/>
      <dgm:spPr/>
    </dgm:pt>
    <dgm:pt modelId="{77401B56-6EC3-441F-8281-BC48CB7533B1}" type="pres">
      <dgm:prSet presAssocID="{C48A9FC7-27E6-48B7-BD82-A0B3B6CA6EC4}" presName="vSp2" presStyleCnt="0"/>
      <dgm:spPr/>
    </dgm:pt>
    <dgm:pt modelId="{19FDC163-FB08-4BE8-8CA7-F692E0B36C80}" type="pres">
      <dgm:prSet presAssocID="{C48A9FC7-27E6-48B7-BD82-A0B3B6CA6EC4}" presName="sibTrans" presStyleCnt="0"/>
      <dgm:spPr/>
    </dgm:pt>
    <dgm:pt modelId="{5BE72B0E-1BC4-4BAE-A78D-13BE7911755A}" type="pres">
      <dgm:prSet presAssocID="{938EAF96-27CE-484B-97F0-02CEE039AE0F}" presName="compositeNode" presStyleCnt="0">
        <dgm:presLayoutVars>
          <dgm:bulletEnabled val="1"/>
        </dgm:presLayoutVars>
      </dgm:prSet>
      <dgm:spPr/>
    </dgm:pt>
    <dgm:pt modelId="{F3C7A9A0-60D4-476C-AA4E-D3ABBFF61D94}" type="pres">
      <dgm:prSet presAssocID="{938EAF96-27CE-484B-97F0-02CEE039AE0F}" presName="bgRect" presStyleLbl="node1" presStyleIdx="3" presStyleCnt="4"/>
      <dgm:spPr/>
    </dgm:pt>
    <dgm:pt modelId="{BDF7F7E0-D792-4C76-AB94-0CAF764C1C79}" type="pres">
      <dgm:prSet presAssocID="{938EAF96-27CE-484B-97F0-02CEE039AE0F}" presName="parentNode" presStyleLbl="node1" presStyleIdx="3" presStyleCnt="4">
        <dgm:presLayoutVars>
          <dgm:chMax val="0"/>
          <dgm:bulletEnabled val="1"/>
        </dgm:presLayoutVars>
      </dgm:prSet>
      <dgm:spPr/>
    </dgm:pt>
    <dgm:pt modelId="{D55FF217-E630-4A60-B923-25290EB074C3}" type="pres">
      <dgm:prSet presAssocID="{938EAF96-27CE-484B-97F0-02CEE039AE0F}" presName="childNode" presStyleLbl="node1" presStyleIdx="3" presStyleCnt="4">
        <dgm:presLayoutVars>
          <dgm:bulletEnabled val="1"/>
        </dgm:presLayoutVars>
      </dgm:prSet>
      <dgm:spPr/>
      <dgm:t>
        <a:bodyPr/>
        <a:lstStyle/>
        <a:p>
          <a:endParaRPr lang="en-US"/>
        </a:p>
      </dgm:t>
    </dgm:pt>
  </dgm:ptLst>
  <dgm:cxnLst>
    <dgm:cxn modelId="{7F28D037-0386-4F61-8B31-06AB3CC7BD2A}" type="presOf" srcId="{F5E41022-EB8E-41BA-B83C-30BD634FAC32}" destId="{07AA44E6-57F1-40DB-994F-25F304AFA76E}" srcOrd="1" destOrd="0" presId="urn:microsoft.com/office/officeart/2005/8/layout/hProcess7"/>
    <dgm:cxn modelId="{C37DD724-3C6A-47F5-9298-042C9CEFA370}" type="presOf" srcId="{7757F8D1-F311-4DAC-9C50-2897B1A406FD}" destId="{4C01262A-2B6D-4AC7-B701-754164BF85AB}" srcOrd="0" destOrd="0" presId="urn:microsoft.com/office/officeart/2005/8/layout/hProcess7"/>
    <dgm:cxn modelId="{485827BD-2EAC-4352-9247-53EB9221D2EA}" srcId="{938EAF96-27CE-484B-97F0-02CEE039AE0F}" destId="{C7EF411C-FFF9-49B2-975B-1C01F19B1967}" srcOrd="0" destOrd="0" parTransId="{B31B81F8-C3A8-45BA-BFCB-71A5D8F2E6A6}" sibTransId="{1C7CC1CD-5B54-47FA-A324-3BAAEB017F2A}"/>
    <dgm:cxn modelId="{19700271-2745-4BBD-BE73-7EF069E73F7C}" type="presOf" srcId="{C7EF411C-FFF9-49B2-975B-1C01F19B1967}" destId="{D55FF217-E630-4A60-B923-25290EB074C3}" srcOrd="0" destOrd="0" presId="urn:microsoft.com/office/officeart/2005/8/layout/hProcess7"/>
    <dgm:cxn modelId="{8FBD364A-1F9D-4E7A-BB20-B49EB1D1D41D}" srcId="{48FF42FA-80AE-4C2F-A6C5-08C6F317E1DC}" destId="{BDB51FE8-BE80-4FEE-99C6-A61A19A33CB7}" srcOrd="0" destOrd="0" parTransId="{8990F7B2-6A44-46BD-A609-5A36D0B04F8E}" sibTransId="{05590511-5E9F-4779-8072-68A17F68D907}"/>
    <dgm:cxn modelId="{21CF8969-CBA3-471B-A912-D0BC0C65C7B9}" srcId="{7757F8D1-F311-4DAC-9C50-2897B1A406FD}" destId="{F5E41022-EB8E-41BA-B83C-30BD634FAC32}" srcOrd="1" destOrd="0" parTransId="{AC896D63-970A-45CF-9946-3EA3512C02CE}" sibTransId="{B0E916AF-A157-4E9B-954C-E33CD9065EC0}"/>
    <dgm:cxn modelId="{274319B8-0EAE-414F-A512-4CB85543E659}" srcId="{F5E41022-EB8E-41BA-B83C-30BD634FAC32}" destId="{B440AEE1-D746-43EF-8BD5-C96096B3EF8D}" srcOrd="0" destOrd="0" parTransId="{4E6780F2-1448-48B5-935C-1343FE1FE4CB}" sibTransId="{01BD733D-DC6E-456C-B69D-B9BFE6BDDC0A}"/>
    <dgm:cxn modelId="{ECC5E32D-2A9B-442D-975C-DA530A2F7CC6}" srcId="{7757F8D1-F311-4DAC-9C50-2897B1A406FD}" destId="{48FF42FA-80AE-4C2F-A6C5-08C6F317E1DC}" srcOrd="0" destOrd="0" parTransId="{68295F6F-9714-451E-975A-7E2AD0307606}" sibTransId="{5EC493B5-0E34-42D5-9AE3-8E368F5ADBEC}"/>
    <dgm:cxn modelId="{B74D0091-E592-453E-B9E6-E68D23ED6A0E}" type="presOf" srcId="{B440AEE1-D746-43EF-8BD5-C96096B3EF8D}" destId="{11B1B536-118B-4512-8076-9D5333C8B718}" srcOrd="0" destOrd="0" presId="urn:microsoft.com/office/officeart/2005/8/layout/hProcess7"/>
    <dgm:cxn modelId="{3026B4A0-8FD8-402B-96E3-94BC1B9EACF9}" srcId="{309A8B94-7341-4B2C-87A4-2456076FC905}" destId="{124DEF4E-927B-4FFA-9545-D0C23162572F}" srcOrd="0" destOrd="0" parTransId="{2DE6F970-D1AC-4A9D-B087-4EA0FA9B7EE9}" sibTransId="{89A117E8-8991-4CED-BA9E-1B5AD3C15800}"/>
    <dgm:cxn modelId="{B6FF3462-25F5-4905-9668-4E902228DDD1}" type="presOf" srcId="{938EAF96-27CE-484B-97F0-02CEE039AE0F}" destId="{BDF7F7E0-D792-4C76-AB94-0CAF764C1C79}" srcOrd="1" destOrd="0" presId="urn:microsoft.com/office/officeart/2005/8/layout/hProcess7"/>
    <dgm:cxn modelId="{BA57D4FF-033D-484E-BE3E-CFBAFE0447F7}" type="presOf" srcId="{124DEF4E-927B-4FFA-9545-D0C23162572F}" destId="{96388FAE-BE80-4090-9707-8365FD704812}" srcOrd="0" destOrd="0" presId="urn:microsoft.com/office/officeart/2005/8/layout/hProcess7"/>
    <dgm:cxn modelId="{2D409CD8-FD4D-4DB4-A8F6-AA11E5488461}" type="presOf" srcId="{309A8B94-7341-4B2C-87A4-2456076FC905}" destId="{C226A4A4-BE79-499B-B54E-CC8B487D9D2C}" srcOrd="1" destOrd="0" presId="urn:microsoft.com/office/officeart/2005/8/layout/hProcess7"/>
    <dgm:cxn modelId="{22848D4D-B2B4-43C4-B605-83FB018B99EB}" type="presOf" srcId="{938EAF96-27CE-484B-97F0-02CEE039AE0F}" destId="{F3C7A9A0-60D4-476C-AA4E-D3ABBFF61D94}" srcOrd="0" destOrd="0" presId="urn:microsoft.com/office/officeart/2005/8/layout/hProcess7"/>
    <dgm:cxn modelId="{A793437C-C622-445F-9AEE-461207999C31}" type="presOf" srcId="{BDB51FE8-BE80-4FEE-99C6-A61A19A33CB7}" destId="{A9A178A1-EF3D-45D2-962B-92A8E768B562}" srcOrd="0" destOrd="0" presId="urn:microsoft.com/office/officeart/2005/8/layout/hProcess7"/>
    <dgm:cxn modelId="{6A184A51-D81C-4416-9278-8324D35C196E}" srcId="{7757F8D1-F311-4DAC-9C50-2897B1A406FD}" destId="{309A8B94-7341-4B2C-87A4-2456076FC905}" srcOrd="2" destOrd="0" parTransId="{64125707-143F-49ED-9BFB-CAC2A2796315}" sibTransId="{C48A9FC7-27E6-48B7-BD82-A0B3B6CA6EC4}"/>
    <dgm:cxn modelId="{33DA2BAD-4A85-4A35-B299-BBBF23641977}" type="presOf" srcId="{309A8B94-7341-4B2C-87A4-2456076FC905}" destId="{CE596E81-7FE6-4865-AC06-2077272E0B9A}" srcOrd="0" destOrd="0" presId="urn:microsoft.com/office/officeart/2005/8/layout/hProcess7"/>
    <dgm:cxn modelId="{31C4D96F-54AB-4A18-8261-F1D87DD19E16}" type="presOf" srcId="{48FF42FA-80AE-4C2F-A6C5-08C6F317E1DC}" destId="{72DAC5B5-7F84-4CF6-BAA8-C1DCEB030F66}" srcOrd="1" destOrd="0" presId="urn:microsoft.com/office/officeart/2005/8/layout/hProcess7"/>
    <dgm:cxn modelId="{20224845-E138-4972-92CA-789835B46C40}" type="presOf" srcId="{48FF42FA-80AE-4C2F-A6C5-08C6F317E1DC}" destId="{0D66E3BA-DA82-4D65-82F2-11439CE56DFA}" srcOrd="0" destOrd="0" presId="urn:microsoft.com/office/officeart/2005/8/layout/hProcess7"/>
    <dgm:cxn modelId="{4164C2D7-8D8A-45F1-A46B-AF8C4856BD96}" srcId="{7757F8D1-F311-4DAC-9C50-2897B1A406FD}" destId="{938EAF96-27CE-484B-97F0-02CEE039AE0F}" srcOrd="3" destOrd="0" parTransId="{27B67E10-84B9-4360-9D80-C225F8189373}" sibTransId="{DD279C75-2224-439B-BD9F-B30B1CD20BB7}"/>
    <dgm:cxn modelId="{E231B651-9314-4C1A-B387-D07DA82B4013}" type="presOf" srcId="{F5E41022-EB8E-41BA-B83C-30BD634FAC32}" destId="{E8856781-4F73-416E-8183-9557EB82A409}" srcOrd="0" destOrd="0" presId="urn:microsoft.com/office/officeart/2005/8/layout/hProcess7"/>
    <dgm:cxn modelId="{E9ECA5FB-8192-486A-BF35-3E49E2012BC6}" type="presParOf" srcId="{4C01262A-2B6D-4AC7-B701-754164BF85AB}" destId="{FE17CE05-49B9-460C-8BB7-B254BC6D190D}" srcOrd="0" destOrd="0" presId="urn:microsoft.com/office/officeart/2005/8/layout/hProcess7"/>
    <dgm:cxn modelId="{0343E642-4E04-4C08-935F-D9FCA8EBA650}" type="presParOf" srcId="{FE17CE05-49B9-460C-8BB7-B254BC6D190D}" destId="{0D66E3BA-DA82-4D65-82F2-11439CE56DFA}" srcOrd="0" destOrd="0" presId="urn:microsoft.com/office/officeart/2005/8/layout/hProcess7"/>
    <dgm:cxn modelId="{A6617169-F32C-4E9C-B661-00E5FDD4A43C}" type="presParOf" srcId="{FE17CE05-49B9-460C-8BB7-B254BC6D190D}" destId="{72DAC5B5-7F84-4CF6-BAA8-C1DCEB030F66}" srcOrd="1" destOrd="0" presId="urn:microsoft.com/office/officeart/2005/8/layout/hProcess7"/>
    <dgm:cxn modelId="{83C736B6-CD2B-41EA-8566-8D3ADC8B1256}" type="presParOf" srcId="{FE17CE05-49B9-460C-8BB7-B254BC6D190D}" destId="{A9A178A1-EF3D-45D2-962B-92A8E768B562}" srcOrd="2" destOrd="0" presId="urn:microsoft.com/office/officeart/2005/8/layout/hProcess7"/>
    <dgm:cxn modelId="{762D87FB-9EF1-408A-BB5F-8D2A757325B1}" type="presParOf" srcId="{4C01262A-2B6D-4AC7-B701-754164BF85AB}" destId="{2712EEA2-D42D-4735-88FB-53FBF0E30E84}" srcOrd="1" destOrd="0" presId="urn:microsoft.com/office/officeart/2005/8/layout/hProcess7"/>
    <dgm:cxn modelId="{4CF0AC4A-94D7-4CAF-BC24-1FC3F301FD57}" type="presParOf" srcId="{4C01262A-2B6D-4AC7-B701-754164BF85AB}" destId="{A2B7CEAA-3A8D-4B1B-8C37-9B8F642BE2AE}" srcOrd="2" destOrd="0" presId="urn:microsoft.com/office/officeart/2005/8/layout/hProcess7"/>
    <dgm:cxn modelId="{03AB8180-7B00-4D09-AAA1-825E2DF20870}" type="presParOf" srcId="{A2B7CEAA-3A8D-4B1B-8C37-9B8F642BE2AE}" destId="{8456B220-3453-4779-96B7-9E3A527236FD}" srcOrd="0" destOrd="0" presId="urn:microsoft.com/office/officeart/2005/8/layout/hProcess7"/>
    <dgm:cxn modelId="{E169AEF9-C3DA-41D2-A678-B8B5E8FAAB5C}" type="presParOf" srcId="{A2B7CEAA-3A8D-4B1B-8C37-9B8F642BE2AE}" destId="{3DB4BBA6-F0C9-4AC8-9A0B-FF481681490B}" srcOrd="1" destOrd="0" presId="urn:microsoft.com/office/officeart/2005/8/layout/hProcess7"/>
    <dgm:cxn modelId="{7314E34F-4DD2-402F-8A54-F2701926F3FD}" type="presParOf" srcId="{A2B7CEAA-3A8D-4B1B-8C37-9B8F642BE2AE}" destId="{F781FFF5-AD9C-498A-8CCF-6722A50D2BC5}" srcOrd="2" destOrd="0" presId="urn:microsoft.com/office/officeart/2005/8/layout/hProcess7"/>
    <dgm:cxn modelId="{46C7AA27-6676-4E02-89B0-FD69DA445712}" type="presParOf" srcId="{4C01262A-2B6D-4AC7-B701-754164BF85AB}" destId="{005C730D-7901-4B9B-A53D-A5BA9F5E91E1}" srcOrd="3" destOrd="0" presId="urn:microsoft.com/office/officeart/2005/8/layout/hProcess7"/>
    <dgm:cxn modelId="{95A42C16-1AAD-46C5-B714-A06D7568DAD8}" type="presParOf" srcId="{4C01262A-2B6D-4AC7-B701-754164BF85AB}" destId="{12C9F9E8-C9AD-415F-A0FE-D850FC16BB1E}" srcOrd="4" destOrd="0" presId="urn:microsoft.com/office/officeart/2005/8/layout/hProcess7"/>
    <dgm:cxn modelId="{09B506F9-C252-4851-8009-94ECBAE6007C}" type="presParOf" srcId="{12C9F9E8-C9AD-415F-A0FE-D850FC16BB1E}" destId="{E8856781-4F73-416E-8183-9557EB82A409}" srcOrd="0" destOrd="0" presId="urn:microsoft.com/office/officeart/2005/8/layout/hProcess7"/>
    <dgm:cxn modelId="{5E63F4D1-E9B5-4072-93A7-F08A6BDFC14D}" type="presParOf" srcId="{12C9F9E8-C9AD-415F-A0FE-D850FC16BB1E}" destId="{07AA44E6-57F1-40DB-994F-25F304AFA76E}" srcOrd="1" destOrd="0" presId="urn:microsoft.com/office/officeart/2005/8/layout/hProcess7"/>
    <dgm:cxn modelId="{7EDC1DE9-2FB1-4B3D-A48F-ABEF1DFA2273}" type="presParOf" srcId="{12C9F9E8-C9AD-415F-A0FE-D850FC16BB1E}" destId="{11B1B536-118B-4512-8076-9D5333C8B718}" srcOrd="2" destOrd="0" presId="urn:microsoft.com/office/officeart/2005/8/layout/hProcess7"/>
    <dgm:cxn modelId="{DC39C7AC-7393-44E7-9549-655282CCAC93}" type="presParOf" srcId="{4C01262A-2B6D-4AC7-B701-754164BF85AB}" destId="{3E592397-E10A-4689-BC5F-76306BF88D49}" srcOrd="5" destOrd="0" presId="urn:microsoft.com/office/officeart/2005/8/layout/hProcess7"/>
    <dgm:cxn modelId="{7283DE9D-7DF1-4558-9668-4E47644030EA}" type="presParOf" srcId="{4C01262A-2B6D-4AC7-B701-754164BF85AB}" destId="{09A48678-6ADD-44D3-829D-764642170D73}" srcOrd="6" destOrd="0" presId="urn:microsoft.com/office/officeart/2005/8/layout/hProcess7"/>
    <dgm:cxn modelId="{21EB1F8C-1D37-47EE-A006-D2125676D40F}" type="presParOf" srcId="{09A48678-6ADD-44D3-829D-764642170D73}" destId="{33F789BD-566E-4372-9CF9-6934D4E8D8B6}" srcOrd="0" destOrd="0" presId="urn:microsoft.com/office/officeart/2005/8/layout/hProcess7"/>
    <dgm:cxn modelId="{DCB28C51-80EC-4CA7-AF94-0D8CF5E40061}" type="presParOf" srcId="{09A48678-6ADD-44D3-829D-764642170D73}" destId="{D572486B-6970-4E81-9E52-B84E10E5FCE4}" srcOrd="1" destOrd="0" presId="urn:microsoft.com/office/officeart/2005/8/layout/hProcess7"/>
    <dgm:cxn modelId="{FCD7DF5D-B742-4305-8C9B-A549B7CDB10A}" type="presParOf" srcId="{09A48678-6ADD-44D3-829D-764642170D73}" destId="{D292B661-FF78-41E1-B042-21CEF753F2AB}" srcOrd="2" destOrd="0" presId="urn:microsoft.com/office/officeart/2005/8/layout/hProcess7"/>
    <dgm:cxn modelId="{B561BD7F-7C39-4264-A690-73B2D1477196}" type="presParOf" srcId="{4C01262A-2B6D-4AC7-B701-754164BF85AB}" destId="{DEE2B886-A3CC-413B-B764-8ADB6B845C0F}" srcOrd="7" destOrd="0" presId="urn:microsoft.com/office/officeart/2005/8/layout/hProcess7"/>
    <dgm:cxn modelId="{36F20FB4-99DD-4C06-8ED2-3F0E75894944}" type="presParOf" srcId="{4C01262A-2B6D-4AC7-B701-754164BF85AB}" destId="{A39151B1-D0FC-4036-869F-EAFEF2029253}" srcOrd="8" destOrd="0" presId="urn:microsoft.com/office/officeart/2005/8/layout/hProcess7"/>
    <dgm:cxn modelId="{F4BBE180-9B93-474C-8D4F-8217E4AA3650}" type="presParOf" srcId="{A39151B1-D0FC-4036-869F-EAFEF2029253}" destId="{CE596E81-7FE6-4865-AC06-2077272E0B9A}" srcOrd="0" destOrd="0" presId="urn:microsoft.com/office/officeart/2005/8/layout/hProcess7"/>
    <dgm:cxn modelId="{0B25F817-89BC-47E4-B057-F6478E12220D}" type="presParOf" srcId="{A39151B1-D0FC-4036-869F-EAFEF2029253}" destId="{C226A4A4-BE79-499B-B54E-CC8B487D9D2C}" srcOrd="1" destOrd="0" presId="urn:microsoft.com/office/officeart/2005/8/layout/hProcess7"/>
    <dgm:cxn modelId="{5D839EAA-D2BE-48C7-A73F-E6BEAB26F584}" type="presParOf" srcId="{A39151B1-D0FC-4036-869F-EAFEF2029253}" destId="{96388FAE-BE80-4090-9707-8365FD704812}" srcOrd="2" destOrd="0" presId="urn:microsoft.com/office/officeart/2005/8/layout/hProcess7"/>
    <dgm:cxn modelId="{82B5620B-46D9-4828-8D90-206800BFEDB4}" type="presParOf" srcId="{4C01262A-2B6D-4AC7-B701-754164BF85AB}" destId="{E75923F4-1A86-4832-AD5E-0DF70F0E8C5E}" srcOrd="9" destOrd="0" presId="urn:microsoft.com/office/officeart/2005/8/layout/hProcess7"/>
    <dgm:cxn modelId="{1E73FDD8-55EF-41B8-94A5-035C4FCA166E}" type="presParOf" srcId="{4C01262A-2B6D-4AC7-B701-754164BF85AB}" destId="{464A3F32-2BE8-4C92-8DA1-FF5ACC46DF90}" srcOrd="10" destOrd="0" presId="urn:microsoft.com/office/officeart/2005/8/layout/hProcess7"/>
    <dgm:cxn modelId="{9BD8E0B8-6D5A-451B-AE26-1F811CCA71D0}" type="presParOf" srcId="{464A3F32-2BE8-4C92-8DA1-FF5ACC46DF90}" destId="{F9184CF9-FF09-4468-93C1-2D4DDDC0C13F}" srcOrd="0" destOrd="0" presId="urn:microsoft.com/office/officeart/2005/8/layout/hProcess7"/>
    <dgm:cxn modelId="{F9563861-D44E-491A-9A75-7675613B4530}" type="presParOf" srcId="{464A3F32-2BE8-4C92-8DA1-FF5ACC46DF90}" destId="{1464F894-BE50-420C-9E83-B3C7456EA215}" srcOrd="1" destOrd="0" presId="urn:microsoft.com/office/officeart/2005/8/layout/hProcess7"/>
    <dgm:cxn modelId="{94F644E5-C8D8-4695-A91E-DE5D186A2425}" type="presParOf" srcId="{464A3F32-2BE8-4C92-8DA1-FF5ACC46DF90}" destId="{77401B56-6EC3-441F-8281-BC48CB7533B1}" srcOrd="2" destOrd="0" presId="urn:microsoft.com/office/officeart/2005/8/layout/hProcess7"/>
    <dgm:cxn modelId="{9B62CA57-BE15-45FB-9365-1FECBB8C27CA}" type="presParOf" srcId="{4C01262A-2B6D-4AC7-B701-754164BF85AB}" destId="{19FDC163-FB08-4BE8-8CA7-F692E0B36C80}" srcOrd="11" destOrd="0" presId="urn:microsoft.com/office/officeart/2005/8/layout/hProcess7"/>
    <dgm:cxn modelId="{E570745D-6865-4829-9D44-70C5C82BC8E3}" type="presParOf" srcId="{4C01262A-2B6D-4AC7-B701-754164BF85AB}" destId="{5BE72B0E-1BC4-4BAE-A78D-13BE7911755A}" srcOrd="12" destOrd="0" presId="urn:microsoft.com/office/officeart/2005/8/layout/hProcess7"/>
    <dgm:cxn modelId="{38E81AB5-8DE9-44A7-ADD0-1A57BCC8C325}" type="presParOf" srcId="{5BE72B0E-1BC4-4BAE-A78D-13BE7911755A}" destId="{F3C7A9A0-60D4-476C-AA4E-D3ABBFF61D94}" srcOrd="0" destOrd="0" presId="urn:microsoft.com/office/officeart/2005/8/layout/hProcess7"/>
    <dgm:cxn modelId="{681DA63A-78EA-4D50-A926-A47DA8D999E6}" type="presParOf" srcId="{5BE72B0E-1BC4-4BAE-A78D-13BE7911755A}" destId="{BDF7F7E0-D792-4C76-AB94-0CAF764C1C79}" srcOrd="1" destOrd="0" presId="urn:microsoft.com/office/officeart/2005/8/layout/hProcess7"/>
    <dgm:cxn modelId="{2A0F1227-CCB3-4A74-8515-F80460A5112F}" type="presParOf" srcId="{5BE72B0E-1BC4-4BAE-A78D-13BE7911755A}" destId="{D55FF217-E630-4A60-B923-25290EB074C3}"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82367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88620" y="513719"/>
          <a:ext cx="5440680" cy="619920"/>
        </a:xfrm>
        <a:prstGeom prst="roundRect">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1: Liệt kê các công việc cần làm trong ngày, tuần hoặc tháng, năm</a:t>
          </a:r>
          <a:endParaRPr lang="en-US" sz="2100" kern="1200"/>
        </a:p>
      </dsp:txBody>
      <dsp:txXfrm>
        <a:off x="418882" y="543981"/>
        <a:ext cx="5380156" cy="559396"/>
      </dsp:txXfrm>
    </dsp:sp>
    <dsp:sp modelId="{3DC5F6E5-28EF-48BC-8A65-E87A2250C4A8}">
      <dsp:nvSpPr>
        <dsp:cNvPr id="0" name=""/>
        <dsp:cNvSpPr/>
      </dsp:nvSpPr>
      <dsp:spPr>
        <a:xfrm>
          <a:off x="0" y="177623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88620" y="1466279"/>
          <a:ext cx="5440680" cy="619920"/>
        </a:xfrm>
        <a:prstGeom prst="roundRect">
          <a:avLst/>
        </a:prstGeom>
        <a:solidFill>
          <a:schemeClr val="bg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2: Đặt ra các mục tiêu tương ứng với từng công việc</a:t>
          </a:r>
          <a:endParaRPr lang="en-US" sz="2100" kern="1200"/>
        </a:p>
      </dsp:txBody>
      <dsp:txXfrm>
        <a:off x="418882" y="1496541"/>
        <a:ext cx="5380156" cy="559396"/>
      </dsp:txXfrm>
    </dsp:sp>
    <dsp:sp modelId="{19B5D7D7-0775-4F08-B66B-407191A17D5C}">
      <dsp:nvSpPr>
        <dsp:cNvPr id="0" name=""/>
        <dsp:cNvSpPr/>
      </dsp:nvSpPr>
      <dsp:spPr>
        <a:xfrm>
          <a:off x="0" y="272879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47D1C294-DA28-4451-9CD6-F8897DA689B4}">
      <dsp:nvSpPr>
        <dsp:cNvPr id="0" name=""/>
        <dsp:cNvSpPr/>
      </dsp:nvSpPr>
      <dsp:spPr>
        <a:xfrm>
          <a:off x="388620" y="2418839"/>
          <a:ext cx="5440680" cy="619920"/>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3: Sắp xếp thứ tự ưu tiên các công việc</a:t>
          </a:r>
          <a:endParaRPr lang="en-US" sz="2100" kern="1200"/>
        </a:p>
      </dsp:txBody>
      <dsp:txXfrm>
        <a:off x="418882" y="2449101"/>
        <a:ext cx="5380156" cy="559396"/>
      </dsp:txXfrm>
    </dsp:sp>
    <dsp:sp modelId="{B46DDDF9-1FDE-41C8-B427-7BFBC8E07653}">
      <dsp:nvSpPr>
        <dsp:cNvPr id="0" name=""/>
        <dsp:cNvSpPr/>
      </dsp:nvSpPr>
      <dsp:spPr>
        <a:xfrm>
          <a:off x="0" y="368135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388620" y="3371399"/>
          <a:ext cx="5440680" cy="619920"/>
        </a:xfrm>
        <a:prstGeom prst="roundRect">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4: Tập trung thực hiện kế hoạch</a:t>
          </a:r>
          <a:endParaRPr lang="en-US" sz="2100" kern="1200"/>
        </a:p>
      </dsp:txBody>
      <dsp:txXfrm>
        <a:off x="418882" y="3401661"/>
        <a:ext cx="5380156" cy="559396"/>
      </dsp:txXfrm>
    </dsp:sp>
    <dsp:sp modelId="{A45BE3CE-B832-409C-ABDB-D620E001E0A8}">
      <dsp:nvSpPr>
        <dsp:cNvPr id="0" name=""/>
        <dsp:cNvSpPr/>
      </dsp:nvSpPr>
      <dsp:spPr>
        <a:xfrm>
          <a:off x="0" y="463391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D104CCE1-C298-4186-B6D6-B94834345FA2}">
      <dsp:nvSpPr>
        <dsp:cNvPr id="0" name=""/>
        <dsp:cNvSpPr/>
      </dsp:nvSpPr>
      <dsp:spPr>
        <a:xfrm>
          <a:off x="388620" y="4323959"/>
          <a:ext cx="5440680" cy="619920"/>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5: Linh hoạt trong việc thực hiện kế hoạch</a:t>
          </a:r>
          <a:endParaRPr lang="en-US" sz="2100" kern="1200"/>
        </a:p>
      </dsp:txBody>
      <dsp:txXfrm>
        <a:off x="418882" y="4354221"/>
        <a:ext cx="5380156" cy="559396"/>
      </dsp:txXfrm>
    </dsp:sp>
    <dsp:sp modelId="{28CD5196-3CD0-43A5-B51D-5270C2BD55B0}">
      <dsp:nvSpPr>
        <dsp:cNvPr id="0" name=""/>
        <dsp:cNvSpPr/>
      </dsp:nvSpPr>
      <dsp:spPr>
        <a:xfrm>
          <a:off x="0" y="5586479"/>
          <a:ext cx="7772400" cy="529200"/>
        </a:xfrm>
        <a:prstGeom prst="rect">
          <a:avLst/>
        </a:prstGeom>
        <a:solidFill>
          <a:schemeClr val="lt1">
            <a:alpha val="90000"/>
            <a:hueOff val="0"/>
            <a:satOff val="0"/>
            <a:lumOff val="0"/>
            <a:alphaOff val="0"/>
          </a:schemeClr>
        </a:solidFill>
        <a:ln w="25400" cap="flat" cmpd="sng" algn="ctr">
          <a:solidFill>
            <a:srgbClr val="CC6600"/>
          </a:solidFill>
          <a:prstDash val="solid"/>
        </a:ln>
        <a:effectLst/>
      </dsp:spPr>
      <dsp:style>
        <a:lnRef idx="2">
          <a:scrgbClr r="0" g="0" b="0"/>
        </a:lnRef>
        <a:fillRef idx="1">
          <a:scrgbClr r="0" g="0" b="0"/>
        </a:fillRef>
        <a:effectRef idx="0">
          <a:scrgbClr r="0" g="0" b="0"/>
        </a:effectRef>
        <a:fontRef idx="minor"/>
      </dsp:style>
    </dsp:sp>
    <dsp:sp modelId="{D70F95B5-FD1F-4D27-8ACD-BA8F46AC2842}">
      <dsp:nvSpPr>
        <dsp:cNvPr id="0" name=""/>
        <dsp:cNvSpPr/>
      </dsp:nvSpPr>
      <dsp:spPr>
        <a:xfrm>
          <a:off x="388620" y="5276519"/>
          <a:ext cx="5440680" cy="61992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645" tIns="0" rIns="205645" bIns="0" numCol="1" spcCol="1270" anchor="ctr" anchorCtr="0">
          <a:noAutofit/>
        </a:bodyPr>
        <a:lstStyle/>
        <a:p>
          <a:pPr lvl="0" algn="l" defTabSz="933450">
            <a:lnSpc>
              <a:spcPct val="90000"/>
            </a:lnSpc>
            <a:spcBef>
              <a:spcPct val="0"/>
            </a:spcBef>
            <a:spcAft>
              <a:spcPct val="35000"/>
            </a:spcAft>
          </a:pPr>
          <a:r>
            <a:rPr lang="en-US" sz="2100" b="1" kern="1200" smtClean="0"/>
            <a:t>Bước 6: Kiểm tra việc thực hiện kế hoạch</a:t>
          </a:r>
          <a:endParaRPr lang="en-US" sz="2100" kern="1200"/>
        </a:p>
      </dsp:txBody>
      <dsp:txXfrm>
        <a:off x="418882" y="5306781"/>
        <a:ext cx="5380156" cy="5593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818609" y="-1042556"/>
          <a:ext cx="8115093" cy="8115093"/>
        </a:xfrm>
        <a:prstGeom prst="blockArc">
          <a:avLst>
            <a:gd name="adj1" fmla="val 18900000"/>
            <a:gd name="adj2" fmla="val 2700000"/>
            <a:gd name="adj3" fmla="val 266"/>
          </a:avLst>
        </a:prstGeom>
        <a:noFill/>
        <a:ln w="25400" cap="flat" cmpd="sng" algn="ctr">
          <a:solidFill>
            <a:srgbClr val="FF0000"/>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66206" y="376753"/>
          <a:ext cx="7272356" cy="753988"/>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Số lượng sản phẩm dự định sản xuất</a:t>
          </a:r>
          <a:endParaRPr lang="en-US" sz="2500" kern="1200"/>
        </a:p>
      </dsp:txBody>
      <dsp:txXfrm>
        <a:off x="566206" y="376753"/>
        <a:ext cx="7272356" cy="753988"/>
      </dsp:txXfrm>
    </dsp:sp>
    <dsp:sp modelId="{D9A196BA-9014-4600-9E53-77AD77C7300C}">
      <dsp:nvSpPr>
        <dsp:cNvPr id="0" name=""/>
        <dsp:cNvSpPr/>
      </dsp:nvSpPr>
      <dsp:spPr>
        <a:xfrm>
          <a:off x="94963" y="282504"/>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106492" y="1507374"/>
          <a:ext cx="6732069" cy="753988"/>
        </a:xfrm>
        <a:prstGeom prst="rect">
          <a:avLst/>
        </a:prstGeom>
        <a:solidFill>
          <a:srgbClr val="CC66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Máy móc trang bị và nhà xưởng</a:t>
          </a:r>
          <a:r>
            <a:rPr lang="en-US" sz="2500" kern="1200" smtClean="0"/>
            <a:t> </a:t>
          </a:r>
          <a:endParaRPr lang="en-US" sz="2500" kern="1200"/>
        </a:p>
      </dsp:txBody>
      <dsp:txXfrm>
        <a:off x="1106492" y="1507374"/>
        <a:ext cx="6732069" cy="753988"/>
      </dsp:txXfrm>
    </dsp:sp>
    <dsp:sp modelId="{A60F5B7C-7E39-4954-8EC1-395B32DA8784}">
      <dsp:nvSpPr>
        <dsp:cNvPr id="0" name=""/>
        <dsp:cNvSpPr/>
      </dsp:nvSpPr>
      <dsp:spPr>
        <a:xfrm>
          <a:off x="635249" y="1413125"/>
          <a:ext cx="942485" cy="942485"/>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272317" y="2637995"/>
          <a:ext cx="6566245" cy="753988"/>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Phương thức sản xuất</a:t>
          </a:r>
          <a:r>
            <a:rPr lang="en-US" sz="2500" kern="1200" smtClean="0"/>
            <a:t>  </a:t>
          </a:r>
          <a:endParaRPr lang="en-US" sz="2500" kern="1200"/>
        </a:p>
      </dsp:txBody>
      <dsp:txXfrm>
        <a:off x="1272317" y="2637995"/>
        <a:ext cx="6566245" cy="753988"/>
      </dsp:txXfrm>
    </dsp:sp>
    <dsp:sp modelId="{72839F3A-260B-46D7-8E68-76FEEBA15057}">
      <dsp:nvSpPr>
        <dsp:cNvPr id="0" name=""/>
        <dsp:cNvSpPr/>
      </dsp:nvSpPr>
      <dsp:spPr>
        <a:xfrm>
          <a:off x="801074" y="2543747"/>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106492" y="3768616"/>
          <a:ext cx="6732069" cy="753988"/>
        </a:xfrm>
        <a:prstGeom prst="rect">
          <a:avLst/>
        </a:prstGeom>
        <a:solidFill>
          <a:srgbClr val="CC66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Nguyên vật liệu và các nguồn lực khác</a:t>
          </a:r>
          <a:r>
            <a:rPr lang="en-US" sz="2500" kern="1200" smtClean="0"/>
            <a:t> </a:t>
          </a:r>
          <a:endParaRPr lang="en-US" sz="2500" kern="1200"/>
        </a:p>
      </dsp:txBody>
      <dsp:txXfrm>
        <a:off x="1106492" y="3768616"/>
        <a:ext cx="6732069" cy="753988"/>
      </dsp:txXfrm>
    </dsp:sp>
    <dsp:sp modelId="{CB26D684-9293-4AB1-B07C-94DD4917907D}">
      <dsp:nvSpPr>
        <dsp:cNvPr id="0" name=""/>
        <dsp:cNvSpPr/>
      </dsp:nvSpPr>
      <dsp:spPr>
        <a:xfrm>
          <a:off x="635249" y="3674368"/>
          <a:ext cx="942485" cy="942485"/>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66206" y="4899238"/>
          <a:ext cx="7272356" cy="753988"/>
        </a:xfrm>
        <a:prstGeom prst="rect">
          <a:avLst/>
        </a:prstGeom>
        <a:solidFill>
          <a:srgbClr val="FFC000"/>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8479" tIns="63500" rIns="63500" bIns="63500" numCol="1" spcCol="1270" anchor="ctr" anchorCtr="0">
          <a:noAutofit/>
        </a:bodyPr>
        <a:lstStyle/>
        <a:p>
          <a:pPr lvl="0" algn="l" defTabSz="1111250">
            <a:lnSpc>
              <a:spcPct val="90000"/>
            </a:lnSpc>
            <a:spcBef>
              <a:spcPct val="0"/>
            </a:spcBef>
            <a:spcAft>
              <a:spcPct val="35000"/>
            </a:spcAft>
          </a:pPr>
          <a:r>
            <a:rPr lang="en-US" sz="2500" b="1" kern="1200" smtClean="0"/>
            <a:t>Lợi thế cạnh tranh</a:t>
          </a:r>
          <a:endParaRPr lang="en-US" sz="2500" kern="1200"/>
        </a:p>
      </dsp:txBody>
      <dsp:txXfrm>
        <a:off x="566206" y="4899238"/>
        <a:ext cx="7272356" cy="753988"/>
      </dsp:txXfrm>
    </dsp:sp>
    <dsp:sp modelId="{3C4FEECA-1254-41E8-BAE8-E45561F0636D}">
      <dsp:nvSpPr>
        <dsp:cNvPr id="0" name=""/>
        <dsp:cNvSpPr/>
      </dsp:nvSpPr>
      <dsp:spPr>
        <a:xfrm>
          <a:off x="94963" y="4804989"/>
          <a:ext cx="942485" cy="942485"/>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44575"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826440" y="642269"/>
          <a:ext cx="7038975" cy="12843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01600" rIns="101600" bIns="101600" numCol="1" spcCol="1270" anchor="ctr" anchorCtr="0">
          <a:noAutofit/>
        </a:bodyPr>
        <a:lstStyle/>
        <a:p>
          <a:pPr lvl="0" algn="l" defTabSz="1778000">
            <a:lnSpc>
              <a:spcPct val="90000"/>
            </a:lnSpc>
            <a:spcBef>
              <a:spcPct val="0"/>
            </a:spcBef>
            <a:spcAft>
              <a:spcPct val="35000"/>
            </a:spcAft>
          </a:pPr>
          <a:r>
            <a:rPr lang="en-US" sz="4000" b="1" kern="1200" smtClean="0"/>
            <a:t>Nguyên liệu và các nguồn lực</a:t>
          </a:r>
          <a:endParaRPr lang="en-US" sz="4000" kern="1200"/>
        </a:p>
      </dsp:txBody>
      <dsp:txXfrm>
        <a:off x="826440" y="642269"/>
        <a:ext cx="7038975" cy="1284360"/>
      </dsp:txXfrm>
    </dsp:sp>
    <dsp:sp modelId="{D9A196BA-9014-4600-9E53-77AD77C7300C}">
      <dsp:nvSpPr>
        <dsp:cNvPr id="0" name=""/>
        <dsp:cNvSpPr/>
      </dsp:nvSpPr>
      <dsp:spPr>
        <a:xfrm>
          <a:off x="23715" y="481724"/>
          <a:ext cx="1605450" cy="16054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26440" y="2569169"/>
          <a:ext cx="7038975" cy="12843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9461" tIns="101600" rIns="101600" bIns="101600" numCol="1" spcCol="1270" anchor="ctr" anchorCtr="0">
          <a:noAutofit/>
        </a:bodyPr>
        <a:lstStyle/>
        <a:p>
          <a:pPr lvl="0" algn="l" defTabSz="1778000">
            <a:lnSpc>
              <a:spcPct val="90000"/>
            </a:lnSpc>
            <a:spcBef>
              <a:spcPct val="0"/>
            </a:spcBef>
            <a:spcAft>
              <a:spcPct val="35000"/>
            </a:spcAft>
          </a:pPr>
          <a:r>
            <a:rPr lang="en-US" sz="4000" b="1" kern="1200" smtClean="0"/>
            <a:t>Kế hoạch trang thiết bị và tiện ích</a:t>
          </a:r>
          <a:endParaRPr lang="en-US" sz="4000" kern="1200"/>
        </a:p>
      </dsp:txBody>
      <dsp:txXfrm>
        <a:off x="826440" y="2569169"/>
        <a:ext cx="7038975" cy="1284360"/>
      </dsp:txXfrm>
    </dsp:sp>
    <dsp:sp modelId="{3C4FEECA-1254-41E8-BAE8-E45561F0636D}">
      <dsp:nvSpPr>
        <dsp:cNvPr id="0" name=""/>
        <dsp:cNvSpPr/>
      </dsp:nvSpPr>
      <dsp:spPr>
        <a:xfrm>
          <a:off x="23715" y="2408624"/>
          <a:ext cx="1605450" cy="16054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B753A-6CAF-4248-9C6D-1B47FA7AD669}">
      <dsp:nvSpPr>
        <dsp:cNvPr id="0" name=""/>
        <dsp:cNvSpPr/>
      </dsp:nvSpPr>
      <dsp:spPr>
        <a:xfrm>
          <a:off x="3190828" y="4084"/>
          <a:ext cx="1619343" cy="1052572"/>
        </a:xfrm>
        <a:prstGeom prst="roundRect">
          <a:avLst/>
        </a:prstGeom>
        <a:solidFill>
          <a:srgbClr val="CC66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Máy, thiết bị động lực</a:t>
          </a:r>
          <a:endParaRPr lang="en-US" sz="2800" b="1" i="0" kern="1200">
            <a:latin typeface="Times New Roman" panose="02020603050405020304" pitchFamily="18" charset="0"/>
            <a:cs typeface="Times New Roman" panose="02020603050405020304" pitchFamily="18" charset="0"/>
          </a:endParaRPr>
        </a:p>
      </dsp:txBody>
      <dsp:txXfrm>
        <a:off x="3242210" y="55466"/>
        <a:ext cx="1516579" cy="949808"/>
      </dsp:txXfrm>
    </dsp:sp>
    <dsp:sp modelId="{4EE95998-9485-4EDD-B44A-8D103DD0D742}">
      <dsp:nvSpPr>
        <dsp:cNvPr id="0" name=""/>
        <dsp:cNvSpPr/>
      </dsp:nvSpPr>
      <dsp:spPr>
        <a:xfrm>
          <a:off x="1520971" y="530371"/>
          <a:ext cx="4959057" cy="4959057"/>
        </a:xfrm>
        <a:custGeom>
          <a:avLst/>
          <a:gdLst/>
          <a:ahLst/>
          <a:cxnLst/>
          <a:rect l="0" t="0" r="0" b="0"/>
          <a:pathLst>
            <a:path>
              <a:moveTo>
                <a:pt x="3299545" y="139521"/>
              </a:moveTo>
              <a:arcTo wR="2479528" hR="2479528" stAng="17358730"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11E12617-358D-4A9F-AA00-0FF81AE40FDA}">
      <dsp:nvSpPr>
        <dsp:cNvPr id="0" name=""/>
        <dsp:cNvSpPr/>
      </dsp:nvSpPr>
      <dsp:spPr>
        <a:xfrm>
          <a:off x="5338163" y="1243849"/>
          <a:ext cx="1619343" cy="1052572"/>
        </a:xfrm>
        <a:prstGeom prst="roundRect">
          <a:avLst/>
        </a:prstGeom>
        <a:solidFill>
          <a:srgbClr val="C00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Máy, thiết bị công tác</a:t>
          </a:r>
          <a:endParaRPr lang="en-US" sz="2800" b="1" i="0" kern="1200">
            <a:latin typeface="Times New Roman" panose="02020603050405020304" pitchFamily="18" charset="0"/>
            <a:cs typeface="Times New Roman" panose="02020603050405020304" pitchFamily="18" charset="0"/>
          </a:endParaRPr>
        </a:p>
      </dsp:txBody>
      <dsp:txXfrm>
        <a:off x="5389545" y="1295231"/>
        <a:ext cx="1516579" cy="949808"/>
      </dsp:txXfrm>
    </dsp:sp>
    <dsp:sp modelId="{4C90B29F-A17B-4EAB-9BD7-BFF03C7970DB}">
      <dsp:nvSpPr>
        <dsp:cNvPr id="0" name=""/>
        <dsp:cNvSpPr/>
      </dsp:nvSpPr>
      <dsp:spPr>
        <a:xfrm>
          <a:off x="1520971" y="530371"/>
          <a:ext cx="4959057" cy="4959057"/>
        </a:xfrm>
        <a:custGeom>
          <a:avLst/>
          <a:gdLst/>
          <a:ahLst/>
          <a:cxnLst/>
          <a:rect l="0" t="0" r="0" b="0"/>
          <a:pathLst>
            <a:path>
              <a:moveTo>
                <a:pt x="4858255" y="1779728"/>
              </a:moveTo>
              <a:arcTo wR="2479528" hR="2479528" stAng="20616396" swAng="1967209"/>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C61834F2-BF5F-4CF9-9E47-5047A0A2DDD3}">
      <dsp:nvSpPr>
        <dsp:cNvPr id="0" name=""/>
        <dsp:cNvSpPr/>
      </dsp:nvSpPr>
      <dsp:spPr>
        <a:xfrm>
          <a:off x="5338163" y="3723377"/>
          <a:ext cx="1619343" cy="1052572"/>
        </a:xfrm>
        <a:prstGeom prst="roundRect">
          <a:avLst/>
        </a:prstGeom>
        <a:solidFill>
          <a:schemeClr val="accent1">
            <a:lumMod val="5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Thiết bị đo lường, thí nghiệm</a:t>
          </a:r>
          <a:endParaRPr lang="en-US" sz="2400" b="1" i="0" kern="1200">
            <a:latin typeface="Times New Roman" panose="02020603050405020304" pitchFamily="18" charset="0"/>
            <a:cs typeface="Times New Roman" panose="02020603050405020304" pitchFamily="18" charset="0"/>
          </a:endParaRPr>
        </a:p>
      </dsp:txBody>
      <dsp:txXfrm>
        <a:off x="5389545" y="3774759"/>
        <a:ext cx="1516579" cy="949808"/>
      </dsp:txXfrm>
    </dsp:sp>
    <dsp:sp modelId="{2B3D6539-D295-42F5-92C9-F16048D43937}">
      <dsp:nvSpPr>
        <dsp:cNvPr id="0" name=""/>
        <dsp:cNvSpPr/>
      </dsp:nvSpPr>
      <dsp:spPr>
        <a:xfrm>
          <a:off x="1520971" y="530371"/>
          <a:ext cx="4959057" cy="4959057"/>
        </a:xfrm>
        <a:custGeom>
          <a:avLst/>
          <a:gdLst/>
          <a:ahLst/>
          <a:cxnLst/>
          <a:rect l="0" t="0" r="0" b="0"/>
          <a:pathLst>
            <a:path>
              <a:moveTo>
                <a:pt x="4212148" y="4253250"/>
              </a:moveTo>
              <a:arcTo wR="2479528" hR="2479528" stAng="2740297" swAng="1500973"/>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B9F0628B-4A8B-4290-B596-396686AF2088}">
      <dsp:nvSpPr>
        <dsp:cNvPr id="0" name=""/>
        <dsp:cNvSpPr/>
      </dsp:nvSpPr>
      <dsp:spPr>
        <a:xfrm>
          <a:off x="3190828" y="4963142"/>
          <a:ext cx="1619343" cy="1052572"/>
        </a:xfrm>
        <a:prstGeom prst="roundRect">
          <a:avLst/>
        </a:prstGeom>
        <a:solidFill>
          <a:srgbClr val="7030A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Thiết bị và phương tiện vận tải</a:t>
          </a:r>
          <a:endParaRPr lang="en-US" sz="2200" b="1" i="0" kern="1200">
            <a:latin typeface="Times New Roman" panose="02020603050405020304" pitchFamily="18" charset="0"/>
            <a:cs typeface="Times New Roman" panose="02020603050405020304" pitchFamily="18" charset="0"/>
          </a:endParaRPr>
        </a:p>
      </dsp:txBody>
      <dsp:txXfrm>
        <a:off x="3242210" y="5014524"/>
        <a:ext cx="1516579" cy="949808"/>
      </dsp:txXfrm>
    </dsp:sp>
    <dsp:sp modelId="{82502193-0F38-4B3D-9548-D05A92C5D5FA}">
      <dsp:nvSpPr>
        <dsp:cNvPr id="0" name=""/>
        <dsp:cNvSpPr/>
      </dsp:nvSpPr>
      <dsp:spPr>
        <a:xfrm>
          <a:off x="1520971" y="530371"/>
          <a:ext cx="4959057" cy="4959057"/>
        </a:xfrm>
        <a:custGeom>
          <a:avLst/>
          <a:gdLst/>
          <a:ahLst/>
          <a:cxnLst/>
          <a:rect l="0" t="0" r="0" b="0"/>
          <a:pathLst>
            <a:path>
              <a:moveTo>
                <a:pt x="1659511" y="4819535"/>
              </a:moveTo>
              <a:arcTo wR="2479528" hR="2479528" stAng="6558730"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61D3BE21-2F68-408F-AD77-FD673395E089}">
      <dsp:nvSpPr>
        <dsp:cNvPr id="0" name=""/>
        <dsp:cNvSpPr/>
      </dsp:nvSpPr>
      <dsp:spPr>
        <a:xfrm>
          <a:off x="1043493" y="3723377"/>
          <a:ext cx="1619343" cy="1052572"/>
        </a:xfrm>
        <a:prstGeom prst="round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Dụng cụ quản lý</a:t>
          </a:r>
          <a:endParaRPr lang="en-US" sz="2700" b="1" i="0" kern="1200">
            <a:latin typeface="Times New Roman" panose="02020603050405020304" pitchFamily="18" charset="0"/>
            <a:cs typeface="Times New Roman" panose="02020603050405020304" pitchFamily="18" charset="0"/>
          </a:endParaRPr>
        </a:p>
      </dsp:txBody>
      <dsp:txXfrm>
        <a:off x="1094875" y="3774759"/>
        <a:ext cx="1516579" cy="949808"/>
      </dsp:txXfrm>
    </dsp:sp>
    <dsp:sp modelId="{5505667E-0A95-484F-88A5-57CB7BF999B3}">
      <dsp:nvSpPr>
        <dsp:cNvPr id="0" name=""/>
        <dsp:cNvSpPr/>
      </dsp:nvSpPr>
      <dsp:spPr>
        <a:xfrm>
          <a:off x="1520971" y="530371"/>
          <a:ext cx="4959057" cy="4959057"/>
        </a:xfrm>
        <a:custGeom>
          <a:avLst/>
          <a:gdLst/>
          <a:ahLst/>
          <a:cxnLst/>
          <a:rect l="0" t="0" r="0" b="0"/>
          <a:pathLst>
            <a:path>
              <a:moveTo>
                <a:pt x="100801" y="3179328"/>
              </a:moveTo>
              <a:arcTo wR="2479528" hR="2479528" stAng="9816396" swAng="1967209"/>
            </a:path>
          </a:pathLst>
        </a:custGeom>
        <a:no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E08F78C8-BA32-4B63-998C-D929906529C7}">
      <dsp:nvSpPr>
        <dsp:cNvPr id="0" name=""/>
        <dsp:cNvSpPr/>
      </dsp:nvSpPr>
      <dsp:spPr>
        <a:xfrm>
          <a:off x="1043493" y="1243849"/>
          <a:ext cx="1619343" cy="1052572"/>
        </a:xfrm>
        <a:prstGeom prst="roundRect">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Bộ thiết bị vệ sinh</a:t>
          </a:r>
          <a:endParaRPr lang="en-US" sz="2800" b="1" i="0" kern="1200">
            <a:latin typeface="Times New Roman" panose="02020603050405020304" pitchFamily="18" charset="0"/>
            <a:cs typeface="Times New Roman" panose="02020603050405020304" pitchFamily="18" charset="0"/>
          </a:endParaRPr>
        </a:p>
      </dsp:txBody>
      <dsp:txXfrm>
        <a:off x="1094875" y="1295231"/>
        <a:ext cx="1516579" cy="949808"/>
      </dsp:txXfrm>
    </dsp:sp>
    <dsp:sp modelId="{B045FF4B-5868-4228-8F61-DC7C0CBE9B6C}">
      <dsp:nvSpPr>
        <dsp:cNvPr id="0" name=""/>
        <dsp:cNvSpPr/>
      </dsp:nvSpPr>
      <dsp:spPr>
        <a:xfrm>
          <a:off x="1520971" y="530371"/>
          <a:ext cx="4959057" cy="4959057"/>
        </a:xfrm>
        <a:custGeom>
          <a:avLst/>
          <a:gdLst/>
          <a:ahLst/>
          <a:cxnLst/>
          <a:rect l="0" t="0" r="0" b="0"/>
          <a:pathLst>
            <a:path>
              <a:moveTo>
                <a:pt x="746908" y="705806"/>
              </a:moveTo>
              <a:arcTo wR="2479528" hR="2479528" stAng="13540297" swAng="1500973"/>
            </a:path>
          </a:pathLst>
        </a:custGeom>
        <a:noFill/>
        <a:ln w="6350" cap="flat" cmpd="sng" algn="ctr">
          <a:solidFill>
            <a:schemeClr val="accent1">
              <a:lumMod val="50000"/>
            </a:schemeClr>
          </a:solidFill>
          <a:prstDash val="solid"/>
          <a:miter lim="800000"/>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2920364" y="2813913"/>
          <a:ext cx="2160270" cy="2160270"/>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925" tIns="34925" rIns="34925" bIns="34925" numCol="1" spcCol="1270" anchor="ctr" anchorCtr="0">
          <a:noAutofit/>
        </a:bodyPr>
        <a:lstStyle/>
        <a:p>
          <a:pPr lvl="0" algn="ctr" defTabSz="2444750">
            <a:lnSpc>
              <a:spcPct val="90000"/>
            </a:lnSpc>
            <a:spcBef>
              <a:spcPct val="0"/>
            </a:spcBef>
            <a:spcAft>
              <a:spcPct val="35000"/>
            </a:spcAft>
          </a:pPr>
          <a:r>
            <a:rPr kumimoji="0" lang="en-US" sz="55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Bao gồm</a:t>
          </a:r>
          <a:endParaRPr lang="en-US" sz="5500" kern="1200">
            <a:solidFill>
              <a:schemeClr val="bg1"/>
            </a:solidFill>
          </a:endParaRPr>
        </a:p>
      </dsp:txBody>
      <dsp:txXfrm>
        <a:off x="3236728" y="3130277"/>
        <a:ext cx="1527542" cy="1527542"/>
      </dsp:txXfrm>
    </dsp:sp>
    <dsp:sp modelId="{846B6A2C-BAC2-4F0E-A145-8289578E6E63}">
      <dsp:nvSpPr>
        <dsp:cNvPr id="0" name=""/>
        <dsp:cNvSpPr/>
      </dsp:nvSpPr>
      <dsp:spPr>
        <a:xfrm rot="11700000">
          <a:off x="995307" y="3033900"/>
          <a:ext cx="1887892" cy="61567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343" y="2276525"/>
          <a:ext cx="2052256" cy="1641805"/>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máy phát động lực</a:t>
          </a:r>
          <a:endParaRPr lang="en-US" sz="2800" i="0" kern="1200">
            <a:latin typeface="Times New Roman" panose="02020603050405020304" pitchFamily="18" charset="0"/>
            <a:cs typeface="Times New Roman" panose="02020603050405020304" pitchFamily="18" charset="0"/>
          </a:endParaRPr>
        </a:p>
      </dsp:txBody>
      <dsp:txXfrm>
        <a:off x="49430" y="2324612"/>
        <a:ext cx="1956082" cy="1545631"/>
      </dsp:txXfrm>
    </dsp:sp>
    <dsp:sp modelId="{3C59882B-8295-471D-89B2-F1122968FE30}">
      <dsp:nvSpPr>
        <dsp:cNvPr id="0" name=""/>
        <dsp:cNvSpPr/>
      </dsp:nvSpPr>
      <dsp:spPr>
        <a:xfrm rot="14700000">
          <a:off x="2154703" y="1652186"/>
          <a:ext cx="1887892" cy="61567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1DAF5672-F275-408D-AD90-D78999AC253B}">
      <dsp:nvSpPr>
        <dsp:cNvPr id="0" name=""/>
        <dsp:cNvSpPr/>
      </dsp:nvSpPr>
      <dsp:spPr>
        <a:xfrm>
          <a:off x="1673592" y="283616"/>
          <a:ext cx="2052256" cy="1641805"/>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máy phát điện</a:t>
          </a:r>
          <a:endParaRPr lang="en-US" sz="2800" i="0" kern="1200">
            <a:latin typeface="Times New Roman" panose="02020603050405020304" pitchFamily="18" charset="0"/>
            <a:cs typeface="Times New Roman" panose="02020603050405020304" pitchFamily="18" charset="0"/>
          </a:endParaRPr>
        </a:p>
      </dsp:txBody>
      <dsp:txXfrm>
        <a:off x="1721679" y="331703"/>
        <a:ext cx="1956082" cy="1545631"/>
      </dsp:txXfrm>
    </dsp:sp>
    <dsp:sp modelId="{7626CE05-091C-4461-8D7E-315F70CA2C19}">
      <dsp:nvSpPr>
        <dsp:cNvPr id="0" name=""/>
        <dsp:cNvSpPr/>
      </dsp:nvSpPr>
      <dsp:spPr>
        <a:xfrm rot="17700000">
          <a:off x="3958403" y="1652186"/>
          <a:ext cx="1887892" cy="61567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403D31-26AC-4DB3-A253-7892CAC1487A}">
      <dsp:nvSpPr>
        <dsp:cNvPr id="0" name=""/>
        <dsp:cNvSpPr/>
      </dsp:nvSpPr>
      <dsp:spPr>
        <a:xfrm>
          <a:off x="4275150" y="283616"/>
          <a:ext cx="2052256" cy="1641805"/>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kern="1200" smtClean="0"/>
            <a:t>máy biến áp</a:t>
          </a:r>
          <a:endParaRPr lang="en-US" sz="2400" i="0" kern="1200">
            <a:latin typeface="Times New Roman" panose="02020603050405020304" pitchFamily="18" charset="0"/>
            <a:cs typeface="Times New Roman" panose="02020603050405020304" pitchFamily="18" charset="0"/>
          </a:endParaRPr>
        </a:p>
      </dsp:txBody>
      <dsp:txXfrm>
        <a:off x="4323237" y="331703"/>
        <a:ext cx="1956082" cy="1545631"/>
      </dsp:txXfrm>
    </dsp:sp>
    <dsp:sp modelId="{5E21EA82-D716-41D7-9852-C9102ECF797E}">
      <dsp:nvSpPr>
        <dsp:cNvPr id="0" name=""/>
        <dsp:cNvSpPr/>
      </dsp:nvSpPr>
      <dsp:spPr>
        <a:xfrm rot="20700000">
          <a:off x="5117799" y="3033900"/>
          <a:ext cx="1887892" cy="615676"/>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38529B5E-7062-4134-8B99-C7E6AF14050D}">
      <dsp:nvSpPr>
        <dsp:cNvPr id="0" name=""/>
        <dsp:cNvSpPr/>
      </dsp:nvSpPr>
      <dsp:spPr>
        <a:xfrm>
          <a:off x="5947399" y="2276525"/>
          <a:ext cx="2052256" cy="1641805"/>
        </a:xfrm>
        <a:prstGeom prst="roundRect">
          <a:avLst>
            <a:gd name="adj" fmla="val 10000"/>
          </a:avLst>
        </a:prstGeom>
        <a:solidFill>
          <a:srgbClr val="6600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t>Vv, ..., ...</a:t>
          </a:r>
          <a:endParaRPr lang="en-US" sz="2800" i="0" kern="1200">
            <a:latin typeface="Times New Roman" panose="02020603050405020304" pitchFamily="18" charset="0"/>
            <a:cs typeface="Times New Roman" panose="02020603050405020304" pitchFamily="18" charset="0"/>
          </a:endParaRPr>
        </a:p>
      </dsp:txBody>
      <dsp:txXfrm>
        <a:off x="5995486" y="2324612"/>
        <a:ext cx="1956082" cy="15456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5A11AD-709B-43DD-86D0-7AE98BD6D267}">
      <dsp:nvSpPr>
        <dsp:cNvPr id="0" name=""/>
        <dsp:cNvSpPr/>
      </dsp:nvSpPr>
      <dsp:spPr>
        <a:xfrm>
          <a:off x="3142869" y="3221794"/>
          <a:ext cx="2324862" cy="2324862"/>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lvl="0" algn="ctr" defTabSz="2533650">
            <a:lnSpc>
              <a:spcPct val="90000"/>
            </a:lnSpc>
            <a:spcBef>
              <a:spcPct val="0"/>
            </a:spcBef>
            <a:spcAft>
              <a:spcPct val="35000"/>
            </a:spcAft>
          </a:pPr>
          <a:r>
            <a:rPr kumimoji="0" lang="en-US" sz="57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Quy trình</a:t>
          </a:r>
          <a:endParaRPr lang="en-US" sz="5700" kern="1200">
            <a:solidFill>
              <a:schemeClr val="bg1"/>
            </a:solidFill>
          </a:endParaRPr>
        </a:p>
      </dsp:txBody>
      <dsp:txXfrm>
        <a:off x="3483337" y="3562262"/>
        <a:ext cx="1643926" cy="1643926"/>
      </dsp:txXfrm>
    </dsp:sp>
    <dsp:sp modelId="{846B6A2C-BAC2-4F0E-A145-8289578E6E63}">
      <dsp:nvSpPr>
        <dsp:cNvPr id="0" name=""/>
        <dsp:cNvSpPr/>
      </dsp:nvSpPr>
      <dsp:spPr>
        <a:xfrm rot="11700000">
          <a:off x="1071140" y="3458542"/>
          <a:ext cx="2031731" cy="662585"/>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9B58582B-6F06-4BD9-84D4-257E7F768679}">
      <dsp:nvSpPr>
        <dsp:cNvPr id="0" name=""/>
        <dsp:cNvSpPr/>
      </dsp:nvSpPr>
      <dsp:spPr>
        <a:xfrm>
          <a:off x="1446" y="2643462"/>
          <a:ext cx="2208618" cy="1766895"/>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1" kern="1200" smtClean="0"/>
            <a:t>Xây dựng mục tiêu</a:t>
          </a:r>
          <a:endParaRPr lang="en-US" sz="2800" i="0" kern="1200">
            <a:latin typeface="Times New Roman" panose="02020603050405020304" pitchFamily="18" charset="0"/>
            <a:cs typeface="Times New Roman" panose="02020603050405020304" pitchFamily="18" charset="0"/>
          </a:endParaRPr>
        </a:p>
      </dsp:txBody>
      <dsp:txXfrm>
        <a:off x="53197" y="2695213"/>
        <a:ext cx="2105116" cy="1663393"/>
      </dsp:txXfrm>
    </dsp:sp>
    <dsp:sp modelId="{3C59882B-8295-471D-89B2-F1122968FE30}">
      <dsp:nvSpPr>
        <dsp:cNvPr id="0" name=""/>
        <dsp:cNvSpPr/>
      </dsp:nvSpPr>
      <dsp:spPr>
        <a:xfrm rot="14700000">
          <a:off x="2318871" y="1971554"/>
          <a:ext cx="2031731" cy="662585"/>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1DAF5672-F275-408D-AD90-D78999AC253B}">
      <dsp:nvSpPr>
        <dsp:cNvPr id="0" name=""/>
        <dsp:cNvSpPr/>
      </dsp:nvSpPr>
      <dsp:spPr>
        <a:xfrm>
          <a:off x="1801104" y="498712"/>
          <a:ext cx="2208618" cy="1766895"/>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i="1" kern="1200" smtClean="0"/>
            <a:t>Chọn hình thức bảo dưỡng phù hợp với từng loại thiết bị</a:t>
          </a:r>
          <a:endParaRPr lang="en-US" sz="2400" i="0" kern="1200">
            <a:latin typeface="Times New Roman" panose="02020603050405020304" pitchFamily="18" charset="0"/>
            <a:cs typeface="Times New Roman" panose="02020603050405020304" pitchFamily="18" charset="0"/>
          </a:endParaRPr>
        </a:p>
      </dsp:txBody>
      <dsp:txXfrm>
        <a:off x="1852855" y="550463"/>
        <a:ext cx="2105116" cy="1663393"/>
      </dsp:txXfrm>
    </dsp:sp>
    <dsp:sp modelId="{AA69CDA2-378C-4155-BD07-D75BB04AD3D5}">
      <dsp:nvSpPr>
        <dsp:cNvPr id="0" name=""/>
        <dsp:cNvSpPr/>
      </dsp:nvSpPr>
      <dsp:spPr>
        <a:xfrm rot="17700000">
          <a:off x="4259996" y="1971554"/>
          <a:ext cx="2031731" cy="662585"/>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EBB2CAE-A60B-4377-9D9B-75D9FF6502D3}">
      <dsp:nvSpPr>
        <dsp:cNvPr id="0" name=""/>
        <dsp:cNvSpPr/>
      </dsp:nvSpPr>
      <dsp:spPr>
        <a:xfrm>
          <a:off x="4600876" y="498712"/>
          <a:ext cx="2208618" cy="176689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1" kern="1200" smtClean="0"/>
            <a:t>Cơ cấu tổ chức cho hoạt động bảo dưỡng</a:t>
          </a:r>
          <a:endParaRPr lang="en-US" sz="2800" i="0" kern="1200">
            <a:latin typeface="Times New Roman" panose="02020603050405020304" pitchFamily="18" charset="0"/>
            <a:cs typeface="Times New Roman" panose="02020603050405020304" pitchFamily="18" charset="0"/>
          </a:endParaRPr>
        </a:p>
      </dsp:txBody>
      <dsp:txXfrm>
        <a:off x="4652627" y="550463"/>
        <a:ext cx="2105116" cy="1663393"/>
      </dsp:txXfrm>
    </dsp:sp>
    <dsp:sp modelId="{7626CE05-091C-4461-8D7E-315F70CA2C19}">
      <dsp:nvSpPr>
        <dsp:cNvPr id="0" name=""/>
        <dsp:cNvSpPr/>
      </dsp:nvSpPr>
      <dsp:spPr>
        <a:xfrm rot="20700000">
          <a:off x="5507727" y="3458542"/>
          <a:ext cx="2031731" cy="662585"/>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403D31-26AC-4DB3-A253-7892CAC1487A}">
      <dsp:nvSpPr>
        <dsp:cNvPr id="0" name=""/>
        <dsp:cNvSpPr/>
      </dsp:nvSpPr>
      <dsp:spPr>
        <a:xfrm>
          <a:off x="6400534" y="2643462"/>
          <a:ext cx="2208618" cy="1766895"/>
        </a:xfrm>
        <a:prstGeom prst="roundRect">
          <a:avLst>
            <a:gd name="adj" fmla="val 10000"/>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i="1" kern="1200" smtClean="0"/>
            <a:t>Lập kế hoạch bảo dưỡng định kỳ</a:t>
          </a:r>
          <a:endParaRPr lang="en-US" sz="2400" i="0" kern="1200">
            <a:latin typeface="Times New Roman" panose="02020603050405020304" pitchFamily="18" charset="0"/>
            <a:cs typeface="Times New Roman" panose="02020603050405020304" pitchFamily="18" charset="0"/>
          </a:endParaRPr>
        </a:p>
      </dsp:txBody>
      <dsp:txXfrm>
        <a:off x="6452285" y="2695213"/>
        <a:ext cx="2105116" cy="16633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D99B1-C0F6-4F75-8749-5AD7281D7F22}">
      <dsp:nvSpPr>
        <dsp:cNvPr id="0" name=""/>
        <dsp:cNvSpPr/>
      </dsp:nvSpPr>
      <dsp:spPr>
        <a:xfrm>
          <a:off x="0" y="510239"/>
          <a:ext cx="6554382" cy="781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313D4FB6-DE83-4473-8794-5DEF41B03F56}">
      <dsp:nvSpPr>
        <dsp:cNvPr id="0" name=""/>
        <dsp:cNvSpPr/>
      </dsp:nvSpPr>
      <dsp:spPr>
        <a:xfrm>
          <a:off x="327719" y="52679"/>
          <a:ext cx="4588067" cy="915120"/>
        </a:xfrm>
        <a:prstGeom prst="roundRect">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418" tIns="0" rIns="173418" bIns="0" numCol="1" spcCol="1270" anchor="ctr" anchorCtr="0">
          <a:noAutofit/>
        </a:bodyPr>
        <a:lstStyle/>
        <a:p>
          <a:pPr lvl="0" algn="l" defTabSz="1377950">
            <a:lnSpc>
              <a:spcPct val="90000"/>
            </a:lnSpc>
            <a:spcBef>
              <a:spcPct val="0"/>
            </a:spcBef>
            <a:spcAft>
              <a:spcPct val="35000"/>
            </a:spcAft>
          </a:pPr>
          <a:r>
            <a:rPr lang="en-US" sz="3100" kern="1200" smtClean="0"/>
            <a:t>Thiết bị sống còn</a:t>
          </a:r>
          <a:endParaRPr lang="en-US" sz="3100" kern="1200"/>
        </a:p>
      </dsp:txBody>
      <dsp:txXfrm>
        <a:off x="372391" y="97351"/>
        <a:ext cx="4498723" cy="825776"/>
      </dsp:txXfrm>
    </dsp:sp>
    <dsp:sp modelId="{3DC5F6E5-28EF-48BC-8A65-E87A2250C4A8}">
      <dsp:nvSpPr>
        <dsp:cNvPr id="0" name=""/>
        <dsp:cNvSpPr/>
      </dsp:nvSpPr>
      <dsp:spPr>
        <a:xfrm>
          <a:off x="0" y="1916399"/>
          <a:ext cx="6554382" cy="781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95D33201-F2D8-44D4-B45C-65379CCFF4AE}">
      <dsp:nvSpPr>
        <dsp:cNvPr id="0" name=""/>
        <dsp:cNvSpPr/>
      </dsp:nvSpPr>
      <dsp:spPr>
        <a:xfrm>
          <a:off x="327719" y="1458839"/>
          <a:ext cx="4588067" cy="91512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418" tIns="0" rIns="173418" bIns="0" numCol="1" spcCol="1270" anchor="ctr" anchorCtr="0">
          <a:noAutofit/>
        </a:bodyPr>
        <a:lstStyle/>
        <a:p>
          <a:pPr lvl="0" algn="l" defTabSz="1377950">
            <a:lnSpc>
              <a:spcPct val="90000"/>
            </a:lnSpc>
            <a:spcBef>
              <a:spcPct val="0"/>
            </a:spcBef>
            <a:spcAft>
              <a:spcPct val="35000"/>
            </a:spcAft>
          </a:pPr>
          <a:r>
            <a:rPr lang="en-US" sz="3100" kern="1200" smtClean="0"/>
            <a:t>Thiết bị quan trọng</a:t>
          </a:r>
          <a:endParaRPr lang="en-US" sz="3100" kern="1200"/>
        </a:p>
      </dsp:txBody>
      <dsp:txXfrm>
        <a:off x="372391" y="1503511"/>
        <a:ext cx="4498723" cy="825776"/>
      </dsp:txXfrm>
    </dsp:sp>
    <dsp:sp modelId="{B46DDDF9-1FDE-41C8-B427-7BFBC8E07653}">
      <dsp:nvSpPr>
        <dsp:cNvPr id="0" name=""/>
        <dsp:cNvSpPr/>
      </dsp:nvSpPr>
      <dsp:spPr>
        <a:xfrm>
          <a:off x="0" y="3322560"/>
          <a:ext cx="6554382" cy="781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8604D963-322A-43FD-95FD-EDDF877E5AAE}">
      <dsp:nvSpPr>
        <dsp:cNvPr id="0" name=""/>
        <dsp:cNvSpPr/>
      </dsp:nvSpPr>
      <dsp:spPr>
        <a:xfrm>
          <a:off x="327719" y="2865000"/>
          <a:ext cx="4588067" cy="915120"/>
        </a:xfrm>
        <a:prstGeom prst="roundRect">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418" tIns="0" rIns="173418" bIns="0" numCol="1" spcCol="1270" anchor="ctr" anchorCtr="0">
          <a:noAutofit/>
        </a:bodyPr>
        <a:lstStyle/>
        <a:p>
          <a:pPr lvl="0" algn="l" defTabSz="1377950">
            <a:lnSpc>
              <a:spcPct val="90000"/>
            </a:lnSpc>
            <a:spcBef>
              <a:spcPct val="0"/>
            </a:spcBef>
            <a:spcAft>
              <a:spcPct val="35000"/>
            </a:spcAft>
          </a:pPr>
          <a:r>
            <a:rPr lang="en-US" sz="3100" kern="1200" smtClean="0"/>
            <a:t>Thiết bị phụ trợ</a:t>
          </a:r>
          <a:endParaRPr lang="en-US" sz="3100" kern="1200"/>
        </a:p>
      </dsp:txBody>
      <dsp:txXfrm>
        <a:off x="372391" y="2909672"/>
        <a:ext cx="4498723" cy="825776"/>
      </dsp:txXfrm>
    </dsp:sp>
    <dsp:sp modelId="{A45BE3CE-B832-409C-ABDB-D620E001E0A8}">
      <dsp:nvSpPr>
        <dsp:cNvPr id="0" name=""/>
        <dsp:cNvSpPr/>
      </dsp:nvSpPr>
      <dsp:spPr>
        <a:xfrm>
          <a:off x="0" y="4728720"/>
          <a:ext cx="6554382" cy="781200"/>
        </a:xfrm>
        <a:prstGeom prst="rect">
          <a:avLst/>
        </a:prstGeom>
        <a:solidFill>
          <a:schemeClr val="lt1">
            <a:alpha val="90000"/>
            <a:hueOff val="0"/>
            <a:satOff val="0"/>
            <a:lumOff val="0"/>
            <a:alphaOff val="0"/>
          </a:schemeClr>
        </a:solidFill>
        <a:ln w="12700" cap="flat" cmpd="sng" algn="ctr">
          <a:solidFill>
            <a:srgbClr val="CC6600"/>
          </a:solidFill>
          <a:prstDash val="solid"/>
          <a:miter lim="800000"/>
        </a:ln>
        <a:effectLst/>
      </dsp:spPr>
      <dsp:style>
        <a:lnRef idx="2">
          <a:scrgbClr r="0" g="0" b="0"/>
        </a:lnRef>
        <a:fillRef idx="1">
          <a:scrgbClr r="0" g="0" b="0"/>
        </a:fillRef>
        <a:effectRef idx="0">
          <a:scrgbClr r="0" g="0" b="0"/>
        </a:effectRef>
        <a:fontRef idx="minor"/>
      </dsp:style>
    </dsp:sp>
    <dsp:sp modelId="{D104CCE1-C298-4186-B6D6-B94834345FA2}">
      <dsp:nvSpPr>
        <dsp:cNvPr id="0" name=""/>
        <dsp:cNvSpPr/>
      </dsp:nvSpPr>
      <dsp:spPr>
        <a:xfrm>
          <a:off x="327719" y="4271160"/>
          <a:ext cx="4588067" cy="91512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3418" tIns="0" rIns="173418" bIns="0" numCol="1" spcCol="1270" anchor="ctr" anchorCtr="0">
          <a:noAutofit/>
        </a:bodyPr>
        <a:lstStyle/>
        <a:p>
          <a:pPr lvl="0" algn="l" defTabSz="1377950">
            <a:lnSpc>
              <a:spcPct val="90000"/>
            </a:lnSpc>
            <a:spcBef>
              <a:spcPct val="0"/>
            </a:spcBef>
            <a:spcAft>
              <a:spcPct val="35000"/>
            </a:spcAft>
          </a:pPr>
          <a:r>
            <a:rPr lang="en-US" sz="3100" kern="1200" smtClean="0"/>
            <a:t>Sửa chữa lớn toàn nhà máy</a:t>
          </a:r>
          <a:endParaRPr lang="en-US" sz="3100" kern="1200"/>
        </a:p>
      </dsp:txBody>
      <dsp:txXfrm>
        <a:off x="372391" y="4315832"/>
        <a:ext cx="4498723" cy="8257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EBDEFC-7C05-4166-BAB3-ADDDB0327A61}">
      <dsp:nvSpPr>
        <dsp:cNvPr id="0" name=""/>
        <dsp:cNvSpPr/>
      </dsp:nvSpPr>
      <dsp:spPr>
        <a:xfrm>
          <a:off x="1920239" y="67627"/>
          <a:ext cx="3246120" cy="3246120"/>
        </a:xfrm>
        <a:prstGeom prst="ellipse">
          <a:avLst/>
        </a:prstGeom>
        <a:solidFill>
          <a:srgbClr val="00B0F0">
            <a:alpha val="50000"/>
          </a:srgb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r>
            <a:rPr lang="en-US" sz="2900" kern="1200" smtClean="0"/>
            <a:t>Bộ phận lập kế hoạch </a:t>
          </a:r>
          <a:endParaRPr lang="en-US" sz="2900" kern="1200"/>
        </a:p>
      </dsp:txBody>
      <dsp:txXfrm>
        <a:off x="2353055" y="635698"/>
        <a:ext cx="2380488" cy="1460754"/>
      </dsp:txXfrm>
    </dsp:sp>
    <dsp:sp modelId="{F8598C3C-B5C0-4456-B2C0-D8A324A2F3A1}">
      <dsp:nvSpPr>
        <dsp:cNvPr id="0" name=""/>
        <dsp:cNvSpPr/>
      </dsp:nvSpPr>
      <dsp:spPr>
        <a:xfrm>
          <a:off x="3091548" y="2096452"/>
          <a:ext cx="3246120" cy="3246120"/>
        </a:xfrm>
        <a:prstGeom prst="ellipse">
          <a:avLst/>
        </a:prstGeom>
        <a:solidFill>
          <a:srgbClr val="F4F173">
            <a:alpha val="50000"/>
          </a:srgb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r>
            <a:rPr lang="en-US" sz="2900" kern="1200" smtClean="0"/>
            <a:t>Bộ phận thực thi</a:t>
          </a:r>
          <a:endParaRPr lang="en-US" sz="2900" kern="1200"/>
        </a:p>
      </dsp:txBody>
      <dsp:txXfrm>
        <a:off x="4084320" y="2935033"/>
        <a:ext cx="1947672" cy="1785366"/>
      </dsp:txXfrm>
    </dsp:sp>
    <dsp:sp modelId="{75BBF09B-B2C0-4F9D-A7D0-ECF7B75068FF}">
      <dsp:nvSpPr>
        <dsp:cNvPr id="0" name=""/>
        <dsp:cNvSpPr/>
      </dsp:nvSpPr>
      <dsp:spPr>
        <a:xfrm>
          <a:off x="748931" y="2096452"/>
          <a:ext cx="3246120" cy="3246120"/>
        </a:xfrm>
        <a:prstGeom prst="ellipse">
          <a:avLst/>
        </a:prstGeom>
        <a:solidFill>
          <a:srgbClr val="0000FF">
            <a:alpha val="50000"/>
          </a:srgb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r>
            <a:rPr lang="en-US" sz="2900" kern="1200" smtClean="0"/>
            <a:t>Xây dựng quy trình bảo dưỡng, sửa chữa</a:t>
          </a:r>
          <a:endParaRPr lang="en-US" sz="2900" kern="1200"/>
        </a:p>
      </dsp:txBody>
      <dsp:txXfrm>
        <a:off x="1054607" y="2935033"/>
        <a:ext cx="1947672" cy="178536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A9335-F8CB-46A2-9AA8-7FCA0C5FB570}">
      <dsp:nvSpPr>
        <dsp:cNvPr id="0" name=""/>
        <dsp:cNvSpPr/>
      </dsp:nvSpPr>
      <dsp:spPr>
        <a:xfrm>
          <a:off x="76200" y="0"/>
          <a:ext cx="3429000" cy="3429000"/>
        </a:xfrm>
        <a:prstGeom prst="ellipse">
          <a:avLst/>
        </a:prstGeom>
        <a:solidFill>
          <a:srgbClr val="00B0F0">
            <a:alpha val="50000"/>
          </a:srgb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266950">
            <a:lnSpc>
              <a:spcPct val="90000"/>
            </a:lnSpc>
            <a:spcBef>
              <a:spcPct val="0"/>
            </a:spcBef>
            <a:spcAft>
              <a:spcPct val="35000"/>
            </a:spcAft>
          </a:pPr>
          <a:r>
            <a:rPr lang="en-US" sz="5100" kern="1200" smtClean="0"/>
            <a:t>Bộ phận lập kế hoạch </a:t>
          </a:r>
          <a:endParaRPr lang="en-US" sz="5100" kern="1200"/>
        </a:p>
      </dsp:txBody>
      <dsp:txXfrm>
        <a:off x="578365" y="502165"/>
        <a:ext cx="2424670" cy="242467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CA9335-F8CB-46A2-9AA8-7FCA0C5FB570}">
      <dsp:nvSpPr>
        <dsp:cNvPr id="0" name=""/>
        <dsp:cNvSpPr/>
      </dsp:nvSpPr>
      <dsp:spPr>
        <a:xfrm>
          <a:off x="76200" y="0"/>
          <a:ext cx="3429000" cy="3429000"/>
        </a:xfrm>
        <a:prstGeom prst="ellipse">
          <a:avLst/>
        </a:prstGeom>
        <a:solidFill>
          <a:srgbClr val="FFFF00">
            <a:alpha val="50000"/>
          </a:srgb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533650">
            <a:lnSpc>
              <a:spcPct val="90000"/>
            </a:lnSpc>
            <a:spcBef>
              <a:spcPct val="0"/>
            </a:spcBef>
            <a:spcAft>
              <a:spcPct val="35000"/>
            </a:spcAft>
          </a:pPr>
          <a:r>
            <a:rPr lang="en-US" sz="5700" kern="1200" smtClean="0"/>
            <a:t>Bộ phận thực thi</a:t>
          </a:r>
          <a:endParaRPr lang="en-US" sz="5700" kern="1200"/>
        </a:p>
      </dsp:txBody>
      <dsp:txXfrm>
        <a:off x="578365" y="502165"/>
        <a:ext cx="2424670" cy="242467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2EB44-BB8C-42A4-B9C2-825C6B28F545}">
      <dsp:nvSpPr>
        <dsp:cNvPr id="0" name=""/>
        <dsp:cNvSpPr/>
      </dsp:nvSpPr>
      <dsp:spPr>
        <a:xfrm>
          <a:off x="2760575" y="2409720"/>
          <a:ext cx="1717848" cy="1717848"/>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1689100">
            <a:lnSpc>
              <a:spcPct val="90000"/>
            </a:lnSpc>
            <a:spcBef>
              <a:spcPct val="0"/>
            </a:spcBef>
            <a:spcAft>
              <a:spcPct val="35000"/>
            </a:spcAft>
          </a:pPr>
          <a:r>
            <a:rPr lang="en-US" sz="3800" b="1" kern="1200" smtClean="0">
              <a:solidFill>
                <a:schemeClr val="bg1"/>
              </a:solidFill>
              <a:latin typeface="Times New Roman" panose="02020603050405020304" pitchFamily="18" charset="0"/>
              <a:cs typeface="Times New Roman" panose="02020603050405020304" pitchFamily="18" charset="0"/>
            </a:rPr>
            <a:t>Thực hiện</a:t>
          </a:r>
          <a:endParaRPr lang="en-US" sz="3800" kern="1200">
            <a:solidFill>
              <a:schemeClr val="bg1"/>
            </a:solidFill>
          </a:endParaRPr>
        </a:p>
      </dsp:txBody>
      <dsp:txXfrm>
        <a:off x="3012148" y="2661293"/>
        <a:ext cx="1214702" cy="1214702"/>
      </dsp:txXfrm>
    </dsp:sp>
    <dsp:sp modelId="{196DE5D5-D7AC-4ABD-ADA1-7595248CC15D}">
      <dsp:nvSpPr>
        <dsp:cNvPr id="0" name=""/>
        <dsp:cNvSpPr/>
      </dsp:nvSpPr>
      <dsp:spPr>
        <a:xfrm rot="16200000">
          <a:off x="3436986" y="1783652"/>
          <a:ext cx="365026" cy="584068"/>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n-US" sz="3000" kern="1200"/>
        </a:p>
      </dsp:txBody>
      <dsp:txXfrm>
        <a:off x="3491740" y="1955220"/>
        <a:ext cx="255518" cy="350440"/>
      </dsp:txXfrm>
    </dsp:sp>
    <dsp:sp modelId="{12EE20C0-1179-4D41-BF65-FD3AFFDA94E5}">
      <dsp:nvSpPr>
        <dsp:cNvPr id="0" name=""/>
        <dsp:cNvSpPr/>
      </dsp:nvSpPr>
      <dsp:spPr>
        <a:xfrm>
          <a:off x="2760575" y="3142"/>
          <a:ext cx="1717848" cy="1717848"/>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Chuẩn bị</a:t>
          </a:r>
          <a:endParaRPr lang="en-US" sz="2800" kern="1200">
            <a:latin typeface="Times New Roman" panose="02020603050405020304" pitchFamily="18" charset="0"/>
            <a:cs typeface="Times New Roman" panose="02020603050405020304" pitchFamily="18" charset="0"/>
          </a:endParaRPr>
        </a:p>
      </dsp:txBody>
      <dsp:txXfrm>
        <a:off x="3012148" y="254715"/>
        <a:ext cx="1214702" cy="1214702"/>
      </dsp:txXfrm>
    </dsp:sp>
    <dsp:sp modelId="{77EF174C-A131-4F4B-B1AD-737F57D61CD4}">
      <dsp:nvSpPr>
        <dsp:cNvPr id="0" name=""/>
        <dsp:cNvSpPr/>
      </dsp:nvSpPr>
      <dsp:spPr>
        <a:xfrm rot="1800000">
          <a:off x="4470118" y="3573089"/>
          <a:ext cx="365026" cy="584068"/>
        </a:xfrm>
        <a:prstGeom prst="rightArrow">
          <a:avLst>
            <a:gd name="adj1" fmla="val 60000"/>
            <a:gd name="adj2" fmla="val 50000"/>
          </a:avLst>
        </a:prstGeom>
        <a:solidFill>
          <a:srgbClr val="CC66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n-US" sz="3000" kern="1200"/>
        </a:p>
      </dsp:txBody>
      <dsp:txXfrm>
        <a:off x="4477454" y="3662526"/>
        <a:ext cx="255518" cy="350440"/>
      </dsp:txXfrm>
    </dsp:sp>
    <dsp:sp modelId="{E1C3C87B-9FB9-4440-96ED-C572569AED67}">
      <dsp:nvSpPr>
        <dsp:cNvPr id="0" name=""/>
        <dsp:cNvSpPr/>
      </dsp:nvSpPr>
      <dsp:spPr>
        <a:xfrm>
          <a:off x="4844733" y="3613009"/>
          <a:ext cx="1717848" cy="1717848"/>
        </a:xfrm>
        <a:prstGeom prst="ellipse">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Vệ sinh máy móc, thiết bị</a:t>
          </a:r>
          <a:endParaRPr lang="en-US" sz="2400" kern="1200">
            <a:latin typeface="Times New Roman" panose="02020603050405020304" pitchFamily="18" charset="0"/>
            <a:cs typeface="Times New Roman" panose="02020603050405020304" pitchFamily="18" charset="0"/>
          </a:endParaRPr>
        </a:p>
      </dsp:txBody>
      <dsp:txXfrm>
        <a:off x="5096306" y="3864582"/>
        <a:ext cx="1214702" cy="1214702"/>
      </dsp:txXfrm>
    </dsp:sp>
    <dsp:sp modelId="{BD9DC370-E15F-4589-B480-E4F90EF1953D}">
      <dsp:nvSpPr>
        <dsp:cNvPr id="0" name=""/>
        <dsp:cNvSpPr/>
      </dsp:nvSpPr>
      <dsp:spPr>
        <a:xfrm rot="9000000">
          <a:off x="2403854" y="3573089"/>
          <a:ext cx="365026" cy="584068"/>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333500">
            <a:lnSpc>
              <a:spcPct val="90000"/>
            </a:lnSpc>
            <a:spcBef>
              <a:spcPct val="0"/>
            </a:spcBef>
            <a:spcAft>
              <a:spcPct val="35000"/>
            </a:spcAft>
          </a:pPr>
          <a:endParaRPr lang="en-US" sz="3000" kern="1200"/>
        </a:p>
      </dsp:txBody>
      <dsp:txXfrm rot="10800000">
        <a:off x="2506026" y="3662526"/>
        <a:ext cx="255518" cy="350440"/>
      </dsp:txXfrm>
    </dsp:sp>
    <dsp:sp modelId="{63B58477-A509-44BF-BFC0-055854469E63}">
      <dsp:nvSpPr>
        <dsp:cNvPr id="0" name=""/>
        <dsp:cNvSpPr/>
      </dsp:nvSpPr>
      <dsp:spPr>
        <a:xfrm>
          <a:off x="676418" y="3613009"/>
          <a:ext cx="1717848" cy="1717848"/>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t>Vệ sinh mái, trần, tường, sàn,… </a:t>
          </a:r>
          <a:endParaRPr lang="en-US" sz="2400" kern="1200">
            <a:latin typeface="Times New Roman" panose="02020603050405020304" pitchFamily="18" charset="0"/>
            <a:cs typeface="Times New Roman" panose="02020603050405020304" pitchFamily="18" charset="0"/>
          </a:endParaRPr>
        </a:p>
      </dsp:txBody>
      <dsp:txXfrm>
        <a:off x="927991" y="3864582"/>
        <a:ext cx="1214702" cy="12147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082866" y="-778677"/>
          <a:ext cx="6053155" cy="6053155"/>
        </a:xfrm>
        <a:prstGeom prst="blockArc">
          <a:avLst>
            <a:gd name="adj1" fmla="val 18900000"/>
            <a:gd name="adj2" fmla="val 2700000"/>
            <a:gd name="adj3" fmla="val 3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24052" y="449580"/>
          <a:ext cx="7062489" cy="8991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kern="1200" smtClean="0"/>
            <a:t>Thiết bị</a:t>
          </a:r>
          <a:endParaRPr lang="en-US" sz="4900" kern="1200"/>
        </a:p>
      </dsp:txBody>
      <dsp:txXfrm>
        <a:off x="624052" y="449580"/>
        <a:ext cx="7062489" cy="899160"/>
      </dsp:txXfrm>
    </dsp:sp>
    <dsp:sp modelId="{D9A196BA-9014-4600-9E53-77AD77C7300C}">
      <dsp:nvSpPr>
        <dsp:cNvPr id="0" name=""/>
        <dsp:cNvSpPr/>
      </dsp:nvSpPr>
      <dsp:spPr>
        <a:xfrm>
          <a:off x="62077" y="337185"/>
          <a:ext cx="1123950" cy="11239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50897" y="1798320"/>
          <a:ext cx="6735645" cy="89916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kern="1200" smtClean="0"/>
            <a:t>Hóa chất</a:t>
          </a:r>
          <a:endParaRPr lang="en-US" sz="4900" kern="1200"/>
        </a:p>
      </dsp:txBody>
      <dsp:txXfrm>
        <a:off x="950897" y="1798320"/>
        <a:ext cx="6735645" cy="899160"/>
      </dsp:txXfrm>
    </dsp:sp>
    <dsp:sp modelId="{3C4FEECA-1254-41E8-BAE8-E45561F0636D}">
      <dsp:nvSpPr>
        <dsp:cNvPr id="0" name=""/>
        <dsp:cNvSpPr/>
      </dsp:nvSpPr>
      <dsp:spPr>
        <a:xfrm>
          <a:off x="388922" y="1685925"/>
          <a:ext cx="1123950" cy="1123950"/>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740E557-27D5-4A2F-886E-3825DEBA666D}">
      <dsp:nvSpPr>
        <dsp:cNvPr id="0" name=""/>
        <dsp:cNvSpPr/>
      </dsp:nvSpPr>
      <dsp:spPr>
        <a:xfrm>
          <a:off x="624052" y="3147060"/>
          <a:ext cx="7062489" cy="899160"/>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3708" tIns="124460" rIns="124460" bIns="124460" numCol="1" spcCol="1270" anchor="ctr" anchorCtr="0">
          <a:noAutofit/>
        </a:bodyPr>
        <a:lstStyle/>
        <a:p>
          <a:pPr lvl="0" algn="l" defTabSz="2178050">
            <a:lnSpc>
              <a:spcPct val="90000"/>
            </a:lnSpc>
            <a:spcBef>
              <a:spcPct val="0"/>
            </a:spcBef>
            <a:spcAft>
              <a:spcPct val="35000"/>
            </a:spcAft>
          </a:pPr>
          <a:r>
            <a:rPr lang="en-US" sz="4900" kern="1200" smtClean="0"/>
            <a:t>Nhân viên thực hiện</a:t>
          </a:r>
          <a:endParaRPr lang="en-US" sz="4900" kern="1200"/>
        </a:p>
      </dsp:txBody>
      <dsp:txXfrm>
        <a:off x="624052" y="3147060"/>
        <a:ext cx="7062489" cy="899160"/>
      </dsp:txXfrm>
    </dsp:sp>
    <dsp:sp modelId="{14881BDB-5968-4744-ABCB-ECD0F720861F}">
      <dsp:nvSpPr>
        <dsp:cNvPr id="0" name=""/>
        <dsp:cNvSpPr/>
      </dsp:nvSpPr>
      <dsp:spPr>
        <a:xfrm>
          <a:off x="62077" y="3034665"/>
          <a:ext cx="1123950" cy="1123950"/>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736988" y="-293740"/>
          <a:ext cx="2263881" cy="2263881"/>
        </a:xfrm>
        <a:prstGeom prst="blockArc">
          <a:avLst>
            <a:gd name="adj1" fmla="val 18900000"/>
            <a:gd name="adj2" fmla="val 2700000"/>
            <a:gd name="adj3" fmla="val 954"/>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12941" y="427846"/>
          <a:ext cx="6345058" cy="820706"/>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65321" tIns="114300" rIns="114300" bIns="114300" numCol="1" spcCol="1270" anchor="ctr" anchorCtr="0">
          <a:noAutofit/>
        </a:bodyPr>
        <a:lstStyle/>
        <a:p>
          <a:pPr lvl="0" algn="l" defTabSz="2000250">
            <a:lnSpc>
              <a:spcPct val="90000"/>
            </a:lnSpc>
            <a:spcBef>
              <a:spcPct val="0"/>
            </a:spcBef>
            <a:spcAft>
              <a:spcPct val="35000"/>
            </a:spcAft>
          </a:pPr>
          <a:r>
            <a:rPr lang="en-US" sz="4500" kern="1200" smtClean="0"/>
            <a:t>Thiết bị</a:t>
          </a:r>
          <a:endParaRPr lang="en-US" sz="4500" kern="1200"/>
        </a:p>
      </dsp:txBody>
      <dsp:txXfrm>
        <a:off x="512941" y="427846"/>
        <a:ext cx="6345058" cy="820706"/>
      </dsp:txXfrm>
    </dsp:sp>
    <dsp:sp modelId="{D9A196BA-9014-4600-9E53-77AD77C7300C}">
      <dsp:nvSpPr>
        <dsp:cNvPr id="0" name=""/>
        <dsp:cNvSpPr/>
      </dsp:nvSpPr>
      <dsp:spPr>
        <a:xfrm>
          <a:off x="0" y="325258"/>
          <a:ext cx="1025882" cy="102588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736988" y="-293740"/>
          <a:ext cx="2263881" cy="2263881"/>
        </a:xfrm>
        <a:prstGeom prst="blockArc">
          <a:avLst>
            <a:gd name="adj1" fmla="val 18900000"/>
            <a:gd name="adj2" fmla="val 2700000"/>
            <a:gd name="adj3" fmla="val 954"/>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12941" y="427846"/>
          <a:ext cx="6345058" cy="820706"/>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65321" tIns="114300" rIns="114300" bIns="114300" numCol="1" spcCol="1270" anchor="ctr" anchorCtr="0">
          <a:noAutofit/>
        </a:bodyPr>
        <a:lstStyle/>
        <a:p>
          <a:pPr lvl="0" algn="l" defTabSz="2000250">
            <a:lnSpc>
              <a:spcPct val="90000"/>
            </a:lnSpc>
            <a:spcBef>
              <a:spcPct val="0"/>
            </a:spcBef>
            <a:spcAft>
              <a:spcPct val="35000"/>
            </a:spcAft>
          </a:pPr>
          <a:r>
            <a:rPr lang="en-US" sz="4500" kern="1200" smtClean="0"/>
            <a:t>Hóa chất</a:t>
          </a:r>
          <a:endParaRPr lang="en-US" sz="4500" kern="1200"/>
        </a:p>
      </dsp:txBody>
      <dsp:txXfrm>
        <a:off x="512941" y="427846"/>
        <a:ext cx="6345058" cy="820706"/>
      </dsp:txXfrm>
    </dsp:sp>
    <dsp:sp modelId="{D9A196BA-9014-4600-9E53-77AD77C7300C}">
      <dsp:nvSpPr>
        <dsp:cNvPr id="0" name=""/>
        <dsp:cNvSpPr/>
      </dsp:nvSpPr>
      <dsp:spPr>
        <a:xfrm>
          <a:off x="0" y="325258"/>
          <a:ext cx="1025882" cy="102588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1736988" y="-293740"/>
          <a:ext cx="2263881" cy="2263881"/>
        </a:xfrm>
        <a:prstGeom prst="blockArc">
          <a:avLst>
            <a:gd name="adj1" fmla="val 18900000"/>
            <a:gd name="adj2" fmla="val 2700000"/>
            <a:gd name="adj3" fmla="val 954"/>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12941" y="427846"/>
          <a:ext cx="6345058" cy="820706"/>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65321" tIns="114300" rIns="114300" bIns="114300" numCol="1" spcCol="1270" anchor="ctr" anchorCtr="0">
          <a:noAutofit/>
        </a:bodyPr>
        <a:lstStyle/>
        <a:p>
          <a:pPr lvl="0" algn="l" defTabSz="2000250">
            <a:lnSpc>
              <a:spcPct val="90000"/>
            </a:lnSpc>
            <a:spcBef>
              <a:spcPct val="0"/>
            </a:spcBef>
            <a:spcAft>
              <a:spcPct val="35000"/>
            </a:spcAft>
          </a:pPr>
          <a:r>
            <a:rPr lang="en-US" sz="4500" kern="1200" smtClean="0"/>
            <a:t>Nhân viên thực hiện</a:t>
          </a:r>
          <a:endParaRPr lang="en-US" sz="4500" kern="1200"/>
        </a:p>
      </dsp:txBody>
      <dsp:txXfrm>
        <a:off x="512941" y="427846"/>
        <a:ext cx="6345058" cy="820706"/>
      </dsp:txXfrm>
    </dsp:sp>
    <dsp:sp modelId="{D9A196BA-9014-4600-9E53-77AD77C7300C}">
      <dsp:nvSpPr>
        <dsp:cNvPr id="0" name=""/>
        <dsp:cNvSpPr/>
      </dsp:nvSpPr>
      <dsp:spPr>
        <a:xfrm>
          <a:off x="0" y="325258"/>
          <a:ext cx="1025882" cy="102588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66E3BA-DA82-4D65-82F2-11439CE56DFA}">
      <dsp:nvSpPr>
        <dsp:cNvPr id="0" name=""/>
        <dsp:cNvSpPr/>
      </dsp:nvSpPr>
      <dsp:spPr>
        <a:xfrm>
          <a:off x="3515" y="1586455"/>
          <a:ext cx="2114438" cy="2537326"/>
        </a:xfrm>
        <a:prstGeom prst="roundRect">
          <a:avLst>
            <a:gd name="adj" fmla="val 5000"/>
          </a:avLst>
        </a:prstGeom>
        <a:solidFill>
          <a:srgbClr val="CC660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dsp:txBody>
      <dsp:txXfrm rot="16200000">
        <a:off x="-825344" y="2415315"/>
        <a:ext cx="2080607" cy="422887"/>
      </dsp:txXfrm>
    </dsp:sp>
    <dsp:sp modelId="{A9A178A1-EF3D-45D2-962B-92A8E768B562}">
      <dsp:nvSpPr>
        <dsp:cNvPr id="0" name=""/>
        <dsp:cNvSpPr/>
      </dsp:nvSpPr>
      <dsp:spPr>
        <a:xfrm>
          <a:off x="426402" y="1586455"/>
          <a:ext cx="1575256" cy="2537326"/>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Viết phiếu yêu cầu sửa chữa</a:t>
          </a:r>
          <a:endParaRPr lang="en-US" sz="3300" kern="1200"/>
        </a:p>
      </dsp:txBody>
      <dsp:txXfrm>
        <a:off x="426402" y="1586455"/>
        <a:ext cx="1575256" cy="2537326"/>
      </dsp:txXfrm>
    </dsp:sp>
    <dsp:sp modelId="{E8856781-4F73-416E-8183-9557EB82A409}">
      <dsp:nvSpPr>
        <dsp:cNvPr id="0" name=""/>
        <dsp:cNvSpPr/>
      </dsp:nvSpPr>
      <dsp:spPr>
        <a:xfrm>
          <a:off x="2191958" y="1586455"/>
          <a:ext cx="2114438" cy="2537326"/>
        </a:xfrm>
        <a:prstGeom prst="roundRect">
          <a:avLst>
            <a:gd name="adj" fmla="val 5000"/>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dsp:txBody>
      <dsp:txXfrm rot="16200000">
        <a:off x="1363099" y="2415315"/>
        <a:ext cx="2080607" cy="422887"/>
      </dsp:txXfrm>
    </dsp:sp>
    <dsp:sp modelId="{3DB4BBA6-F0C9-4AC8-9A0B-FF481681490B}">
      <dsp:nvSpPr>
        <dsp:cNvPr id="0" name=""/>
        <dsp:cNvSpPr/>
      </dsp:nvSpPr>
      <dsp:spPr>
        <a:xfrm rot="5400000">
          <a:off x="2016024" y="3603787"/>
          <a:ext cx="373013" cy="317165"/>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1B1B536-118B-4512-8076-9D5333C8B718}">
      <dsp:nvSpPr>
        <dsp:cNvPr id="0" name=""/>
        <dsp:cNvSpPr/>
      </dsp:nvSpPr>
      <dsp:spPr>
        <a:xfrm>
          <a:off x="2614846" y="1586455"/>
          <a:ext cx="1575256" cy="2537326"/>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Duyệt cho sửa chữa</a:t>
          </a:r>
          <a:endParaRPr lang="en-US" sz="3300" kern="1200"/>
        </a:p>
      </dsp:txBody>
      <dsp:txXfrm>
        <a:off x="2614846" y="1586455"/>
        <a:ext cx="1575256" cy="2537326"/>
      </dsp:txXfrm>
    </dsp:sp>
    <dsp:sp modelId="{CE596E81-7FE6-4865-AC06-2077272E0B9A}">
      <dsp:nvSpPr>
        <dsp:cNvPr id="0" name=""/>
        <dsp:cNvSpPr/>
      </dsp:nvSpPr>
      <dsp:spPr>
        <a:xfrm>
          <a:off x="4380402" y="1586455"/>
          <a:ext cx="2114438" cy="2537326"/>
        </a:xfrm>
        <a:prstGeom prst="roundRect">
          <a:avLst>
            <a:gd name="adj" fmla="val 5000"/>
          </a:avLst>
        </a:prstGeom>
        <a:solidFill>
          <a:srgbClr val="6666FF"/>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dsp:txBody>
      <dsp:txXfrm rot="16200000">
        <a:off x="3551542" y="2415315"/>
        <a:ext cx="2080607" cy="422887"/>
      </dsp:txXfrm>
    </dsp:sp>
    <dsp:sp modelId="{D572486B-6970-4E81-9E52-B84E10E5FCE4}">
      <dsp:nvSpPr>
        <dsp:cNvPr id="0" name=""/>
        <dsp:cNvSpPr/>
      </dsp:nvSpPr>
      <dsp:spPr>
        <a:xfrm rot="5400000">
          <a:off x="4204467" y="3603787"/>
          <a:ext cx="373013" cy="317165"/>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6388FAE-BE80-4090-9707-8365FD704812}">
      <dsp:nvSpPr>
        <dsp:cNvPr id="0" name=""/>
        <dsp:cNvSpPr/>
      </dsp:nvSpPr>
      <dsp:spPr>
        <a:xfrm>
          <a:off x="4803290" y="1586455"/>
          <a:ext cx="1575256" cy="2537326"/>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Chuyển thông tin cho kỹ thuật</a:t>
          </a:r>
          <a:endParaRPr lang="en-US" sz="3300" kern="1200"/>
        </a:p>
      </dsp:txBody>
      <dsp:txXfrm>
        <a:off x="4803290" y="1586455"/>
        <a:ext cx="1575256" cy="2537326"/>
      </dsp:txXfrm>
    </dsp:sp>
    <dsp:sp modelId="{F3C7A9A0-60D4-476C-AA4E-D3ABBFF61D94}">
      <dsp:nvSpPr>
        <dsp:cNvPr id="0" name=""/>
        <dsp:cNvSpPr/>
      </dsp:nvSpPr>
      <dsp:spPr>
        <a:xfrm>
          <a:off x="6568846" y="1586455"/>
          <a:ext cx="2114438" cy="2537326"/>
        </a:xfrm>
        <a:prstGeom prst="roundRect">
          <a:avLst>
            <a:gd name="adj" fmla="val 5000"/>
          </a:avLst>
        </a:prstGeom>
        <a:solidFill>
          <a:srgbClr val="7030A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dsp:txBody>
      <dsp:txXfrm rot="16200000">
        <a:off x="5739986" y="2415315"/>
        <a:ext cx="2080607" cy="422887"/>
      </dsp:txXfrm>
    </dsp:sp>
    <dsp:sp modelId="{1464F894-BE50-420C-9E83-B3C7456EA215}">
      <dsp:nvSpPr>
        <dsp:cNvPr id="0" name=""/>
        <dsp:cNvSpPr/>
      </dsp:nvSpPr>
      <dsp:spPr>
        <a:xfrm rot="5400000">
          <a:off x="6392911" y="3603787"/>
          <a:ext cx="373013" cy="317165"/>
        </a:xfrm>
        <a:prstGeom prst="flowChartExtract">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D55FF217-E630-4A60-B923-25290EB074C3}">
      <dsp:nvSpPr>
        <dsp:cNvPr id="0" name=""/>
        <dsp:cNvSpPr/>
      </dsp:nvSpPr>
      <dsp:spPr>
        <a:xfrm>
          <a:off x="6991734" y="1586455"/>
          <a:ext cx="1575256" cy="2537326"/>
        </a:xfrm>
        <a:prstGeom prst="rect">
          <a:avLst/>
        </a:prstGeom>
        <a:noFill/>
        <a:ln>
          <a:noFill/>
        </a:ln>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Tiến hành sửa chữa</a:t>
          </a:r>
          <a:endParaRPr lang="en-US" sz="3300" kern="1200"/>
        </a:p>
      </dsp:txBody>
      <dsp:txXfrm>
        <a:off x="6991734" y="1586455"/>
        <a:ext cx="1575256" cy="253732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8592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561013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1098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24011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17515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7555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8973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153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75898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229569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56973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5526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75369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23188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825038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073091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202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0179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50347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2693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31005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313702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87431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573311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221565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788159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983374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015806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14732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974408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341760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14851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894452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697355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05298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134165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55543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724575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42748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56969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02929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9615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50353652"/>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21728948"/>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089208990"/>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7142079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838104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661249326"/>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810930962"/>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2578024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7368284"/>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38140673"/>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376079408"/>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23686496"/>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6.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7.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8.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45590"/>
            <a:ext cx="9144000" cy="7265052"/>
          </a:xfrm>
          <a:prstGeom prst="rect">
            <a:avLst/>
          </a:prstGeom>
        </p:spPr>
      </p:pic>
      <p:sp>
        <p:nvSpPr>
          <p:cNvPr id="4" name="Rectangle 3"/>
          <p:cNvSpPr/>
          <p:nvPr/>
        </p:nvSpPr>
        <p:spPr>
          <a:xfrm>
            <a:off x="0" y="-51607"/>
            <a:ext cx="9067800" cy="661207"/>
          </a:xfrm>
          <a:prstGeom prst="rect">
            <a:avLst/>
          </a:prstGeom>
        </p:spPr>
        <p:txBody>
          <a:bodyPr wrap="square">
            <a:spAutoFit/>
          </a:bodyPr>
          <a:lstStyle/>
          <a:p>
            <a:pPr algn="ctr" eaLnBrk="1" hangingPunct="1">
              <a:lnSpc>
                <a:spcPct val="150000"/>
              </a:lnSpc>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7639" y="685800"/>
            <a:ext cx="9161639" cy="6099462"/>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4114800" y="5791200"/>
            <a:ext cx="5486400" cy="1200329"/>
          </a:xfrm>
          <a:prstGeom prst="rect">
            <a:avLst/>
          </a:prstGeom>
        </p:spPr>
        <p:txBody>
          <a:bodyPr wrap="square">
            <a:spAutoFit/>
          </a:bodyPr>
          <a:lstStyle/>
          <a:p>
            <a:pPr eaLnBrk="1" hangingPunct="1">
              <a:lnSpc>
                <a:spcPct val="150000"/>
              </a:lnSpc>
              <a:defRPr/>
            </a:pPr>
            <a:r>
              <a:rPr lang="en-US" altLang="en-US" sz="2400" b="1">
                <a:solidFill>
                  <a:schemeClr val="accent6">
                    <a:lumMod val="75000"/>
                  </a:schemeClr>
                </a:solidFill>
                <a:latin typeface="VNI-Times" pitchFamily="2" charset="0"/>
              </a:rPr>
              <a:t>GVHD:  LAÂM THÒ PHÖÔNG THUØY</a:t>
            </a:r>
          </a:p>
          <a:p>
            <a:pPr eaLnBrk="1" hangingPunct="1">
              <a:lnSpc>
                <a:spcPct val="150000"/>
              </a:lnSpc>
              <a:defRPr/>
            </a:pPr>
            <a:r>
              <a:rPr lang="en-US" altLang="en-US" sz="2400" b="1">
                <a:solidFill>
                  <a:schemeClr val="accent6">
                    <a:lumMod val="75000"/>
                  </a:schemeClr>
                </a:solidFill>
                <a:latin typeface="VNI-Times" pitchFamily="2" charset="0"/>
              </a:rPr>
              <a:t> LỚP:   20C1 – KLB</a:t>
            </a:r>
            <a:endParaRPr lang="en-US" altLang="en-US" sz="240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0" y="405593"/>
            <a:ext cx="9067800" cy="661207"/>
          </a:xfrm>
          <a:prstGeom prst="rect">
            <a:avLst/>
          </a:prstGeom>
        </p:spPr>
        <p:txBody>
          <a:bodyPr wrap="square">
            <a:spAutoFit/>
          </a:bodyPr>
          <a:lstStyle/>
          <a:p>
            <a:pPr algn="ctr" eaLnBrk="1" hangingPunct="1">
              <a:lnSpc>
                <a:spcPct val="150000"/>
              </a:lnSpc>
              <a:defRPr/>
            </a:pPr>
            <a:r>
              <a:rPr lang="en-US" alt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2265522"/>
              </p:ext>
            </p:extLst>
          </p:nvPr>
        </p:nvGraphicFramePr>
        <p:xfrm>
          <a:off x="990601" y="838200"/>
          <a:ext cx="7860471" cy="6172201"/>
        </p:xfrm>
        <a:graphic>
          <a:graphicData uri="http://schemas.openxmlformats.org/drawingml/2006/table">
            <a:tbl>
              <a:tblPr firstRow="1" bandRow="1">
                <a:tableStyleId>{5C22544A-7EE6-4342-B048-85BDC9FD1C3A}</a:tableStyleId>
              </a:tblPr>
              <a:tblGrid>
                <a:gridCol w="544785">
                  <a:extLst>
                    <a:ext uri="{9D8B030D-6E8A-4147-A177-3AD203B41FA5}">
                      <a16:colId xmlns:a16="http://schemas.microsoft.com/office/drawing/2014/main" val="233737786"/>
                    </a:ext>
                  </a:extLst>
                </a:gridCol>
                <a:gridCol w="3657843">
                  <a:extLst>
                    <a:ext uri="{9D8B030D-6E8A-4147-A177-3AD203B41FA5}">
                      <a16:colId xmlns:a16="http://schemas.microsoft.com/office/drawing/2014/main" val="4269008040"/>
                    </a:ext>
                  </a:extLst>
                </a:gridCol>
                <a:gridCol w="1245223">
                  <a:extLst>
                    <a:ext uri="{9D8B030D-6E8A-4147-A177-3AD203B41FA5}">
                      <a16:colId xmlns:a16="http://schemas.microsoft.com/office/drawing/2014/main" val="3401663938"/>
                    </a:ext>
                  </a:extLst>
                </a:gridCol>
                <a:gridCol w="1245223">
                  <a:extLst>
                    <a:ext uri="{9D8B030D-6E8A-4147-A177-3AD203B41FA5}">
                      <a16:colId xmlns:a16="http://schemas.microsoft.com/office/drawing/2014/main" val="1835644838"/>
                    </a:ext>
                  </a:extLst>
                </a:gridCol>
                <a:gridCol w="1167397">
                  <a:extLst>
                    <a:ext uri="{9D8B030D-6E8A-4147-A177-3AD203B41FA5}">
                      <a16:colId xmlns:a16="http://schemas.microsoft.com/office/drawing/2014/main" val="2066818057"/>
                    </a:ext>
                  </a:extLst>
                </a:gridCol>
              </a:tblGrid>
              <a:tr h="748145">
                <a:tc>
                  <a:txBody>
                    <a:bodyPr/>
                    <a:lstStyle/>
                    <a:p>
                      <a:pPr algn="ctr"/>
                      <a:r>
                        <a:rPr lang="en-US" sz="2100" smtClean="0">
                          <a:solidFill>
                            <a:srgbClr val="FFFF00"/>
                          </a:solidFill>
                        </a:rPr>
                        <a:t>Stt </a:t>
                      </a:r>
                      <a:endParaRPr lang="en-US" sz="2100">
                        <a:solidFill>
                          <a:srgbClr val="FFFF00"/>
                        </a:solidFill>
                      </a:endParaRPr>
                    </a:p>
                  </a:txBody>
                  <a:tcPr>
                    <a:solidFill>
                      <a:srgbClr val="0070C0"/>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Tổng số</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rgbClr val="0070C0"/>
                    </a:solidFill>
                  </a:tcPr>
                </a:tc>
                <a:tc>
                  <a:txBody>
                    <a:bodyPr/>
                    <a:lstStyle/>
                    <a:p>
                      <a:pPr algn="ctr"/>
                      <a:r>
                        <a:rPr lang="en-US" sz="2100" smtClean="0">
                          <a:solidFill>
                            <a:srgbClr val="FFFF00"/>
                          </a:solidFill>
                        </a:rPr>
                        <a:t>Kiểm tra</a:t>
                      </a:r>
                      <a:endParaRPr lang="en-US" sz="2100">
                        <a:solidFill>
                          <a:srgbClr val="FFFF00"/>
                        </a:solidFill>
                      </a:endParaRPr>
                    </a:p>
                  </a:txBody>
                  <a:tcPr>
                    <a:solidFill>
                      <a:srgbClr val="0070C0"/>
                    </a:solidFill>
                  </a:tcPr>
                </a:tc>
                <a:extLst>
                  <a:ext uri="{0D108BD9-81ED-4DB2-BD59-A6C34878D82A}">
                    <a16:rowId xmlns:a16="http://schemas.microsoft.com/office/drawing/2014/main" val="4262464049"/>
                  </a:ext>
                </a:extLst>
              </a:tr>
              <a:tr h="1215736">
                <a:tc>
                  <a:txBody>
                    <a:bodyPr/>
                    <a:lstStyle/>
                    <a:p>
                      <a:pPr algn="ctr"/>
                      <a:r>
                        <a:rPr lang="en-US" sz="2100" smtClean="0"/>
                        <a:t>1</a:t>
                      </a:r>
                      <a:endParaRPr lang="en-US" sz="2100"/>
                    </a:p>
                  </a:txBody>
                  <a:tcPr>
                    <a:solidFill>
                      <a:srgbClr val="6666FF"/>
                    </a:solidFill>
                  </a:tcPr>
                </a:tc>
                <a:tc>
                  <a:txBody>
                    <a:bodyPr/>
                    <a:lstStyle/>
                    <a:p>
                      <a:pPr algn="just"/>
                      <a:r>
                        <a:rPr lang="da-DK" sz="2400" b="0" kern="1200" smtClean="0">
                          <a:solidFill>
                            <a:schemeClr val="dk1"/>
                          </a:solidFill>
                          <a:effectLst/>
                          <a:latin typeface="+mn-lt"/>
                          <a:ea typeface="+mn-ea"/>
                          <a:cs typeface="+mn-cs"/>
                        </a:rPr>
                        <a:t>Chương 1: </a:t>
                      </a:r>
                      <a:r>
                        <a:rPr lang="en-US" sz="2400" kern="1200" smtClean="0">
                          <a:solidFill>
                            <a:schemeClr val="dk1"/>
                          </a:solidFill>
                          <a:effectLst/>
                          <a:latin typeface="+mn-lt"/>
                          <a:ea typeface="+mn-ea"/>
                          <a:cs typeface="+mn-cs"/>
                        </a:rPr>
                        <a:t>Lập kế hoạch kinh doanh trong doanh nghiệp</a:t>
                      </a:r>
                      <a:endParaRPr lang="en-US" sz="2400" b="0" kern="1200" smtClean="0">
                        <a:solidFill>
                          <a:schemeClr val="dk1"/>
                        </a:solidFill>
                        <a:effectLst/>
                        <a:latin typeface="+mn-lt"/>
                        <a:ea typeface="+mn-ea"/>
                        <a:cs typeface="+mn-cs"/>
                      </a:endParaRPr>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r>
                        <a:rPr lang="en-US" sz="2100" smtClean="0"/>
                        <a:t>6</a:t>
                      </a:r>
                      <a:endParaRPr lang="en-US" sz="2100"/>
                    </a:p>
                  </a:txBody>
                  <a:tcPr>
                    <a:solidFill>
                      <a:srgbClr val="6666FF"/>
                    </a:solidFill>
                  </a:tcPr>
                </a:tc>
                <a:tc>
                  <a:txBody>
                    <a:bodyPr/>
                    <a:lstStyle/>
                    <a:p>
                      <a:pPr algn="ctr"/>
                      <a:endParaRPr lang="en-US" sz="2100"/>
                    </a:p>
                  </a:txBody>
                  <a:tcPr>
                    <a:solidFill>
                      <a:srgbClr val="6666FF"/>
                    </a:solidFill>
                  </a:tcPr>
                </a:tc>
                <a:extLst>
                  <a:ext uri="{0D108BD9-81ED-4DB2-BD59-A6C34878D82A}">
                    <a16:rowId xmlns:a16="http://schemas.microsoft.com/office/drawing/2014/main" val="4180813763"/>
                  </a:ext>
                </a:extLst>
              </a:tr>
              <a:tr h="841664">
                <a:tc>
                  <a:txBody>
                    <a:bodyPr/>
                    <a:lstStyle/>
                    <a:p>
                      <a:pPr algn="ctr"/>
                      <a:r>
                        <a:rPr lang="en-US" sz="2100" smtClean="0"/>
                        <a:t>2</a:t>
                      </a:r>
                      <a:endParaRPr lang="en-US" sz="2100"/>
                    </a:p>
                  </a:txBody>
                  <a:tcPr>
                    <a:solidFill>
                      <a:srgbClr val="00B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2: </a:t>
                      </a:r>
                      <a:r>
                        <a:rPr lang="en-US" sz="2400" kern="1200" smtClean="0">
                          <a:solidFill>
                            <a:schemeClr val="dk1"/>
                          </a:solidFill>
                          <a:effectLst/>
                          <a:latin typeface="+mn-lt"/>
                          <a:ea typeface="+mn-ea"/>
                          <a:cs typeface="+mn-cs"/>
                        </a:rPr>
                        <a:t>Kế hoạch Marketing</a:t>
                      </a:r>
                      <a:endParaRPr lang="en-US" sz="2400" b="0" kern="1200" smtClean="0">
                        <a:solidFill>
                          <a:schemeClr val="dk1"/>
                        </a:solidFill>
                        <a:effectLst/>
                        <a:latin typeface="+mn-lt"/>
                        <a:ea typeface="+mn-ea"/>
                        <a:cs typeface="+mn-cs"/>
                      </a:endParaRPr>
                    </a:p>
                  </a:txBody>
                  <a:tcPr>
                    <a:solidFill>
                      <a:srgbClr val="00B050"/>
                    </a:solidFill>
                  </a:tcPr>
                </a:tc>
                <a:tc>
                  <a:txBody>
                    <a:bodyPr/>
                    <a:lstStyle/>
                    <a:p>
                      <a:pPr algn="ctr"/>
                      <a:r>
                        <a:rPr lang="en-US" sz="2100" smtClean="0"/>
                        <a:t>6</a:t>
                      </a:r>
                      <a:endParaRPr lang="en-US" sz="2100"/>
                    </a:p>
                  </a:txBody>
                  <a:tcPr>
                    <a:solidFill>
                      <a:srgbClr val="00B050"/>
                    </a:solidFill>
                  </a:tcPr>
                </a:tc>
                <a:tc>
                  <a:txBody>
                    <a:bodyPr/>
                    <a:lstStyle/>
                    <a:p>
                      <a:pPr algn="ctr"/>
                      <a:r>
                        <a:rPr lang="en-US" sz="2100" smtClean="0"/>
                        <a:t>5</a:t>
                      </a:r>
                      <a:endParaRPr lang="en-US" sz="2100"/>
                    </a:p>
                  </a:txBody>
                  <a:tcPr>
                    <a:solidFill>
                      <a:srgbClr val="00B050"/>
                    </a:solidFill>
                  </a:tcPr>
                </a:tc>
                <a:tc>
                  <a:txBody>
                    <a:bodyPr/>
                    <a:lstStyle/>
                    <a:p>
                      <a:pPr algn="ctr"/>
                      <a:r>
                        <a:rPr lang="en-US" sz="2100" smtClean="0"/>
                        <a:t>1</a:t>
                      </a:r>
                      <a:endParaRPr lang="en-US" sz="2100"/>
                    </a:p>
                  </a:txBody>
                  <a:tcPr>
                    <a:solidFill>
                      <a:srgbClr val="00B050"/>
                    </a:solidFill>
                  </a:tcPr>
                </a:tc>
                <a:extLst>
                  <a:ext uri="{0D108BD9-81ED-4DB2-BD59-A6C34878D82A}">
                    <a16:rowId xmlns:a16="http://schemas.microsoft.com/office/drawing/2014/main" val="956963723"/>
                  </a:ext>
                </a:extLst>
              </a:tr>
              <a:tr h="841664">
                <a:tc>
                  <a:txBody>
                    <a:bodyPr/>
                    <a:lstStyle/>
                    <a:p>
                      <a:pPr algn="ctr"/>
                      <a:r>
                        <a:rPr lang="en-US" sz="2100" smtClean="0"/>
                        <a:t>3</a:t>
                      </a:r>
                      <a:endParaRPr lang="en-US" sz="2100"/>
                    </a:p>
                  </a:txBody>
                  <a:tcPr>
                    <a:solidFill>
                      <a:srgbClr val="00B0F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3: </a:t>
                      </a:r>
                      <a:r>
                        <a:rPr lang="en-US" sz="2400" kern="1200" smtClean="0">
                          <a:solidFill>
                            <a:schemeClr val="dk1"/>
                          </a:solidFill>
                          <a:effectLst/>
                          <a:latin typeface="+mn-lt"/>
                          <a:ea typeface="+mn-ea"/>
                          <a:cs typeface="+mn-cs"/>
                        </a:rPr>
                        <a:t>Kế hoạch sản xuất và vận hành</a:t>
                      </a:r>
                      <a:endParaRPr lang="en-US" sz="2400" b="0" kern="1200" smtClean="0">
                        <a:solidFill>
                          <a:schemeClr val="dk1"/>
                        </a:solidFill>
                        <a:effectLst/>
                        <a:latin typeface="+mn-lt"/>
                        <a:ea typeface="+mn-ea"/>
                        <a:cs typeface="+mn-cs"/>
                      </a:endParaRPr>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r>
                        <a:rPr lang="en-US" sz="2100" smtClean="0"/>
                        <a:t>6</a:t>
                      </a:r>
                      <a:endParaRPr lang="en-US" sz="2100"/>
                    </a:p>
                  </a:txBody>
                  <a:tcPr>
                    <a:solidFill>
                      <a:srgbClr val="00B0F0"/>
                    </a:solidFill>
                  </a:tcPr>
                </a:tc>
                <a:tc>
                  <a:txBody>
                    <a:bodyPr/>
                    <a:lstStyle/>
                    <a:p>
                      <a:pPr algn="ctr"/>
                      <a:endParaRPr lang="en-US" sz="2100"/>
                    </a:p>
                  </a:txBody>
                  <a:tcPr>
                    <a:solidFill>
                      <a:srgbClr val="00B0F0"/>
                    </a:solidFill>
                  </a:tcPr>
                </a:tc>
                <a:extLst>
                  <a:ext uri="{0D108BD9-81ED-4DB2-BD59-A6C34878D82A}">
                    <a16:rowId xmlns:a16="http://schemas.microsoft.com/office/drawing/2014/main" val="3310722092"/>
                  </a:ext>
                </a:extLst>
              </a:tr>
              <a:tr h="841664">
                <a:tc>
                  <a:txBody>
                    <a:bodyPr/>
                    <a:lstStyle/>
                    <a:p>
                      <a:pPr algn="ctr"/>
                      <a:r>
                        <a:rPr lang="en-US" sz="2100" smtClean="0"/>
                        <a:t>4</a:t>
                      </a:r>
                      <a:endParaRPr lang="en-US" sz="2100"/>
                    </a:p>
                  </a:txBody>
                  <a:tcPr>
                    <a:solidFill>
                      <a:srgbClr val="92D050"/>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4: </a:t>
                      </a:r>
                      <a:r>
                        <a:rPr lang="en-US" sz="2400" kern="1200" smtClean="0">
                          <a:solidFill>
                            <a:schemeClr val="dk1"/>
                          </a:solidFill>
                          <a:effectLst/>
                          <a:latin typeface="+mn-lt"/>
                          <a:ea typeface="+mn-ea"/>
                          <a:cs typeface="+mn-cs"/>
                        </a:rPr>
                        <a:t>Kế hoạch quản lý và nhân sự</a:t>
                      </a:r>
                      <a:endParaRPr lang="en-US" sz="2400" b="0" kern="1200" smtClean="0">
                        <a:solidFill>
                          <a:schemeClr val="dk1"/>
                        </a:solidFill>
                        <a:effectLst/>
                        <a:latin typeface="+mn-lt"/>
                        <a:ea typeface="+mn-ea"/>
                        <a:cs typeface="+mn-cs"/>
                      </a:endParaRPr>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r>
                        <a:rPr lang="en-US" sz="2100" smtClean="0"/>
                        <a:t>6</a:t>
                      </a:r>
                      <a:endParaRPr lang="en-US" sz="2100"/>
                    </a:p>
                  </a:txBody>
                  <a:tcPr>
                    <a:solidFill>
                      <a:srgbClr val="92D050"/>
                    </a:solidFill>
                  </a:tcPr>
                </a:tc>
                <a:tc>
                  <a:txBody>
                    <a:bodyPr/>
                    <a:lstStyle/>
                    <a:p>
                      <a:pPr algn="ctr"/>
                      <a:endParaRPr lang="en-US" sz="2100"/>
                    </a:p>
                  </a:txBody>
                  <a:tcPr>
                    <a:solidFill>
                      <a:srgbClr val="92D050"/>
                    </a:solidFill>
                  </a:tcPr>
                </a:tc>
                <a:extLst>
                  <a:ext uri="{0D108BD9-81ED-4DB2-BD59-A6C34878D82A}">
                    <a16:rowId xmlns:a16="http://schemas.microsoft.com/office/drawing/2014/main" val="451835949"/>
                  </a:ext>
                </a:extLst>
              </a:tr>
              <a:tr h="841664">
                <a:tc>
                  <a:txBody>
                    <a:bodyPr/>
                    <a:lstStyle/>
                    <a:p>
                      <a:pPr algn="ctr"/>
                      <a:r>
                        <a:rPr lang="en-US" sz="2100" smtClean="0"/>
                        <a:t>5</a:t>
                      </a:r>
                      <a:endParaRPr lang="en-US" sz="2100"/>
                    </a:p>
                  </a:txBody>
                  <a:tcPr>
                    <a:solidFill>
                      <a:schemeClr val="bg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400" b="0" kern="1200" smtClean="0">
                          <a:solidFill>
                            <a:schemeClr val="dk1"/>
                          </a:solidFill>
                          <a:effectLst/>
                          <a:latin typeface="+mn-lt"/>
                          <a:ea typeface="+mn-ea"/>
                          <a:cs typeface="+mn-cs"/>
                        </a:rPr>
                        <a:t>Chương 5: </a:t>
                      </a:r>
                      <a:r>
                        <a:rPr lang="en-US" sz="2400" kern="1200" smtClean="0">
                          <a:solidFill>
                            <a:schemeClr val="dk1"/>
                          </a:solidFill>
                          <a:effectLst/>
                          <a:latin typeface="+mn-lt"/>
                          <a:ea typeface="+mn-ea"/>
                          <a:cs typeface="+mn-cs"/>
                        </a:rPr>
                        <a:t>Kế hoạch tài chính </a:t>
                      </a:r>
                      <a:endParaRPr lang="en-US" sz="2400" b="0" kern="1200" smtClean="0">
                        <a:solidFill>
                          <a:schemeClr val="dk1"/>
                        </a:solidFill>
                        <a:effectLst/>
                        <a:latin typeface="+mn-lt"/>
                        <a:ea typeface="+mn-ea"/>
                        <a:cs typeface="+mn-cs"/>
                      </a:endParaRPr>
                    </a:p>
                  </a:txBody>
                  <a:tcPr>
                    <a:solidFill>
                      <a:schemeClr val="bg1">
                        <a:lumMod val="75000"/>
                      </a:schemeClr>
                    </a:solidFill>
                  </a:tcPr>
                </a:tc>
                <a:tc>
                  <a:txBody>
                    <a:bodyPr/>
                    <a:lstStyle/>
                    <a:p>
                      <a:pPr algn="ctr"/>
                      <a:r>
                        <a:rPr lang="en-US" sz="2100" smtClean="0"/>
                        <a:t>6</a:t>
                      </a:r>
                      <a:endParaRPr lang="en-US" sz="2100"/>
                    </a:p>
                  </a:txBody>
                  <a:tcPr>
                    <a:solidFill>
                      <a:schemeClr val="bg1">
                        <a:lumMod val="75000"/>
                      </a:schemeClr>
                    </a:solidFill>
                  </a:tcPr>
                </a:tc>
                <a:tc>
                  <a:txBody>
                    <a:bodyPr/>
                    <a:lstStyle/>
                    <a:p>
                      <a:pPr algn="ctr"/>
                      <a:r>
                        <a:rPr lang="en-US" sz="2100" smtClean="0"/>
                        <a:t>5</a:t>
                      </a:r>
                      <a:endParaRPr lang="en-US" sz="2100"/>
                    </a:p>
                  </a:txBody>
                  <a:tcPr>
                    <a:solidFill>
                      <a:schemeClr val="bg1">
                        <a:lumMod val="75000"/>
                      </a:schemeClr>
                    </a:solidFill>
                  </a:tcPr>
                </a:tc>
                <a:tc>
                  <a:txBody>
                    <a:bodyPr/>
                    <a:lstStyle/>
                    <a:p>
                      <a:pPr algn="ctr"/>
                      <a:r>
                        <a:rPr lang="en-US" sz="2100" smtClean="0"/>
                        <a:t>1</a:t>
                      </a:r>
                      <a:endParaRPr lang="en-US" sz="2100"/>
                    </a:p>
                  </a:txBody>
                  <a:tcPr>
                    <a:solidFill>
                      <a:schemeClr val="bg1">
                        <a:lumMod val="75000"/>
                      </a:schemeClr>
                    </a:solidFill>
                  </a:tcPr>
                </a:tc>
                <a:extLst>
                  <a:ext uri="{0D108BD9-81ED-4DB2-BD59-A6C34878D82A}">
                    <a16:rowId xmlns:a16="http://schemas.microsoft.com/office/drawing/2014/main" val="4278187012"/>
                  </a:ext>
                </a:extLst>
              </a:tr>
              <a:tr h="420832">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solidFill>
                      <a:schemeClr val="accent1">
                        <a:lumMod val="75000"/>
                      </a:schemeClr>
                    </a:solidFill>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293217531"/>
                  </a:ext>
                </a:extLst>
              </a:tr>
              <a:tr h="420832">
                <a:tc gridSpan="2">
                  <a:txBody>
                    <a:bodyPr/>
                    <a:lstStyle/>
                    <a:p>
                      <a:pPr algn="ctr"/>
                      <a:endParaRPr lang="en-US" sz="2100" b="1"/>
                    </a:p>
                  </a:txBody>
                  <a:tcPr>
                    <a:solidFill>
                      <a:schemeClr val="accent1"/>
                    </a:solidFill>
                  </a:tcPr>
                </a:tc>
                <a:tc hMerge="1">
                  <a:txBody>
                    <a:bodyPr/>
                    <a:lstStyle/>
                    <a:p>
                      <a:endParaRPr lang="en-US"/>
                    </a:p>
                  </a:txBody>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tc>
                  <a:txBody>
                    <a:bodyPr/>
                    <a:lstStyle/>
                    <a:p>
                      <a:pPr algn="ctr"/>
                      <a:endParaRPr lang="en-US" sz="2100" b="1"/>
                    </a:p>
                  </a:txBody>
                  <a:tcPr>
                    <a:solidFill>
                      <a:schemeClr val="accent1"/>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860471" cy="609692"/>
            <a:chOff x="1124" y="1296"/>
            <a:chExt cx="4131" cy="2219"/>
          </a:xfrm>
          <a:solidFill>
            <a:schemeClr val="accent1">
              <a:lumMod val="90000"/>
            </a:schemeClr>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1:</a:t>
              </a: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ea typeface="+mn-ea"/>
                  <a:cs typeface="Times New Roman" panose="02020603050405020304" pitchFamily="18" charset="0"/>
                </a:rPr>
                <a:t>Hãy</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 trình bày </a:t>
              </a:r>
              <a:r>
                <a:rPr lang="en-US" sz="3200" b="1" smtClean="0">
                  <a:solidFill>
                    <a:srgbClr val="0000FF"/>
                  </a:solidFill>
                  <a:latin typeface="Times New Roman" panose="02020603050405020304" pitchFamily="18" charset="0"/>
                  <a:cs typeface="Times New Roman" panose="02020603050405020304" pitchFamily="18" charset="0"/>
                </a:rPr>
                <a:t>quy </a:t>
              </a:r>
              <a:r>
                <a:rPr lang="en-US" sz="3200" b="1">
                  <a:solidFill>
                    <a:srgbClr val="0000FF"/>
                  </a:solidFill>
                  <a:latin typeface="Times New Roman" panose="02020603050405020304" pitchFamily="18" charset="0"/>
                  <a:cs typeface="Times New Roman" panose="02020603050405020304" pitchFamily="18" charset="0"/>
                </a:rPr>
                <a:t>trình lập kế hoạch vận hành điều độ sản xuất</a:t>
              </a:r>
              <a:r>
                <a:rPr kumimoji="0" lang="en-US" sz="3200" b="1" i="0" u="none" strike="noStrike" kern="1200" cap="none" spc="0" normalizeH="0" noProof="0" smtClean="0">
                  <a:ln>
                    <a:noFill/>
                  </a:ln>
                  <a:solidFill>
                    <a:srgbClr val="0000FF"/>
                  </a:solidFill>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a:ln>
                  <a:noFill/>
                </a:ln>
                <a:solidFill>
                  <a:srgbClr val="0000FF"/>
                </a:solidFill>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508446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3796953779"/>
              </p:ext>
            </p:extLst>
          </p:nvPr>
        </p:nvGraphicFramePr>
        <p:xfrm>
          <a:off x="990600" y="228601"/>
          <a:ext cx="7772400" cy="66293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40100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spcBef>
                  <a:spcPct val="20000"/>
                </a:spcBef>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Sinh viên hãy nếu những </a:t>
              </a:r>
              <a:r>
                <a:rPr lang="en-US" sz="3200" b="1">
                  <a:solidFill>
                    <a:srgbClr val="0000FF"/>
                  </a:solidFill>
                  <a:latin typeface="Times New Roman" panose="02020603050405020304" pitchFamily="18" charset="0"/>
                  <a:cs typeface="Times New Roman" panose="02020603050405020304" pitchFamily="18" charset="0"/>
                </a:rPr>
                <a:t>nội dung cơ bản khi lập kế hoạch sản xuất</a:t>
              </a:r>
              <a:r>
                <a:rPr lang="en-US" sz="3200" b="1" smtClean="0">
                  <a:solidFill>
                    <a:srgbClr val="0000FF"/>
                  </a:solidFill>
                  <a:latin typeface="Times New Roman" panose="02020603050405020304" pitchFamily="18" charset="0"/>
                  <a:cs typeface="Times New Roman" panose="02020603050405020304" pitchFamily="18" charset="0"/>
                </a:rPr>
                <a:t>?</a:t>
              </a:r>
              <a:endParaRPr lang="en-US" sz="3200">
                <a:solidFill>
                  <a:srgbClr val="0000FF"/>
                </a:solidFill>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7064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21368456"/>
              </p:ext>
            </p:extLst>
          </p:nvPr>
        </p:nvGraphicFramePr>
        <p:xfrm>
          <a:off x="914400" y="599420"/>
          <a:ext cx="7924800" cy="6029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2020746"/>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00FFFF"/>
                </a:solidFill>
                <a:latin typeface="+mj-lt"/>
              </a:rPr>
              <a:t>TIẾP THEO CHƯƠNG </a:t>
            </a:r>
            <a:r>
              <a:rPr lang="en-US" altLang="en-US" sz="4200" b="1" smtClean="0">
                <a:solidFill>
                  <a:srgbClr val="00FFFF"/>
                </a:solidFill>
                <a:latin typeface="+mj-lt"/>
              </a:rPr>
              <a:t>3 </a:t>
            </a:r>
          </a:p>
          <a:p>
            <a:pPr marL="0" indent="0" algn="ctr" eaLnBrk="1" hangingPunct="1">
              <a:buNone/>
              <a:defRPr/>
            </a:pPr>
            <a:r>
              <a:rPr lang="en-US" sz="4800" b="1" smtClean="0">
                <a:solidFill>
                  <a:srgbClr val="00FFFF"/>
                </a:solidFill>
                <a:effectLst>
                  <a:outerShdw blurRad="38100" dist="38100" dir="2700000" algn="tl">
                    <a:srgbClr val="000000">
                      <a:alpha val="43137"/>
                    </a:srgbClr>
                  </a:outerShdw>
                </a:effectLst>
              </a:rPr>
              <a:t>KẾ HOẠCH SẢN XUẤT VÀ VẬN HÀNH</a:t>
            </a: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2184803"/>
            <a:ext cx="6858000" cy="3530197"/>
          </a:xfrm>
          <a:prstGeom prst="rect">
            <a:avLst/>
          </a:prstGeom>
        </p:spPr>
        <p:txBody>
          <a:bodyPr wrap="square">
            <a:spAutoFit/>
          </a:bodyPr>
          <a:lstStyle/>
          <a:p>
            <a:pPr marR="2540" algn="just">
              <a:lnSpc>
                <a:spcPct val="130000"/>
              </a:lnSpc>
              <a:spcBef>
                <a:spcPts val="300"/>
              </a:spcBef>
              <a:spcAft>
                <a:spcPts val="0"/>
              </a:spcAft>
              <a:tabLst>
                <a:tab pos="445135" algn="l"/>
              </a:tabLst>
            </a:pPr>
            <a:r>
              <a:rPr lang="en-US">
                <a:latin typeface="Times New Roman" panose="02020603050405020304" pitchFamily="18" charset="0"/>
                <a:ea typeface="Calibri" panose="020F0502020204030204" pitchFamily="34" charset="0"/>
              </a:rPr>
              <a:t>- Xác định được quy trình làm việc, kế hoạch trang thiết bị và tiện ích, dự kiến doanh thu</a:t>
            </a:r>
          </a:p>
          <a:p>
            <a:pPr marR="2540" algn="just">
              <a:lnSpc>
                <a:spcPct val="130000"/>
              </a:lnSpc>
              <a:spcBef>
                <a:spcPts val="300"/>
              </a:spcBef>
              <a:spcAft>
                <a:spcPts val="0"/>
              </a:spcAft>
              <a:tabLst>
                <a:tab pos="402590" algn="l"/>
              </a:tabLst>
            </a:pPr>
            <a:r>
              <a:rPr lang="en-US">
                <a:latin typeface="Times New Roman" panose="02020603050405020304" pitchFamily="18" charset="0"/>
                <a:ea typeface="Calibri" panose="020F0502020204030204" pitchFamily="34" charset="0"/>
              </a:rPr>
              <a:t>- Trình bày được và xây dựng được cơ chế quản lý của một doanh nghiệp</a:t>
            </a:r>
          </a:p>
          <a:p>
            <a:pPr marR="2540" algn="just">
              <a:lnSpc>
                <a:spcPct val="130000"/>
              </a:lnSpc>
              <a:spcBef>
                <a:spcPts val="300"/>
              </a:spcBef>
              <a:spcAft>
                <a:spcPts val="0"/>
              </a:spcAft>
            </a:pPr>
            <a:r>
              <a:rPr lang="en-US">
                <a:latin typeface="Times New Roman" panose="02020603050405020304" pitchFamily="18" charset="0"/>
                <a:ea typeface="Calibri" panose="020F0502020204030204" pitchFamily="34" charset="0"/>
              </a:rPr>
              <a:t>- Có ý thức học tập nghiêm túc, chủ động, sáng tạo.</a:t>
            </a: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813281028"/>
              </p:ext>
            </p:extLst>
          </p:nvPr>
        </p:nvGraphicFramePr>
        <p:xfrm>
          <a:off x="1254869" y="2133600"/>
          <a:ext cx="7889131"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3: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SẢN</a:t>
            </a:r>
            <a:r>
              <a:rPr kumimoji="0" lang="en-US" sz="2800" b="1" i="0" u="none" strike="noStrike" kern="1200" cap="none" spc="0" normalizeH="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XUẤT VÀ VẬN HÀNH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a:t>
            </a:r>
            <a:r>
              <a:rPr kumimoji="0" lang="en-US" sz="32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1643063"/>
            <a:ext cx="3110082"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3.2.1 </a:t>
            </a:r>
            <a:r>
              <a:rPr lang="en-US" b="1" smtClean="0">
                <a:solidFill>
                  <a:schemeClr val="accent1">
                    <a:lumMod val="50000"/>
                  </a:schemeClr>
                </a:solidFill>
                <a:latin typeface="Times New Roman" panose="02020603050405020304" pitchFamily="18" charset="0"/>
                <a:cs typeface="Times New Roman" panose="02020603050405020304" pitchFamily="18" charset="0"/>
              </a:rPr>
              <a:t>Thiết bị </a:t>
            </a:r>
            <a:r>
              <a:rPr lang="en-US" b="1">
                <a:solidFill>
                  <a:schemeClr val="accent1">
                    <a:lumMod val="50000"/>
                  </a:schemeClr>
                </a:solidFill>
                <a:latin typeface="Times New Roman" panose="02020603050405020304" pitchFamily="18" charset="0"/>
                <a:cs typeface="Times New Roman" panose="02020603050405020304" pitchFamily="18" charset="0"/>
              </a:rPr>
              <a:t>là gì?</a:t>
            </a:r>
            <a:endPar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969229" y="1643062"/>
            <a:ext cx="5174771" cy="5214937"/>
          </a:xfrm>
          <a:prstGeom prst="rect">
            <a:avLst/>
          </a:prstGeom>
        </p:spPr>
      </p:pic>
      <p:pic>
        <p:nvPicPr>
          <p:cNvPr id="5" name="Picture 4"/>
          <p:cNvPicPr>
            <a:picLocks noChangeAspect="1"/>
          </p:cNvPicPr>
          <p:nvPr/>
        </p:nvPicPr>
        <p:blipFill>
          <a:blip r:embed="rId4"/>
          <a:stretch>
            <a:fillRect/>
          </a:stretch>
        </p:blipFill>
        <p:spPr>
          <a:xfrm>
            <a:off x="0" y="3048000"/>
            <a:ext cx="4086471" cy="2724314"/>
          </a:xfrm>
          <a:prstGeom prst="rect">
            <a:avLst/>
          </a:prstGeom>
        </p:spPr>
      </p:pic>
    </p:spTree>
    <p:extLst>
      <p:ext uri="{BB962C8B-B14F-4D97-AF65-F5344CB8AC3E}">
        <p14:creationId xmlns:p14="http://schemas.microsoft.com/office/powerpoint/2010/main" val="646364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952454"/>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FFFF"/>
                </a:solidFill>
                <a:effectLst/>
                <a:uLnTx/>
                <a:uFillTx/>
                <a:latin typeface="Arial" panose="020B0604020202020204" pitchFamily="34" charset="0"/>
                <a:ea typeface="+mn-ea"/>
                <a:cs typeface="Arial" panose="020B0604020202020204" pitchFamily="34" charset="0"/>
              </a:rPr>
              <a:t>CHƯƠNG 3: </a:t>
            </a:r>
            <a:r>
              <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KẾ HOẠCH </a:t>
            </a:r>
            <a:r>
              <a:rPr kumimoji="0" lang="en-US" sz="2800" b="1" i="0" u="none" strike="noStrike" kern="1200" cap="none" spc="0" normalizeH="0" baseline="0" noProof="0" smtClean="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SẢN XUẤT VÀ VẬN HÀNH</a:t>
            </a:r>
            <a:endParaRPr kumimoji="0" lang="en-US" sz="2800" b="1" i="0" u="none" strike="noStrike" kern="1200" cap="none" spc="0" normalizeH="0" baseline="0" noProof="0">
              <a:ln>
                <a:noFill/>
              </a:ln>
              <a:solidFill>
                <a:srgbClr val="00FFFF"/>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grpSp>
        <p:nvGrpSpPr>
          <p:cNvPr id="11" name="Group 8"/>
          <p:cNvGrpSpPr>
            <a:grpSpLocks/>
          </p:cNvGrpSpPr>
          <p:nvPr/>
        </p:nvGrpSpPr>
        <p:grpSpPr bwMode="auto">
          <a:xfrm>
            <a:off x="7938" y="10017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99060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15970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1643063"/>
            <a:ext cx="311008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3.2.1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bị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là 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Vertical Scroll 15"/>
          <p:cNvSpPr/>
          <p:nvPr/>
        </p:nvSpPr>
        <p:spPr bwMode="auto">
          <a:xfrm>
            <a:off x="838200" y="2244525"/>
            <a:ext cx="3733800" cy="4564881"/>
          </a:xfrm>
          <a:prstGeom prst="verticalScroll">
            <a:avLst/>
          </a:prstGeom>
          <a:solidFill>
            <a:srgbClr val="92D050"/>
          </a:solidFill>
          <a:ln w="9525"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Máy móc là những vật được chế tạo gồm nhiều bộ phận, có cấu tạo phức tạp, dùng để thực hiện chính xác các công việc chuyên môn </a:t>
            </a:r>
            <a:r>
              <a:rPr lang="en-US">
                <a:solidFill>
                  <a:schemeClr val="bg1"/>
                </a:solidFill>
                <a:latin typeface="Times New Roman" panose="02020603050405020304" pitchFamily="18" charset="0"/>
                <a:cs typeface="Times New Roman" panose="02020603050405020304" pitchFamily="18" charset="0"/>
              </a:rPr>
              <a:t>nào </a:t>
            </a:r>
            <a:r>
              <a:rPr lang="en-US" smtClean="0">
                <a:solidFill>
                  <a:schemeClr val="bg1"/>
                </a:solidFill>
                <a:latin typeface="Times New Roman" panose="02020603050405020304" pitchFamily="18" charset="0"/>
                <a:cs typeface="Times New Roman" panose="02020603050405020304" pitchFamily="18" charset="0"/>
              </a:rPr>
              <a:t>đó.</a:t>
            </a:r>
            <a:endParaRPr lang="en-US">
              <a:solidFill>
                <a:schemeClr val="bg1"/>
              </a:solidFill>
              <a:latin typeface="Times New Roman" panose="02020603050405020304" pitchFamily="18" charset="0"/>
              <a:cs typeface="Times New Roman" panose="02020603050405020304" pitchFamily="18" charset="0"/>
            </a:endParaRPr>
          </a:p>
        </p:txBody>
      </p:sp>
      <p:sp>
        <p:nvSpPr>
          <p:cNvPr id="20" name="Vertical Scroll 19"/>
          <p:cNvSpPr/>
          <p:nvPr/>
        </p:nvSpPr>
        <p:spPr bwMode="auto">
          <a:xfrm>
            <a:off x="4191000" y="2244525"/>
            <a:ext cx="3733800" cy="4564881"/>
          </a:xfrm>
          <a:prstGeom prst="verticalScroll">
            <a:avLst/>
          </a:prstGeom>
          <a:solidFill>
            <a:srgbClr val="00B05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a:t>
            </a:r>
            <a:r>
              <a:rPr lang="en-US" smtClean="0">
                <a:solidFill>
                  <a:schemeClr val="bg1"/>
                </a:solidFill>
                <a:latin typeface="Times New Roman" panose="02020603050405020304" pitchFamily="18" charset="0"/>
                <a:cs typeface="Times New Roman" panose="02020603050405020304" pitchFamily="18" charset="0"/>
              </a:rPr>
              <a:t>hiết </a:t>
            </a:r>
            <a:r>
              <a:rPr lang="en-US">
                <a:solidFill>
                  <a:schemeClr val="bg1"/>
                </a:solidFill>
                <a:latin typeface="Times New Roman" panose="02020603050405020304" pitchFamily="18" charset="0"/>
                <a:cs typeface="Times New Roman" panose="02020603050405020304" pitchFamily="18" charset="0"/>
              </a:rPr>
              <a:t>bị là bộ phận phụ trợ, được sử dụng để trợ giúp cho hoạt động của </a:t>
            </a:r>
            <a:r>
              <a:rPr lang="en-US">
                <a:solidFill>
                  <a:schemeClr val="bg1"/>
                </a:solidFill>
                <a:latin typeface="Times New Roman" panose="02020603050405020304" pitchFamily="18" charset="0"/>
                <a:cs typeface="Times New Roman" panose="02020603050405020304" pitchFamily="18" charset="0"/>
              </a:rPr>
              <a:t>máy </a:t>
            </a:r>
            <a:r>
              <a:rPr lang="en-US" smtClean="0">
                <a:solidFill>
                  <a:schemeClr val="bg1"/>
                </a:solidFill>
                <a:latin typeface="Times New Roman" panose="02020603050405020304" pitchFamily="18" charset="0"/>
                <a:cs typeface="Times New Roman" panose="02020603050405020304" pitchFamily="18" charset="0"/>
              </a:rPr>
              <a:t>móc.</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50112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2 3"/>
          <p:cNvSpPr/>
          <p:nvPr/>
        </p:nvSpPr>
        <p:spPr bwMode="auto">
          <a:xfrm>
            <a:off x="152400" y="675620"/>
            <a:ext cx="8610600" cy="5496580"/>
          </a:xfrm>
          <a:prstGeom prst="irregularSeal2">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latin typeface="Times New Roman" panose="02020603050405020304" pitchFamily="18" charset="0"/>
                <a:cs typeface="Times New Roman" panose="02020603050405020304" pitchFamily="18" charset="0"/>
              </a:rPr>
              <a:t>T</a:t>
            </a:r>
            <a:r>
              <a:rPr lang="en-US" smtClean="0">
                <a:latin typeface="Times New Roman" panose="02020603050405020304" pitchFamily="18" charset="0"/>
                <a:cs typeface="Times New Roman" panose="02020603050405020304" pitchFamily="18" charset="0"/>
              </a:rPr>
              <a:t>heo </a:t>
            </a:r>
            <a:r>
              <a:rPr lang="en-US">
                <a:latin typeface="Times New Roman" panose="02020603050405020304" pitchFamily="18" charset="0"/>
                <a:cs typeface="Times New Roman" panose="02020603050405020304" pitchFamily="18" charset="0"/>
              </a:rPr>
              <a:t>xu thế phát triển, thiết bị ngày càng nhỏ gọn, đa năng và có thể liên kết với các thiết bị khác</a:t>
            </a:r>
            <a:endParaRPr kumimoji="0" lang="en-US" sz="4000" b="1"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p:cNvSpPr/>
          <p:nvPr/>
        </p:nvSpPr>
        <p:spPr>
          <a:xfrm>
            <a:off x="609600" y="152400"/>
            <a:ext cx="311008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3.2.1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bị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là 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779055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152400"/>
            <a:ext cx="311008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3.2.1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Thiết bị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là gì?</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6" name="Rounded Rectangle 5"/>
          <p:cNvSpPr/>
          <p:nvPr/>
        </p:nvSpPr>
        <p:spPr bwMode="auto">
          <a:xfrm>
            <a:off x="2743200" y="838200"/>
            <a:ext cx="3810000" cy="990600"/>
          </a:xfrm>
          <a:prstGeom prst="roundRect">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i="1">
                <a:solidFill>
                  <a:schemeClr val="bg1"/>
                </a:solidFill>
                <a:latin typeface="Times New Roman" panose="02020603050405020304" pitchFamily="18" charset="0"/>
                <a:cs typeface="Times New Roman" panose="02020603050405020304" pitchFamily="18" charset="0"/>
              </a:rPr>
              <a:t>Định nghĩa thiết bị là gì</a:t>
            </a:r>
            <a:r>
              <a:rPr lang="en-US" i="1">
                <a:solidFill>
                  <a:schemeClr val="bg1"/>
                </a:solidFill>
                <a:latin typeface="Times New Roman" panose="02020603050405020304" pitchFamily="18" charset="0"/>
                <a:cs typeface="Times New Roman" panose="02020603050405020304" pitchFamily="18" charset="0"/>
              </a:rPr>
              <a:t> </a:t>
            </a:r>
            <a:r>
              <a:rPr lang="en-US" b="1" i="1">
                <a:solidFill>
                  <a:schemeClr val="bg1"/>
                </a:solidFill>
                <a:latin typeface="Times New Roman" panose="02020603050405020304" pitchFamily="18" charset="0"/>
                <a:cs typeface="Times New Roman" panose="02020603050405020304" pitchFamily="18" charset="0"/>
              </a:rPr>
              <a:t>trong định giá?</a:t>
            </a:r>
            <a:r>
              <a:rPr lang="en-US">
                <a:solidFill>
                  <a:schemeClr val="bg1"/>
                </a:solidFill>
                <a:latin typeface="Times New Roman" panose="02020603050405020304" pitchFamily="18" charset="0"/>
                <a:cs typeface="Times New Roman" panose="02020603050405020304" pitchFamily="18" charset="0"/>
              </a:rPr>
              <a:t> </a:t>
            </a:r>
          </a:p>
        </p:txBody>
      </p:sp>
      <p:sp>
        <p:nvSpPr>
          <p:cNvPr id="2" name="Rectangle 1"/>
          <p:cNvSpPr/>
          <p:nvPr/>
        </p:nvSpPr>
        <p:spPr>
          <a:xfrm>
            <a:off x="152400" y="2093568"/>
            <a:ext cx="8839200" cy="4612032"/>
          </a:xfrm>
          <a:prstGeom prst="rect">
            <a:avLst/>
          </a:prstGeom>
        </p:spPr>
        <p:txBody>
          <a:bodyPr wrap="square">
            <a:spAutoFit/>
          </a:bodyPr>
          <a:lstStyle/>
          <a:p>
            <a:pPr marR="2540" algn="just">
              <a:lnSpc>
                <a:spcPct val="130000"/>
              </a:lnSpc>
              <a:spcBef>
                <a:spcPts val="300"/>
              </a:spcBef>
              <a:spcAft>
                <a:spcPts val="0"/>
              </a:spcAft>
            </a:pPr>
            <a:r>
              <a:rPr lang="en-US">
                <a:latin typeface="Times New Roman" panose="02020603050405020304" pitchFamily="18" charset="0"/>
                <a:ea typeface="Calibri" panose="020F0502020204030204" pitchFamily="34" charset="0"/>
              </a:rPr>
              <a:t>Trong định giá, máy móc, thiết bị là những tài sản không có định, là máy riêng biệt hoặc cả cụm, dây chuyền máy và thiết bị đồng bộ. Đề cập tới máy móc, thiết bị là đề cập tới các yếu tố cơ, điện, điện tử,… được hợp lại với nhau để biến đổi năng lượng, nguyên vật liệu,… thành các sản phẩm cụ thể, phục vụ cho đời sống xã hội hoặc thực hiện một hay nhiều công năng khác nhau nào đó.</a:t>
            </a:r>
          </a:p>
          <a:p>
            <a:pPr marR="2540" algn="just">
              <a:lnSpc>
                <a:spcPct val="130000"/>
              </a:lnSpc>
              <a:spcBef>
                <a:spcPts val="300"/>
              </a:spcBef>
              <a:spcAft>
                <a:spcPts val="0"/>
              </a:spcAft>
            </a:pPr>
            <a:r>
              <a:rPr lang="en-US">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10395610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a:t>
            </a:r>
            <a:r>
              <a:rPr kumimoji="0" lang="en-US" sz="2800" b="1" i="0" u="none" strike="noStrike" kern="1200" cap="none" spc="0" normalizeH="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 loại máy móc, </a:t>
            </a:r>
            <a:r>
              <a:rPr lang="en-US" b="1">
                <a:solidFill>
                  <a:srgbClr val="CCCCFF">
                    <a:lumMod val="50000"/>
                  </a:srgbClr>
                </a:solidFill>
                <a:latin typeface="Times New Roman" panose="02020603050405020304" pitchFamily="18" charset="0"/>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a:t>
            </a:r>
            <a:r>
              <a:rPr kumimoji="0" lang="en-US"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1" name="Diagram 20"/>
          <p:cNvGraphicFramePr/>
          <p:nvPr>
            <p:extLst>
              <p:ext uri="{D42A27DB-BD31-4B8C-83A1-F6EECF244321}">
                <p14:modId xmlns:p14="http://schemas.microsoft.com/office/powerpoint/2010/main" val="2640692640"/>
              </p:ext>
            </p:extLst>
          </p:nvPr>
        </p:nvGraphicFramePr>
        <p:xfrm>
          <a:off x="609600" y="685800"/>
          <a:ext cx="80010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84964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4" name="Group 3"/>
          <p:cNvGrpSpPr/>
          <p:nvPr/>
        </p:nvGrpSpPr>
        <p:grpSpPr>
          <a:xfrm>
            <a:off x="0" y="722453"/>
            <a:ext cx="1619343" cy="1052572"/>
            <a:chOff x="3190828" y="4084"/>
            <a:chExt cx="1619343" cy="1052572"/>
          </a:xfrm>
          <a:scene3d>
            <a:camera prst="orthographicFront"/>
            <a:lightRig rig="threePt" dir="t">
              <a:rot lat="0" lon="0" rev="7500000"/>
            </a:lightRig>
          </a:scene3d>
        </p:grpSpPr>
        <p:sp>
          <p:nvSpPr>
            <p:cNvPr id="5" name="Rounded Rectangle 4"/>
            <p:cNvSpPr/>
            <p:nvPr/>
          </p:nvSpPr>
          <p:spPr>
            <a:xfrm>
              <a:off x="3190828" y="4084"/>
              <a:ext cx="1619343" cy="1052572"/>
            </a:xfrm>
            <a:prstGeom prst="roundRect">
              <a:avLst/>
            </a:prstGeom>
            <a:solidFill>
              <a:srgbClr val="CC660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6" name="Rounded Rectangle 4"/>
            <p:cNvSpPr txBox="1"/>
            <p:nvPr/>
          </p:nvSpPr>
          <p:spPr>
            <a:xfrm>
              <a:off x="3242210" y="55466"/>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Máy, thiết bị động lực</a:t>
              </a:r>
              <a:endParaRPr lang="en-US" sz="2800" b="1" i="0" kern="1200">
                <a:latin typeface="Times New Roman" panose="02020603050405020304" pitchFamily="18" charset="0"/>
                <a:cs typeface="Times New Roman" panose="02020603050405020304" pitchFamily="18" charset="0"/>
              </a:endParaRPr>
            </a:p>
          </p:txBody>
        </p:sp>
      </p:grpSp>
      <p:graphicFrame>
        <p:nvGraphicFramePr>
          <p:cNvPr id="7" name="Diagram 6"/>
          <p:cNvGraphicFramePr/>
          <p:nvPr>
            <p:extLst>
              <p:ext uri="{D42A27DB-BD31-4B8C-83A1-F6EECF244321}">
                <p14:modId xmlns:p14="http://schemas.microsoft.com/office/powerpoint/2010/main" val="3786567658"/>
              </p:ext>
            </p:extLst>
          </p:nvPr>
        </p:nvGraphicFramePr>
        <p:xfrm>
          <a:off x="579698" y="1600200"/>
          <a:ext cx="80010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2398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8" name="Group 7"/>
          <p:cNvGrpSpPr/>
          <p:nvPr/>
        </p:nvGrpSpPr>
        <p:grpSpPr>
          <a:xfrm>
            <a:off x="15433" y="838200"/>
            <a:ext cx="1619343" cy="1052572"/>
            <a:chOff x="5338163" y="1243849"/>
            <a:chExt cx="1619343" cy="1052572"/>
          </a:xfrm>
          <a:scene3d>
            <a:camera prst="orthographicFront"/>
            <a:lightRig rig="threePt" dir="t">
              <a:rot lat="0" lon="0" rev="7500000"/>
            </a:lightRig>
          </a:scene3d>
        </p:grpSpPr>
        <p:sp>
          <p:nvSpPr>
            <p:cNvPr id="9" name="Rounded Rectangle 8"/>
            <p:cNvSpPr/>
            <p:nvPr/>
          </p:nvSpPr>
          <p:spPr>
            <a:xfrm>
              <a:off x="5338163" y="1243849"/>
              <a:ext cx="1619343" cy="1052572"/>
            </a:xfrm>
            <a:prstGeom prst="roundRect">
              <a:avLst/>
            </a:prstGeom>
            <a:solidFill>
              <a:srgbClr val="C0000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0" name="Rounded Rectangle 4"/>
            <p:cNvSpPr txBox="1"/>
            <p:nvPr/>
          </p:nvSpPr>
          <p:spPr>
            <a:xfrm>
              <a:off x="5389545" y="1295231"/>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Máy, thiết bị công tác</a:t>
              </a:r>
              <a:endParaRPr lang="en-US" sz="2800" b="1" i="0" kern="1200">
                <a:latin typeface="Times New Roman" panose="02020603050405020304" pitchFamily="18" charset="0"/>
                <a:cs typeface="Times New Roman" panose="02020603050405020304" pitchFamily="18" charset="0"/>
              </a:endParaRPr>
            </a:p>
          </p:txBody>
        </p:sp>
      </p:grpSp>
      <p:sp>
        <p:nvSpPr>
          <p:cNvPr id="2" name="Rectangle 1"/>
          <p:cNvSpPr/>
          <p:nvPr/>
        </p:nvSpPr>
        <p:spPr>
          <a:xfrm>
            <a:off x="228600" y="2049482"/>
            <a:ext cx="8686800" cy="3970318"/>
          </a:xfrm>
          <a:prstGeom prst="rect">
            <a:avLst/>
          </a:prstGeom>
        </p:spPr>
        <p:txBody>
          <a:bodyPr wrap="square">
            <a:spAutoFit/>
          </a:bodyPr>
          <a:lstStyle/>
          <a:p>
            <a:pPr algn="just">
              <a:spcAft>
                <a:spcPts val="0"/>
              </a:spcAft>
            </a:pPr>
            <a:r>
              <a:rPr lang="en-US" smtClean="0">
                <a:latin typeface="Times New Roman" panose="02020603050405020304" pitchFamily="18" charset="0"/>
                <a:ea typeface="Times New Roman" panose="02020603050405020304" pitchFamily="18" charset="0"/>
              </a:rPr>
              <a:t>Máy </a:t>
            </a:r>
            <a:r>
              <a:rPr lang="en-US">
                <a:latin typeface="Times New Roman" panose="02020603050405020304" pitchFamily="18" charset="0"/>
                <a:ea typeface="Times New Roman" panose="02020603050405020304" pitchFamily="18" charset="0"/>
              </a:rPr>
              <a:t>móc dùng trong ngành khai khoáng; máy kéo, máy dùng trong nông, lâm nghiệp; máy bơm nước và xăng dầu; thiết bị chuyên dùng sản xuất hóa chất, vật liệu xây dựng, đồ sành sứ, thủy tinh; thiết bị luyện kim; thiết bị chuyên dùng sản xuất linh kiện điện tử, quang học, cơ khí; thiết bị sản xuất da, in ấn văn phòng phẩm; thiết bị chế biến lương thực, thực phẩm; máy móc điện ảnh, y tế; thiết bị viễn thông, điện tử, tin học và truyền hình; thiết bị lọc hóa dầu, thiết bị xây dựng, cần cẩu,….</a:t>
            </a:r>
            <a:endParaRPr lang="en-US" sz="24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2388347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7" name="Group 6"/>
          <p:cNvGrpSpPr/>
          <p:nvPr/>
        </p:nvGrpSpPr>
        <p:grpSpPr>
          <a:xfrm>
            <a:off x="152400" y="762000"/>
            <a:ext cx="1619343" cy="1052572"/>
            <a:chOff x="5338163" y="3723377"/>
            <a:chExt cx="1619343" cy="1052572"/>
          </a:xfrm>
          <a:scene3d>
            <a:camera prst="orthographicFront"/>
            <a:lightRig rig="threePt" dir="t">
              <a:rot lat="0" lon="0" rev="7500000"/>
            </a:lightRig>
          </a:scene3d>
        </p:grpSpPr>
        <p:sp>
          <p:nvSpPr>
            <p:cNvPr id="11" name="Rounded Rectangle 10"/>
            <p:cNvSpPr/>
            <p:nvPr/>
          </p:nvSpPr>
          <p:spPr>
            <a:xfrm>
              <a:off x="5338163" y="3723377"/>
              <a:ext cx="1619343" cy="1052572"/>
            </a:xfrm>
            <a:prstGeom prst="roundRect">
              <a:avLst/>
            </a:prstGeom>
            <a:solidFill>
              <a:schemeClr val="accent1">
                <a:lumMod val="50000"/>
              </a:schemeClr>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5389545" y="3774759"/>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Thiết bị đo lường, thí nghiệm</a:t>
              </a:r>
              <a:endParaRPr lang="en-US" sz="2400" b="1" i="0" kern="1200">
                <a:latin typeface="Times New Roman" panose="02020603050405020304" pitchFamily="18" charset="0"/>
                <a:cs typeface="Times New Roman" panose="02020603050405020304" pitchFamily="18" charset="0"/>
              </a:endParaRPr>
            </a:p>
          </p:txBody>
        </p:sp>
      </p:grpSp>
      <p:sp>
        <p:nvSpPr>
          <p:cNvPr id="4" name="Rectangle 3"/>
          <p:cNvSpPr/>
          <p:nvPr/>
        </p:nvSpPr>
        <p:spPr>
          <a:xfrm>
            <a:off x="1219200" y="2109347"/>
            <a:ext cx="6814039" cy="3453253"/>
          </a:xfrm>
          <a:prstGeom prst="rect">
            <a:avLst/>
          </a:prstGeom>
        </p:spPr>
        <p:txBody>
          <a:bodyPr wrap="square">
            <a:spAutoFit/>
          </a:bodyPr>
          <a:lstStyle/>
          <a:p>
            <a:pPr algn="just">
              <a:lnSpc>
                <a:spcPct val="130000"/>
              </a:lnSpc>
              <a:spcBef>
                <a:spcPts val="300"/>
              </a:spcBef>
              <a:spcAft>
                <a:spcPts val="0"/>
              </a:spcAft>
            </a:pPr>
            <a:r>
              <a:rPr lang="en-US" smtClean="0">
                <a:latin typeface="Times New Roman" panose="02020603050405020304" pitchFamily="18" charset="0"/>
                <a:ea typeface="Times New Roman" panose="02020603050405020304" pitchFamily="18" charset="0"/>
              </a:rPr>
              <a:t>Máy </a:t>
            </a:r>
            <a:r>
              <a:rPr lang="en-US">
                <a:latin typeface="Times New Roman" panose="02020603050405020304" pitchFamily="18" charset="0"/>
                <a:ea typeface="Times New Roman" panose="02020603050405020304" pitchFamily="18" charset="0"/>
              </a:rPr>
              <a:t>móc đo lường, thử nghiệm các đại lượng cơ học, âm học và nhiệt học; thiết bị điện và điện tử; thiết bị quang học và quang phổ; thiết bị và dụng cụ đo phóng xạ; thiết bị đo và phân tích lý hóa; thiết bị chuyên dùng trong công nghiệp đúc,…</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05670672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8" name="Group 7"/>
          <p:cNvGrpSpPr/>
          <p:nvPr/>
        </p:nvGrpSpPr>
        <p:grpSpPr>
          <a:xfrm>
            <a:off x="227635" y="914400"/>
            <a:ext cx="1619343" cy="1052572"/>
            <a:chOff x="3190828" y="4963142"/>
            <a:chExt cx="1619343" cy="1052572"/>
          </a:xfrm>
          <a:scene3d>
            <a:camera prst="orthographicFront"/>
            <a:lightRig rig="threePt" dir="t">
              <a:rot lat="0" lon="0" rev="7500000"/>
            </a:lightRig>
          </a:scene3d>
        </p:grpSpPr>
        <p:sp>
          <p:nvSpPr>
            <p:cNvPr id="9" name="Rounded Rectangle 8"/>
            <p:cNvSpPr/>
            <p:nvPr/>
          </p:nvSpPr>
          <p:spPr>
            <a:xfrm>
              <a:off x="3190828" y="4963142"/>
              <a:ext cx="1619343" cy="1052572"/>
            </a:xfrm>
            <a:prstGeom prst="roundRect">
              <a:avLst/>
            </a:prstGeom>
            <a:solidFill>
              <a:srgbClr val="7030A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0" name="Rounded Rectangle 4"/>
            <p:cNvSpPr txBox="1"/>
            <p:nvPr/>
          </p:nvSpPr>
          <p:spPr>
            <a:xfrm>
              <a:off x="3242210" y="5014524"/>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Thiết bị và phương tiện vận tải</a:t>
              </a:r>
              <a:endParaRPr lang="en-US" sz="2200" b="1" i="0" kern="1200">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flipH="1">
            <a:off x="27972" y="2167600"/>
            <a:ext cx="2811575" cy="1881705"/>
          </a:xfrm>
          <a:prstGeom prst="rect">
            <a:avLst/>
          </a:prstGeom>
        </p:spPr>
      </p:pic>
      <p:pic>
        <p:nvPicPr>
          <p:cNvPr id="5" name="Picture 4"/>
          <p:cNvPicPr>
            <a:picLocks noChangeAspect="1"/>
          </p:cNvPicPr>
          <p:nvPr/>
        </p:nvPicPr>
        <p:blipFill>
          <a:blip r:embed="rId4"/>
          <a:stretch>
            <a:fillRect/>
          </a:stretch>
        </p:blipFill>
        <p:spPr>
          <a:xfrm>
            <a:off x="5562600" y="1420113"/>
            <a:ext cx="3334188" cy="2222792"/>
          </a:xfrm>
          <a:prstGeom prst="rect">
            <a:avLst/>
          </a:prstGeom>
        </p:spPr>
      </p:pic>
      <p:pic>
        <p:nvPicPr>
          <p:cNvPr id="6" name="Picture 5"/>
          <p:cNvPicPr>
            <a:picLocks noChangeAspect="1"/>
          </p:cNvPicPr>
          <p:nvPr/>
        </p:nvPicPr>
        <p:blipFill>
          <a:blip r:embed="rId5"/>
          <a:stretch>
            <a:fillRect/>
          </a:stretch>
        </p:blipFill>
        <p:spPr>
          <a:xfrm>
            <a:off x="5707754" y="4263192"/>
            <a:ext cx="3410415" cy="2591915"/>
          </a:xfrm>
          <a:prstGeom prst="rect">
            <a:avLst/>
          </a:prstGeom>
        </p:spPr>
      </p:pic>
      <p:pic>
        <p:nvPicPr>
          <p:cNvPr id="13" name="Picture 12"/>
          <p:cNvPicPr>
            <a:picLocks noChangeAspect="1"/>
          </p:cNvPicPr>
          <p:nvPr/>
        </p:nvPicPr>
        <p:blipFill>
          <a:blip r:embed="rId6"/>
          <a:stretch>
            <a:fillRect/>
          </a:stretch>
        </p:blipFill>
        <p:spPr>
          <a:xfrm>
            <a:off x="27972" y="4495800"/>
            <a:ext cx="4197150" cy="2359307"/>
          </a:xfrm>
          <a:prstGeom prst="rect">
            <a:avLst/>
          </a:prstGeom>
        </p:spPr>
      </p:pic>
    </p:spTree>
    <p:extLst>
      <p:ext uri="{BB962C8B-B14F-4D97-AF65-F5344CB8AC3E}">
        <p14:creationId xmlns:p14="http://schemas.microsoft.com/office/powerpoint/2010/main" val="34436305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8" name="Group 7"/>
          <p:cNvGrpSpPr/>
          <p:nvPr/>
        </p:nvGrpSpPr>
        <p:grpSpPr>
          <a:xfrm>
            <a:off x="227635" y="914400"/>
            <a:ext cx="1619343" cy="1052572"/>
            <a:chOff x="3190828" y="4963142"/>
            <a:chExt cx="1619343" cy="1052572"/>
          </a:xfrm>
          <a:scene3d>
            <a:camera prst="orthographicFront"/>
            <a:lightRig rig="threePt" dir="t">
              <a:rot lat="0" lon="0" rev="7500000"/>
            </a:lightRig>
          </a:scene3d>
        </p:grpSpPr>
        <p:sp>
          <p:nvSpPr>
            <p:cNvPr id="9" name="Rounded Rectangle 8"/>
            <p:cNvSpPr/>
            <p:nvPr/>
          </p:nvSpPr>
          <p:spPr>
            <a:xfrm>
              <a:off x="3190828" y="4963142"/>
              <a:ext cx="1619343" cy="1052572"/>
            </a:xfrm>
            <a:prstGeom prst="roundRect">
              <a:avLst/>
            </a:prstGeom>
            <a:solidFill>
              <a:srgbClr val="7030A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0" name="Rounded Rectangle 4"/>
            <p:cNvSpPr txBox="1"/>
            <p:nvPr/>
          </p:nvSpPr>
          <p:spPr>
            <a:xfrm>
              <a:off x="3242210" y="5014524"/>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en-US" sz="22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Thiết bị và phương tiện vận tải</a:t>
              </a:r>
              <a:endParaRPr kumimoji="0" lang="en-US" sz="22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pic>
        <p:nvPicPr>
          <p:cNvPr id="7" name="Picture 6"/>
          <p:cNvPicPr>
            <a:picLocks noChangeAspect="1"/>
          </p:cNvPicPr>
          <p:nvPr/>
        </p:nvPicPr>
        <p:blipFill>
          <a:blip r:embed="rId3"/>
          <a:stretch>
            <a:fillRect/>
          </a:stretch>
        </p:blipFill>
        <p:spPr>
          <a:xfrm>
            <a:off x="3085254" y="685800"/>
            <a:ext cx="6058746" cy="3353268"/>
          </a:xfrm>
          <a:prstGeom prst="rect">
            <a:avLst/>
          </a:prstGeom>
        </p:spPr>
      </p:pic>
      <p:pic>
        <p:nvPicPr>
          <p:cNvPr id="4" name="Picture 3"/>
          <p:cNvPicPr>
            <a:picLocks noChangeAspect="1"/>
          </p:cNvPicPr>
          <p:nvPr/>
        </p:nvPicPr>
        <p:blipFill>
          <a:blip r:embed="rId4"/>
          <a:stretch>
            <a:fillRect/>
          </a:stretch>
        </p:blipFill>
        <p:spPr>
          <a:xfrm>
            <a:off x="198698" y="3118802"/>
            <a:ext cx="3687501" cy="4058370"/>
          </a:xfrm>
          <a:prstGeom prst="rect">
            <a:avLst/>
          </a:prstGeom>
        </p:spPr>
      </p:pic>
    </p:spTree>
    <p:extLst>
      <p:ext uri="{BB962C8B-B14F-4D97-AF65-F5344CB8AC3E}">
        <p14:creationId xmlns:p14="http://schemas.microsoft.com/office/powerpoint/2010/main" val="17260370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11" name="Group 10"/>
          <p:cNvGrpSpPr/>
          <p:nvPr/>
        </p:nvGrpSpPr>
        <p:grpSpPr>
          <a:xfrm>
            <a:off x="76200" y="838200"/>
            <a:ext cx="1619343" cy="1052572"/>
            <a:chOff x="1043493" y="3723377"/>
            <a:chExt cx="1619343" cy="1052572"/>
          </a:xfrm>
          <a:scene3d>
            <a:camera prst="orthographicFront"/>
            <a:lightRig rig="threePt" dir="t">
              <a:rot lat="0" lon="0" rev="7500000"/>
            </a:lightRig>
          </a:scene3d>
        </p:grpSpPr>
        <p:sp>
          <p:nvSpPr>
            <p:cNvPr id="12" name="Rounded Rectangle 11"/>
            <p:cNvSpPr/>
            <p:nvPr/>
          </p:nvSpPr>
          <p:spPr>
            <a:xfrm>
              <a:off x="1043493" y="3723377"/>
              <a:ext cx="1619343" cy="1052572"/>
            </a:xfrm>
            <a:prstGeom prst="roundRect">
              <a:avLst/>
            </a:prstGeom>
            <a:solidFill>
              <a:srgbClr val="00B05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3" name="Rounded Rectangle 4"/>
            <p:cNvSpPr txBox="1"/>
            <p:nvPr/>
          </p:nvSpPr>
          <p:spPr>
            <a:xfrm>
              <a:off x="1094875" y="3774759"/>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Dụng cụ quản lý</a:t>
              </a:r>
              <a:endParaRPr lang="en-US" sz="2700" b="1" i="0" kern="1200">
                <a:latin typeface="Times New Roman" panose="02020603050405020304" pitchFamily="18" charset="0"/>
                <a:cs typeface="Times New Roman" panose="02020603050405020304" pitchFamily="18" charset="0"/>
              </a:endParaRPr>
            </a:p>
          </p:txBody>
        </p:sp>
      </p:grpSp>
      <p:sp>
        <p:nvSpPr>
          <p:cNvPr id="2" name="Rectangle 1"/>
          <p:cNvSpPr/>
          <p:nvPr/>
        </p:nvSpPr>
        <p:spPr>
          <a:xfrm>
            <a:off x="1717988" y="838200"/>
            <a:ext cx="4572000" cy="1815882"/>
          </a:xfrm>
          <a:prstGeom prst="rect">
            <a:avLst/>
          </a:prstGeom>
        </p:spPr>
        <p:txBody>
          <a:bodyPr>
            <a:spAutoFit/>
          </a:bodyPr>
          <a:lstStyle/>
          <a:p>
            <a:r>
              <a:rPr lang="en-US" smtClean="0">
                <a:latin typeface="Times New Roman" panose="02020603050405020304" pitchFamily="18" charset="0"/>
                <a:ea typeface="Times New Roman" panose="02020603050405020304" pitchFamily="18" charset="0"/>
              </a:rPr>
              <a:t>Thiết </a:t>
            </a:r>
            <a:r>
              <a:rPr lang="en-US">
                <a:latin typeface="Times New Roman" panose="02020603050405020304" pitchFamily="18" charset="0"/>
                <a:ea typeface="Times New Roman" panose="02020603050405020304" pitchFamily="18" charset="0"/>
              </a:rPr>
              <a:t>bị tính toán, đo lường; thiết bị thông tin, điện tử và phần mềm tin học phục vụ quản lý,…</a:t>
            </a:r>
            <a:endParaRPr lang="en-US"/>
          </a:p>
        </p:txBody>
      </p:sp>
      <p:pic>
        <p:nvPicPr>
          <p:cNvPr id="5" name="Picture 4"/>
          <p:cNvPicPr>
            <a:picLocks noChangeAspect="1"/>
          </p:cNvPicPr>
          <p:nvPr/>
        </p:nvPicPr>
        <p:blipFill>
          <a:blip r:embed="rId3"/>
          <a:stretch>
            <a:fillRect/>
          </a:stretch>
        </p:blipFill>
        <p:spPr>
          <a:xfrm>
            <a:off x="965" y="2654082"/>
            <a:ext cx="4051518" cy="4051518"/>
          </a:xfrm>
          <a:prstGeom prst="rect">
            <a:avLst/>
          </a:prstGeom>
        </p:spPr>
      </p:pic>
      <p:pic>
        <p:nvPicPr>
          <p:cNvPr id="6" name="Picture 5"/>
          <p:cNvPicPr>
            <a:picLocks noChangeAspect="1"/>
          </p:cNvPicPr>
          <p:nvPr/>
        </p:nvPicPr>
        <p:blipFill>
          <a:blip r:embed="rId4"/>
          <a:stretch>
            <a:fillRect/>
          </a:stretch>
        </p:blipFill>
        <p:spPr>
          <a:xfrm>
            <a:off x="4782552" y="2514600"/>
            <a:ext cx="4320084" cy="4320084"/>
          </a:xfrm>
          <a:prstGeom prst="rect">
            <a:avLst/>
          </a:prstGeom>
        </p:spPr>
      </p:pic>
    </p:spTree>
    <p:extLst>
      <p:ext uri="{BB962C8B-B14F-4D97-AF65-F5344CB8AC3E}">
        <p14:creationId xmlns:p14="http://schemas.microsoft.com/office/powerpoint/2010/main" val="31446700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62580"/>
            <a:ext cx="890500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3.2.2 Phân loại máy móc,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hiết bị theo công năng sử dụng</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9" name="Group 8"/>
          <p:cNvGrpSpPr/>
          <p:nvPr/>
        </p:nvGrpSpPr>
        <p:grpSpPr>
          <a:xfrm>
            <a:off x="228600" y="990600"/>
            <a:ext cx="1828800" cy="1219200"/>
            <a:chOff x="1043493" y="1243849"/>
            <a:chExt cx="1619343" cy="1052572"/>
          </a:xfrm>
          <a:scene3d>
            <a:camera prst="orthographicFront"/>
            <a:lightRig rig="threePt" dir="t">
              <a:rot lat="0" lon="0" rev="7500000"/>
            </a:lightRig>
          </a:scene3d>
        </p:grpSpPr>
        <p:sp>
          <p:nvSpPr>
            <p:cNvPr id="10" name="Rounded Rectangle 9"/>
            <p:cNvSpPr/>
            <p:nvPr/>
          </p:nvSpPr>
          <p:spPr>
            <a:xfrm>
              <a:off x="1043493" y="1243849"/>
              <a:ext cx="1619343" cy="1052572"/>
            </a:xfrm>
            <a:prstGeom prst="roundRect">
              <a:avLst/>
            </a:prstGeom>
            <a:solidFill>
              <a:srgbClr val="FFC000"/>
            </a:solidFill>
            <a:sp3d prstMaterial="plastic">
              <a:bevelT w="127000" h="25400" prst="relaxedInset"/>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4" name="Rounded Rectangle 4"/>
            <p:cNvSpPr txBox="1"/>
            <p:nvPr/>
          </p:nvSpPr>
          <p:spPr>
            <a:xfrm>
              <a:off x="1094875" y="1295231"/>
              <a:ext cx="1516579" cy="94980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Bộ thiết bị vệ sinh</a:t>
              </a:r>
              <a:endParaRPr lang="en-US" sz="2800" b="1" i="0" kern="1200">
                <a:latin typeface="Times New Roman" panose="02020603050405020304" pitchFamily="18" charset="0"/>
                <a:cs typeface="Times New Roman" panose="02020603050405020304" pitchFamily="18" charset="0"/>
              </a:endParaRPr>
            </a:p>
          </p:txBody>
        </p:sp>
      </p:grpSp>
      <p:sp>
        <p:nvSpPr>
          <p:cNvPr id="4" name="Rectangle 3"/>
          <p:cNvSpPr/>
          <p:nvPr/>
        </p:nvSpPr>
        <p:spPr>
          <a:xfrm>
            <a:off x="2146294" y="838200"/>
            <a:ext cx="4572000" cy="1772793"/>
          </a:xfrm>
          <a:prstGeom prst="rect">
            <a:avLst/>
          </a:prstGeom>
        </p:spPr>
        <p:txBody>
          <a:bodyPr>
            <a:spAutoFit/>
          </a:bodyPr>
          <a:lstStyle/>
          <a:p>
            <a:pPr algn="just">
              <a:lnSpc>
                <a:spcPct val="130000"/>
              </a:lnSpc>
              <a:spcBef>
                <a:spcPts val="300"/>
              </a:spcBef>
              <a:spcAft>
                <a:spcPts val="0"/>
              </a:spcAft>
            </a:pPr>
            <a:r>
              <a:rPr lang="en-US" smtClean="0">
                <a:latin typeface="Times New Roman" panose="02020603050405020304" pitchFamily="18" charset="0"/>
                <a:ea typeface="Times New Roman" panose="02020603050405020304" pitchFamily="18" charset="0"/>
              </a:rPr>
              <a:t>Những dụng cụ </a:t>
            </a:r>
            <a:r>
              <a:rPr lang="en-US">
                <a:latin typeface="Times New Roman" panose="02020603050405020304" pitchFamily="18" charset="0"/>
                <a:ea typeface="Times New Roman" panose="02020603050405020304" pitchFamily="18" charset="0"/>
              </a:rPr>
              <a:t>sử dụng cho quá trình làm sạch không gian, chi tiết, máy móc…</a:t>
            </a:r>
            <a:endParaRPr lang="en-US">
              <a:latin typeface="Times New Roman" panose="02020603050405020304" pitchFamily="18" charset="0"/>
              <a:ea typeface="Calibri" panose="020F0502020204030204" pitchFamily="34" charset="0"/>
            </a:endParaRPr>
          </a:p>
        </p:txBody>
      </p:sp>
      <p:pic>
        <p:nvPicPr>
          <p:cNvPr id="7" name="Picture 6"/>
          <p:cNvPicPr>
            <a:picLocks noChangeAspect="1"/>
          </p:cNvPicPr>
          <p:nvPr/>
        </p:nvPicPr>
        <p:blipFill>
          <a:blip r:embed="rId3"/>
          <a:stretch>
            <a:fillRect/>
          </a:stretch>
        </p:blipFill>
        <p:spPr>
          <a:xfrm>
            <a:off x="23149" y="3063143"/>
            <a:ext cx="4032232" cy="2728057"/>
          </a:xfrm>
          <a:prstGeom prst="rect">
            <a:avLst/>
          </a:prstGeom>
        </p:spPr>
      </p:pic>
      <p:pic>
        <p:nvPicPr>
          <p:cNvPr id="8" name="Picture 7"/>
          <p:cNvPicPr>
            <a:picLocks noChangeAspect="1"/>
          </p:cNvPicPr>
          <p:nvPr/>
        </p:nvPicPr>
        <p:blipFill>
          <a:blip r:embed="rId4"/>
          <a:stretch>
            <a:fillRect/>
          </a:stretch>
        </p:blipFill>
        <p:spPr>
          <a:xfrm>
            <a:off x="4549559" y="3183794"/>
            <a:ext cx="4574397" cy="2607406"/>
          </a:xfrm>
          <a:prstGeom prst="rect">
            <a:avLst/>
          </a:prstGeom>
        </p:spPr>
      </p:pic>
    </p:spTree>
    <p:extLst>
      <p:ext uri="{BB962C8B-B14F-4D97-AF65-F5344CB8AC3E}">
        <p14:creationId xmlns:p14="http://schemas.microsoft.com/office/powerpoint/2010/main" val="1809915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lvl="0"/>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lang="en-US" b="1">
                <a:solidFill>
                  <a:schemeClr val="accent1">
                    <a:lumMod val="50000"/>
                  </a:schemeClr>
                </a:solidFill>
                <a:latin typeface="Times New Roman" panose="02020603050405020304" pitchFamily="18" charset="0"/>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chemeClr val="accent1">
                  <a:lumMod val="50000"/>
                </a:schemeClr>
              </a:solidFill>
              <a:effectLst/>
              <a:uLnTx/>
              <a:uFillTx/>
              <a:latin typeface="Times New Roman" panose="02020603050405020304" pitchFamily="18" charset="0"/>
              <a:cs typeface="Times New Roman" panose="02020603050405020304" pitchFamily="18" charset="0"/>
            </a:endParaRPr>
          </a:p>
        </p:txBody>
      </p:sp>
      <p:sp>
        <p:nvSpPr>
          <p:cNvPr id="4" name="Rounded Rectangle 3"/>
          <p:cNvSpPr/>
          <p:nvPr/>
        </p:nvSpPr>
        <p:spPr bwMode="auto">
          <a:xfrm>
            <a:off x="387750" y="685800"/>
            <a:ext cx="8382000" cy="13716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N</a:t>
            </a:r>
            <a:r>
              <a:rPr lang="en-US" smtClean="0">
                <a:solidFill>
                  <a:schemeClr val="bg1"/>
                </a:solidFill>
                <a:latin typeface="Times New Roman" panose="02020603050405020304" pitchFamily="18" charset="0"/>
                <a:cs typeface="Times New Roman" panose="02020603050405020304" pitchFamily="18" charset="0"/>
              </a:rPr>
              <a:t>gười </a:t>
            </a:r>
            <a:r>
              <a:rPr lang="en-US">
                <a:solidFill>
                  <a:schemeClr val="bg1"/>
                </a:solidFill>
                <a:latin typeface="Times New Roman" panose="02020603050405020304" pitchFamily="18" charset="0"/>
                <a:cs typeface="Times New Roman" panose="02020603050405020304" pitchFamily="18" charset="0"/>
              </a:rPr>
              <a:t>dùng cần phải nắm vững quy trình vận hành máy móc, trang thiết bị. Theo đó, một số lưu ý mà người dùng cần quan </a:t>
            </a:r>
            <a:r>
              <a:rPr lang="en-US">
                <a:solidFill>
                  <a:schemeClr val="bg1"/>
                </a:solidFill>
                <a:latin typeface="Times New Roman" panose="02020603050405020304" pitchFamily="18" charset="0"/>
                <a:cs typeface="Times New Roman" panose="02020603050405020304" pitchFamily="18" charset="0"/>
              </a:rPr>
              <a:t>tâm </a:t>
            </a:r>
            <a:r>
              <a:rPr lang="en-US" smtClean="0">
                <a:solidFill>
                  <a:schemeClr val="bg1"/>
                </a:solidFill>
                <a:latin typeface="Times New Roman" panose="02020603050405020304" pitchFamily="18" charset="0"/>
                <a:cs typeface="Times New Roman" panose="02020603050405020304" pitchFamily="18" charset="0"/>
              </a:rPr>
              <a:t>là</a:t>
            </a:r>
            <a:endParaRPr lang="en-US">
              <a:solidFill>
                <a:schemeClr val="bg1"/>
              </a:solidFill>
              <a:latin typeface="Times New Roman" panose="02020603050405020304" pitchFamily="18" charset="0"/>
              <a:cs typeface="Times New Roman" panose="02020603050405020304" pitchFamily="18" charset="0"/>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1828800" y="2133600"/>
            <a:ext cx="5562600" cy="4724401"/>
          </a:xfrm>
          <a:prstGeom prst="rect">
            <a:avLst/>
          </a:prstGeom>
        </p:spPr>
      </p:pic>
    </p:spTree>
    <p:extLst>
      <p:ext uri="{BB962C8B-B14F-4D97-AF65-F5344CB8AC3E}">
        <p14:creationId xmlns:p14="http://schemas.microsoft.com/office/powerpoint/2010/main" val="18260453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Rounded Rectangle 7"/>
          <p:cNvSpPr/>
          <p:nvPr/>
        </p:nvSpPr>
        <p:spPr bwMode="auto">
          <a:xfrm>
            <a:off x="29900" y="1066800"/>
            <a:ext cx="3041250" cy="54864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Thực hiện đầy đủ các yêu cầu về an toàn và vệ sinh lao động theo quy định hiện hành, từ khâu thiết kế, chế tạo, lắp đặt tới sử dụng và quản lý máy móc, thiết bị đúng theo tiêu chuẩn kỹ thuật an toàn </a:t>
            </a:r>
          </a:p>
        </p:txBody>
      </p:sp>
      <p:sp>
        <p:nvSpPr>
          <p:cNvPr id="9" name="Rounded Rectangle 8"/>
          <p:cNvSpPr/>
          <p:nvPr/>
        </p:nvSpPr>
        <p:spPr bwMode="auto">
          <a:xfrm>
            <a:off x="3124200" y="1066800"/>
            <a:ext cx="3041250" cy="54864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Xác định các nguy cơ gây tai nạn lao động trong quá trình sử dụng máy móc, thiết bị để thực hiện đầy đủ các biện pháp an toàn thích hợp.</a:t>
            </a:r>
          </a:p>
        </p:txBody>
      </p:sp>
      <p:sp>
        <p:nvSpPr>
          <p:cNvPr id="10" name="Rounded Rectangle 9"/>
          <p:cNvSpPr/>
          <p:nvPr/>
        </p:nvSpPr>
        <p:spPr bwMode="auto">
          <a:xfrm>
            <a:off x="6236824" y="1066800"/>
            <a:ext cx="2860875" cy="54864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Ngoài người phụ trách vận hành máy móc thì không ai được điều khiển, khởi động máy.</a:t>
            </a:r>
          </a:p>
        </p:txBody>
      </p:sp>
    </p:spTree>
    <p:extLst>
      <p:ext uri="{BB962C8B-B14F-4D97-AF65-F5344CB8AC3E}">
        <p14:creationId xmlns:p14="http://schemas.microsoft.com/office/powerpoint/2010/main" val="8569384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Rounded Rectangle 7"/>
          <p:cNvSpPr/>
          <p:nvPr/>
        </p:nvSpPr>
        <p:spPr bwMode="auto">
          <a:xfrm>
            <a:off x="29900" y="1066800"/>
            <a:ext cx="3041250" cy="5486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Trước khi vận hành máy cần kiểm tra thiết bị an toàn và vị trí đứng.</a:t>
            </a:r>
          </a:p>
        </p:txBody>
      </p:sp>
      <p:sp>
        <p:nvSpPr>
          <p:cNvPr id="9" name="Rounded Rectangle 8"/>
          <p:cNvSpPr/>
          <p:nvPr/>
        </p:nvSpPr>
        <p:spPr bwMode="auto">
          <a:xfrm>
            <a:off x="3124200" y="1066800"/>
            <a:ext cx="3041250" cy="5486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Bật nguồn, vận hành máy theo đúng yêu cầu kỹ thuật và quy định an toàn, thực hiện đúng theo thông số kỹ thuật vận hành máy.</a:t>
            </a:r>
          </a:p>
        </p:txBody>
      </p:sp>
      <p:sp>
        <p:nvSpPr>
          <p:cNvPr id="10" name="Rounded Rectangle 9"/>
          <p:cNvSpPr/>
          <p:nvPr/>
        </p:nvSpPr>
        <p:spPr bwMode="auto">
          <a:xfrm>
            <a:off x="6236824" y="1066800"/>
            <a:ext cx="2860875" cy="5486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Tắt công tắc nguồn khi bị mất điện.</a:t>
            </a:r>
          </a:p>
        </p:txBody>
      </p:sp>
    </p:spTree>
    <p:extLst>
      <p:ext uri="{BB962C8B-B14F-4D97-AF65-F5344CB8AC3E}">
        <p14:creationId xmlns:p14="http://schemas.microsoft.com/office/powerpoint/2010/main" val="14332320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Rounded Rectangle 7"/>
          <p:cNvSpPr/>
          <p:nvPr/>
        </p:nvSpPr>
        <p:spPr bwMode="auto">
          <a:xfrm>
            <a:off x="29900" y="1066800"/>
            <a:ext cx="3041250" cy="54864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Khi muốn điều chỉnh máy, tùy từng loại máy mà người dùng có thể thực hiện tắt động cơ, chờ cho tới khi máy dừng hẳn hoặc điều khiển trực tiếp theo đúng lưu ý an toàn.</a:t>
            </a:r>
          </a:p>
        </p:txBody>
      </p:sp>
      <p:sp>
        <p:nvSpPr>
          <p:cNvPr id="9" name="Rounded Rectangle 8"/>
          <p:cNvSpPr/>
          <p:nvPr/>
        </p:nvSpPr>
        <p:spPr bwMode="auto">
          <a:xfrm>
            <a:off x="3124200" y="1066800"/>
            <a:ext cx="3041250" cy="54864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Người điều khiển máy không được phép rời khỏi cương vị khi thiết bị đang vận hành.</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10" name="Rounded Rectangle 9"/>
          <p:cNvSpPr/>
          <p:nvPr/>
        </p:nvSpPr>
        <p:spPr bwMode="auto">
          <a:xfrm>
            <a:off x="6236824" y="1066800"/>
            <a:ext cx="2860875" cy="54864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Trong quá trình theo dõi thông số vận hành, nếu thấy máy có hiện tượng </a:t>
            </a:r>
            <a:r>
              <a:rPr lang="en-US">
                <a:solidFill>
                  <a:schemeClr val="bg1"/>
                </a:solidFill>
                <a:latin typeface="Times New Roman" panose="02020603050405020304" pitchFamily="18" charset="0"/>
                <a:cs typeface="Times New Roman" panose="02020603050405020304" pitchFamily="18" charset="0"/>
              </a:rPr>
              <a:t>bất </a:t>
            </a:r>
            <a:r>
              <a:rPr lang="en-US" smtClean="0">
                <a:solidFill>
                  <a:schemeClr val="bg1"/>
                </a:solidFill>
                <a:latin typeface="Times New Roman" panose="02020603050405020304" pitchFamily="18" charset="0"/>
                <a:cs typeface="Times New Roman" panose="02020603050405020304" pitchFamily="18" charset="0"/>
              </a:rPr>
              <a:t>thường: </a:t>
            </a:r>
            <a:r>
              <a:rPr lang="en-US">
                <a:solidFill>
                  <a:schemeClr val="bg1"/>
                </a:solidFill>
                <a:latin typeface="Times New Roman" panose="02020603050405020304" pitchFamily="18" charset="0"/>
                <a:cs typeface="Times New Roman" panose="02020603050405020304" pitchFamily="18" charset="0"/>
              </a:rPr>
              <a:t>máy không làm việc, có mùi khét, cháy, động cơ có tiếng kêu lạ,… người dùng cần phải xử </a:t>
            </a:r>
            <a:r>
              <a:rPr lang="en-US">
                <a:solidFill>
                  <a:schemeClr val="bg1"/>
                </a:solidFill>
                <a:latin typeface="Times New Roman" panose="02020603050405020304" pitchFamily="18" charset="0"/>
                <a:cs typeface="Times New Roman" panose="02020603050405020304" pitchFamily="18" charset="0"/>
              </a:rPr>
              <a:t>lý </a:t>
            </a:r>
            <a:r>
              <a:rPr lang="en-US" smtClean="0">
                <a:solidFill>
                  <a:schemeClr val="bg1"/>
                </a:solidFill>
                <a:latin typeface="Times New Roman" panose="02020603050405020304" pitchFamily="18" charset="0"/>
                <a:cs typeface="Times New Roman" panose="02020603050405020304" pitchFamily="18" charset="0"/>
              </a:rPr>
              <a:t>ngay</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27744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Rounded Rectangle 7"/>
          <p:cNvSpPr/>
          <p:nvPr/>
        </p:nvSpPr>
        <p:spPr bwMode="auto">
          <a:xfrm>
            <a:off x="29900" y="1066800"/>
            <a:ext cx="3041250" cy="54864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Tuyệt đối không bước ngang qua động cơ và các thiết bị truyền động khi đang vận hành.</a:t>
            </a:r>
          </a:p>
        </p:txBody>
      </p:sp>
      <p:sp>
        <p:nvSpPr>
          <p:cNvPr id="9" name="Rounded Rectangle 8"/>
          <p:cNvSpPr/>
          <p:nvPr/>
        </p:nvSpPr>
        <p:spPr bwMode="auto">
          <a:xfrm>
            <a:off x="3124200" y="1066800"/>
            <a:ext cx="3041250" cy="54864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Không dùng vòi nước xịt rửa các vật mang điện như motor, tủ điện, nút bấm, hệ thống điều khiển tự động,…</a:t>
            </a:r>
          </a:p>
        </p:txBody>
      </p:sp>
      <p:sp>
        <p:nvSpPr>
          <p:cNvPr id="10" name="Rounded Rectangle 9"/>
          <p:cNvSpPr/>
          <p:nvPr/>
        </p:nvSpPr>
        <p:spPr bwMode="auto">
          <a:xfrm>
            <a:off x="6236824" y="1066800"/>
            <a:ext cx="2860875" cy="548640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Cần báo cáo ngay để xử lý kịp thời sự cố rò rỉ điện (cảm giác bị điện giật khi chạm vào các thiết bị có vỏ kim loại).</a:t>
            </a:r>
          </a:p>
        </p:txBody>
      </p:sp>
    </p:spTree>
    <p:extLst>
      <p:ext uri="{BB962C8B-B14F-4D97-AF65-F5344CB8AC3E}">
        <p14:creationId xmlns:p14="http://schemas.microsoft.com/office/powerpoint/2010/main" val="8066358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774611"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3.2.3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vận hành máy móc thiết bị</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Rounded Rectangle 7"/>
          <p:cNvSpPr/>
          <p:nvPr/>
        </p:nvSpPr>
        <p:spPr bwMode="auto">
          <a:xfrm>
            <a:off x="2826150" y="1066800"/>
            <a:ext cx="3041250" cy="5486400"/>
          </a:xfrm>
          <a:prstGeom prst="roundRect">
            <a:avLst/>
          </a:prstGeom>
          <a:solidFill>
            <a:srgbClr val="7030A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Vệ sinh máy móc, thiết bị trước khi giao ca.</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96302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8024954" cy="523220"/>
          </a:xfrm>
          <a:prstGeom prst="rect">
            <a:avLst/>
          </a:prstGeom>
        </p:spPr>
        <p:txBody>
          <a:bodyPr wrap="none">
            <a:spAutoFit/>
          </a:bodyPr>
          <a:lstStyle/>
          <a:p>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lang="en-US" b="1">
                <a:solidFill>
                  <a:schemeClr val="accent1">
                    <a:lumMod val="50000"/>
                  </a:schemeClr>
                </a:solidFill>
                <a:latin typeface="Times New Roman" panose="02020603050405020304" pitchFamily="18" charset="0"/>
                <a:cs typeface="Times New Roman" panose="02020603050405020304" pitchFamily="18" charset="0"/>
              </a:rPr>
              <a:t>Quy trình bảo trì bảo dưỡng máy móc thiết bị</a:t>
            </a:r>
          </a:p>
        </p:txBody>
      </p:sp>
      <p:graphicFrame>
        <p:nvGraphicFramePr>
          <p:cNvPr id="21" name="Diagram 20"/>
          <p:cNvGraphicFramePr/>
          <p:nvPr>
            <p:extLst>
              <p:ext uri="{D42A27DB-BD31-4B8C-83A1-F6EECF244321}">
                <p14:modId xmlns:p14="http://schemas.microsoft.com/office/powerpoint/2010/main" val="4262971229"/>
              </p:ext>
            </p:extLst>
          </p:nvPr>
        </p:nvGraphicFramePr>
        <p:xfrm>
          <a:off x="228600" y="1066800"/>
          <a:ext cx="8610600" cy="60453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54083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16" name="Group 15"/>
          <p:cNvGrpSpPr/>
          <p:nvPr/>
        </p:nvGrpSpPr>
        <p:grpSpPr>
          <a:xfrm>
            <a:off x="76200" y="747705"/>
            <a:ext cx="2208618" cy="1766895"/>
            <a:chOff x="1446" y="2643462"/>
            <a:chExt cx="2208618" cy="1766895"/>
          </a:xfrm>
        </p:grpSpPr>
        <p:sp>
          <p:nvSpPr>
            <p:cNvPr id="20" name="Rounded Rectangle 19"/>
            <p:cNvSpPr/>
            <p:nvPr/>
          </p:nvSpPr>
          <p:spPr>
            <a:xfrm>
              <a:off x="1446" y="2643462"/>
              <a:ext cx="2208618" cy="1766895"/>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Rounded Rectangle 4"/>
            <p:cNvSpPr txBox="1"/>
            <p:nvPr/>
          </p:nvSpPr>
          <p:spPr>
            <a:xfrm>
              <a:off x="53197" y="269521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1" kern="1200" smtClean="0"/>
                <a:t>Xây dựng mục tiêu</a:t>
              </a:r>
              <a:endParaRPr lang="en-US" sz="2800" i="0" kern="1200">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76200" y="2971800"/>
            <a:ext cx="6553200" cy="3595695"/>
            <a:chOff x="1446" y="2643462"/>
            <a:chExt cx="2208618" cy="1766895"/>
          </a:xfrm>
        </p:grpSpPr>
        <p:sp>
          <p:nvSpPr>
            <p:cNvPr id="24" name="Rounded Rectangle 23"/>
            <p:cNvSpPr/>
            <p:nvPr/>
          </p:nvSpPr>
          <p:spPr>
            <a:xfrm>
              <a:off x="1446" y="2643462"/>
              <a:ext cx="2208618" cy="1766895"/>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Rounded Rectangle 4"/>
            <p:cNvSpPr txBox="1"/>
            <p:nvPr/>
          </p:nvSpPr>
          <p:spPr>
            <a:xfrm>
              <a:off x="53197" y="269521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algn="just"/>
              <a:r>
                <a:rPr lang="en-US"/>
                <a:t>Mục tiêu của công tác bảo trì, bảo dưỡng máy móc, trang thiết bị là nhằm duy trì tình trạng hoạt động tốt nhất của thiết bị với chi phí thấp nhất. Các nhiệm vụ chính của công tác bảo trì gồm: nâng cao độ tin cậy, tối ưu hóa chi phí, an toàn, bảo vệ môi trường và thực hiện các trách nhiệm xã hội.</a:t>
              </a:r>
            </a:p>
          </p:txBody>
        </p:sp>
      </p:grpSp>
    </p:spTree>
    <p:extLst>
      <p:ext uri="{BB962C8B-B14F-4D97-AF65-F5344CB8AC3E}">
        <p14:creationId xmlns:p14="http://schemas.microsoft.com/office/powerpoint/2010/main" val="42408655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9" name="Group 8"/>
          <p:cNvGrpSpPr/>
          <p:nvPr/>
        </p:nvGrpSpPr>
        <p:grpSpPr>
          <a:xfrm>
            <a:off x="76200" y="780935"/>
            <a:ext cx="2208618" cy="1766895"/>
            <a:chOff x="1801104" y="498712"/>
            <a:chExt cx="2208618" cy="1766895"/>
          </a:xfrm>
        </p:grpSpPr>
        <p:sp>
          <p:nvSpPr>
            <p:cNvPr id="10" name="Rounded Rectangle 9"/>
            <p:cNvSpPr/>
            <p:nvPr/>
          </p:nvSpPr>
          <p:spPr>
            <a:xfrm>
              <a:off x="1801104" y="498712"/>
              <a:ext cx="2208618" cy="1766895"/>
            </a:xfrm>
            <a:prstGeom prst="roundRect">
              <a:avLst>
                <a:gd name="adj" fmla="val 10000"/>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ounded Rectangle 4"/>
            <p:cNvSpPr txBox="1"/>
            <p:nvPr/>
          </p:nvSpPr>
          <p:spPr>
            <a:xfrm>
              <a:off x="1852855"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i="1" kern="1200" smtClean="0"/>
                <a:t>Chọn hình thức bảo dưỡng phù hợp với từng loại thiết bị</a:t>
              </a:r>
              <a:endParaRPr lang="en-US" sz="2400" i="0" kern="1200">
                <a:latin typeface="Times New Roman" panose="02020603050405020304" pitchFamily="18" charset="0"/>
                <a:cs typeface="Times New Roman" panose="02020603050405020304" pitchFamily="18" charset="0"/>
              </a:endParaRPr>
            </a:p>
          </p:txBody>
        </p:sp>
      </p:grpSp>
      <p:graphicFrame>
        <p:nvGraphicFramePr>
          <p:cNvPr id="12" name="Diagram 11"/>
          <p:cNvGraphicFramePr/>
          <p:nvPr>
            <p:extLst>
              <p:ext uri="{D42A27DB-BD31-4B8C-83A1-F6EECF244321}">
                <p14:modId xmlns:p14="http://schemas.microsoft.com/office/powerpoint/2010/main" val="2346435097"/>
              </p:ext>
            </p:extLst>
          </p:nvPr>
        </p:nvGraphicFramePr>
        <p:xfrm>
          <a:off x="2437218" y="1219200"/>
          <a:ext cx="6554382"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87277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6" name="Group 5"/>
          <p:cNvGrpSpPr/>
          <p:nvPr/>
        </p:nvGrpSpPr>
        <p:grpSpPr>
          <a:xfrm>
            <a:off x="76200" y="762000"/>
            <a:ext cx="2208618" cy="1766895"/>
            <a:chOff x="4600876" y="498712"/>
            <a:chExt cx="2208618" cy="1766895"/>
          </a:xfrm>
        </p:grpSpPr>
        <p:sp>
          <p:nvSpPr>
            <p:cNvPr id="9" name="Rounded Rectangle 8"/>
            <p:cNvSpPr/>
            <p:nvPr/>
          </p:nvSpPr>
          <p:spPr>
            <a:xfrm>
              <a:off x="4600876" y="498712"/>
              <a:ext cx="2208618" cy="1766895"/>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652627"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i="1" kern="1200" smtClean="0"/>
                <a:t>Cơ cấu tổ chức cho hoạt động bảo dưỡng</a:t>
              </a:r>
              <a:endParaRPr lang="en-US" sz="2800" i="0" kern="1200">
                <a:latin typeface="Times New Roman" panose="02020603050405020304" pitchFamily="18" charset="0"/>
                <a:cs typeface="Times New Roman" panose="02020603050405020304" pitchFamily="18" charset="0"/>
              </a:endParaRPr>
            </a:p>
          </p:txBody>
        </p:sp>
      </p:grpSp>
      <p:graphicFrame>
        <p:nvGraphicFramePr>
          <p:cNvPr id="2" name="Diagram 1"/>
          <p:cNvGraphicFramePr/>
          <p:nvPr>
            <p:extLst>
              <p:ext uri="{D42A27DB-BD31-4B8C-83A1-F6EECF244321}">
                <p14:modId xmlns:p14="http://schemas.microsoft.com/office/powerpoint/2010/main" val="1626502945"/>
              </p:ext>
            </p:extLst>
          </p:nvPr>
        </p:nvGraphicFramePr>
        <p:xfrm>
          <a:off x="1066800" y="762000"/>
          <a:ext cx="70866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22651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6" name="Group 5"/>
          <p:cNvGrpSpPr/>
          <p:nvPr/>
        </p:nvGrpSpPr>
        <p:grpSpPr>
          <a:xfrm>
            <a:off x="76200" y="762000"/>
            <a:ext cx="2208618" cy="1766895"/>
            <a:chOff x="4600876" y="498712"/>
            <a:chExt cx="2208618" cy="1766895"/>
          </a:xfrm>
        </p:grpSpPr>
        <p:sp>
          <p:nvSpPr>
            <p:cNvPr id="9" name="Rounded Rectangle 8"/>
            <p:cNvSpPr/>
            <p:nvPr/>
          </p:nvSpPr>
          <p:spPr>
            <a:xfrm>
              <a:off x="4600876" y="498712"/>
              <a:ext cx="2208618" cy="1766895"/>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652627"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marR="0" lvl="0" indent="0" algn="ctr" defTabSz="1244600" rtl="0" eaLnBrk="0" fontAlgn="base" latinLnBrk="0" hangingPunct="0">
                <a:lnSpc>
                  <a:spcPct val="90000"/>
                </a:lnSpc>
                <a:spcBef>
                  <a:spcPct val="0"/>
                </a:spcBef>
                <a:spcAft>
                  <a:spcPct val="35000"/>
                </a:spcAft>
                <a:buClrTx/>
                <a:buSzTx/>
                <a:buFontTx/>
                <a:buNone/>
                <a:tabLst/>
                <a:defRPr/>
              </a:pPr>
              <a:r>
                <a:rPr kumimoji="0" lang="en-US" sz="2800" b="1" i="1" u="none" strike="noStrike" kern="1200" cap="none" spc="0" normalizeH="0" baseline="0" noProof="0" smtClean="0">
                  <a:ln>
                    <a:noFill/>
                  </a:ln>
                  <a:solidFill>
                    <a:srgbClr val="FFFFFF"/>
                  </a:solidFill>
                  <a:effectLst/>
                  <a:uLnTx/>
                  <a:uFillTx/>
                  <a:latin typeface="Arial"/>
                  <a:ea typeface="+mn-ea"/>
                  <a:cs typeface="Arial"/>
                </a:rPr>
                <a:t>Cơ cấu tổ chức cho hoạt động bảo dưỡng</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extLst>
              <p:ext uri="{D42A27DB-BD31-4B8C-83A1-F6EECF244321}">
                <p14:modId xmlns:p14="http://schemas.microsoft.com/office/powerpoint/2010/main" val="1034757"/>
              </p:ext>
            </p:extLst>
          </p:nvPr>
        </p:nvGraphicFramePr>
        <p:xfrm>
          <a:off x="2743200" y="1340648"/>
          <a:ext cx="3581400" cy="342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1" name="Group 10"/>
          <p:cNvGrpSpPr/>
          <p:nvPr/>
        </p:nvGrpSpPr>
        <p:grpSpPr>
          <a:xfrm>
            <a:off x="1066800" y="4648200"/>
            <a:ext cx="7239000" cy="1766895"/>
            <a:chOff x="4600876" y="498712"/>
            <a:chExt cx="2208618" cy="1766895"/>
          </a:xfrm>
        </p:grpSpPr>
        <p:sp>
          <p:nvSpPr>
            <p:cNvPr id="12" name="Rounded Rectangle 11"/>
            <p:cNvSpPr/>
            <p:nvPr/>
          </p:nvSpPr>
          <p:spPr>
            <a:xfrm>
              <a:off x="4600876" y="498712"/>
              <a:ext cx="2208618" cy="1766895"/>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txBox="1"/>
            <p:nvPr/>
          </p:nvSpPr>
          <p:spPr>
            <a:xfrm>
              <a:off x="4652627"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Arial"/>
                  <a:ea typeface="+mn-ea"/>
                  <a:cs typeface="Arial"/>
                </a:rPr>
                <a:t>T</a:t>
              </a:r>
              <a:r>
                <a:rPr kumimoji="0" lang="en-US" sz="2800" b="0" i="0" u="none" strike="noStrike" kern="1200" cap="none" spc="0" normalizeH="0" baseline="0" noProof="0" smtClean="0">
                  <a:ln>
                    <a:noFill/>
                  </a:ln>
                  <a:solidFill>
                    <a:srgbClr val="FFFFFF"/>
                  </a:solidFill>
                  <a:effectLst/>
                  <a:uLnTx/>
                  <a:uFillTx/>
                  <a:latin typeface="Arial"/>
                  <a:ea typeface="+mn-ea"/>
                  <a:cs typeface="Arial"/>
                </a:rPr>
                <a:t>huộc </a:t>
              </a:r>
              <a:r>
                <a:rPr kumimoji="0" lang="en-US" sz="2800" b="0" i="0" u="none" strike="noStrike" kern="1200" cap="none" spc="0" normalizeH="0" baseline="0" noProof="0">
                  <a:ln>
                    <a:noFill/>
                  </a:ln>
                  <a:solidFill>
                    <a:srgbClr val="FFFFFF"/>
                  </a:solidFill>
                  <a:effectLst/>
                  <a:uLnTx/>
                  <a:uFillTx/>
                  <a:latin typeface="Arial"/>
                  <a:ea typeface="+mn-ea"/>
                  <a:cs typeface="Arial"/>
                </a:rPr>
                <a:t>phòng kỹ thuật): gồm các kỹ sư có kinh nghiệm lập kế hoạch vật tư, kế hoạch bảo dưỡng định kỳ, kiểm định thiết bị và kế hoạch sửa chữa toàn nhà máy.</a:t>
              </a:r>
            </a:p>
          </p:txBody>
        </p:sp>
      </p:grpSp>
    </p:spTree>
    <p:extLst>
      <p:ext uri="{BB962C8B-B14F-4D97-AF65-F5344CB8AC3E}">
        <p14:creationId xmlns:p14="http://schemas.microsoft.com/office/powerpoint/2010/main" val="33471025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6" name="Group 5"/>
          <p:cNvGrpSpPr/>
          <p:nvPr/>
        </p:nvGrpSpPr>
        <p:grpSpPr>
          <a:xfrm>
            <a:off x="76200" y="762000"/>
            <a:ext cx="2208618" cy="1766895"/>
            <a:chOff x="4600876" y="498712"/>
            <a:chExt cx="2208618" cy="1766895"/>
          </a:xfrm>
        </p:grpSpPr>
        <p:sp>
          <p:nvSpPr>
            <p:cNvPr id="9" name="Rounded Rectangle 8"/>
            <p:cNvSpPr/>
            <p:nvPr/>
          </p:nvSpPr>
          <p:spPr>
            <a:xfrm>
              <a:off x="4600876" y="498712"/>
              <a:ext cx="2208618" cy="1766895"/>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652627"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marR="0" lvl="0" indent="0" algn="ctr" defTabSz="1244600" rtl="0" eaLnBrk="0" fontAlgn="base" latinLnBrk="0" hangingPunct="0">
                <a:lnSpc>
                  <a:spcPct val="90000"/>
                </a:lnSpc>
                <a:spcBef>
                  <a:spcPct val="0"/>
                </a:spcBef>
                <a:spcAft>
                  <a:spcPct val="35000"/>
                </a:spcAft>
                <a:buClrTx/>
                <a:buSzTx/>
                <a:buFontTx/>
                <a:buNone/>
                <a:tabLst/>
                <a:defRPr/>
              </a:pPr>
              <a:r>
                <a:rPr kumimoji="0" lang="en-US" sz="2800" b="1" i="1" u="none" strike="noStrike" kern="1200" cap="none" spc="0" normalizeH="0" baseline="0" noProof="0" smtClean="0">
                  <a:ln>
                    <a:noFill/>
                  </a:ln>
                  <a:solidFill>
                    <a:srgbClr val="FFFFFF"/>
                  </a:solidFill>
                  <a:effectLst/>
                  <a:uLnTx/>
                  <a:uFillTx/>
                  <a:latin typeface="Arial"/>
                  <a:ea typeface="+mn-ea"/>
                  <a:cs typeface="Arial"/>
                </a:rPr>
                <a:t>Cơ cấu tổ chức cho hoạt động bảo dưỡng</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extLst>
              <p:ext uri="{D42A27DB-BD31-4B8C-83A1-F6EECF244321}">
                <p14:modId xmlns:p14="http://schemas.microsoft.com/office/powerpoint/2010/main" val="1174569690"/>
              </p:ext>
            </p:extLst>
          </p:nvPr>
        </p:nvGraphicFramePr>
        <p:xfrm>
          <a:off x="2743200" y="1340648"/>
          <a:ext cx="3581400" cy="342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1" name="Group 10"/>
          <p:cNvGrpSpPr/>
          <p:nvPr/>
        </p:nvGrpSpPr>
        <p:grpSpPr>
          <a:xfrm>
            <a:off x="1066800" y="4648200"/>
            <a:ext cx="7239000" cy="1766895"/>
            <a:chOff x="4600876" y="498712"/>
            <a:chExt cx="2208618" cy="1766895"/>
          </a:xfrm>
          <a:solidFill>
            <a:srgbClr val="F4F173"/>
          </a:solidFill>
        </p:grpSpPr>
        <p:sp>
          <p:nvSpPr>
            <p:cNvPr id="12" name="Rounded Rectangle 11"/>
            <p:cNvSpPr/>
            <p:nvPr/>
          </p:nvSpPr>
          <p:spPr>
            <a:xfrm>
              <a:off x="4600876" y="498712"/>
              <a:ext cx="2208618" cy="1766895"/>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txBox="1"/>
            <p:nvPr/>
          </p:nvSpPr>
          <p:spPr>
            <a:xfrm>
              <a:off x="4652627" y="550463"/>
              <a:ext cx="2105116" cy="166339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r>
                <a:rPr lang="en-US">
                  <a:solidFill>
                    <a:schemeClr val="tx1"/>
                  </a:solidFill>
                </a:rPr>
                <a:t>G</a:t>
              </a:r>
              <a:r>
                <a:rPr lang="en-US" smtClean="0">
                  <a:solidFill>
                    <a:schemeClr val="tx1"/>
                  </a:solidFill>
                </a:rPr>
                <a:t>ồm </a:t>
              </a:r>
              <a:r>
                <a:rPr lang="en-US">
                  <a:solidFill>
                    <a:schemeClr val="tx1"/>
                  </a:solidFill>
                </a:rPr>
                <a:t>các kỹ sư, công nhân trực tiếp sửa chữa, bảo dưỡng thiết bị điện, cơ khí, tự động hóa,…</a:t>
              </a:r>
            </a:p>
          </p:txBody>
        </p:sp>
      </p:grpSp>
    </p:spTree>
    <p:extLst>
      <p:ext uri="{BB962C8B-B14F-4D97-AF65-F5344CB8AC3E}">
        <p14:creationId xmlns:p14="http://schemas.microsoft.com/office/powerpoint/2010/main" val="23801881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6" name="Group 5"/>
          <p:cNvGrpSpPr/>
          <p:nvPr/>
        </p:nvGrpSpPr>
        <p:grpSpPr>
          <a:xfrm>
            <a:off x="76200" y="762000"/>
            <a:ext cx="2208618" cy="1766895"/>
            <a:chOff x="4600876" y="498712"/>
            <a:chExt cx="2208618" cy="1766895"/>
          </a:xfrm>
        </p:grpSpPr>
        <p:sp>
          <p:nvSpPr>
            <p:cNvPr id="9" name="Rounded Rectangle 8"/>
            <p:cNvSpPr/>
            <p:nvPr/>
          </p:nvSpPr>
          <p:spPr>
            <a:xfrm>
              <a:off x="4600876" y="498712"/>
              <a:ext cx="2208618" cy="1766895"/>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txBox="1"/>
            <p:nvPr/>
          </p:nvSpPr>
          <p:spPr>
            <a:xfrm>
              <a:off x="4652627" y="55046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marL="0" marR="0" lvl="0" indent="0" algn="ctr" defTabSz="1244600" rtl="0" eaLnBrk="0" fontAlgn="base" latinLnBrk="0" hangingPunct="0">
                <a:lnSpc>
                  <a:spcPct val="90000"/>
                </a:lnSpc>
                <a:spcBef>
                  <a:spcPct val="0"/>
                </a:spcBef>
                <a:spcAft>
                  <a:spcPct val="35000"/>
                </a:spcAft>
                <a:buClrTx/>
                <a:buSzTx/>
                <a:buFontTx/>
                <a:buNone/>
                <a:tabLst/>
                <a:defRPr/>
              </a:pPr>
              <a:r>
                <a:rPr kumimoji="0" lang="en-US" sz="2800" b="1" i="1" u="none" strike="noStrike" kern="1200" cap="none" spc="0" normalizeH="0" baseline="0" noProof="0" smtClean="0">
                  <a:ln>
                    <a:noFill/>
                  </a:ln>
                  <a:solidFill>
                    <a:srgbClr val="FFFFFF"/>
                  </a:solidFill>
                  <a:effectLst/>
                  <a:uLnTx/>
                  <a:uFillTx/>
                  <a:latin typeface="Arial"/>
                  <a:ea typeface="+mn-ea"/>
                  <a:cs typeface="Arial"/>
                </a:rPr>
                <a:t>Cơ cấu tổ chức cho hoạt động bảo dưỡng</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1066800" y="4648200"/>
            <a:ext cx="7239000" cy="1766895"/>
            <a:chOff x="4600876" y="498712"/>
            <a:chExt cx="2208618" cy="1766895"/>
          </a:xfrm>
          <a:solidFill>
            <a:srgbClr val="6666FF"/>
          </a:solidFill>
        </p:grpSpPr>
        <p:sp>
          <p:nvSpPr>
            <p:cNvPr id="12" name="Rounded Rectangle 11"/>
            <p:cNvSpPr/>
            <p:nvPr/>
          </p:nvSpPr>
          <p:spPr>
            <a:xfrm>
              <a:off x="4600876" y="498712"/>
              <a:ext cx="2208618" cy="1766895"/>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Rounded Rectangle 4"/>
            <p:cNvSpPr txBox="1"/>
            <p:nvPr/>
          </p:nvSpPr>
          <p:spPr>
            <a:xfrm>
              <a:off x="4652627" y="550463"/>
              <a:ext cx="2105116" cy="166339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r>
                <a:rPr lang="en-US"/>
                <a:t>Xây dựng quy trình bảo dưỡng, sửa chữa: các bước triển khai công việc, người thực hiện, người giám sát, thống kê,…</a:t>
              </a:r>
            </a:p>
          </p:txBody>
        </p:sp>
      </p:grpSp>
      <p:grpSp>
        <p:nvGrpSpPr>
          <p:cNvPr id="13" name="Diagram group"/>
          <p:cNvGrpSpPr/>
          <p:nvPr/>
        </p:nvGrpSpPr>
        <p:grpSpPr>
          <a:xfrm>
            <a:off x="3154680" y="1295400"/>
            <a:ext cx="3246120" cy="3246120"/>
            <a:chOff x="748931" y="2096452"/>
            <a:chExt cx="3246120" cy="3246120"/>
          </a:xfrm>
          <a:scene3d>
            <a:camera prst="isometricOffAxis2Left" zoom="95000"/>
            <a:lightRig rig="flat" dir="t"/>
          </a:scene3d>
        </p:grpSpPr>
        <p:grpSp>
          <p:nvGrpSpPr>
            <p:cNvPr id="15" name="Group 14"/>
            <p:cNvGrpSpPr/>
            <p:nvPr/>
          </p:nvGrpSpPr>
          <p:grpSpPr>
            <a:xfrm>
              <a:off x="748931" y="2096452"/>
              <a:ext cx="3246120" cy="3246120"/>
              <a:chOff x="748931" y="2096452"/>
              <a:chExt cx="3246120" cy="3246120"/>
            </a:xfrm>
          </p:grpSpPr>
          <p:sp>
            <p:nvSpPr>
              <p:cNvPr id="16" name="Oval 15"/>
              <p:cNvSpPr/>
              <p:nvPr/>
            </p:nvSpPr>
            <p:spPr>
              <a:xfrm>
                <a:off x="748931" y="2096452"/>
                <a:ext cx="3246120" cy="3246120"/>
              </a:xfrm>
              <a:prstGeom prst="ellipse">
                <a:avLst/>
              </a:prstGeom>
              <a:solidFill>
                <a:srgbClr val="0000FF">
                  <a:alpha val="50000"/>
                </a:srgb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sp>
          <p:sp>
            <p:nvSpPr>
              <p:cNvPr id="17" name="Oval 4"/>
              <p:cNvSpPr txBox="1"/>
              <p:nvPr/>
            </p:nvSpPr>
            <p:spPr>
              <a:xfrm>
                <a:off x="1054607" y="2935033"/>
                <a:ext cx="1947672" cy="1785366"/>
              </a:xfrm>
              <a:prstGeom prst="rect">
                <a:avLst/>
              </a:prstGeom>
              <a:sp3d/>
            </p:spPr>
            <p:style>
              <a:lnRef idx="0">
                <a:scrgbClr r="0" g="0" b="0"/>
              </a:lnRef>
              <a:fillRef idx="0">
                <a:scrgbClr r="0" g="0" b="0"/>
              </a:fillRef>
              <a:effectRef idx="0">
                <a:scrgbClr r="0" g="0" b="0"/>
              </a:effectRef>
              <a:fontRef idx="minor">
                <a:schemeClr val="tx1"/>
              </a:fontRef>
            </p:style>
            <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r>
                  <a:rPr lang="en-US" sz="2900" kern="1200" smtClean="0"/>
                  <a:t>Xây dựng quy trình bảo dưỡng, sửa chữa</a:t>
                </a:r>
                <a:endParaRPr lang="en-US" sz="2900" kern="1200"/>
              </a:p>
            </p:txBody>
          </p:sp>
        </p:grpSp>
      </p:grpSp>
    </p:spTree>
    <p:extLst>
      <p:ext uri="{BB962C8B-B14F-4D97-AF65-F5344CB8AC3E}">
        <p14:creationId xmlns:p14="http://schemas.microsoft.com/office/powerpoint/2010/main" val="9431067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1846" y="152400"/>
            <a:ext cx="8024954"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3.2.4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bảo trì bảo dưỡng máy móc thiết bị</a:t>
            </a:r>
          </a:p>
        </p:txBody>
      </p:sp>
      <p:grpSp>
        <p:nvGrpSpPr>
          <p:cNvPr id="14" name="Group 13"/>
          <p:cNvGrpSpPr/>
          <p:nvPr/>
        </p:nvGrpSpPr>
        <p:grpSpPr>
          <a:xfrm>
            <a:off x="381000" y="2819399"/>
            <a:ext cx="8305800" cy="2895601"/>
            <a:chOff x="6400534" y="2643462"/>
            <a:chExt cx="2208618" cy="1766895"/>
          </a:xfrm>
        </p:grpSpPr>
        <p:sp>
          <p:nvSpPr>
            <p:cNvPr id="15" name="Rounded Rectangle 14"/>
            <p:cNvSpPr/>
            <p:nvPr/>
          </p:nvSpPr>
          <p:spPr>
            <a:xfrm>
              <a:off x="6400534" y="2643462"/>
              <a:ext cx="2208618" cy="1766895"/>
            </a:xfrm>
            <a:prstGeom prst="roundRect">
              <a:avLst>
                <a:gd name="adj" fmla="val 10000"/>
              </a:avLst>
            </a:pr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Rounded Rectangle 4"/>
            <p:cNvSpPr txBox="1"/>
            <p:nvPr/>
          </p:nvSpPr>
          <p:spPr>
            <a:xfrm>
              <a:off x="6452285" y="269521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1066800">
                <a:lnSpc>
                  <a:spcPct val="90000"/>
                </a:lnSpc>
                <a:spcAft>
                  <a:spcPct val="35000"/>
                </a:spcAft>
              </a:pPr>
              <a:r>
                <a:rPr lang="en-US"/>
                <a:t>Lập kế hoạch cho các thiết bị sống còn và quan trọng với các loại hình bảo dưỡng như đại tu, trung tu, tiểu tu. Việc lựa chọn loại hình bảo dưỡng nào phụ thuộc vào số giờ chạy máy, thời gian sửa chữa trước đó, tình hình thực tế về hoạt động của máy, khuyến cáo của nhà sản xuất,… </a:t>
              </a:r>
              <a:endParaRPr lang="en-US" sz="2400" i="0" kern="1200">
                <a:latin typeface="Times New Roman" panose="02020603050405020304" pitchFamily="18" charset="0"/>
                <a:cs typeface="Times New Roman" panose="02020603050405020304" pitchFamily="18" charset="0"/>
              </a:endParaRPr>
            </a:p>
          </p:txBody>
        </p:sp>
      </p:grpSp>
      <p:grpSp>
        <p:nvGrpSpPr>
          <p:cNvPr id="17" name="Group 16"/>
          <p:cNvGrpSpPr/>
          <p:nvPr/>
        </p:nvGrpSpPr>
        <p:grpSpPr>
          <a:xfrm>
            <a:off x="15433" y="799189"/>
            <a:ext cx="2208618" cy="1766895"/>
            <a:chOff x="6400534" y="2643462"/>
            <a:chExt cx="2208618" cy="1766895"/>
          </a:xfrm>
        </p:grpSpPr>
        <p:sp>
          <p:nvSpPr>
            <p:cNvPr id="18" name="Rounded Rectangle 17"/>
            <p:cNvSpPr/>
            <p:nvPr/>
          </p:nvSpPr>
          <p:spPr>
            <a:xfrm>
              <a:off x="6400534" y="2643462"/>
              <a:ext cx="2208618" cy="1766895"/>
            </a:xfrm>
            <a:prstGeom prst="roundRect">
              <a:avLst>
                <a:gd name="adj" fmla="val 10000"/>
              </a:avLst>
            </a:prstGeom>
            <a:solidFill>
              <a:schemeClr val="accent5">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Rounded Rectangle 4"/>
            <p:cNvSpPr txBox="1"/>
            <p:nvPr/>
          </p:nvSpPr>
          <p:spPr>
            <a:xfrm>
              <a:off x="6452285" y="2695213"/>
              <a:ext cx="2105116" cy="16633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en-US" sz="2400" b="1" i="1" kern="1200" smtClean="0"/>
                <a:t>Lập kế hoạch bảo dưỡng định kỳ</a:t>
              </a:r>
              <a:endParaRPr lang="en-US" sz="2400" i="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3575479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6575839" cy="523220"/>
          </a:xfrm>
          <a:prstGeom prst="rect">
            <a:avLst/>
          </a:prstGeom>
        </p:spPr>
        <p:txBody>
          <a:bodyPr wrap="none">
            <a:spAutoFit/>
          </a:bodyPr>
          <a:lstStyle/>
          <a:p>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lang="en-US" b="1">
                <a:solidFill>
                  <a:schemeClr val="accent1">
                    <a:lumMod val="50000"/>
                  </a:schemeClr>
                </a:solidFill>
                <a:latin typeface="Times New Roman" panose="02020603050405020304" pitchFamily="18" charset="0"/>
                <a:cs typeface="Times New Roman" panose="02020603050405020304" pitchFamily="18" charset="0"/>
              </a:rPr>
              <a:t>Quy trình vệ sinh máy móc thiết bị</a:t>
            </a:r>
          </a:p>
        </p:txBody>
      </p:sp>
      <p:graphicFrame>
        <p:nvGraphicFramePr>
          <p:cNvPr id="16" name="Diagram 15"/>
          <p:cNvGraphicFramePr/>
          <p:nvPr>
            <p:extLst>
              <p:ext uri="{D42A27DB-BD31-4B8C-83A1-F6EECF244321}">
                <p14:modId xmlns:p14="http://schemas.microsoft.com/office/powerpoint/2010/main" val="2083352327"/>
              </p:ext>
            </p:extLst>
          </p:nvPr>
        </p:nvGraphicFramePr>
        <p:xfrm>
          <a:off x="914400" y="1295400"/>
          <a:ext cx="7239000" cy="5334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97636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pSp>
        <p:nvGrpSpPr>
          <p:cNvPr id="20" name="Group 19"/>
          <p:cNvGrpSpPr/>
          <p:nvPr/>
        </p:nvGrpSpPr>
        <p:grpSpPr>
          <a:xfrm>
            <a:off x="64751" y="1216025"/>
            <a:ext cx="1717848" cy="1717848"/>
            <a:chOff x="2760575" y="3142"/>
            <a:chExt cx="1717848" cy="1717848"/>
          </a:xfrm>
        </p:grpSpPr>
        <p:sp>
          <p:nvSpPr>
            <p:cNvPr id="21" name="Oval 20"/>
            <p:cNvSpPr/>
            <p:nvPr/>
          </p:nvSpPr>
          <p:spPr>
            <a:xfrm>
              <a:off x="2760575" y="3142"/>
              <a:ext cx="1717848" cy="1717848"/>
            </a:xfrm>
            <a:prstGeom prst="ellipse">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Oval 4"/>
            <p:cNvSpPr txBox="1"/>
            <p:nvPr/>
          </p:nvSpPr>
          <p:spPr>
            <a:xfrm>
              <a:off x="3012148" y="254715"/>
              <a:ext cx="1214702" cy="12147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Chuẩn bị</a:t>
              </a:r>
              <a:endParaRPr lang="en-US" sz="2800" kern="1200">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381000" y="3047999"/>
            <a:ext cx="8305800" cy="1676401"/>
            <a:chOff x="6400534" y="2643462"/>
            <a:chExt cx="2208618" cy="1766895"/>
          </a:xfrm>
          <a:solidFill>
            <a:schemeClr val="accent1">
              <a:lumMod val="75000"/>
            </a:schemeClr>
          </a:solidFill>
        </p:grpSpPr>
        <p:sp>
          <p:nvSpPr>
            <p:cNvPr id="24" name="Rounded Rectangle 23"/>
            <p:cNvSpPr/>
            <p:nvPr/>
          </p:nvSpPr>
          <p:spPr>
            <a:xfrm>
              <a:off x="6400534" y="2643462"/>
              <a:ext cx="2208618" cy="1766895"/>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Rounded Rectangle 4"/>
            <p:cNvSpPr txBox="1"/>
            <p:nvPr/>
          </p:nvSpPr>
          <p:spPr>
            <a:xfrm>
              <a:off x="6452285" y="2695213"/>
              <a:ext cx="2105116" cy="166339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algn="ctr"/>
              <a:r>
                <a:rPr lang="en-US"/>
                <a:t>Chuẩn bị: khảo sát hiện trạng nhà xưởng, lên kế hoạch vệ sinh, vận chuyển hóa chất, trang thiết bị và dụng cụ cần thiết.</a:t>
              </a:r>
            </a:p>
          </p:txBody>
        </p:sp>
      </p:grpSp>
    </p:spTree>
    <p:extLst>
      <p:ext uri="{BB962C8B-B14F-4D97-AF65-F5344CB8AC3E}">
        <p14:creationId xmlns:p14="http://schemas.microsoft.com/office/powerpoint/2010/main" val="36426283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pSp>
        <p:nvGrpSpPr>
          <p:cNvPr id="23" name="Group 22"/>
          <p:cNvGrpSpPr/>
          <p:nvPr/>
        </p:nvGrpSpPr>
        <p:grpSpPr>
          <a:xfrm>
            <a:off x="17487" y="3027278"/>
            <a:ext cx="9091788" cy="3754522"/>
            <a:chOff x="6400534" y="2643462"/>
            <a:chExt cx="2208618" cy="1766895"/>
          </a:xfrm>
          <a:solidFill>
            <a:srgbClr val="CC6600"/>
          </a:solidFill>
        </p:grpSpPr>
        <p:sp>
          <p:nvSpPr>
            <p:cNvPr id="24" name="Rounded Rectangle 23"/>
            <p:cNvSpPr/>
            <p:nvPr/>
          </p:nvSpPr>
          <p:spPr>
            <a:xfrm>
              <a:off x="6400534" y="2643462"/>
              <a:ext cx="2208618" cy="1766895"/>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Rounded Rectangle 4"/>
            <p:cNvSpPr txBox="1"/>
            <p:nvPr/>
          </p:nvSpPr>
          <p:spPr>
            <a:xfrm>
              <a:off x="6452285" y="2695214"/>
              <a:ext cx="2105116" cy="166339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r>
                <a:rPr lang="en-US"/>
                <a:t>Vệ sinh máy móc, thiết bị: là công việc phức tạp, có yêu cầu cao nên đòi hỏi người thực hiện phải đặc biệt cẩn thận, tỉ mỉ. Theo đó, khi thực hiện, đầu tiên bạn dùng chổi quét bụi, khăn và hóa chất để làm sạch máy móc, dây điện,… Sau đó, bạn dùng khăn lau khô từng góc cạnh, khe kẽ máy móc. Khi thực hiện vệ sinh người dùng chú ý làm sạch theo đúng quy trình từ trên xuống dưới, từ trong ra ngoài.</a:t>
              </a:r>
            </a:p>
          </p:txBody>
        </p:sp>
      </p:grpSp>
      <p:grpSp>
        <p:nvGrpSpPr>
          <p:cNvPr id="26" name="Group 25"/>
          <p:cNvGrpSpPr/>
          <p:nvPr/>
        </p:nvGrpSpPr>
        <p:grpSpPr>
          <a:xfrm>
            <a:off x="88865" y="1177752"/>
            <a:ext cx="1717848" cy="1717848"/>
            <a:chOff x="4844733" y="3613009"/>
            <a:chExt cx="1717848" cy="1717848"/>
          </a:xfrm>
        </p:grpSpPr>
        <p:sp>
          <p:nvSpPr>
            <p:cNvPr id="27" name="Oval 26"/>
            <p:cNvSpPr/>
            <p:nvPr/>
          </p:nvSpPr>
          <p:spPr>
            <a:xfrm>
              <a:off x="4844733" y="3613009"/>
              <a:ext cx="1717848" cy="1717848"/>
            </a:xfrm>
            <a:prstGeom prst="ellipse">
              <a:avLst/>
            </a:prstGeom>
            <a:solidFill>
              <a:srgbClr val="CC66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8" name="Oval 4"/>
            <p:cNvSpPr txBox="1"/>
            <p:nvPr/>
          </p:nvSpPr>
          <p:spPr>
            <a:xfrm>
              <a:off x="5096306" y="3864582"/>
              <a:ext cx="1214702" cy="12147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Vệ sinh máy móc, thiết bị</a:t>
              </a:r>
              <a:endParaRPr lang="en-US" sz="240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0760342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pSp>
        <p:nvGrpSpPr>
          <p:cNvPr id="23" name="Group 22"/>
          <p:cNvGrpSpPr/>
          <p:nvPr/>
        </p:nvGrpSpPr>
        <p:grpSpPr>
          <a:xfrm>
            <a:off x="381000" y="3505199"/>
            <a:ext cx="8305800" cy="1676401"/>
            <a:chOff x="6400534" y="2643462"/>
            <a:chExt cx="2208618" cy="1766895"/>
          </a:xfrm>
          <a:solidFill>
            <a:srgbClr val="FFC000"/>
          </a:solidFill>
        </p:grpSpPr>
        <p:sp>
          <p:nvSpPr>
            <p:cNvPr id="24" name="Rounded Rectangle 23"/>
            <p:cNvSpPr/>
            <p:nvPr/>
          </p:nvSpPr>
          <p:spPr>
            <a:xfrm>
              <a:off x="6400534" y="2643462"/>
              <a:ext cx="2208618" cy="1766895"/>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Rounded Rectangle 4"/>
            <p:cNvSpPr txBox="1"/>
            <p:nvPr/>
          </p:nvSpPr>
          <p:spPr>
            <a:xfrm>
              <a:off x="6452285" y="2695213"/>
              <a:ext cx="2105116" cy="166339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a:r>
                <a:rPr lang="en-US"/>
                <a:t>Vệ sinh mái, trần, tường, sàn,… nhà xưởng để đảm bảo loại bỏ hoàn toàn bụi bẩn trong không gian, tránh bụi bẩn bám lại máy móc.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26" name="Group 25"/>
          <p:cNvGrpSpPr/>
          <p:nvPr/>
        </p:nvGrpSpPr>
        <p:grpSpPr>
          <a:xfrm>
            <a:off x="55476" y="1371600"/>
            <a:ext cx="1925724" cy="1905000"/>
            <a:chOff x="676418" y="3613009"/>
            <a:chExt cx="1717848" cy="1717848"/>
          </a:xfrm>
        </p:grpSpPr>
        <p:sp>
          <p:nvSpPr>
            <p:cNvPr id="27" name="Oval 26"/>
            <p:cNvSpPr/>
            <p:nvPr/>
          </p:nvSpPr>
          <p:spPr>
            <a:xfrm>
              <a:off x="676418" y="3613009"/>
              <a:ext cx="1717848" cy="171784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8" name="Oval 4"/>
            <p:cNvSpPr txBox="1"/>
            <p:nvPr/>
          </p:nvSpPr>
          <p:spPr>
            <a:xfrm>
              <a:off x="927991" y="3864582"/>
              <a:ext cx="1214702" cy="12147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t>Vệ sinh mái, trần, tường, sàn,… </a:t>
              </a:r>
              <a:endParaRPr lang="en-US" sz="240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3778762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52463"/>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aphicFrame>
        <p:nvGraphicFramePr>
          <p:cNvPr id="30" name="Diagram 29"/>
          <p:cNvGraphicFramePr/>
          <p:nvPr>
            <p:extLst>
              <p:ext uri="{D42A27DB-BD31-4B8C-83A1-F6EECF244321}">
                <p14:modId xmlns:p14="http://schemas.microsoft.com/office/powerpoint/2010/main" val="1792485294"/>
              </p:ext>
            </p:extLst>
          </p:nvPr>
        </p:nvGraphicFramePr>
        <p:xfrm>
          <a:off x="1295400" y="2362200"/>
          <a:ext cx="7748549"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0" name="Diagram group"/>
          <p:cNvGrpSpPr/>
          <p:nvPr/>
        </p:nvGrpSpPr>
        <p:grpSpPr>
          <a:xfrm>
            <a:off x="0" y="1219200"/>
            <a:ext cx="1731734" cy="1818708"/>
            <a:chOff x="4688962" y="4704359"/>
            <a:chExt cx="986857" cy="986857"/>
          </a:xfrm>
          <a:scene3d>
            <a:camera prst="isometricOffAxis2Left" zoom="95000"/>
            <a:lightRig rig="flat" dir="t"/>
          </a:scene3d>
        </p:grpSpPr>
        <p:grpSp>
          <p:nvGrpSpPr>
            <p:cNvPr id="21" name="Group 20"/>
            <p:cNvGrpSpPr/>
            <p:nvPr/>
          </p:nvGrpSpPr>
          <p:grpSpPr>
            <a:xfrm>
              <a:off x="4688962" y="4704359"/>
              <a:ext cx="986857" cy="986857"/>
              <a:chOff x="4688962" y="4704359"/>
              <a:chExt cx="986857" cy="986857"/>
            </a:xfrm>
          </p:grpSpPr>
          <p:sp>
            <p:nvSpPr>
              <p:cNvPr id="22" name="Oval 21"/>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9"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200" b="1" i="0" u="none" strike="noStrike" kern="1200" cap="none" spc="0" normalizeH="0" baseline="0" noProof="0" smtClean="0">
                    <a:ln>
                      <a:noFill/>
                    </a:ln>
                    <a:solidFill>
                      <a:srgbClr val="FFFFFF"/>
                    </a:solidFill>
                    <a:effectLst/>
                    <a:uLnTx/>
                    <a:uFillTx/>
                    <a:latin typeface="Arial"/>
                    <a:ea typeface="+mn-ea"/>
                    <a:cs typeface="Arial"/>
                  </a:rPr>
                  <a:t>Lưu</a:t>
                </a:r>
                <a:r>
                  <a:rPr kumimoji="0" lang="en-US" sz="3200" b="1" i="0" u="none" strike="noStrike" kern="1200" cap="none" spc="0" normalizeH="0" noProof="0" smtClean="0">
                    <a:ln>
                      <a:noFill/>
                    </a:ln>
                    <a:solidFill>
                      <a:srgbClr val="FFFFFF"/>
                    </a:solidFill>
                    <a:effectLst/>
                    <a:uLnTx/>
                    <a:uFillTx/>
                    <a:latin typeface="Arial"/>
                    <a:ea typeface="+mn-ea"/>
                    <a:cs typeface="Arial"/>
                  </a:rPr>
                  <a:t> ý</a:t>
                </a:r>
                <a:endParaRPr kumimoji="0" lang="en-US" sz="3200" b="0" i="0" u="none" strike="noStrike" kern="1200" cap="none" spc="0" normalizeH="0" baseline="0" noProof="0">
                  <a:ln>
                    <a:noFill/>
                  </a:ln>
                  <a:solidFill>
                    <a:srgbClr val="FFFFFF"/>
                  </a:solidFill>
                  <a:effectLst/>
                  <a:uLnTx/>
                  <a:uFillTx/>
                  <a:latin typeface="Arial"/>
                  <a:ea typeface="+mn-ea"/>
                  <a:cs typeface="Arial"/>
                </a:endParaRPr>
              </a:p>
            </p:txBody>
          </p:sp>
        </p:grpSp>
      </p:grpSp>
    </p:spTree>
    <p:extLst>
      <p:ext uri="{BB962C8B-B14F-4D97-AF65-F5344CB8AC3E}">
        <p14:creationId xmlns:p14="http://schemas.microsoft.com/office/powerpoint/2010/main" val="40423919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circle(in)">
                                      <p:cBhvr>
                                        <p:cTn id="7"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0"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aphicFrame>
        <p:nvGraphicFramePr>
          <p:cNvPr id="30" name="Diagram 29"/>
          <p:cNvGraphicFramePr/>
          <p:nvPr>
            <p:extLst>
              <p:ext uri="{D42A27DB-BD31-4B8C-83A1-F6EECF244321}">
                <p14:modId xmlns:p14="http://schemas.microsoft.com/office/powerpoint/2010/main" val="3353830899"/>
              </p:ext>
            </p:extLst>
          </p:nvPr>
        </p:nvGraphicFramePr>
        <p:xfrm>
          <a:off x="0" y="675620"/>
          <a:ext cx="6858000" cy="167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286000" y="2542604"/>
            <a:ext cx="4572000" cy="1772793"/>
          </a:xfrm>
          <a:prstGeom prst="rect">
            <a:avLst/>
          </a:prstGeom>
        </p:spPr>
        <p:txBody>
          <a:bodyPr>
            <a:spAutoFit/>
          </a:bodyPr>
          <a:lstStyle/>
          <a:p>
            <a:pPr algn="just">
              <a:lnSpc>
                <a:spcPct val="130000"/>
              </a:lnSpc>
              <a:spcBef>
                <a:spcPts val="300"/>
              </a:spcBef>
              <a:spcAft>
                <a:spcPts val="0"/>
              </a:spcAft>
            </a:pPr>
            <a:r>
              <a:rPr lang="en-US">
                <a:latin typeface="Times New Roman" panose="02020603050405020304" pitchFamily="18" charset="0"/>
                <a:ea typeface="Times New Roman" panose="02020603050405020304" pitchFamily="18" charset="0"/>
              </a:rPr>
              <a:t>Thiết bị: cần sử dụng máy móc vệ sinh đảm bảo an toàn cho nhân viên.</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836199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aphicFrame>
        <p:nvGraphicFramePr>
          <p:cNvPr id="30" name="Diagram 29"/>
          <p:cNvGraphicFramePr/>
          <p:nvPr>
            <p:extLst>
              <p:ext uri="{D42A27DB-BD31-4B8C-83A1-F6EECF244321}">
                <p14:modId xmlns:p14="http://schemas.microsoft.com/office/powerpoint/2010/main" val="124354803"/>
              </p:ext>
            </p:extLst>
          </p:nvPr>
        </p:nvGraphicFramePr>
        <p:xfrm>
          <a:off x="0" y="675620"/>
          <a:ext cx="6858000" cy="167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286000" y="2542604"/>
            <a:ext cx="4572000" cy="3108543"/>
          </a:xfrm>
          <a:prstGeom prst="rect">
            <a:avLst/>
          </a:prstGeom>
        </p:spPr>
        <p:txBody>
          <a:bodyPr>
            <a:spAutoFit/>
          </a:bodyPr>
          <a:lstStyle/>
          <a:p>
            <a:pPr algn="just"/>
            <a:r>
              <a:rPr lang="en-US">
                <a:latin typeface="Times New Roman" panose="02020603050405020304" pitchFamily="18" charset="0"/>
                <a:cs typeface="Times New Roman" panose="02020603050405020304" pitchFamily="18" charset="0"/>
              </a:rPr>
              <a:t>Hóa chất: nên sử dụng hóa chất chuyên dụng làm sạch máy móc – đảm bảo độ an toàn cho máy móc hoạt động ở trạng thái tốt nhất và không gây nguy hiểm cho người sử dụng.</a:t>
            </a:r>
          </a:p>
        </p:txBody>
      </p:sp>
    </p:spTree>
    <p:extLst>
      <p:ext uri="{BB962C8B-B14F-4D97-AF65-F5344CB8AC3E}">
        <p14:creationId xmlns:p14="http://schemas.microsoft.com/office/powerpoint/2010/main" val="40270252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52400"/>
            <a:ext cx="6575839"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3.2.5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vệ sinh máy móc thiết bị</a:t>
            </a:r>
          </a:p>
        </p:txBody>
      </p:sp>
      <p:graphicFrame>
        <p:nvGraphicFramePr>
          <p:cNvPr id="30" name="Diagram 29"/>
          <p:cNvGraphicFramePr/>
          <p:nvPr>
            <p:extLst>
              <p:ext uri="{D42A27DB-BD31-4B8C-83A1-F6EECF244321}">
                <p14:modId xmlns:p14="http://schemas.microsoft.com/office/powerpoint/2010/main" val="4127586395"/>
              </p:ext>
            </p:extLst>
          </p:nvPr>
        </p:nvGraphicFramePr>
        <p:xfrm>
          <a:off x="0" y="675620"/>
          <a:ext cx="6858000" cy="167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286000" y="2542604"/>
            <a:ext cx="4572000" cy="3970318"/>
          </a:xfrm>
          <a:prstGeom prst="rect">
            <a:avLst/>
          </a:prstGeom>
        </p:spPr>
        <p:txBody>
          <a:bodyPr>
            <a:spAutoFit/>
          </a:bodyPr>
          <a:lstStyle/>
          <a:p>
            <a:pPr lvl="0" algn="just"/>
            <a:r>
              <a:rPr lang="en-US">
                <a:latin typeface="Times New Roman" panose="02020603050405020304" pitchFamily="18" charset="0"/>
                <a:cs typeface="Times New Roman" panose="02020603050405020304" pitchFamily="18" charset="0"/>
              </a:rPr>
              <a:t>Nhân viên thực hiện: cần phải có kinh nghiệm, nắm vững quy trình vệ sinh máy móc nhà xưởng. Đồng thời, nhân viên cần phải được trang bị đầy đủ đồ bảo hộ lao động theo tiêu chuẩn như: giày dép, găng tay, mũ bảo hộ, dụng cụ làm sạch,…</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80281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848380"/>
            <a:ext cx="664156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3.2.6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sửa</a:t>
            </a:r>
            <a:r>
              <a:rPr kumimoji="0" lang="en-US"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chữa</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máy móc thiết bị</a:t>
            </a:r>
          </a:p>
        </p:txBody>
      </p:sp>
      <p:graphicFrame>
        <p:nvGraphicFramePr>
          <p:cNvPr id="5" name="Diagram 4"/>
          <p:cNvGraphicFramePr/>
          <p:nvPr>
            <p:extLst>
              <p:ext uri="{D42A27DB-BD31-4B8C-83A1-F6EECF244321}">
                <p14:modId xmlns:p14="http://schemas.microsoft.com/office/powerpoint/2010/main" val="3997538072"/>
              </p:ext>
            </p:extLst>
          </p:nvPr>
        </p:nvGraphicFramePr>
        <p:xfrm>
          <a:off x="228600" y="1147762"/>
          <a:ext cx="8686800" cy="5710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656799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85800"/>
            <a:ext cx="664156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3.2.6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sửa chữa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máy móc thiết bị</a:t>
            </a:r>
          </a:p>
        </p:txBody>
      </p:sp>
      <p:sp>
        <p:nvSpPr>
          <p:cNvPr id="2" name="Rectangle 1"/>
          <p:cNvSpPr/>
          <p:nvPr/>
        </p:nvSpPr>
        <p:spPr>
          <a:xfrm>
            <a:off x="3657600" y="1542395"/>
            <a:ext cx="4572000" cy="4401205"/>
          </a:xfrm>
          <a:prstGeom prst="rect">
            <a:avLst/>
          </a:prstGeom>
        </p:spPr>
        <p:txBody>
          <a:bodyPr>
            <a:spAutoFit/>
          </a:bodyPr>
          <a:lstStyle/>
          <a:p>
            <a:pPr algn="just">
              <a:spcAft>
                <a:spcPts val="0"/>
              </a:spcAft>
            </a:pPr>
            <a:r>
              <a:rPr lang="en-US">
                <a:latin typeface="Times New Roman" panose="02020603050405020304" pitchFamily="18" charset="0"/>
                <a:ea typeface="Times New Roman" panose="02020603050405020304" pitchFamily="18" charset="0"/>
              </a:rPr>
              <a:t>Nhu cầu sửa chữa máy móc, thiết bị có thể phát sinh trong các trường hợp như: do người sử dụng phát hiện hoặc do người khác phát hiện (báo ngay cho người sử dụng biết). Khi có nhu cầu sửa chữa thiết bị, người đề nghị cần lập phiếu yêu cầu sửa chữa theo đúng quy định.</a:t>
            </a:r>
            <a:endParaRPr lang="en-US" sz="2400">
              <a:effectLst/>
              <a:latin typeface="Times New Roman" panose="02020603050405020304" pitchFamily="18" charset="0"/>
              <a:ea typeface="Times New Roman" panose="02020603050405020304" pitchFamily="18" charset="0"/>
            </a:endParaRPr>
          </a:p>
        </p:txBody>
      </p:sp>
      <p:grpSp>
        <p:nvGrpSpPr>
          <p:cNvPr id="16" name="Group 15"/>
          <p:cNvGrpSpPr/>
          <p:nvPr/>
        </p:nvGrpSpPr>
        <p:grpSpPr>
          <a:xfrm>
            <a:off x="52212" y="1506706"/>
            <a:ext cx="2114438" cy="2537326"/>
            <a:chOff x="3515" y="1586455"/>
            <a:chExt cx="2114438" cy="2537326"/>
          </a:xfrm>
          <a:scene3d>
            <a:camera prst="orthographicFront"/>
            <a:lightRig rig="flat" dir="t"/>
          </a:scene3d>
        </p:grpSpPr>
        <p:sp>
          <p:nvSpPr>
            <p:cNvPr id="23" name="Rounded Rectangle 22"/>
            <p:cNvSpPr/>
            <p:nvPr/>
          </p:nvSpPr>
          <p:spPr>
            <a:xfrm>
              <a:off x="3515" y="1586455"/>
              <a:ext cx="2114438" cy="2537326"/>
            </a:xfrm>
            <a:prstGeom prst="roundRect">
              <a:avLst>
                <a:gd name="adj" fmla="val 5000"/>
              </a:avLst>
            </a:prstGeom>
            <a:solidFill>
              <a:srgbClr val="CC6600"/>
            </a:solidFill>
            <a:sp3d prstMaterial="plastic">
              <a:bevelT w="120900" h="88900"/>
              <a:bevelB w="88900" h="31750" prst="angle"/>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4" name="Rounded Rectangle 4"/>
            <p:cNvSpPr txBox="1"/>
            <p:nvPr/>
          </p:nvSpPr>
          <p:spPr>
            <a:xfrm rot="16200000">
              <a:off x="-825344" y="2415315"/>
              <a:ext cx="2080607" cy="42288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p:txBody>
        </p:sp>
      </p:grpSp>
      <p:grpSp>
        <p:nvGrpSpPr>
          <p:cNvPr id="20" name="Group 19"/>
          <p:cNvGrpSpPr/>
          <p:nvPr/>
        </p:nvGrpSpPr>
        <p:grpSpPr>
          <a:xfrm>
            <a:off x="475099" y="1506706"/>
            <a:ext cx="1575256" cy="2537326"/>
            <a:chOff x="426402" y="1586455"/>
            <a:chExt cx="1575256" cy="2537326"/>
          </a:xfrm>
          <a:scene3d>
            <a:camera prst="orthographicFront"/>
            <a:lightRig rig="flat" dir="t"/>
          </a:scene3d>
        </p:grpSpPr>
        <p:sp>
          <p:nvSpPr>
            <p:cNvPr id="21" name="Rectangle 20"/>
            <p:cNvSpPr/>
            <p:nvPr/>
          </p:nvSpPr>
          <p:spPr>
            <a:xfrm>
              <a:off x="426402" y="1586455"/>
              <a:ext cx="1575256" cy="2537326"/>
            </a:xfrm>
            <a:prstGeom prst="rect">
              <a:avLst/>
            </a:prstGeom>
            <a:noFill/>
            <a:ln>
              <a:noFill/>
            </a:ln>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426402" y="1586455"/>
              <a:ext cx="1575256" cy="253732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Viết phiếu yêu cầu sửa chữa</a:t>
              </a:r>
              <a:endParaRPr lang="en-US" sz="3300" kern="1200"/>
            </a:p>
          </p:txBody>
        </p:sp>
      </p:grpSp>
    </p:spTree>
    <p:extLst>
      <p:ext uri="{BB962C8B-B14F-4D97-AF65-F5344CB8AC3E}">
        <p14:creationId xmlns:p14="http://schemas.microsoft.com/office/powerpoint/2010/main" val="27972940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85800"/>
            <a:ext cx="664156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3.2.6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sửa chữa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máy móc thiết bị</a:t>
            </a:r>
          </a:p>
        </p:txBody>
      </p:sp>
      <p:sp>
        <p:nvSpPr>
          <p:cNvPr id="2" name="Rectangle 1"/>
          <p:cNvSpPr/>
          <p:nvPr/>
        </p:nvSpPr>
        <p:spPr>
          <a:xfrm>
            <a:off x="3657600" y="1542395"/>
            <a:ext cx="4572000" cy="3108543"/>
          </a:xfrm>
          <a:prstGeom prst="rect">
            <a:avLst/>
          </a:prstGeom>
        </p:spPr>
        <p:txBody>
          <a:bodyPr>
            <a:spAutoFit/>
          </a:bodyPr>
          <a:lstStyle/>
          <a:p>
            <a:pPr algn="just"/>
            <a:r>
              <a:rPr lang="en-US">
                <a:latin typeface="Times New Roman" panose="02020603050405020304" pitchFamily="18" charset="0"/>
                <a:cs typeface="Times New Roman" panose="02020603050405020304" pitchFamily="18" charset="0"/>
              </a:rPr>
              <a:t>Các trưởng, phó bộ phận xem xét thiết bị hư hỏng, mức độ hỏng, lý do hư hỏng, sửa chữa hoặc bổ sung các nội dung trong phiếu yêu cầu sửa chữa, xác nhận và chuyển lại cho người yêu cầu.</a:t>
            </a:r>
          </a:p>
        </p:txBody>
      </p:sp>
      <p:grpSp>
        <p:nvGrpSpPr>
          <p:cNvPr id="22" name="Group 21"/>
          <p:cNvGrpSpPr/>
          <p:nvPr/>
        </p:nvGrpSpPr>
        <p:grpSpPr>
          <a:xfrm>
            <a:off x="152400" y="1501274"/>
            <a:ext cx="2114438" cy="2537326"/>
            <a:chOff x="2191958" y="1586455"/>
            <a:chExt cx="2114438" cy="2537326"/>
          </a:xfrm>
          <a:scene3d>
            <a:camera prst="orthographicFront"/>
            <a:lightRig rig="flat" dir="t"/>
          </a:scene3d>
        </p:grpSpPr>
        <p:sp>
          <p:nvSpPr>
            <p:cNvPr id="26" name="Rounded Rectangle 25"/>
            <p:cNvSpPr/>
            <p:nvPr/>
          </p:nvSpPr>
          <p:spPr>
            <a:xfrm>
              <a:off x="2191958" y="1586455"/>
              <a:ext cx="2114438" cy="2537326"/>
            </a:xfrm>
            <a:prstGeom prst="roundRect">
              <a:avLst>
                <a:gd name="adj" fmla="val 5000"/>
              </a:avLst>
            </a:prstGeom>
            <a:solidFill>
              <a:srgbClr val="00B050"/>
            </a:solidFill>
            <a:sp3d prstMaterial="plastic">
              <a:bevelT w="120900" h="88900"/>
              <a:bevelB w="88900" h="31750" prst="angle"/>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7" name="Rounded Rectangle 4"/>
            <p:cNvSpPr txBox="1"/>
            <p:nvPr/>
          </p:nvSpPr>
          <p:spPr>
            <a:xfrm rot="16200000">
              <a:off x="1363099" y="2415315"/>
              <a:ext cx="2080607" cy="42288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p:txBody>
        </p:sp>
      </p:grpSp>
      <p:grpSp>
        <p:nvGrpSpPr>
          <p:cNvPr id="23" name="Group 22"/>
          <p:cNvGrpSpPr/>
          <p:nvPr/>
        </p:nvGrpSpPr>
        <p:grpSpPr>
          <a:xfrm>
            <a:off x="575288" y="1501274"/>
            <a:ext cx="1575256" cy="2537326"/>
            <a:chOff x="2614846" y="1586455"/>
            <a:chExt cx="1575256" cy="2537326"/>
          </a:xfrm>
          <a:scene3d>
            <a:camera prst="orthographicFront"/>
            <a:lightRig rig="flat" dir="t"/>
          </a:scene3d>
        </p:grpSpPr>
        <p:sp>
          <p:nvSpPr>
            <p:cNvPr id="24" name="Rectangle 23"/>
            <p:cNvSpPr/>
            <p:nvPr/>
          </p:nvSpPr>
          <p:spPr>
            <a:xfrm>
              <a:off x="2614846" y="1586455"/>
              <a:ext cx="1575256" cy="2537326"/>
            </a:xfrm>
            <a:prstGeom prst="rect">
              <a:avLst/>
            </a:prstGeom>
            <a:noFill/>
            <a:ln>
              <a:noFill/>
            </a:ln>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2614846" y="1586455"/>
              <a:ext cx="1575256" cy="253732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Duyệt cho sửa chữa</a:t>
              </a:r>
              <a:endParaRPr lang="en-US" sz="3300" kern="1200"/>
            </a:p>
          </p:txBody>
        </p:sp>
      </p:grpSp>
    </p:spTree>
    <p:extLst>
      <p:ext uri="{BB962C8B-B14F-4D97-AF65-F5344CB8AC3E}">
        <p14:creationId xmlns:p14="http://schemas.microsoft.com/office/powerpoint/2010/main" val="30905509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85800"/>
            <a:ext cx="664156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3.2.6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sửa chữa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máy móc thiết bị</a:t>
            </a:r>
          </a:p>
        </p:txBody>
      </p:sp>
      <p:sp>
        <p:nvSpPr>
          <p:cNvPr id="2" name="Rectangle 1"/>
          <p:cNvSpPr/>
          <p:nvPr/>
        </p:nvSpPr>
        <p:spPr>
          <a:xfrm>
            <a:off x="3657600" y="1542395"/>
            <a:ext cx="4572000" cy="1815882"/>
          </a:xfrm>
          <a:prstGeom prst="rect">
            <a:avLst/>
          </a:prstGeom>
        </p:spPr>
        <p:txBody>
          <a:bodyPr>
            <a:spAutoFit/>
          </a:bodyPr>
          <a:lstStyle/>
          <a:p>
            <a:pPr algn="just"/>
            <a:r>
              <a:rPr lang="en-US">
                <a:latin typeface="Times New Roman" panose="02020603050405020304" pitchFamily="18" charset="0"/>
                <a:cs typeface="Times New Roman" panose="02020603050405020304" pitchFamily="18" charset="0"/>
              </a:rPr>
              <a:t>Chuyển phiếu cho phòng kỹ thuật để nhân viên kỹ thuật xem xét tình trạng máy móc, thiết bị gặp sự cố.</a:t>
            </a:r>
          </a:p>
        </p:txBody>
      </p:sp>
      <p:grpSp>
        <p:nvGrpSpPr>
          <p:cNvPr id="20" name="Group 19"/>
          <p:cNvGrpSpPr/>
          <p:nvPr/>
        </p:nvGrpSpPr>
        <p:grpSpPr>
          <a:xfrm>
            <a:off x="194650" y="1447800"/>
            <a:ext cx="2114438" cy="2537326"/>
            <a:chOff x="4380402" y="1586455"/>
            <a:chExt cx="2114438" cy="2537326"/>
          </a:xfrm>
          <a:scene3d>
            <a:camera prst="orthographicFront"/>
            <a:lightRig rig="flat" dir="t"/>
          </a:scene3d>
        </p:grpSpPr>
        <p:sp>
          <p:nvSpPr>
            <p:cNvPr id="30" name="Rounded Rectangle 29"/>
            <p:cNvSpPr/>
            <p:nvPr/>
          </p:nvSpPr>
          <p:spPr>
            <a:xfrm>
              <a:off x="4380402" y="1586455"/>
              <a:ext cx="2114438" cy="2537326"/>
            </a:xfrm>
            <a:prstGeom prst="roundRect">
              <a:avLst>
                <a:gd name="adj" fmla="val 5000"/>
              </a:avLst>
            </a:prstGeom>
            <a:solidFill>
              <a:srgbClr val="6666FF"/>
            </a:solidFill>
            <a:sp3d prstMaterial="plastic">
              <a:bevelT w="120900" h="88900"/>
              <a:bevelB w="88900" h="31750" prst="angle"/>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31" name="Rounded Rectangle 4"/>
            <p:cNvSpPr txBox="1"/>
            <p:nvPr/>
          </p:nvSpPr>
          <p:spPr>
            <a:xfrm rot="16200000">
              <a:off x="3551542" y="2415315"/>
              <a:ext cx="2080607" cy="42288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p:txBody>
        </p:sp>
      </p:grpSp>
      <p:grpSp>
        <p:nvGrpSpPr>
          <p:cNvPr id="21" name="Group 20"/>
          <p:cNvGrpSpPr/>
          <p:nvPr/>
        </p:nvGrpSpPr>
        <p:grpSpPr>
          <a:xfrm>
            <a:off x="617538" y="1447800"/>
            <a:ext cx="1575256" cy="2537326"/>
            <a:chOff x="4803290" y="1586455"/>
            <a:chExt cx="1575256" cy="2537326"/>
          </a:xfrm>
          <a:scene3d>
            <a:camera prst="orthographicFront"/>
            <a:lightRig rig="flat" dir="t"/>
          </a:scene3d>
        </p:grpSpPr>
        <p:sp>
          <p:nvSpPr>
            <p:cNvPr id="28" name="Rectangle 27"/>
            <p:cNvSpPr/>
            <p:nvPr/>
          </p:nvSpPr>
          <p:spPr>
            <a:xfrm>
              <a:off x="4803290" y="1586455"/>
              <a:ext cx="1575256" cy="2537326"/>
            </a:xfrm>
            <a:prstGeom prst="rect">
              <a:avLst/>
            </a:prstGeom>
            <a:noFill/>
            <a:ln>
              <a:noFill/>
            </a:ln>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29" name="TextBox 28"/>
            <p:cNvSpPr txBox="1"/>
            <p:nvPr/>
          </p:nvSpPr>
          <p:spPr>
            <a:xfrm>
              <a:off x="4803290" y="1586455"/>
              <a:ext cx="1575256" cy="253732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Chuyển thông tin cho kỹ thuật</a:t>
              </a:r>
              <a:endParaRPr lang="en-US" sz="3300" kern="1200"/>
            </a:p>
          </p:txBody>
        </p:sp>
      </p:grpSp>
    </p:spTree>
    <p:extLst>
      <p:ext uri="{BB962C8B-B14F-4D97-AF65-F5344CB8AC3E}">
        <p14:creationId xmlns:p14="http://schemas.microsoft.com/office/powerpoint/2010/main" val="17664132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938" y="11113"/>
            <a:ext cx="762000" cy="66516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153" y="2113"/>
              <a:ext cx="438" cy="368"/>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8" name="AutoShape 37"/>
          <p:cNvSpPr>
            <a:spLocks noChangeArrowheads="1"/>
          </p:cNvSpPr>
          <p:nvPr/>
        </p:nvSpPr>
        <p:spPr bwMode="auto">
          <a:xfrm>
            <a:off x="792163" y="0"/>
            <a:ext cx="6904037" cy="676275"/>
          </a:xfrm>
          <a:prstGeom prst="roundRect">
            <a:avLst>
              <a:gd name="adj" fmla="val 16667"/>
            </a:avLst>
          </a:prstGeom>
          <a:solidFill>
            <a:schemeClr val="accent5">
              <a:lumMod val="40000"/>
              <a:lumOff val="60000"/>
            </a:schemeClr>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rPr>
              <a:t>Kế hoạch trang thiết bị và tiện ích</a:t>
            </a:r>
            <a:endParaRPr kumimoji="0" lang="en-US" sz="3200" b="0" i="0" u="none" strike="noStrike" kern="1200" cap="none" spc="0" normalizeH="0" baseline="0" noProof="0">
              <a:ln>
                <a:noFill/>
              </a:ln>
              <a:solidFill>
                <a:srgbClr val="E2E2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9" name="Line 7"/>
          <p:cNvSpPr>
            <a:spLocks noChangeShapeType="1"/>
          </p:cNvSpPr>
          <p:nvPr/>
        </p:nvSpPr>
        <p:spPr bwMode="auto">
          <a:xfrm flipV="1">
            <a:off x="617538" y="60642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914400" y="685800"/>
            <a:ext cx="6641562" cy="52322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Arial" panose="020B0604020202020204" pitchFamily="34" charset="0"/>
              </a:rPr>
              <a:t>3.2.6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trình </a:t>
            </a:r>
            <a:r>
              <a:rPr kumimoji="0" lang="en-US"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sửa chữa </a:t>
            </a:r>
            <a:r>
              <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máy móc thiết bị</a:t>
            </a:r>
          </a:p>
        </p:txBody>
      </p:sp>
      <p:sp>
        <p:nvSpPr>
          <p:cNvPr id="2" name="Rectangle 1"/>
          <p:cNvSpPr/>
          <p:nvPr/>
        </p:nvSpPr>
        <p:spPr>
          <a:xfrm>
            <a:off x="3657600" y="1542395"/>
            <a:ext cx="5181600" cy="5262979"/>
          </a:xfrm>
          <a:prstGeom prst="rect">
            <a:avLst/>
          </a:prstGeom>
        </p:spPr>
        <p:txBody>
          <a:bodyPr wrap="square">
            <a:spAutoFit/>
          </a:bodyPr>
          <a:lstStyle/>
          <a:p>
            <a:pPr algn="just"/>
            <a:r>
              <a:rPr lang="en-US">
                <a:latin typeface="Times New Roman" panose="02020603050405020304" pitchFamily="18" charset="0"/>
                <a:cs typeface="Times New Roman" panose="02020603050405020304" pitchFamily="18" charset="0"/>
              </a:rPr>
              <a:t>Nếu có thể sửa, nhân viên kỹ thuật sẽ tự sửa thiết bị theo nghiệp vụ của mình rồi bàn giao cho bộ phận sử dụng, ghi phiếu nghiệm thu có chữ ký của các bên. Đối với các loại máy móc, thiết bị còn thời gian bảo hành, kỹ thuật viên sẽ liên lạc với đơn vị cung cấp để tiến hành sửa chữa theo đúng quy định. Sau khi sửa chữa xong, các bên thực hiện nghiệm thu thiết bị theo đúng yêu cầu kỹ thuật.</a:t>
            </a:r>
          </a:p>
        </p:txBody>
      </p:sp>
      <p:grpSp>
        <p:nvGrpSpPr>
          <p:cNvPr id="22" name="Group 21"/>
          <p:cNvGrpSpPr/>
          <p:nvPr/>
        </p:nvGrpSpPr>
        <p:grpSpPr>
          <a:xfrm>
            <a:off x="52212" y="1542395"/>
            <a:ext cx="2114438" cy="2537326"/>
            <a:chOff x="6568846" y="1586455"/>
            <a:chExt cx="2114438" cy="2537326"/>
          </a:xfrm>
          <a:scene3d>
            <a:camera prst="orthographicFront"/>
            <a:lightRig rig="flat" dir="t"/>
          </a:scene3d>
        </p:grpSpPr>
        <p:sp>
          <p:nvSpPr>
            <p:cNvPr id="26" name="Rounded Rectangle 25"/>
            <p:cNvSpPr/>
            <p:nvPr/>
          </p:nvSpPr>
          <p:spPr>
            <a:xfrm>
              <a:off x="6568846" y="1586455"/>
              <a:ext cx="2114438" cy="2537326"/>
            </a:xfrm>
            <a:prstGeom prst="roundRect">
              <a:avLst>
                <a:gd name="adj" fmla="val 5000"/>
              </a:avLst>
            </a:prstGeom>
            <a:solidFill>
              <a:srgbClr val="7030A0"/>
            </a:solidFill>
            <a:sp3d prstMaterial="plastic">
              <a:bevelT w="120900" h="88900"/>
              <a:bevelB w="88900" h="31750" prst="angle"/>
            </a:sp3d>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27" name="Rounded Rectangle 4"/>
            <p:cNvSpPr txBox="1"/>
            <p:nvPr/>
          </p:nvSpPr>
          <p:spPr>
            <a:xfrm rot="16200000">
              <a:off x="5739986" y="2415315"/>
              <a:ext cx="2080607" cy="42288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85725" rIns="111125" bIns="0" numCol="1" spcCol="1270" anchor="t" anchorCtr="0">
              <a:noAutofit/>
            </a:bodyPr>
            <a:lstStyle/>
            <a:p>
              <a:pPr lvl="0" algn="r" defTabSz="1111250">
                <a:lnSpc>
                  <a:spcPct val="90000"/>
                </a:lnSpc>
                <a:spcBef>
                  <a:spcPct val="0"/>
                </a:spcBef>
                <a:spcAft>
                  <a:spcPct val="35000"/>
                </a:spcAft>
              </a:pPr>
              <a:endParaRPr lang="en-US" sz="2500" kern="1200"/>
            </a:p>
          </p:txBody>
        </p:sp>
      </p:grpSp>
      <p:grpSp>
        <p:nvGrpSpPr>
          <p:cNvPr id="23" name="Group 22"/>
          <p:cNvGrpSpPr/>
          <p:nvPr/>
        </p:nvGrpSpPr>
        <p:grpSpPr>
          <a:xfrm>
            <a:off x="475100" y="1542395"/>
            <a:ext cx="1575256" cy="2537326"/>
            <a:chOff x="6991734" y="1586455"/>
            <a:chExt cx="1575256" cy="2537326"/>
          </a:xfrm>
          <a:scene3d>
            <a:camera prst="orthographicFront"/>
            <a:lightRig rig="flat" dir="t"/>
          </a:scene3d>
        </p:grpSpPr>
        <p:sp>
          <p:nvSpPr>
            <p:cNvPr id="24" name="Rectangle 23"/>
            <p:cNvSpPr/>
            <p:nvPr/>
          </p:nvSpPr>
          <p:spPr>
            <a:xfrm>
              <a:off x="6991734" y="1586455"/>
              <a:ext cx="1575256" cy="2537326"/>
            </a:xfrm>
            <a:prstGeom prst="rect">
              <a:avLst/>
            </a:prstGeom>
            <a:noFill/>
            <a:ln>
              <a:noFill/>
            </a:ln>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6991734" y="1586455"/>
              <a:ext cx="1575256" cy="253732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0" tIns="113157" rIns="0" bIns="0" numCol="1" spcCol="1270" anchor="t" anchorCtr="0">
              <a:noAutofit/>
            </a:bodyPr>
            <a:lstStyle/>
            <a:p>
              <a:pPr lvl="0" algn="l" defTabSz="1466850">
                <a:lnSpc>
                  <a:spcPct val="90000"/>
                </a:lnSpc>
                <a:spcBef>
                  <a:spcPct val="0"/>
                </a:spcBef>
                <a:spcAft>
                  <a:spcPct val="35000"/>
                </a:spcAft>
              </a:pPr>
              <a:r>
                <a:rPr lang="en-US" sz="3300" b="1" i="1" kern="1200" smtClean="0"/>
                <a:t>Tiến hành sửa chữa</a:t>
              </a:r>
              <a:endParaRPr lang="en-US" sz="3300" kern="1200"/>
            </a:p>
          </p:txBody>
        </p:sp>
      </p:grpSp>
    </p:spTree>
    <p:extLst>
      <p:ext uri="{BB962C8B-B14F-4D97-AF65-F5344CB8AC3E}">
        <p14:creationId xmlns:p14="http://schemas.microsoft.com/office/powerpoint/2010/main" val="29921250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a:t>
            </a:r>
            <a:r>
              <a:rPr kumimoji="0" lang="en-US" sz="54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514350" lvl="0" indent="-514350">
              <a:buClr>
                <a:srgbClr val="CCCCFF"/>
              </a:buClr>
              <a:buAutoNum type="arabicPeriod"/>
            </a:pPr>
            <a:r>
              <a:rPr lang="en-US" b="1" smtClean="0">
                <a:solidFill>
                  <a:schemeClr val="bg1"/>
                </a:solidFill>
              </a:rPr>
              <a:t>Sinh viên hãy lập quy </a:t>
            </a:r>
            <a:r>
              <a:rPr lang="en-US" b="1">
                <a:solidFill>
                  <a:schemeClr val="bg1"/>
                </a:solidFill>
              </a:rPr>
              <a:t>trình bảo trì bảo dưỡng máy móc </a:t>
            </a:r>
            <a:r>
              <a:rPr lang="en-US" b="1">
                <a:solidFill>
                  <a:schemeClr val="bg1"/>
                </a:solidFill>
              </a:rPr>
              <a:t>thiết </a:t>
            </a:r>
            <a:r>
              <a:rPr lang="en-US" b="1" smtClean="0">
                <a:solidFill>
                  <a:schemeClr val="bg1"/>
                </a:solidFill>
              </a:rPr>
              <a:t>bị</a:t>
            </a:r>
            <a:r>
              <a:rPr lang="en-US" b="1">
                <a:solidFill>
                  <a:schemeClr val="bg1"/>
                </a:solidFill>
              </a:rPr>
              <a:t> </a:t>
            </a:r>
            <a:r>
              <a:rPr lang="en-US" b="1" smtClean="0">
                <a:solidFill>
                  <a:schemeClr val="bg1"/>
                </a:solidFill>
              </a:rPr>
              <a:t>ngành kỹ thuật làm bánh?</a:t>
            </a:r>
            <a:endParaRPr lang="en-US" b="1" smtClean="0">
              <a:solidFill>
                <a:schemeClr val="bg1"/>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7628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10712</TotalTime>
  <Words>2827</Words>
  <Application>Microsoft Office PowerPoint</Application>
  <PresentationFormat>On-screen Show (4:3)</PresentationFormat>
  <Paragraphs>296</Paragraphs>
  <Slides>50</Slides>
  <Notes>44</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50</vt:i4>
      </vt:variant>
    </vt:vector>
  </HeadingPairs>
  <TitlesOfParts>
    <vt:vector size="63" baseType="lpstr">
      <vt:lpstr>VNI-Times</vt:lpstr>
      <vt:lpstr>Tahoma</vt:lpstr>
      <vt:lpstr>Verdana</vt:lpstr>
      <vt:lpstr>Times New Roman</vt:lpstr>
      <vt:lpstr>Arial</vt:lpstr>
      <vt:lpstr>Wingdings</vt:lpstr>
      <vt:lpstr>VNI-Avo</vt:lpstr>
      <vt:lpstr>Calibri</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877</cp:revision>
  <dcterms:created xsi:type="dcterms:W3CDTF">2006-11-05T16:52:43Z</dcterms:created>
  <dcterms:modified xsi:type="dcterms:W3CDTF">2021-05-19T04:38:13Z</dcterms:modified>
</cp:coreProperties>
</file>