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4.xml" ContentType="application/vnd.openxmlformats-officedocument.theme+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theme/theme5.xml" ContentType="application/vnd.openxmlformats-officedocument.theme+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7.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4.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5.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18.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21.xml" ContentType="application/vnd.openxmlformats-officedocument.presentationml.notesSlide+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notesSlides/notesSlide22.xml" ContentType="application/vnd.openxmlformats-officedocument.presentationml.notesSlide+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notesSlides/notesSlide26.xml" ContentType="application/vnd.openxmlformats-officedocument.presentationml.notesSlide+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notesSlides/notesSlide27.xml" ContentType="application/vnd.openxmlformats-officedocument.presentationml.notesSlide+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notesSlides/notesSlide28.xml" ContentType="application/vnd.openxmlformats-officedocument.presentationml.notesSlide+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79" r:id="rId1"/>
    <p:sldMasterId id="2147483688" r:id="rId2"/>
    <p:sldMasterId id="2147483957" r:id="rId3"/>
    <p:sldMasterId id="2147484441" r:id="rId4"/>
    <p:sldMasterId id="2147484453" r:id="rId5"/>
    <p:sldMasterId id="2147484465" r:id="rId6"/>
  </p:sldMasterIdLst>
  <p:notesMasterIdLst>
    <p:notesMasterId r:id="rId57"/>
  </p:notesMasterIdLst>
  <p:sldIdLst>
    <p:sldId id="379" r:id="rId7"/>
    <p:sldId id="743" r:id="rId8"/>
    <p:sldId id="990" r:id="rId9"/>
    <p:sldId id="909" r:id="rId10"/>
    <p:sldId id="910" r:id="rId11"/>
    <p:sldId id="911" r:id="rId12"/>
    <p:sldId id="947" r:id="rId13"/>
    <p:sldId id="948" r:id="rId14"/>
    <p:sldId id="991" r:id="rId15"/>
    <p:sldId id="992" r:id="rId16"/>
    <p:sldId id="993" r:id="rId17"/>
    <p:sldId id="994" r:id="rId18"/>
    <p:sldId id="995" r:id="rId19"/>
    <p:sldId id="996" r:id="rId20"/>
    <p:sldId id="997" r:id="rId21"/>
    <p:sldId id="998" r:id="rId22"/>
    <p:sldId id="999" r:id="rId23"/>
    <p:sldId id="1000" r:id="rId24"/>
    <p:sldId id="1001" r:id="rId25"/>
    <p:sldId id="1002" r:id="rId26"/>
    <p:sldId id="1003" r:id="rId27"/>
    <p:sldId id="1004" r:id="rId28"/>
    <p:sldId id="1005" r:id="rId29"/>
    <p:sldId id="1006" r:id="rId30"/>
    <p:sldId id="1007" r:id="rId31"/>
    <p:sldId id="1008" r:id="rId32"/>
    <p:sldId id="1009" r:id="rId33"/>
    <p:sldId id="1010" r:id="rId34"/>
    <p:sldId id="1011" r:id="rId35"/>
    <p:sldId id="1012" r:id="rId36"/>
    <p:sldId id="1013" r:id="rId37"/>
    <p:sldId id="945" r:id="rId38"/>
    <p:sldId id="1014" r:id="rId39"/>
    <p:sldId id="1015" r:id="rId40"/>
    <p:sldId id="1016" r:id="rId41"/>
    <p:sldId id="1017" r:id="rId42"/>
    <p:sldId id="1018" r:id="rId43"/>
    <p:sldId id="1019" r:id="rId44"/>
    <p:sldId id="1020" r:id="rId45"/>
    <p:sldId id="1021" r:id="rId46"/>
    <p:sldId id="1027" r:id="rId47"/>
    <p:sldId id="1022" r:id="rId48"/>
    <p:sldId id="1023" r:id="rId49"/>
    <p:sldId id="1024" r:id="rId50"/>
    <p:sldId id="1025" r:id="rId51"/>
    <p:sldId id="1026" r:id="rId52"/>
    <p:sldId id="1028" r:id="rId53"/>
    <p:sldId id="1029" r:id="rId54"/>
    <p:sldId id="1030" r:id="rId55"/>
    <p:sldId id="1031" r:id="rId56"/>
  </p:sldIdLst>
  <p:sldSz cx="9144000" cy="6858000" type="screen4x3"/>
  <p:notesSz cx="6858000" cy="9144000"/>
  <p:embeddedFontLst>
    <p:embeddedFont>
      <p:font typeface="VNI-Avo" pitchFamily="2" charset="0"/>
      <p:regular r:id="rId58"/>
      <p:bold r:id="rId59"/>
      <p:italic r:id="rId60"/>
      <p:boldItalic r:id="rId61"/>
    </p:embeddedFont>
    <p:embeddedFont>
      <p:font typeface="SimSun" panose="02010600030101010101" pitchFamily="2" charset="-122"/>
      <p:regular r:id="rId62"/>
    </p:embeddedFont>
    <p:embeddedFont>
      <p:font typeface="Calibri" panose="020F0502020204030204" pitchFamily="34" charset="0"/>
      <p:regular r:id="rId63"/>
      <p:bold r:id="rId64"/>
      <p:italic r:id="rId65"/>
      <p:boldItalic r:id="rId66"/>
    </p:embeddedFont>
    <p:embeddedFont>
      <p:font typeface="Verdana" panose="020B0604030504040204" pitchFamily="34" charset="0"/>
      <p:regular r:id="rId67"/>
      <p:bold r:id="rId68"/>
      <p:italic r:id="rId69"/>
      <p:boldItalic r:id="rId70"/>
    </p:embeddedFont>
    <p:embeddedFont>
      <p:font typeface="Tahoma" panose="020B0604030504040204" pitchFamily="34" charset="0"/>
      <p:regular r:id="rId71"/>
      <p:bold r:id="rId72"/>
    </p:embeddedFont>
    <p:embeddedFont>
      <p:font typeface="VNI-Times" pitchFamily="2" charset="0"/>
      <p:regular r:id="rId73"/>
      <p:bold r:id="rId74"/>
      <p:italic r:id="rId75"/>
      <p:boldItalic r:id="rId76"/>
    </p:embeddedFont>
  </p:embeddedFontLst>
  <p:defaultTextStyle>
    <a:defPPr>
      <a:defRPr lang="en-US"/>
    </a:defPPr>
    <a:lvl1pPr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1pPr>
    <a:lvl2pPr marL="457200"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2pPr>
    <a:lvl3pPr marL="914400"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3pPr>
    <a:lvl4pPr marL="1371600"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4pPr>
    <a:lvl5pPr marL="1828800"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5pPr>
    <a:lvl6pPr marL="2286000" algn="l" defTabSz="914400" rtl="0" eaLnBrk="1" latinLnBrk="0" hangingPunct="1">
      <a:defRPr sz="2800" kern="1200">
        <a:solidFill>
          <a:schemeClr val="tx1"/>
        </a:solidFill>
        <a:latin typeface="VNI-Avo" pitchFamily="2" charset="0"/>
        <a:ea typeface="+mn-ea"/>
        <a:cs typeface="Arial" panose="020B0604020202020204" pitchFamily="34" charset="0"/>
      </a:defRPr>
    </a:lvl6pPr>
    <a:lvl7pPr marL="2743200" algn="l" defTabSz="914400" rtl="0" eaLnBrk="1" latinLnBrk="0" hangingPunct="1">
      <a:defRPr sz="2800" kern="1200">
        <a:solidFill>
          <a:schemeClr val="tx1"/>
        </a:solidFill>
        <a:latin typeface="VNI-Avo" pitchFamily="2" charset="0"/>
        <a:ea typeface="+mn-ea"/>
        <a:cs typeface="Arial" panose="020B0604020202020204" pitchFamily="34" charset="0"/>
      </a:defRPr>
    </a:lvl7pPr>
    <a:lvl8pPr marL="3200400" algn="l" defTabSz="914400" rtl="0" eaLnBrk="1" latinLnBrk="0" hangingPunct="1">
      <a:defRPr sz="2800" kern="1200">
        <a:solidFill>
          <a:schemeClr val="tx1"/>
        </a:solidFill>
        <a:latin typeface="VNI-Avo" pitchFamily="2" charset="0"/>
        <a:ea typeface="+mn-ea"/>
        <a:cs typeface="Arial" panose="020B0604020202020204" pitchFamily="34" charset="0"/>
      </a:defRPr>
    </a:lvl8pPr>
    <a:lvl9pPr marL="3657600" algn="l" defTabSz="914400" rtl="0" eaLnBrk="1" latinLnBrk="0" hangingPunct="1">
      <a:defRPr sz="2800" kern="1200">
        <a:solidFill>
          <a:schemeClr val="tx1"/>
        </a:solidFill>
        <a:latin typeface="VNI-Avo" pitchFamily="2"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D95D3"/>
    <a:srgbClr val="EE3C12"/>
    <a:srgbClr val="CC6600"/>
    <a:srgbClr val="00FFFF"/>
    <a:srgbClr val="6CB4A6"/>
    <a:srgbClr val="66FFCC"/>
    <a:srgbClr val="6666FF"/>
    <a:srgbClr val="0000FF"/>
    <a:srgbClr val="6600CC"/>
    <a:srgbClr val="F9FDC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351" autoAdjust="0"/>
    <p:restoredTop sz="96906" autoAdjust="0"/>
  </p:normalViewPr>
  <p:slideViewPr>
    <p:cSldViewPr>
      <p:cViewPr varScale="1">
        <p:scale>
          <a:sx n="63" d="100"/>
          <a:sy n="63" d="100"/>
        </p:scale>
        <p:origin x="792" y="4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0.xml"/><Relationship Id="rId21" Type="http://schemas.openxmlformats.org/officeDocument/2006/relationships/slide" Target="slides/slide15.xml"/><Relationship Id="rId42" Type="http://schemas.openxmlformats.org/officeDocument/2006/relationships/slide" Target="slides/slide36.xml"/><Relationship Id="rId47" Type="http://schemas.openxmlformats.org/officeDocument/2006/relationships/slide" Target="slides/slide41.xml"/><Relationship Id="rId63" Type="http://schemas.openxmlformats.org/officeDocument/2006/relationships/font" Target="fonts/font6.fntdata"/><Relationship Id="rId68" Type="http://schemas.openxmlformats.org/officeDocument/2006/relationships/font" Target="fonts/font11.fntdata"/><Relationship Id="rId16" Type="http://schemas.openxmlformats.org/officeDocument/2006/relationships/slide" Target="slides/slide10.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slide" Target="slides/slide47.xml"/><Relationship Id="rId58" Type="http://schemas.openxmlformats.org/officeDocument/2006/relationships/font" Target="fonts/font1.fntdata"/><Relationship Id="rId66" Type="http://schemas.openxmlformats.org/officeDocument/2006/relationships/font" Target="fonts/font9.fntdata"/><Relationship Id="rId74" Type="http://schemas.openxmlformats.org/officeDocument/2006/relationships/font" Target="fonts/font17.fntdata"/><Relationship Id="rId79" Type="http://schemas.openxmlformats.org/officeDocument/2006/relationships/theme" Target="theme/theme1.xml"/><Relationship Id="rId5" Type="http://schemas.openxmlformats.org/officeDocument/2006/relationships/slideMaster" Target="slideMasters/slideMaster5.xml"/><Relationship Id="rId61" Type="http://schemas.openxmlformats.org/officeDocument/2006/relationships/font" Target="fonts/font4.fntdata"/><Relationship Id="rId19" Type="http://schemas.openxmlformats.org/officeDocument/2006/relationships/slide" Target="slides/slide1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56" Type="http://schemas.openxmlformats.org/officeDocument/2006/relationships/slide" Target="slides/slide50.xml"/><Relationship Id="rId64" Type="http://schemas.openxmlformats.org/officeDocument/2006/relationships/font" Target="fonts/font7.fntdata"/><Relationship Id="rId69" Type="http://schemas.openxmlformats.org/officeDocument/2006/relationships/font" Target="fonts/font12.fntdata"/><Relationship Id="rId77" Type="http://schemas.openxmlformats.org/officeDocument/2006/relationships/presProps" Target="presProps.xml"/><Relationship Id="rId8" Type="http://schemas.openxmlformats.org/officeDocument/2006/relationships/slide" Target="slides/slide2.xml"/><Relationship Id="rId51" Type="http://schemas.openxmlformats.org/officeDocument/2006/relationships/slide" Target="slides/slide45.xml"/><Relationship Id="rId72" Type="http://schemas.openxmlformats.org/officeDocument/2006/relationships/font" Target="fonts/font15.fntdata"/><Relationship Id="rId80" Type="http://schemas.openxmlformats.org/officeDocument/2006/relationships/tableStyles" Target="tableStyles.xml"/><Relationship Id="rId3" Type="http://schemas.openxmlformats.org/officeDocument/2006/relationships/slideMaster" Target="slideMasters/slideMaster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59" Type="http://schemas.openxmlformats.org/officeDocument/2006/relationships/font" Target="fonts/font2.fntdata"/><Relationship Id="rId67" Type="http://schemas.openxmlformats.org/officeDocument/2006/relationships/font" Target="fonts/font10.fntdata"/><Relationship Id="rId20" Type="http://schemas.openxmlformats.org/officeDocument/2006/relationships/slide" Target="slides/slide14.xml"/><Relationship Id="rId41" Type="http://schemas.openxmlformats.org/officeDocument/2006/relationships/slide" Target="slides/slide35.xml"/><Relationship Id="rId54" Type="http://schemas.openxmlformats.org/officeDocument/2006/relationships/slide" Target="slides/slide48.xml"/><Relationship Id="rId62" Type="http://schemas.openxmlformats.org/officeDocument/2006/relationships/font" Target="fonts/font5.fntdata"/><Relationship Id="rId70" Type="http://schemas.openxmlformats.org/officeDocument/2006/relationships/font" Target="fonts/font13.fntdata"/><Relationship Id="rId75" Type="http://schemas.openxmlformats.org/officeDocument/2006/relationships/font" Target="fonts/font18.fntdata"/><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 Id="rId57" Type="http://schemas.openxmlformats.org/officeDocument/2006/relationships/notesMaster" Target="notesMasters/notesMaster1.xml"/><Relationship Id="rId10" Type="http://schemas.openxmlformats.org/officeDocument/2006/relationships/slide" Target="slides/slide4.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slide" Target="slides/slide46.xml"/><Relationship Id="rId60" Type="http://schemas.openxmlformats.org/officeDocument/2006/relationships/font" Target="fonts/font3.fntdata"/><Relationship Id="rId65" Type="http://schemas.openxmlformats.org/officeDocument/2006/relationships/font" Target="fonts/font8.fntdata"/><Relationship Id="rId73" Type="http://schemas.openxmlformats.org/officeDocument/2006/relationships/font" Target="fonts/font16.fntdata"/><Relationship Id="rId78"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 Target="slides/slide3.xml"/><Relationship Id="rId13" Type="http://schemas.openxmlformats.org/officeDocument/2006/relationships/slide" Target="slides/slide7.xml"/><Relationship Id="rId18" Type="http://schemas.openxmlformats.org/officeDocument/2006/relationships/slide" Target="slides/slide12.xml"/><Relationship Id="rId39" Type="http://schemas.openxmlformats.org/officeDocument/2006/relationships/slide" Target="slides/slide33.xml"/><Relationship Id="rId34" Type="http://schemas.openxmlformats.org/officeDocument/2006/relationships/slide" Target="slides/slide28.xml"/><Relationship Id="rId50" Type="http://schemas.openxmlformats.org/officeDocument/2006/relationships/slide" Target="slides/slide44.xml"/><Relationship Id="rId55" Type="http://schemas.openxmlformats.org/officeDocument/2006/relationships/slide" Target="slides/slide49.xml"/><Relationship Id="rId76" Type="http://schemas.openxmlformats.org/officeDocument/2006/relationships/font" Target="fonts/font19.fntdata"/><Relationship Id="rId7" Type="http://schemas.openxmlformats.org/officeDocument/2006/relationships/slide" Target="slides/slide1.xml"/><Relationship Id="rId71" Type="http://schemas.openxmlformats.org/officeDocument/2006/relationships/font" Target="fonts/font14.fntdata"/><Relationship Id="rId2" Type="http://schemas.openxmlformats.org/officeDocument/2006/relationships/slideMaster" Target="slideMasters/slideMaster2.xml"/><Relationship Id="rId29" Type="http://schemas.openxmlformats.org/officeDocument/2006/relationships/slide" Target="slides/slide2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6_3">
  <dgm:title val=""/>
  <dgm:desc val=""/>
  <dgm:catLst>
    <dgm:cat type="accent6" pri="11300"/>
  </dgm:catLst>
  <dgm:styleLbl name="node0">
    <dgm:fillClrLst meth="repeat">
      <a:schemeClr val="accent6">
        <a:shade val="80000"/>
      </a:schemeClr>
    </dgm:fillClrLst>
    <dgm:linClrLst meth="repeat">
      <a:schemeClr val="lt1"/>
    </dgm:linClrLst>
    <dgm:effectClrLst/>
    <dgm:txLinClrLst/>
    <dgm:txFillClrLst/>
    <dgm:txEffectClrLst/>
  </dgm:styleLbl>
  <dgm:styleLbl name="node1">
    <dgm:fillClrLst>
      <a:schemeClr val="accent6">
        <a:shade val="80000"/>
      </a:schemeClr>
      <a:schemeClr val="accent6">
        <a:tint val="70000"/>
      </a:schemeClr>
    </dgm:fillClrLst>
    <dgm:linClrLst meth="repeat">
      <a:schemeClr val="lt1"/>
    </dgm:linClrLst>
    <dgm:effectClrLst/>
    <dgm:txLinClrLst/>
    <dgm:txFillClrLst/>
    <dgm:txEffectClrLst/>
  </dgm:styleLbl>
  <dgm:styleLbl name="alignNode1">
    <dgm:fillClrLst>
      <a:schemeClr val="accent6">
        <a:shade val="80000"/>
      </a:schemeClr>
      <a:schemeClr val="accent6">
        <a:tint val="70000"/>
      </a:schemeClr>
    </dgm:fillClrLst>
    <dgm:linClrLst>
      <a:schemeClr val="accent6">
        <a:shade val="80000"/>
      </a:schemeClr>
      <a:schemeClr val="accent6">
        <a:tint val="70000"/>
      </a:schemeClr>
    </dgm:linClrLst>
    <dgm:effectClrLst/>
    <dgm:txLinClrLst/>
    <dgm:txFillClrLst/>
    <dgm:txEffectClrLst/>
  </dgm:styleLbl>
  <dgm:styleLbl name="lnNode1">
    <dgm:fillClrLst>
      <a:schemeClr val="accent6">
        <a:shade val="80000"/>
      </a:schemeClr>
      <a:schemeClr val="accent6">
        <a:tint val="70000"/>
      </a:schemeClr>
    </dgm:fillClrLst>
    <dgm:linClrLst meth="repeat">
      <a:schemeClr val="lt1"/>
    </dgm:linClrLst>
    <dgm:effectClrLst/>
    <dgm:txLinClrLst/>
    <dgm:txFillClrLst/>
    <dgm:txEffectClrLst/>
  </dgm:styleLbl>
  <dgm:styleLbl name="vennNode1">
    <dgm:fillClrLst>
      <a:schemeClr val="accent6">
        <a:shade val="80000"/>
        <a:alpha val="50000"/>
      </a:schemeClr>
      <a:schemeClr val="accent6">
        <a:tint val="70000"/>
        <a:alpha val="50000"/>
      </a:schemeClr>
    </dgm:fillClrLst>
    <dgm:linClrLst meth="repeat">
      <a:schemeClr val="lt1"/>
    </dgm:linClrLst>
    <dgm:effectClrLst/>
    <dgm:txLinClrLst/>
    <dgm:txFillClrLst/>
    <dgm:txEffectClrLst/>
  </dgm:styleLbl>
  <dgm:styleLbl name="node2">
    <dgm:fillClrLst>
      <a:schemeClr val="accent6">
        <a:tint val="99000"/>
      </a:schemeClr>
    </dgm:fillClrLst>
    <dgm:linClrLst meth="repeat">
      <a:schemeClr val="lt1"/>
    </dgm:linClrLst>
    <dgm:effectClrLst/>
    <dgm:txLinClrLst/>
    <dgm:txFillClrLst/>
    <dgm:txEffectClrLst/>
  </dgm:styleLbl>
  <dgm:styleLbl name="node3">
    <dgm:fillClrLst>
      <a:schemeClr val="accent6">
        <a:tint val="80000"/>
      </a:schemeClr>
    </dgm:fillClrLst>
    <dgm:linClrLst meth="repeat">
      <a:schemeClr val="lt1"/>
    </dgm:linClrLst>
    <dgm:effectClrLst/>
    <dgm:txLinClrLst/>
    <dgm:txFillClrLst/>
    <dgm:txEffectClrLst/>
  </dgm:styleLbl>
  <dgm:styleLbl name="node4">
    <dgm:fillClrLst>
      <a:schemeClr val="accent6">
        <a:tint val="70000"/>
      </a:schemeClr>
    </dgm:fillClrLst>
    <dgm:linClrLst meth="repeat">
      <a:schemeClr val="lt1"/>
    </dgm:linClrLst>
    <dgm:effectClrLst/>
    <dgm:txLinClrLst/>
    <dgm:txFillClrLst/>
    <dgm:txEffectClrLst/>
  </dgm:styleLbl>
  <dgm:styleLbl name="fgImgPlace1">
    <dgm:fillClrLst>
      <a:schemeClr val="accent6">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6">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6">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6">
        <a:shade val="90000"/>
      </a:schemeClr>
      <a:schemeClr val="accent6">
        <a:tint val="70000"/>
      </a:schemeClr>
    </dgm:fillClrLst>
    <dgm:linClrLst>
      <a:schemeClr val="accent6">
        <a:shade val="90000"/>
      </a:schemeClr>
      <a:schemeClr val="accent6">
        <a:tint val="70000"/>
      </a:schemeClr>
    </dgm:linClrLst>
    <dgm:effectClrLst/>
    <dgm:txLinClrLst/>
    <dgm:txFillClrLst/>
    <dgm:txEffectClrLst/>
  </dgm:styleLbl>
  <dgm:styleLbl name="fgSibTrans2D1">
    <dgm:fillClrLst>
      <a:schemeClr val="accent6">
        <a:shade val="90000"/>
      </a:schemeClr>
      <a:schemeClr val="accent6">
        <a:tint val="70000"/>
      </a:schemeClr>
    </dgm:fillClrLst>
    <dgm:linClrLst>
      <a:schemeClr val="accent6">
        <a:shade val="90000"/>
      </a:schemeClr>
      <a:schemeClr val="accent6">
        <a:tint val="70000"/>
      </a:schemeClr>
    </dgm:linClrLst>
    <dgm:effectClrLst/>
    <dgm:txLinClrLst/>
    <dgm:txFillClrLst meth="repeat">
      <a:schemeClr val="lt1"/>
    </dgm:txFillClrLst>
    <dgm:txEffectClrLst/>
  </dgm:styleLbl>
  <dgm:styleLbl name="bgSibTrans2D1">
    <dgm:fillClrLst>
      <a:schemeClr val="accent6">
        <a:shade val="90000"/>
      </a:schemeClr>
      <a:schemeClr val="accent6">
        <a:tint val="70000"/>
      </a:schemeClr>
    </dgm:fillClrLst>
    <dgm:linClrLst>
      <a:schemeClr val="accent6">
        <a:shade val="90000"/>
      </a:schemeClr>
      <a:schemeClr val="accent6">
        <a:tint val="70000"/>
      </a:schemeClr>
    </dgm:linClrLst>
    <dgm:effectClrLst/>
    <dgm:txLinClrLst/>
    <dgm:txFillClrLst meth="repeat">
      <a:schemeClr val="lt1"/>
    </dgm:txFillClrLst>
    <dgm:txEffectClrLst/>
  </dgm:styleLbl>
  <dgm:styleLbl name="sibTrans1D1">
    <dgm:fillClrLst>
      <a:schemeClr val="accent6">
        <a:shade val="90000"/>
      </a:schemeClr>
      <a:schemeClr val="accent6">
        <a:tint val="70000"/>
      </a:schemeClr>
    </dgm:fillClrLst>
    <dgm:linClrLst>
      <a:schemeClr val="accent6">
        <a:shade val="90000"/>
      </a:schemeClr>
      <a:schemeClr val="accent6">
        <a:tint val="70000"/>
      </a:schemeClr>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accent6">
        <a:shade val="80000"/>
      </a:schemeClr>
    </dgm:fillClrLst>
    <dgm:linClrLst meth="repeat">
      <a:schemeClr val="lt1"/>
    </dgm:linClrLst>
    <dgm:effectClrLst/>
    <dgm:txLinClrLst/>
    <dgm:txFillClrLst/>
    <dgm:txEffectClrLst/>
  </dgm:styleLbl>
  <dgm:styleLbl name="asst1">
    <dgm:fillClrLst meth="repeat">
      <a:schemeClr val="accent6">
        <a:shade val="80000"/>
      </a:schemeClr>
    </dgm:fillClrLst>
    <dgm:linClrLst meth="repeat">
      <a:schemeClr val="lt1"/>
    </dgm:linClrLst>
    <dgm:effectClrLst/>
    <dgm:txLinClrLst/>
    <dgm:txFillClrLst/>
    <dgm:txEffectClrLst/>
  </dgm:styleLbl>
  <dgm:styleLbl name="asst2">
    <dgm:fillClrLst>
      <a:schemeClr val="accent6">
        <a:tint val="99000"/>
      </a:schemeClr>
    </dgm:fillClrLst>
    <dgm:linClrLst meth="repeat">
      <a:schemeClr val="lt1"/>
    </dgm:linClrLst>
    <dgm:effectClrLst/>
    <dgm:txLinClrLst/>
    <dgm:txFillClrLst/>
    <dgm:txEffectClrLst/>
  </dgm:styleLbl>
  <dgm:styleLbl name="asst3">
    <dgm:fillClrLst>
      <a:schemeClr val="accent6">
        <a:tint val="80000"/>
      </a:schemeClr>
    </dgm:fillClrLst>
    <dgm:linClrLst meth="repeat">
      <a:schemeClr val="lt1"/>
    </dgm:linClrLst>
    <dgm:effectClrLst/>
    <dgm:txLinClrLst/>
    <dgm:txFillClrLst/>
    <dgm:txEffectClrLst/>
  </dgm:styleLbl>
  <dgm:styleLbl name="asst4">
    <dgm:fillClrLst>
      <a:schemeClr val="accent6">
        <a:tint val="70000"/>
      </a:schemeClr>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a:tint val="90000"/>
      </a:schemeClr>
    </dgm:fillClrLst>
    <dgm:linClrLst meth="repeat">
      <a:schemeClr val="accent6">
        <a:tint val="90000"/>
      </a:schemeClr>
    </dgm:linClrLst>
    <dgm:effectClrLst/>
    <dgm:txLinClrLst/>
    <dgm:txFillClrLst/>
    <dgm:txEffectClrLst/>
  </dgm:styleLbl>
  <dgm:styleLbl name="parChTrans2D3">
    <dgm:fillClrLst meth="repeat">
      <a:schemeClr val="accent6">
        <a:tint val="70000"/>
      </a:schemeClr>
    </dgm:fillClrLst>
    <dgm:linClrLst meth="repeat">
      <a:schemeClr val="accent6">
        <a:tint val="70000"/>
      </a:schemeClr>
    </dgm:linClrLst>
    <dgm:effectClrLst/>
    <dgm:txLinClrLst/>
    <dgm:txFillClrLst/>
    <dgm:txEffectClrLst/>
  </dgm:styleLbl>
  <dgm:styleLbl name="parChTrans2D4">
    <dgm:fillClrLst meth="repeat">
      <a:schemeClr val="accent6">
        <a:tint val="50000"/>
      </a:schemeClr>
    </dgm:fillClrLst>
    <dgm:linClrLst meth="repeat">
      <a:schemeClr val="accent6">
        <a:tint val="50000"/>
      </a:schemeClr>
    </dgm:linClrLst>
    <dgm:effectClrLst/>
    <dgm:txLinClrLst/>
    <dgm:txFillClrLst meth="repeat">
      <a:schemeClr val="lt1"/>
    </dgm:txFillClrLst>
    <dgm:txEffectClrLst/>
  </dgm:styleLbl>
  <dgm:styleLbl name="parChTrans1D1">
    <dgm:fillClrLst meth="repeat">
      <a:schemeClr val="accent6">
        <a:shade val="80000"/>
      </a:schemeClr>
    </dgm:fillClrLst>
    <dgm:linClrLst meth="repeat">
      <a:schemeClr val="accent6">
        <a:shade val="80000"/>
      </a:schemeClr>
    </dgm:linClrLst>
    <dgm:effectClrLst/>
    <dgm:txLinClrLst/>
    <dgm:txFillClrLst meth="repeat">
      <a:schemeClr val="tx1"/>
    </dgm:txFillClrLst>
    <dgm:txEffectClrLst/>
  </dgm:styleLbl>
  <dgm:styleLbl name="parChTrans1D2">
    <dgm:fillClrLst meth="repeat">
      <a:schemeClr val="accent6">
        <a:tint val="99000"/>
      </a:schemeClr>
    </dgm:fillClrLst>
    <dgm:linClrLst meth="repeat">
      <a:schemeClr val="accent6">
        <a:tint val="99000"/>
      </a:schemeClr>
    </dgm:linClrLst>
    <dgm:effectClrLst/>
    <dgm:txLinClrLst/>
    <dgm:txFillClrLst meth="repeat">
      <a:schemeClr val="tx1"/>
    </dgm:txFillClrLst>
    <dgm:txEffectClrLst/>
  </dgm:styleLbl>
  <dgm:styleLbl name="parChTrans1D3">
    <dgm:fillClrLst meth="repeat">
      <a:schemeClr val="accent6">
        <a:tint val="80000"/>
      </a:schemeClr>
    </dgm:fillClrLst>
    <dgm:linClrLst meth="repeat">
      <a:schemeClr val="accent6">
        <a:tint val="80000"/>
      </a:schemeClr>
    </dgm:linClrLst>
    <dgm:effectClrLst/>
    <dgm:txLinClrLst/>
    <dgm:txFillClrLst meth="repeat">
      <a:schemeClr val="tx1"/>
    </dgm:txFillClrLst>
    <dgm:txEffectClrLst/>
  </dgm:styleLbl>
  <dgm:styleLbl name="parChTrans1D4">
    <dgm:fillClrLst meth="repeat">
      <a:schemeClr val="accent6">
        <a:tint val="70000"/>
      </a:schemeClr>
    </dgm:fillClrLst>
    <dgm:linClrLst meth="repeat">
      <a:schemeClr val="accent6">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6">
        <a:shade val="80000"/>
      </a:schemeClr>
      <a:schemeClr val="accent6">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6">
        <a:shade val="80000"/>
      </a:schemeClr>
      <a:schemeClr val="accent6">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6">
        <a:shade val="80000"/>
      </a:schemeClr>
      <a:schemeClr val="accent6">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a:schemeClr val="accent6">
        <a:shade val="80000"/>
      </a:schemeClr>
      <a:schemeClr val="accent6">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6">
        <a:shade val="80000"/>
      </a:schemeClr>
      <a:schemeClr val="accent6">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a:tint val="70000"/>
      </a:schemeClr>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6">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4D76594-B1D3-452A-8EC6-8AAA2F3540B9}" type="doc">
      <dgm:prSet loTypeId="urn:microsoft.com/office/officeart/2005/8/layout/hierarchy3" loCatId="list" qsTypeId="urn:microsoft.com/office/officeart/2005/8/quickstyle/simple1" qsCatId="simple" csTypeId="urn:microsoft.com/office/officeart/2005/8/colors/accent1_2" csCatId="accent1" phldr="1"/>
      <dgm:spPr/>
      <dgm:t>
        <a:bodyPr/>
        <a:lstStyle/>
        <a:p>
          <a:endParaRPr lang="en-US"/>
        </a:p>
      </dgm:t>
    </dgm:pt>
    <dgm:pt modelId="{C4DF47A8-30D1-4FF3-A3FE-E8F91F02B660}">
      <dgm:prSet phldrT="[Text]"/>
      <dgm:spPr>
        <a:solidFill>
          <a:schemeClr val="accent1">
            <a:lumMod val="50000"/>
          </a:schemeClr>
        </a:solidFill>
      </dgm:spPr>
      <dgm:t>
        <a:bodyPr/>
        <a:lstStyle/>
        <a:p>
          <a:r>
            <a:rPr lang="en-US" b="1" smtClean="0">
              <a:solidFill>
                <a:schemeClr val="bg2">
                  <a:lumMod val="20000"/>
                  <a:lumOff val="80000"/>
                </a:schemeClr>
              </a:solidFill>
              <a:latin typeface="Times New Roman" panose="02020603050405020304" pitchFamily="18" charset="0"/>
              <a:cs typeface="Times New Roman" panose="02020603050405020304" pitchFamily="18" charset="0"/>
            </a:rPr>
            <a:t>Phong cách giao tiếp</a:t>
          </a:r>
          <a:endParaRPr lang="en-US">
            <a:solidFill>
              <a:schemeClr val="bg2">
                <a:lumMod val="20000"/>
                <a:lumOff val="80000"/>
              </a:schemeClr>
            </a:solidFill>
          </a:endParaRPr>
        </a:p>
      </dgm:t>
    </dgm:pt>
    <dgm:pt modelId="{35376F20-9F25-4286-A6B8-0ED7695F7FF4}" type="parTrans" cxnId="{DFE2D9E3-ADFD-4CE8-85D9-1BE05B396A08}">
      <dgm:prSet/>
      <dgm:spPr/>
      <dgm:t>
        <a:bodyPr/>
        <a:lstStyle/>
        <a:p>
          <a:endParaRPr lang="en-US"/>
        </a:p>
      </dgm:t>
    </dgm:pt>
    <dgm:pt modelId="{958B9728-F7F8-474C-962A-192DCF49CF33}" type="sibTrans" cxnId="{DFE2D9E3-ADFD-4CE8-85D9-1BE05B396A08}">
      <dgm:prSet/>
      <dgm:spPr/>
      <dgm:t>
        <a:bodyPr/>
        <a:lstStyle/>
        <a:p>
          <a:endParaRPr lang="en-US"/>
        </a:p>
      </dgm:t>
    </dgm:pt>
    <dgm:pt modelId="{2D44B24C-AA2A-4F2B-AAEF-977C29B4A18F}">
      <dgm:prSet phldrT="[Text]"/>
      <dgm:spPr>
        <a:solidFill>
          <a:srgbClr val="00B050"/>
        </a:solidFill>
      </dgm:spPr>
      <dgm:t>
        <a:bodyPr/>
        <a:lstStyle/>
        <a:p>
          <a:r>
            <a:rPr lang="en-US" b="1" smtClean="0">
              <a:solidFill>
                <a:schemeClr val="bg2">
                  <a:lumMod val="20000"/>
                  <a:lumOff val="80000"/>
                </a:schemeClr>
              </a:solidFill>
            </a:rPr>
            <a:t>Gia trưởng</a:t>
          </a:r>
          <a:endParaRPr lang="en-US">
            <a:solidFill>
              <a:schemeClr val="bg2">
                <a:lumMod val="20000"/>
                <a:lumOff val="80000"/>
              </a:schemeClr>
            </a:solidFill>
          </a:endParaRPr>
        </a:p>
      </dgm:t>
    </dgm:pt>
    <dgm:pt modelId="{AF8A0203-055D-40E6-A948-8FBBCD4990B2}" type="parTrans" cxnId="{732044C6-C707-436B-B397-2A53310AA4E9}">
      <dgm:prSet/>
      <dgm:spPr/>
      <dgm:t>
        <a:bodyPr/>
        <a:lstStyle/>
        <a:p>
          <a:endParaRPr lang="en-US"/>
        </a:p>
      </dgm:t>
    </dgm:pt>
    <dgm:pt modelId="{FC93B43F-79E2-44B0-8461-24C928C94896}" type="sibTrans" cxnId="{732044C6-C707-436B-B397-2A53310AA4E9}">
      <dgm:prSet/>
      <dgm:spPr/>
      <dgm:t>
        <a:bodyPr/>
        <a:lstStyle/>
        <a:p>
          <a:endParaRPr lang="en-US"/>
        </a:p>
      </dgm:t>
    </dgm:pt>
    <dgm:pt modelId="{12F08C52-6DC7-47C2-A87F-80DA584211BF}">
      <dgm:prSet phldrT="[Text]"/>
      <dgm:spPr>
        <a:solidFill>
          <a:srgbClr val="92D050"/>
        </a:solidFill>
      </dgm:spPr>
      <dgm:t>
        <a:bodyPr/>
        <a:lstStyle/>
        <a:p>
          <a:r>
            <a:rPr lang="en-US" b="1" smtClean="0">
              <a:solidFill>
                <a:schemeClr val="bg2">
                  <a:lumMod val="20000"/>
                  <a:lumOff val="80000"/>
                </a:schemeClr>
              </a:solidFill>
            </a:rPr>
            <a:t>Dân chủ</a:t>
          </a:r>
          <a:endParaRPr lang="en-US">
            <a:solidFill>
              <a:schemeClr val="bg2">
                <a:lumMod val="20000"/>
                <a:lumOff val="80000"/>
              </a:schemeClr>
            </a:solidFill>
          </a:endParaRPr>
        </a:p>
      </dgm:t>
    </dgm:pt>
    <dgm:pt modelId="{8BFFB33F-7474-4730-AD4E-DBB61E27B14E}" type="parTrans" cxnId="{C49D8F37-8D21-4F85-95BF-D326600D8BD4}">
      <dgm:prSet/>
      <dgm:spPr/>
      <dgm:t>
        <a:bodyPr/>
        <a:lstStyle/>
        <a:p>
          <a:endParaRPr lang="en-US"/>
        </a:p>
      </dgm:t>
    </dgm:pt>
    <dgm:pt modelId="{E0CF0018-D303-4934-9E43-718AF6B3D537}" type="sibTrans" cxnId="{C49D8F37-8D21-4F85-95BF-D326600D8BD4}">
      <dgm:prSet/>
      <dgm:spPr/>
      <dgm:t>
        <a:bodyPr/>
        <a:lstStyle/>
        <a:p>
          <a:endParaRPr lang="en-US"/>
        </a:p>
      </dgm:t>
    </dgm:pt>
    <dgm:pt modelId="{226E6FE0-BED7-4358-992B-486A7DDD98AD}">
      <dgm:prSet phldrT="[Text]"/>
      <dgm:spPr>
        <a:solidFill>
          <a:srgbClr val="0070C0"/>
        </a:solidFill>
      </dgm:spPr>
      <dgm:t>
        <a:bodyPr/>
        <a:lstStyle/>
        <a:p>
          <a:r>
            <a:rPr lang="en-US" b="1" smtClean="0">
              <a:solidFill>
                <a:schemeClr val="bg2">
                  <a:lumMod val="20000"/>
                  <a:lumOff val="80000"/>
                </a:schemeClr>
              </a:solidFill>
            </a:rPr>
            <a:t>Tự do</a:t>
          </a:r>
          <a:endParaRPr lang="en-US">
            <a:solidFill>
              <a:schemeClr val="bg2">
                <a:lumMod val="20000"/>
                <a:lumOff val="80000"/>
              </a:schemeClr>
            </a:solidFill>
          </a:endParaRPr>
        </a:p>
      </dgm:t>
    </dgm:pt>
    <dgm:pt modelId="{9A6A8DB9-7CC8-4937-AF96-9ABF964AD1C8}" type="parTrans" cxnId="{5F678ABD-2492-4C1C-993F-77B08D3F3847}">
      <dgm:prSet/>
      <dgm:spPr/>
      <dgm:t>
        <a:bodyPr/>
        <a:lstStyle/>
        <a:p>
          <a:endParaRPr lang="en-US"/>
        </a:p>
      </dgm:t>
    </dgm:pt>
    <dgm:pt modelId="{9BB41B69-E208-47D9-B3B4-5AB2ECCD6C82}" type="sibTrans" cxnId="{5F678ABD-2492-4C1C-993F-77B08D3F3847}">
      <dgm:prSet/>
      <dgm:spPr/>
      <dgm:t>
        <a:bodyPr/>
        <a:lstStyle/>
        <a:p>
          <a:endParaRPr lang="en-US"/>
        </a:p>
      </dgm:t>
    </dgm:pt>
    <dgm:pt modelId="{96764211-BBC5-4BA9-907D-F6E70E919F4F}" type="pres">
      <dgm:prSet presAssocID="{64D76594-B1D3-452A-8EC6-8AAA2F3540B9}" presName="diagram" presStyleCnt="0">
        <dgm:presLayoutVars>
          <dgm:chPref val="1"/>
          <dgm:dir/>
          <dgm:animOne val="branch"/>
          <dgm:animLvl val="lvl"/>
          <dgm:resizeHandles/>
        </dgm:presLayoutVars>
      </dgm:prSet>
      <dgm:spPr/>
      <dgm:t>
        <a:bodyPr/>
        <a:lstStyle/>
        <a:p>
          <a:endParaRPr lang="en-US"/>
        </a:p>
      </dgm:t>
    </dgm:pt>
    <dgm:pt modelId="{91F61E1A-5292-4E4D-96C2-44F856816F6E}" type="pres">
      <dgm:prSet presAssocID="{C4DF47A8-30D1-4FF3-A3FE-E8F91F02B660}" presName="root" presStyleCnt="0"/>
      <dgm:spPr/>
    </dgm:pt>
    <dgm:pt modelId="{43B5EE15-D4B4-45F1-AB8C-404C11041DC7}" type="pres">
      <dgm:prSet presAssocID="{C4DF47A8-30D1-4FF3-A3FE-E8F91F02B660}" presName="rootComposite" presStyleCnt="0"/>
      <dgm:spPr/>
    </dgm:pt>
    <dgm:pt modelId="{6A52CDBD-EC14-440A-B3A8-4DB2F3D1C22F}" type="pres">
      <dgm:prSet presAssocID="{C4DF47A8-30D1-4FF3-A3FE-E8F91F02B660}" presName="rootText" presStyleLbl="node1" presStyleIdx="0" presStyleCnt="1"/>
      <dgm:spPr/>
      <dgm:t>
        <a:bodyPr/>
        <a:lstStyle/>
        <a:p>
          <a:endParaRPr lang="en-US"/>
        </a:p>
      </dgm:t>
    </dgm:pt>
    <dgm:pt modelId="{C20EB576-5863-49C8-803C-19E8D8F43623}" type="pres">
      <dgm:prSet presAssocID="{C4DF47A8-30D1-4FF3-A3FE-E8F91F02B660}" presName="rootConnector" presStyleLbl="node1" presStyleIdx="0" presStyleCnt="1"/>
      <dgm:spPr/>
      <dgm:t>
        <a:bodyPr/>
        <a:lstStyle/>
        <a:p>
          <a:endParaRPr lang="en-US"/>
        </a:p>
      </dgm:t>
    </dgm:pt>
    <dgm:pt modelId="{64C7DA49-7CF1-4FDE-BFBA-375BB11CEB19}" type="pres">
      <dgm:prSet presAssocID="{C4DF47A8-30D1-4FF3-A3FE-E8F91F02B660}" presName="childShape" presStyleCnt="0"/>
      <dgm:spPr/>
    </dgm:pt>
    <dgm:pt modelId="{472BA867-CAF6-43BF-95B8-8029160E3DE9}" type="pres">
      <dgm:prSet presAssocID="{AF8A0203-055D-40E6-A948-8FBBCD4990B2}" presName="Name13" presStyleLbl="parChTrans1D2" presStyleIdx="0" presStyleCnt="3"/>
      <dgm:spPr/>
      <dgm:t>
        <a:bodyPr/>
        <a:lstStyle/>
        <a:p>
          <a:endParaRPr lang="en-US"/>
        </a:p>
      </dgm:t>
    </dgm:pt>
    <dgm:pt modelId="{285C9B77-74EB-46F6-87A6-502C6F9794EE}" type="pres">
      <dgm:prSet presAssocID="{2D44B24C-AA2A-4F2B-AAEF-977C29B4A18F}" presName="childText" presStyleLbl="bgAcc1" presStyleIdx="0" presStyleCnt="3">
        <dgm:presLayoutVars>
          <dgm:bulletEnabled val="1"/>
        </dgm:presLayoutVars>
      </dgm:prSet>
      <dgm:spPr/>
      <dgm:t>
        <a:bodyPr/>
        <a:lstStyle/>
        <a:p>
          <a:endParaRPr lang="en-US"/>
        </a:p>
      </dgm:t>
    </dgm:pt>
    <dgm:pt modelId="{41F26F94-6CD5-4327-BCBA-4B28468EF737}" type="pres">
      <dgm:prSet presAssocID="{8BFFB33F-7474-4730-AD4E-DBB61E27B14E}" presName="Name13" presStyleLbl="parChTrans1D2" presStyleIdx="1" presStyleCnt="3"/>
      <dgm:spPr/>
      <dgm:t>
        <a:bodyPr/>
        <a:lstStyle/>
        <a:p>
          <a:endParaRPr lang="en-US"/>
        </a:p>
      </dgm:t>
    </dgm:pt>
    <dgm:pt modelId="{57327CBA-961B-4D4D-B08F-C1FBF435BC30}" type="pres">
      <dgm:prSet presAssocID="{12F08C52-6DC7-47C2-A87F-80DA584211BF}" presName="childText" presStyleLbl="bgAcc1" presStyleIdx="1" presStyleCnt="3">
        <dgm:presLayoutVars>
          <dgm:bulletEnabled val="1"/>
        </dgm:presLayoutVars>
      </dgm:prSet>
      <dgm:spPr/>
      <dgm:t>
        <a:bodyPr/>
        <a:lstStyle/>
        <a:p>
          <a:endParaRPr lang="en-US"/>
        </a:p>
      </dgm:t>
    </dgm:pt>
    <dgm:pt modelId="{F1A37C30-C86F-4F2B-A416-30C8857B1E20}" type="pres">
      <dgm:prSet presAssocID="{9A6A8DB9-7CC8-4937-AF96-9ABF964AD1C8}" presName="Name13" presStyleLbl="parChTrans1D2" presStyleIdx="2" presStyleCnt="3"/>
      <dgm:spPr/>
      <dgm:t>
        <a:bodyPr/>
        <a:lstStyle/>
        <a:p>
          <a:endParaRPr lang="en-US"/>
        </a:p>
      </dgm:t>
    </dgm:pt>
    <dgm:pt modelId="{1ACDC263-C482-40FE-99EC-C0F2FBD40781}" type="pres">
      <dgm:prSet presAssocID="{226E6FE0-BED7-4358-992B-486A7DDD98AD}" presName="childText" presStyleLbl="bgAcc1" presStyleIdx="2" presStyleCnt="3">
        <dgm:presLayoutVars>
          <dgm:bulletEnabled val="1"/>
        </dgm:presLayoutVars>
      </dgm:prSet>
      <dgm:spPr/>
      <dgm:t>
        <a:bodyPr/>
        <a:lstStyle/>
        <a:p>
          <a:endParaRPr lang="en-US"/>
        </a:p>
      </dgm:t>
    </dgm:pt>
  </dgm:ptLst>
  <dgm:cxnLst>
    <dgm:cxn modelId="{732044C6-C707-436B-B397-2A53310AA4E9}" srcId="{C4DF47A8-30D1-4FF3-A3FE-E8F91F02B660}" destId="{2D44B24C-AA2A-4F2B-AAEF-977C29B4A18F}" srcOrd="0" destOrd="0" parTransId="{AF8A0203-055D-40E6-A948-8FBBCD4990B2}" sibTransId="{FC93B43F-79E2-44B0-8461-24C928C94896}"/>
    <dgm:cxn modelId="{73E2DFCD-987B-43FD-91D4-DE9D8CB5A951}" type="presOf" srcId="{12F08C52-6DC7-47C2-A87F-80DA584211BF}" destId="{57327CBA-961B-4D4D-B08F-C1FBF435BC30}" srcOrd="0" destOrd="0" presId="urn:microsoft.com/office/officeart/2005/8/layout/hierarchy3"/>
    <dgm:cxn modelId="{680B68E2-6DFE-415E-A408-D144B9E01009}" type="presOf" srcId="{2D44B24C-AA2A-4F2B-AAEF-977C29B4A18F}" destId="{285C9B77-74EB-46F6-87A6-502C6F9794EE}" srcOrd="0" destOrd="0" presId="urn:microsoft.com/office/officeart/2005/8/layout/hierarchy3"/>
    <dgm:cxn modelId="{9C62B644-3FDB-4FD6-B73C-AF8AB96B79E7}" type="presOf" srcId="{AF8A0203-055D-40E6-A948-8FBBCD4990B2}" destId="{472BA867-CAF6-43BF-95B8-8029160E3DE9}" srcOrd="0" destOrd="0" presId="urn:microsoft.com/office/officeart/2005/8/layout/hierarchy3"/>
    <dgm:cxn modelId="{0EC89D18-F8BE-4E10-BD01-4330C36CD145}" type="presOf" srcId="{C4DF47A8-30D1-4FF3-A3FE-E8F91F02B660}" destId="{C20EB576-5863-49C8-803C-19E8D8F43623}" srcOrd="1" destOrd="0" presId="urn:microsoft.com/office/officeart/2005/8/layout/hierarchy3"/>
    <dgm:cxn modelId="{8A837B47-B0D5-46E5-B5D8-CA888E1015EB}" type="presOf" srcId="{64D76594-B1D3-452A-8EC6-8AAA2F3540B9}" destId="{96764211-BBC5-4BA9-907D-F6E70E919F4F}" srcOrd="0" destOrd="0" presId="urn:microsoft.com/office/officeart/2005/8/layout/hierarchy3"/>
    <dgm:cxn modelId="{1E4F8DE9-E80C-4216-95C4-427770C24E85}" type="presOf" srcId="{9A6A8DB9-7CC8-4937-AF96-9ABF964AD1C8}" destId="{F1A37C30-C86F-4F2B-A416-30C8857B1E20}" srcOrd="0" destOrd="0" presId="urn:microsoft.com/office/officeart/2005/8/layout/hierarchy3"/>
    <dgm:cxn modelId="{84F96E89-E957-4255-A2BC-9598545BB984}" type="presOf" srcId="{C4DF47A8-30D1-4FF3-A3FE-E8F91F02B660}" destId="{6A52CDBD-EC14-440A-B3A8-4DB2F3D1C22F}" srcOrd="0" destOrd="0" presId="urn:microsoft.com/office/officeart/2005/8/layout/hierarchy3"/>
    <dgm:cxn modelId="{DFE2D9E3-ADFD-4CE8-85D9-1BE05B396A08}" srcId="{64D76594-B1D3-452A-8EC6-8AAA2F3540B9}" destId="{C4DF47A8-30D1-4FF3-A3FE-E8F91F02B660}" srcOrd="0" destOrd="0" parTransId="{35376F20-9F25-4286-A6B8-0ED7695F7FF4}" sibTransId="{958B9728-F7F8-474C-962A-192DCF49CF33}"/>
    <dgm:cxn modelId="{C49D8F37-8D21-4F85-95BF-D326600D8BD4}" srcId="{C4DF47A8-30D1-4FF3-A3FE-E8F91F02B660}" destId="{12F08C52-6DC7-47C2-A87F-80DA584211BF}" srcOrd="1" destOrd="0" parTransId="{8BFFB33F-7474-4730-AD4E-DBB61E27B14E}" sibTransId="{E0CF0018-D303-4934-9E43-718AF6B3D537}"/>
    <dgm:cxn modelId="{5F678ABD-2492-4C1C-993F-77B08D3F3847}" srcId="{C4DF47A8-30D1-4FF3-A3FE-E8F91F02B660}" destId="{226E6FE0-BED7-4358-992B-486A7DDD98AD}" srcOrd="2" destOrd="0" parTransId="{9A6A8DB9-7CC8-4937-AF96-9ABF964AD1C8}" sibTransId="{9BB41B69-E208-47D9-B3B4-5AB2ECCD6C82}"/>
    <dgm:cxn modelId="{B2410EF3-5586-4468-947F-8538EB573BAB}" type="presOf" srcId="{8BFFB33F-7474-4730-AD4E-DBB61E27B14E}" destId="{41F26F94-6CD5-4327-BCBA-4B28468EF737}" srcOrd="0" destOrd="0" presId="urn:microsoft.com/office/officeart/2005/8/layout/hierarchy3"/>
    <dgm:cxn modelId="{75B3D932-6D59-4E92-BA7F-86E933E2C2EE}" type="presOf" srcId="{226E6FE0-BED7-4358-992B-486A7DDD98AD}" destId="{1ACDC263-C482-40FE-99EC-C0F2FBD40781}" srcOrd="0" destOrd="0" presId="urn:microsoft.com/office/officeart/2005/8/layout/hierarchy3"/>
    <dgm:cxn modelId="{4D8C43BB-8E31-4C1A-BF1D-6225D7CB7718}" type="presParOf" srcId="{96764211-BBC5-4BA9-907D-F6E70E919F4F}" destId="{91F61E1A-5292-4E4D-96C2-44F856816F6E}" srcOrd="0" destOrd="0" presId="urn:microsoft.com/office/officeart/2005/8/layout/hierarchy3"/>
    <dgm:cxn modelId="{F76EFD97-CEBB-46FB-B170-1AD7B780F3AB}" type="presParOf" srcId="{91F61E1A-5292-4E4D-96C2-44F856816F6E}" destId="{43B5EE15-D4B4-45F1-AB8C-404C11041DC7}" srcOrd="0" destOrd="0" presId="urn:microsoft.com/office/officeart/2005/8/layout/hierarchy3"/>
    <dgm:cxn modelId="{3106D83D-6EB5-49AE-A224-8AC6F97127BD}" type="presParOf" srcId="{43B5EE15-D4B4-45F1-AB8C-404C11041DC7}" destId="{6A52CDBD-EC14-440A-B3A8-4DB2F3D1C22F}" srcOrd="0" destOrd="0" presId="urn:microsoft.com/office/officeart/2005/8/layout/hierarchy3"/>
    <dgm:cxn modelId="{C3ECDDE3-A183-4BFE-A2D2-94B1066B6A36}" type="presParOf" srcId="{43B5EE15-D4B4-45F1-AB8C-404C11041DC7}" destId="{C20EB576-5863-49C8-803C-19E8D8F43623}" srcOrd="1" destOrd="0" presId="urn:microsoft.com/office/officeart/2005/8/layout/hierarchy3"/>
    <dgm:cxn modelId="{D4A8205E-6C1F-4BBF-BB83-27C3D839E11A}" type="presParOf" srcId="{91F61E1A-5292-4E4D-96C2-44F856816F6E}" destId="{64C7DA49-7CF1-4FDE-BFBA-375BB11CEB19}" srcOrd="1" destOrd="0" presId="urn:microsoft.com/office/officeart/2005/8/layout/hierarchy3"/>
    <dgm:cxn modelId="{ED264672-5E30-4D31-96A7-7433ED26310E}" type="presParOf" srcId="{64C7DA49-7CF1-4FDE-BFBA-375BB11CEB19}" destId="{472BA867-CAF6-43BF-95B8-8029160E3DE9}" srcOrd="0" destOrd="0" presId="urn:microsoft.com/office/officeart/2005/8/layout/hierarchy3"/>
    <dgm:cxn modelId="{6326ED10-91C6-45C0-9B6E-1B0CF07E3E8F}" type="presParOf" srcId="{64C7DA49-7CF1-4FDE-BFBA-375BB11CEB19}" destId="{285C9B77-74EB-46F6-87A6-502C6F9794EE}" srcOrd="1" destOrd="0" presId="urn:microsoft.com/office/officeart/2005/8/layout/hierarchy3"/>
    <dgm:cxn modelId="{38717A84-2F6D-4239-BEE3-E74EBB00F4FD}" type="presParOf" srcId="{64C7DA49-7CF1-4FDE-BFBA-375BB11CEB19}" destId="{41F26F94-6CD5-4327-BCBA-4B28468EF737}" srcOrd="2" destOrd="0" presId="urn:microsoft.com/office/officeart/2005/8/layout/hierarchy3"/>
    <dgm:cxn modelId="{41DB36E6-CD4D-4466-AF74-1C378B0F4F30}" type="presParOf" srcId="{64C7DA49-7CF1-4FDE-BFBA-375BB11CEB19}" destId="{57327CBA-961B-4D4D-B08F-C1FBF435BC30}" srcOrd="3" destOrd="0" presId="urn:microsoft.com/office/officeart/2005/8/layout/hierarchy3"/>
    <dgm:cxn modelId="{2A96EBD6-6B14-41EF-A418-C6B03C00D155}" type="presParOf" srcId="{64C7DA49-7CF1-4FDE-BFBA-375BB11CEB19}" destId="{F1A37C30-C86F-4F2B-A416-30C8857B1E20}" srcOrd="4" destOrd="0" presId="urn:microsoft.com/office/officeart/2005/8/layout/hierarchy3"/>
    <dgm:cxn modelId="{E01EAE27-AD15-4C9D-A17A-33A9D3E2D795}" type="presParOf" srcId="{64C7DA49-7CF1-4FDE-BFBA-375BB11CEB19}" destId="{1ACDC263-C482-40FE-99EC-C0F2FBD40781}" srcOrd="5" destOrd="0" presId="urn:microsoft.com/office/officeart/2005/8/layout/hierarchy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F8A65A2-30AF-43E3-94EC-CB4042091989}" type="doc">
      <dgm:prSet loTypeId="urn:microsoft.com/office/officeart/2005/8/layout/lProcess3" loCatId="process" qsTypeId="urn:microsoft.com/office/officeart/2005/8/quickstyle/simple1" qsCatId="simple" csTypeId="urn:microsoft.com/office/officeart/2005/8/colors/accent1_2" csCatId="accent1" phldr="1"/>
      <dgm:spPr/>
      <dgm:t>
        <a:bodyPr/>
        <a:lstStyle/>
        <a:p>
          <a:endParaRPr lang="en-US"/>
        </a:p>
      </dgm:t>
    </dgm:pt>
    <dgm:pt modelId="{D68FC0F9-4BB9-4563-92AA-F14CC4CE2F28}">
      <dgm:prSet phldrT="[Text]"/>
      <dgm:spPr>
        <a:solidFill>
          <a:srgbClr val="FFC000"/>
        </a:solidFill>
      </dgm:spPr>
      <dgm:t>
        <a:bodyPr/>
        <a:lstStyle/>
        <a:p>
          <a:r>
            <a:rPr lang="en-US" smtClean="0">
              <a:latin typeface="Times New Roman" panose="02020603050405020304" pitchFamily="18" charset="0"/>
              <a:cs typeface="Times New Roman" panose="02020603050405020304" pitchFamily="18" charset="0"/>
            </a:rPr>
            <a:t>Không có sự tôn trọng </a:t>
          </a:r>
          <a:endParaRPr lang="en-US">
            <a:latin typeface="Times New Roman" panose="02020603050405020304" pitchFamily="18" charset="0"/>
            <a:cs typeface="Times New Roman" panose="02020603050405020304" pitchFamily="18" charset="0"/>
          </a:endParaRPr>
        </a:p>
      </dgm:t>
    </dgm:pt>
    <dgm:pt modelId="{5101339B-4B4A-439D-BF21-C8949077D7F5}" type="parTrans" cxnId="{8D374C44-D8C5-4EFD-810B-F0D41260EBC7}">
      <dgm:prSet/>
      <dgm:spPr/>
      <dgm:t>
        <a:bodyPr/>
        <a:lstStyle/>
        <a:p>
          <a:endParaRPr lang="en-US"/>
        </a:p>
      </dgm:t>
    </dgm:pt>
    <dgm:pt modelId="{A1317B3F-77FD-462C-89AE-0AD19F7CBAB6}" type="sibTrans" cxnId="{8D374C44-D8C5-4EFD-810B-F0D41260EBC7}">
      <dgm:prSet/>
      <dgm:spPr/>
      <dgm:t>
        <a:bodyPr/>
        <a:lstStyle/>
        <a:p>
          <a:endParaRPr lang="en-US"/>
        </a:p>
      </dgm:t>
    </dgm:pt>
    <dgm:pt modelId="{B4252F3A-B789-424D-8761-8DECCCB57D34}">
      <dgm:prSet phldrT="[Text]" custT="1"/>
      <dgm:spPr>
        <a:solidFill>
          <a:srgbClr val="CC6600">
            <a:alpha val="90000"/>
          </a:srgbClr>
        </a:solidFill>
      </dgm:spPr>
      <dgm:t>
        <a:bodyPr/>
        <a:lstStyle/>
        <a:p>
          <a:r>
            <a:rPr lang="en-US" sz="3200" smtClean="0">
              <a:solidFill>
                <a:schemeClr val="bg2">
                  <a:lumMod val="20000"/>
                  <a:lumOff val="80000"/>
                </a:schemeClr>
              </a:solidFill>
              <a:latin typeface="Times New Roman" panose="02020603050405020304" pitchFamily="18" charset="0"/>
              <a:cs typeface="Times New Roman" panose="02020603050405020304" pitchFamily="18" charset="0"/>
            </a:rPr>
            <a:t>Khoảng cách về tâm lý </a:t>
          </a:r>
          <a:endParaRPr lang="en-US" sz="3200">
            <a:solidFill>
              <a:schemeClr val="bg2">
                <a:lumMod val="20000"/>
                <a:lumOff val="80000"/>
              </a:schemeClr>
            </a:solidFill>
            <a:latin typeface="Times New Roman" panose="02020603050405020304" pitchFamily="18" charset="0"/>
            <a:cs typeface="Times New Roman" panose="02020603050405020304" pitchFamily="18" charset="0"/>
          </a:endParaRPr>
        </a:p>
      </dgm:t>
    </dgm:pt>
    <dgm:pt modelId="{18741EA4-3A5F-4878-81A2-787D78CEDB38}" type="parTrans" cxnId="{6E348C11-83D7-436D-8BD1-1A466C73AACC}">
      <dgm:prSet/>
      <dgm:spPr/>
      <dgm:t>
        <a:bodyPr/>
        <a:lstStyle/>
        <a:p>
          <a:endParaRPr lang="en-US"/>
        </a:p>
      </dgm:t>
    </dgm:pt>
    <dgm:pt modelId="{C5871E59-A400-461B-A124-CBADFF75136B}" type="sibTrans" cxnId="{6E348C11-83D7-436D-8BD1-1A466C73AACC}">
      <dgm:prSet/>
      <dgm:spPr/>
      <dgm:t>
        <a:bodyPr/>
        <a:lstStyle/>
        <a:p>
          <a:endParaRPr lang="en-US"/>
        </a:p>
      </dgm:t>
    </dgm:pt>
    <dgm:pt modelId="{805685D8-3575-425A-BA93-EB476EE1C45B}">
      <dgm:prSet phldrT="[Text]" custT="1"/>
      <dgm:spPr>
        <a:solidFill>
          <a:srgbClr val="92D050">
            <a:alpha val="90000"/>
          </a:srgbClr>
        </a:solidFill>
      </dgm:spPr>
      <dgm:t>
        <a:bodyPr/>
        <a:lstStyle/>
        <a:p>
          <a:r>
            <a:rPr lang="en-US" sz="3200" smtClean="0">
              <a:solidFill>
                <a:schemeClr val="bg2">
                  <a:lumMod val="20000"/>
                  <a:lumOff val="80000"/>
                </a:schemeClr>
              </a:solidFill>
              <a:latin typeface="Times New Roman" panose="02020603050405020304" pitchFamily="18" charset="0"/>
              <a:cs typeface="Times New Roman" panose="02020603050405020304" pitchFamily="18" charset="0"/>
            </a:rPr>
            <a:t>Ức chế tâm lý</a:t>
          </a:r>
          <a:endParaRPr lang="en-US" sz="3200">
            <a:solidFill>
              <a:schemeClr val="bg2">
                <a:lumMod val="20000"/>
                <a:lumOff val="80000"/>
              </a:schemeClr>
            </a:solidFill>
            <a:latin typeface="Times New Roman" panose="02020603050405020304" pitchFamily="18" charset="0"/>
            <a:cs typeface="Times New Roman" panose="02020603050405020304" pitchFamily="18" charset="0"/>
          </a:endParaRPr>
        </a:p>
      </dgm:t>
    </dgm:pt>
    <dgm:pt modelId="{624D06E1-9E7C-4351-B87D-2C46982F9AC5}" type="parTrans" cxnId="{19BDEAA3-2B31-40AE-9FD2-5ADF4108E5BE}">
      <dgm:prSet/>
      <dgm:spPr/>
      <dgm:t>
        <a:bodyPr/>
        <a:lstStyle/>
        <a:p>
          <a:endParaRPr lang="en-US"/>
        </a:p>
      </dgm:t>
    </dgm:pt>
    <dgm:pt modelId="{B0236EFC-9C67-44A8-AD81-5EC75D46CD7E}" type="sibTrans" cxnId="{19BDEAA3-2B31-40AE-9FD2-5ADF4108E5BE}">
      <dgm:prSet/>
      <dgm:spPr/>
      <dgm:t>
        <a:bodyPr/>
        <a:lstStyle/>
        <a:p>
          <a:endParaRPr lang="en-US"/>
        </a:p>
      </dgm:t>
    </dgm:pt>
    <dgm:pt modelId="{87064F8E-D6FE-47CE-A0EC-96A17EB83E1B}">
      <dgm:prSet phldrT="[Text]"/>
      <dgm:spPr>
        <a:solidFill>
          <a:srgbClr val="92D050"/>
        </a:solidFill>
      </dgm:spPr>
      <dgm:t>
        <a:bodyPr/>
        <a:lstStyle/>
        <a:p>
          <a:r>
            <a:rPr lang="en-US" smtClean="0">
              <a:latin typeface="Times New Roman" panose="02020603050405020304" pitchFamily="18" charset="0"/>
              <a:cs typeface="Times New Roman" panose="02020603050405020304" pitchFamily="18" charset="0"/>
            </a:rPr>
            <a:t>Kềm hãm sự sáng tạo</a:t>
          </a:r>
          <a:endParaRPr lang="en-US">
            <a:latin typeface="Times New Roman" panose="02020603050405020304" pitchFamily="18" charset="0"/>
            <a:cs typeface="Times New Roman" panose="02020603050405020304" pitchFamily="18" charset="0"/>
          </a:endParaRPr>
        </a:p>
      </dgm:t>
    </dgm:pt>
    <dgm:pt modelId="{A1F11DC7-6286-4315-8B60-C679F2716B62}" type="parTrans" cxnId="{6ED38AF2-7329-4330-ABEC-BF61C031D6C8}">
      <dgm:prSet/>
      <dgm:spPr/>
      <dgm:t>
        <a:bodyPr/>
        <a:lstStyle/>
        <a:p>
          <a:endParaRPr lang="en-US"/>
        </a:p>
      </dgm:t>
    </dgm:pt>
    <dgm:pt modelId="{C310D33C-8F39-4451-8A0E-BCF555FECFD6}" type="sibTrans" cxnId="{6ED38AF2-7329-4330-ABEC-BF61C031D6C8}">
      <dgm:prSet/>
      <dgm:spPr/>
      <dgm:t>
        <a:bodyPr/>
        <a:lstStyle/>
        <a:p>
          <a:endParaRPr lang="en-US"/>
        </a:p>
      </dgm:t>
    </dgm:pt>
    <dgm:pt modelId="{5DF5CEF4-82AB-49BC-A9DE-0000DA1D89FC}">
      <dgm:prSet phldrT="[Text]" custT="1"/>
      <dgm:spPr>
        <a:solidFill>
          <a:srgbClr val="FFC000">
            <a:alpha val="90000"/>
          </a:srgbClr>
        </a:solidFill>
      </dgm:spPr>
      <dgm:t>
        <a:bodyPr/>
        <a:lstStyle/>
        <a:p>
          <a:r>
            <a:rPr lang="en-US" sz="2800" smtClean="0">
              <a:solidFill>
                <a:schemeClr val="bg2">
                  <a:lumMod val="20000"/>
                  <a:lumOff val="80000"/>
                </a:schemeClr>
              </a:solidFill>
              <a:latin typeface="Times New Roman" panose="02020603050405020304" pitchFamily="18" charset="0"/>
              <a:cs typeface="Times New Roman" panose="02020603050405020304" pitchFamily="18" charset="0"/>
            </a:rPr>
            <a:t>Kềm hãm </a:t>
          </a:r>
          <a:r>
            <a:rPr lang="en-US" sz="2800" smtClean="0">
              <a:solidFill>
                <a:schemeClr val="bg2">
                  <a:lumMod val="20000"/>
                  <a:lumOff val="80000"/>
                </a:schemeClr>
              </a:solidFill>
              <a:latin typeface="Times New Roman" panose="02020603050405020304" pitchFamily="18" charset="0"/>
              <a:cs typeface="Times New Roman" panose="02020603050405020304" pitchFamily="18" charset="0"/>
            </a:rPr>
            <a:t>sự suy nghĩ độc lập </a:t>
          </a:r>
          <a:endParaRPr lang="en-US" sz="2800">
            <a:solidFill>
              <a:schemeClr val="bg2">
                <a:lumMod val="20000"/>
                <a:lumOff val="80000"/>
              </a:schemeClr>
            </a:solidFill>
            <a:latin typeface="Times New Roman" panose="02020603050405020304" pitchFamily="18" charset="0"/>
            <a:cs typeface="Times New Roman" panose="02020603050405020304" pitchFamily="18" charset="0"/>
          </a:endParaRPr>
        </a:p>
      </dgm:t>
    </dgm:pt>
    <dgm:pt modelId="{9F5B462E-13D6-4E4C-B7B3-EA5F6830CDAE}" type="parTrans" cxnId="{3376DF19-C144-44B3-BCF7-DCD126AA6D8F}">
      <dgm:prSet/>
      <dgm:spPr/>
      <dgm:t>
        <a:bodyPr/>
        <a:lstStyle/>
        <a:p>
          <a:endParaRPr lang="en-US"/>
        </a:p>
      </dgm:t>
    </dgm:pt>
    <dgm:pt modelId="{13ED4B35-1C74-4E8A-9169-FA0EE10BB2E0}" type="sibTrans" cxnId="{3376DF19-C144-44B3-BCF7-DCD126AA6D8F}">
      <dgm:prSet/>
      <dgm:spPr/>
      <dgm:t>
        <a:bodyPr/>
        <a:lstStyle/>
        <a:p>
          <a:endParaRPr lang="en-US"/>
        </a:p>
      </dgm:t>
    </dgm:pt>
    <dgm:pt modelId="{2536A18A-DB18-420A-88D6-FB4F00C36CB0}" type="pres">
      <dgm:prSet presAssocID="{1F8A65A2-30AF-43E3-94EC-CB4042091989}" presName="Name0" presStyleCnt="0">
        <dgm:presLayoutVars>
          <dgm:chPref val="3"/>
          <dgm:dir/>
          <dgm:animLvl val="lvl"/>
          <dgm:resizeHandles/>
        </dgm:presLayoutVars>
      </dgm:prSet>
      <dgm:spPr/>
      <dgm:t>
        <a:bodyPr/>
        <a:lstStyle/>
        <a:p>
          <a:endParaRPr lang="en-US"/>
        </a:p>
      </dgm:t>
    </dgm:pt>
    <dgm:pt modelId="{FDB76184-370D-4CAE-926E-93344041F054}" type="pres">
      <dgm:prSet presAssocID="{D68FC0F9-4BB9-4563-92AA-F14CC4CE2F28}" presName="horFlow" presStyleCnt="0"/>
      <dgm:spPr/>
    </dgm:pt>
    <dgm:pt modelId="{F24C4DA5-20CA-41F8-A531-BDCF8B2CCB00}" type="pres">
      <dgm:prSet presAssocID="{D68FC0F9-4BB9-4563-92AA-F14CC4CE2F28}" presName="bigChev" presStyleLbl="node1" presStyleIdx="0" presStyleCnt="2"/>
      <dgm:spPr/>
      <dgm:t>
        <a:bodyPr/>
        <a:lstStyle/>
        <a:p>
          <a:endParaRPr lang="en-US"/>
        </a:p>
      </dgm:t>
    </dgm:pt>
    <dgm:pt modelId="{26D12425-9548-483C-987C-E7DF452BEE9F}" type="pres">
      <dgm:prSet presAssocID="{18741EA4-3A5F-4878-81A2-787D78CEDB38}" presName="parTrans" presStyleCnt="0"/>
      <dgm:spPr/>
    </dgm:pt>
    <dgm:pt modelId="{E871B217-8C17-4DE4-A197-A4E6C2D1F4B9}" type="pres">
      <dgm:prSet presAssocID="{B4252F3A-B789-424D-8761-8DECCCB57D34}" presName="node" presStyleLbl="alignAccFollowNode1" presStyleIdx="0" presStyleCnt="3">
        <dgm:presLayoutVars>
          <dgm:bulletEnabled val="1"/>
        </dgm:presLayoutVars>
      </dgm:prSet>
      <dgm:spPr/>
      <dgm:t>
        <a:bodyPr/>
        <a:lstStyle/>
        <a:p>
          <a:endParaRPr lang="en-US"/>
        </a:p>
      </dgm:t>
    </dgm:pt>
    <dgm:pt modelId="{CF591B34-4058-46F8-8B35-C5FD51B0F611}" type="pres">
      <dgm:prSet presAssocID="{C5871E59-A400-461B-A124-CBADFF75136B}" presName="sibTrans" presStyleCnt="0"/>
      <dgm:spPr/>
    </dgm:pt>
    <dgm:pt modelId="{1E770870-CBDD-4D6C-B2DB-4E209D2765EE}" type="pres">
      <dgm:prSet presAssocID="{805685D8-3575-425A-BA93-EB476EE1C45B}" presName="node" presStyleLbl="alignAccFollowNode1" presStyleIdx="1" presStyleCnt="3">
        <dgm:presLayoutVars>
          <dgm:bulletEnabled val="1"/>
        </dgm:presLayoutVars>
      </dgm:prSet>
      <dgm:spPr/>
      <dgm:t>
        <a:bodyPr/>
        <a:lstStyle/>
        <a:p>
          <a:endParaRPr lang="en-US"/>
        </a:p>
      </dgm:t>
    </dgm:pt>
    <dgm:pt modelId="{99A8CBA5-1FCC-4544-B604-CE8DCF921041}" type="pres">
      <dgm:prSet presAssocID="{D68FC0F9-4BB9-4563-92AA-F14CC4CE2F28}" presName="vSp" presStyleCnt="0"/>
      <dgm:spPr/>
    </dgm:pt>
    <dgm:pt modelId="{CCC621AA-2A56-4BAB-8565-ED01D51E7186}" type="pres">
      <dgm:prSet presAssocID="{87064F8E-D6FE-47CE-A0EC-96A17EB83E1B}" presName="horFlow" presStyleCnt="0"/>
      <dgm:spPr/>
    </dgm:pt>
    <dgm:pt modelId="{7654538C-C18E-47D0-91E4-EDB954D53947}" type="pres">
      <dgm:prSet presAssocID="{87064F8E-D6FE-47CE-A0EC-96A17EB83E1B}" presName="bigChev" presStyleLbl="node1" presStyleIdx="1" presStyleCnt="2"/>
      <dgm:spPr/>
      <dgm:t>
        <a:bodyPr/>
        <a:lstStyle/>
        <a:p>
          <a:endParaRPr lang="en-US"/>
        </a:p>
      </dgm:t>
    </dgm:pt>
    <dgm:pt modelId="{E8DF425D-0F01-47D2-B2E9-A561BBF7CEC8}" type="pres">
      <dgm:prSet presAssocID="{9F5B462E-13D6-4E4C-B7B3-EA5F6830CDAE}" presName="parTrans" presStyleCnt="0"/>
      <dgm:spPr/>
    </dgm:pt>
    <dgm:pt modelId="{C15D9AE9-6925-426C-B784-AD59B28839BF}" type="pres">
      <dgm:prSet presAssocID="{5DF5CEF4-82AB-49BC-A9DE-0000DA1D89FC}" presName="node" presStyleLbl="alignAccFollowNode1" presStyleIdx="2" presStyleCnt="3">
        <dgm:presLayoutVars>
          <dgm:bulletEnabled val="1"/>
        </dgm:presLayoutVars>
      </dgm:prSet>
      <dgm:spPr/>
      <dgm:t>
        <a:bodyPr/>
        <a:lstStyle/>
        <a:p>
          <a:endParaRPr lang="en-US"/>
        </a:p>
      </dgm:t>
    </dgm:pt>
  </dgm:ptLst>
  <dgm:cxnLst>
    <dgm:cxn modelId="{92F4F831-9FF3-487E-B209-2306A75D5BB3}" type="presOf" srcId="{87064F8E-D6FE-47CE-A0EC-96A17EB83E1B}" destId="{7654538C-C18E-47D0-91E4-EDB954D53947}" srcOrd="0" destOrd="0" presId="urn:microsoft.com/office/officeart/2005/8/layout/lProcess3"/>
    <dgm:cxn modelId="{CCAD0793-22E4-42E3-882A-40CD38F141D0}" type="presOf" srcId="{B4252F3A-B789-424D-8761-8DECCCB57D34}" destId="{E871B217-8C17-4DE4-A197-A4E6C2D1F4B9}" srcOrd="0" destOrd="0" presId="urn:microsoft.com/office/officeart/2005/8/layout/lProcess3"/>
    <dgm:cxn modelId="{6E348C11-83D7-436D-8BD1-1A466C73AACC}" srcId="{D68FC0F9-4BB9-4563-92AA-F14CC4CE2F28}" destId="{B4252F3A-B789-424D-8761-8DECCCB57D34}" srcOrd="0" destOrd="0" parTransId="{18741EA4-3A5F-4878-81A2-787D78CEDB38}" sibTransId="{C5871E59-A400-461B-A124-CBADFF75136B}"/>
    <dgm:cxn modelId="{5306E7D4-964D-4B33-BEA4-3EEC7B5FB73D}" type="presOf" srcId="{805685D8-3575-425A-BA93-EB476EE1C45B}" destId="{1E770870-CBDD-4D6C-B2DB-4E209D2765EE}" srcOrd="0" destOrd="0" presId="urn:microsoft.com/office/officeart/2005/8/layout/lProcess3"/>
    <dgm:cxn modelId="{6ED38AF2-7329-4330-ABEC-BF61C031D6C8}" srcId="{1F8A65A2-30AF-43E3-94EC-CB4042091989}" destId="{87064F8E-D6FE-47CE-A0EC-96A17EB83E1B}" srcOrd="1" destOrd="0" parTransId="{A1F11DC7-6286-4315-8B60-C679F2716B62}" sibTransId="{C310D33C-8F39-4451-8A0E-BCF555FECFD6}"/>
    <dgm:cxn modelId="{1DF95BA8-E287-4D71-9DFF-C1A4EF590B49}" type="presOf" srcId="{1F8A65A2-30AF-43E3-94EC-CB4042091989}" destId="{2536A18A-DB18-420A-88D6-FB4F00C36CB0}" srcOrd="0" destOrd="0" presId="urn:microsoft.com/office/officeart/2005/8/layout/lProcess3"/>
    <dgm:cxn modelId="{9C74322F-B2CD-410A-B578-A70866A2DF33}" type="presOf" srcId="{5DF5CEF4-82AB-49BC-A9DE-0000DA1D89FC}" destId="{C15D9AE9-6925-426C-B784-AD59B28839BF}" srcOrd="0" destOrd="0" presId="urn:microsoft.com/office/officeart/2005/8/layout/lProcess3"/>
    <dgm:cxn modelId="{2C099C0A-1738-45CE-B038-E342FAE345A1}" type="presOf" srcId="{D68FC0F9-4BB9-4563-92AA-F14CC4CE2F28}" destId="{F24C4DA5-20CA-41F8-A531-BDCF8B2CCB00}" srcOrd="0" destOrd="0" presId="urn:microsoft.com/office/officeart/2005/8/layout/lProcess3"/>
    <dgm:cxn modelId="{3376DF19-C144-44B3-BCF7-DCD126AA6D8F}" srcId="{87064F8E-D6FE-47CE-A0EC-96A17EB83E1B}" destId="{5DF5CEF4-82AB-49BC-A9DE-0000DA1D89FC}" srcOrd="0" destOrd="0" parTransId="{9F5B462E-13D6-4E4C-B7B3-EA5F6830CDAE}" sibTransId="{13ED4B35-1C74-4E8A-9169-FA0EE10BB2E0}"/>
    <dgm:cxn modelId="{19BDEAA3-2B31-40AE-9FD2-5ADF4108E5BE}" srcId="{D68FC0F9-4BB9-4563-92AA-F14CC4CE2F28}" destId="{805685D8-3575-425A-BA93-EB476EE1C45B}" srcOrd="1" destOrd="0" parTransId="{624D06E1-9E7C-4351-B87D-2C46982F9AC5}" sibTransId="{B0236EFC-9C67-44A8-AD81-5EC75D46CD7E}"/>
    <dgm:cxn modelId="{8D374C44-D8C5-4EFD-810B-F0D41260EBC7}" srcId="{1F8A65A2-30AF-43E3-94EC-CB4042091989}" destId="{D68FC0F9-4BB9-4563-92AA-F14CC4CE2F28}" srcOrd="0" destOrd="0" parTransId="{5101339B-4B4A-439D-BF21-C8949077D7F5}" sibTransId="{A1317B3F-77FD-462C-89AE-0AD19F7CBAB6}"/>
    <dgm:cxn modelId="{6307C15B-0C03-4BF5-B1D9-31169E29B766}" type="presParOf" srcId="{2536A18A-DB18-420A-88D6-FB4F00C36CB0}" destId="{FDB76184-370D-4CAE-926E-93344041F054}" srcOrd="0" destOrd="0" presId="urn:microsoft.com/office/officeart/2005/8/layout/lProcess3"/>
    <dgm:cxn modelId="{07F31241-EA63-47D4-8942-D3C1C91B116D}" type="presParOf" srcId="{FDB76184-370D-4CAE-926E-93344041F054}" destId="{F24C4DA5-20CA-41F8-A531-BDCF8B2CCB00}" srcOrd="0" destOrd="0" presId="urn:microsoft.com/office/officeart/2005/8/layout/lProcess3"/>
    <dgm:cxn modelId="{4582F066-F527-4368-89DD-26E4C9C6B829}" type="presParOf" srcId="{FDB76184-370D-4CAE-926E-93344041F054}" destId="{26D12425-9548-483C-987C-E7DF452BEE9F}" srcOrd="1" destOrd="0" presId="urn:microsoft.com/office/officeart/2005/8/layout/lProcess3"/>
    <dgm:cxn modelId="{7D75FC36-F012-4FEF-985D-F61EC6A7A6FD}" type="presParOf" srcId="{FDB76184-370D-4CAE-926E-93344041F054}" destId="{E871B217-8C17-4DE4-A197-A4E6C2D1F4B9}" srcOrd="2" destOrd="0" presId="urn:microsoft.com/office/officeart/2005/8/layout/lProcess3"/>
    <dgm:cxn modelId="{ED0CABB6-9816-45FD-A0FB-4094E9C1A1AA}" type="presParOf" srcId="{FDB76184-370D-4CAE-926E-93344041F054}" destId="{CF591B34-4058-46F8-8B35-C5FD51B0F611}" srcOrd="3" destOrd="0" presId="urn:microsoft.com/office/officeart/2005/8/layout/lProcess3"/>
    <dgm:cxn modelId="{67D7A0EF-AC3C-44AA-9387-298881F2F5ED}" type="presParOf" srcId="{FDB76184-370D-4CAE-926E-93344041F054}" destId="{1E770870-CBDD-4D6C-B2DB-4E209D2765EE}" srcOrd="4" destOrd="0" presId="urn:microsoft.com/office/officeart/2005/8/layout/lProcess3"/>
    <dgm:cxn modelId="{2884B1E0-1FB7-4CC2-B22C-ECAF85A37F64}" type="presParOf" srcId="{2536A18A-DB18-420A-88D6-FB4F00C36CB0}" destId="{99A8CBA5-1FCC-4544-B604-CE8DCF921041}" srcOrd="1" destOrd="0" presId="urn:microsoft.com/office/officeart/2005/8/layout/lProcess3"/>
    <dgm:cxn modelId="{31618720-E3F8-45D4-870F-70EC05834870}" type="presParOf" srcId="{2536A18A-DB18-420A-88D6-FB4F00C36CB0}" destId="{CCC621AA-2A56-4BAB-8565-ED01D51E7186}" srcOrd="2" destOrd="0" presId="urn:microsoft.com/office/officeart/2005/8/layout/lProcess3"/>
    <dgm:cxn modelId="{351539D0-969B-40EE-8D2E-869EC1F382E1}" type="presParOf" srcId="{CCC621AA-2A56-4BAB-8565-ED01D51E7186}" destId="{7654538C-C18E-47D0-91E4-EDB954D53947}" srcOrd="0" destOrd="0" presId="urn:microsoft.com/office/officeart/2005/8/layout/lProcess3"/>
    <dgm:cxn modelId="{F19EE9FE-36E7-4E61-A2CA-0BF6892AAB86}" type="presParOf" srcId="{CCC621AA-2A56-4BAB-8565-ED01D51E7186}" destId="{E8DF425D-0F01-47D2-B2E9-A561BBF7CEC8}" srcOrd="1" destOrd="0" presId="urn:microsoft.com/office/officeart/2005/8/layout/lProcess3"/>
    <dgm:cxn modelId="{E307F1FF-1526-4177-841F-3FB982C23141}" type="presParOf" srcId="{CCC621AA-2A56-4BAB-8565-ED01D51E7186}" destId="{C15D9AE9-6925-426C-B784-AD59B28839BF}" srcOrd="2" destOrd="0" presId="urn:microsoft.com/office/officeart/2005/8/layout/lProcess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90B54AF-BD6F-4200-A8B4-58BB5E89B385}" type="doc">
      <dgm:prSet loTypeId="urn:microsoft.com/office/officeart/2005/8/layout/StepDownProcess" loCatId="process" qsTypeId="urn:microsoft.com/office/officeart/2005/8/quickstyle/3d7" qsCatId="3D" csTypeId="urn:microsoft.com/office/officeart/2005/8/colors/accent6_3" csCatId="accent6" phldr="1"/>
      <dgm:spPr/>
      <dgm:t>
        <a:bodyPr/>
        <a:lstStyle/>
        <a:p>
          <a:endParaRPr lang="en-US"/>
        </a:p>
      </dgm:t>
    </dgm:pt>
    <dgm:pt modelId="{90718ABA-BE69-4445-ADA1-AA28317BFCF9}">
      <dgm:prSet phldrT="[Text]"/>
      <dgm:spPr/>
      <dgm:t>
        <a:bodyPr/>
        <a:lstStyle/>
        <a:p>
          <a:r>
            <a:rPr lang="en-US" smtClean="0"/>
            <a:t>Chiến tranh ở thời điểm giao tranh ác liệt</a:t>
          </a:r>
          <a:endParaRPr lang="en-US"/>
        </a:p>
      </dgm:t>
    </dgm:pt>
    <dgm:pt modelId="{995D5130-EC38-45E5-9FD2-A6D0B386C605}" type="parTrans" cxnId="{1C30E29D-D4E6-49CF-A092-58F9B0EA13A9}">
      <dgm:prSet/>
      <dgm:spPr/>
      <dgm:t>
        <a:bodyPr/>
        <a:lstStyle/>
        <a:p>
          <a:endParaRPr lang="en-US"/>
        </a:p>
      </dgm:t>
    </dgm:pt>
    <dgm:pt modelId="{8FE6CCEF-EA64-462B-ACB8-79C780CEF64D}" type="sibTrans" cxnId="{1C30E29D-D4E6-49CF-A092-58F9B0EA13A9}">
      <dgm:prSet/>
      <dgm:spPr/>
      <dgm:t>
        <a:bodyPr/>
        <a:lstStyle/>
        <a:p>
          <a:endParaRPr lang="en-US"/>
        </a:p>
      </dgm:t>
    </dgm:pt>
    <dgm:pt modelId="{C12FCA9F-C8C6-4F1B-8112-5ABE51507254}">
      <dgm:prSet phldrT="[Text]" phldr="1"/>
      <dgm:spPr/>
      <dgm:t>
        <a:bodyPr/>
        <a:lstStyle/>
        <a:p>
          <a:endParaRPr lang="en-US"/>
        </a:p>
      </dgm:t>
    </dgm:pt>
    <dgm:pt modelId="{0972062A-DE8E-4172-9B92-B4DF0F283740}" type="parTrans" cxnId="{8064D984-C9D3-4158-95BC-50B763282290}">
      <dgm:prSet/>
      <dgm:spPr/>
      <dgm:t>
        <a:bodyPr/>
        <a:lstStyle/>
        <a:p>
          <a:endParaRPr lang="en-US"/>
        </a:p>
      </dgm:t>
    </dgm:pt>
    <dgm:pt modelId="{26267F75-3427-4ADA-AEB2-B269432F124E}" type="sibTrans" cxnId="{8064D984-C9D3-4158-95BC-50B763282290}">
      <dgm:prSet/>
      <dgm:spPr/>
      <dgm:t>
        <a:bodyPr/>
        <a:lstStyle/>
        <a:p>
          <a:endParaRPr lang="en-US"/>
        </a:p>
      </dgm:t>
    </dgm:pt>
    <dgm:pt modelId="{2C986728-9800-44A0-A8D8-595D827A9939}">
      <dgm:prSet phldrT="[Text]"/>
      <dgm:spPr/>
      <dgm:t>
        <a:bodyPr/>
        <a:lstStyle/>
        <a:p>
          <a:r>
            <a:rPr lang="en-US" smtClean="0"/>
            <a:t>Khi có bạo động dữ dội </a:t>
          </a:r>
          <a:endParaRPr lang="en-US"/>
        </a:p>
      </dgm:t>
    </dgm:pt>
    <dgm:pt modelId="{152A8F87-C48F-4060-8DE3-F377F1755BBC}" type="parTrans" cxnId="{C6EAC389-CE7A-4C18-B419-2EAAE569640D}">
      <dgm:prSet/>
      <dgm:spPr/>
      <dgm:t>
        <a:bodyPr/>
        <a:lstStyle/>
        <a:p>
          <a:endParaRPr lang="en-US"/>
        </a:p>
      </dgm:t>
    </dgm:pt>
    <dgm:pt modelId="{77215230-992F-4365-94F9-395686EC0411}" type="sibTrans" cxnId="{C6EAC389-CE7A-4C18-B419-2EAAE569640D}">
      <dgm:prSet/>
      <dgm:spPr/>
      <dgm:t>
        <a:bodyPr/>
        <a:lstStyle/>
        <a:p>
          <a:endParaRPr lang="en-US"/>
        </a:p>
      </dgm:t>
    </dgm:pt>
    <dgm:pt modelId="{708DD940-DD87-4D22-B034-380E21D81AEA}">
      <dgm:prSet phldrT="[Text]" phldr="1"/>
      <dgm:spPr/>
      <dgm:t>
        <a:bodyPr/>
        <a:lstStyle/>
        <a:p>
          <a:endParaRPr lang="en-US"/>
        </a:p>
      </dgm:t>
    </dgm:pt>
    <dgm:pt modelId="{C5B85517-E8BD-4F38-9D83-2CA761157891}" type="parTrans" cxnId="{460FDC01-76EF-4E72-939E-A867A59C9F94}">
      <dgm:prSet/>
      <dgm:spPr/>
      <dgm:t>
        <a:bodyPr/>
        <a:lstStyle/>
        <a:p>
          <a:endParaRPr lang="en-US"/>
        </a:p>
      </dgm:t>
    </dgm:pt>
    <dgm:pt modelId="{E487E503-8B5A-43DD-BEA0-897988AF61C2}" type="sibTrans" cxnId="{460FDC01-76EF-4E72-939E-A867A59C9F94}">
      <dgm:prSet/>
      <dgm:spPr/>
      <dgm:t>
        <a:bodyPr/>
        <a:lstStyle/>
        <a:p>
          <a:endParaRPr lang="en-US"/>
        </a:p>
      </dgm:t>
    </dgm:pt>
    <dgm:pt modelId="{9D188856-3C6C-40C1-BC31-146DFFAEB1BA}">
      <dgm:prSet phldrT="[Text]"/>
      <dgm:spPr/>
      <dgm:t>
        <a:bodyPr/>
        <a:lstStyle/>
        <a:p>
          <a:r>
            <a:rPr lang="en-US" smtClean="0"/>
            <a:t>Tình huống thiên tai khẩn cấp </a:t>
          </a:r>
          <a:endParaRPr lang="en-US"/>
        </a:p>
      </dgm:t>
    </dgm:pt>
    <dgm:pt modelId="{3550B77F-C466-4028-A84F-6EEE31841FD5}" type="parTrans" cxnId="{1FE032C9-4E91-476F-8B12-59E630192F68}">
      <dgm:prSet/>
      <dgm:spPr/>
      <dgm:t>
        <a:bodyPr/>
        <a:lstStyle/>
        <a:p>
          <a:endParaRPr lang="en-US"/>
        </a:p>
      </dgm:t>
    </dgm:pt>
    <dgm:pt modelId="{90388A76-6185-4BAC-B622-774BCFE527C9}" type="sibTrans" cxnId="{1FE032C9-4E91-476F-8B12-59E630192F68}">
      <dgm:prSet/>
      <dgm:spPr/>
      <dgm:t>
        <a:bodyPr/>
        <a:lstStyle/>
        <a:p>
          <a:endParaRPr lang="en-US"/>
        </a:p>
      </dgm:t>
    </dgm:pt>
    <dgm:pt modelId="{C66DFC30-72CC-456F-8BC6-0979BA0D8EC0}">
      <dgm:prSet phldrT="[Text]" phldr="1"/>
      <dgm:spPr/>
      <dgm:t>
        <a:bodyPr/>
        <a:lstStyle/>
        <a:p>
          <a:endParaRPr lang="en-US"/>
        </a:p>
      </dgm:t>
    </dgm:pt>
    <dgm:pt modelId="{C7C371E3-07B0-4B04-AA98-648844C4D938}" type="parTrans" cxnId="{B3BD3083-FB03-46D8-AD81-6BF356DB5EA1}">
      <dgm:prSet/>
      <dgm:spPr/>
      <dgm:t>
        <a:bodyPr/>
        <a:lstStyle/>
        <a:p>
          <a:endParaRPr lang="en-US"/>
        </a:p>
      </dgm:t>
    </dgm:pt>
    <dgm:pt modelId="{DC37B7AB-434A-49EC-BCA8-9F76FD0948A7}" type="sibTrans" cxnId="{B3BD3083-FB03-46D8-AD81-6BF356DB5EA1}">
      <dgm:prSet/>
      <dgm:spPr/>
      <dgm:t>
        <a:bodyPr/>
        <a:lstStyle/>
        <a:p>
          <a:endParaRPr lang="en-US"/>
        </a:p>
      </dgm:t>
    </dgm:pt>
    <dgm:pt modelId="{318C071D-1D08-4903-81BF-F345D32EFEAD}" type="pres">
      <dgm:prSet presAssocID="{C90B54AF-BD6F-4200-A8B4-58BB5E89B385}" presName="rootnode" presStyleCnt="0">
        <dgm:presLayoutVars>
          <dgm:chMax/>
          <dgm:chPref/>
          <dgm:dir/>
          <dgm:animLvl val="lvl"/>
        </dgm:presLayoutVars>
      </dgm:prSet>
      <dgm:spPr/>
    </dgm:pt>
    <dgm:pt modelId="{B450DB7F-E703-44B8-B25C-4AB0DC896E51}" type="pres">
      <dgm:prSet presAssocID="{90718ABA-BE69-4445-ADA1-AA28317BFCF9}" presName="composite" presStyleCnt="0"/>
      <dgm:spPr/>
    </dgm:pt>
    <dgm:pt modelId="{631EA55C-BF5D-48CD-BB17-17ECFAFE455F}" type="pres">
      <dgm:prSet presAssocID="{90718ABA-BE69-4445-ADA1-AA28317BFCF9}" presName="bentUpArrow1" presStyleLbl="alignImgPlace1" presStyleIdx="0" presStyleCnt="2"/>
      <dgm:spPr/>
    </dgm:pt>
    <dgm:pt modelId="{F3CEDE3D-30D7-4DD2-8002-460A07B47B98}" type="pres">
      <dgm:prSet presAssocID="{90718ABA-BE69-4445-ADA1-AA28317BFCF9}" presName="ParentText" presStyleLbl="node1" presStyleIdx="0" presStyleCnt="3">
        <dgm:presLayoutVars>
          <dgm:chMax val="1"/>
          <dgm:chPref val="1"/>
          <dgm:bulletEnabled val="1"/>
        </dgm:presLayoutVars>
      </dgm:prSet>
      <dgm:spPr/>
      <dgm:t>
        <a:bodyPr/>
        <a:lstStyle/>
        <a:p>
          <a:endParaRPr lang="en-US"/>
        </a:p>
      </dgm:t>
    </dgm:pt>
    <dgm:pt modelId="{D4A6192F-9674-4D14-888E-96D782DC3815}" type="pres">
      <dgm:prSet presAssocID="{90718ABA-BE69-4445-ADA1-AA28317BFCF9}" presName="ChildText" presStyleLbl="revTx" presStyleIdx="0" presStyleCnt="3">
        <dgm:presLayoutVars>
          <dgm:chMax val="0"/>
          <dgm:chPref val="0"/>
          <dgm:bulletEnabled val="1"/>
        </dgm:presLayoutVars>
      </dgm:prSet>
      <dgm:spPr/>
    </dgm:pt>
    <dgm:pt modelId="{53F67E59-4529-45A6-B6A6-8ECDAEE7F226}" type="pres">
      <dgm:prSet presAssocID="{8FE6CCEF-EA64-462B-ACB8-79C780CEF64D}" presName="sibTrans" presStyleCnt="0"/>
      <dgm:spPr/>
    </dgm:pt>
    <dgm:pt modelId="{6CAF8434-51CA-4E3C-ADF7-9DD4B98B4369}" type="pres">
      <dgm:prSet presAssocID="{2C986728-9800-44A0-A8D8-595D827A9939}" presName="composite" presStyleCnt="0"/>
      <dgm:spPr/>
    </dgm:pt>
    <dgm:pt modelId="{56D83394-D0E4-4B6B-8B9F-C026135F371F}" type="pres">
      <dgm:prSet presAssocID="{2C986728-9800-44A0-A8D8-595D827A9939}" presName="bentUpArrow1" presStyleLbl="alignImgPlace1" presStyleIdx="1" presStyleCnt="2"/>
      <dgm:spPr/>
    </dgm:pt>
    <dgm:pt modelId="{699BAB9B-3BCF-4690-A0D9-22F06D33D1D2}" type="pres">
      <dgm:prSet presAssocID="{2C986728-9800-44A0-A8D8-595D827A9939}" presName="ParentText" presStyleLbl="node1" presStyleIdx="1" presStyleCnt="3">
        <dgm:presLayoutVars>
          <dgm:chMax val="1"/>
          <dgm:chPref val="1"/>
          <dgm:bulletEnabled val="1"/>
        </dgm:presLayoutVars>
      </dgm:prSet>
      <dgm:spPr/>
      <dgm:t>
        <a:bodyPr/>
        <a:lstStyle/>
        <a:p>
          <a:endParaRPr lang="en-US"/>
        </a:p>
      </dgm:t>
    </dgm:pt>
    <dgm:pt modelId="{0F99B882-5449-4543-B462-E25968990023}" type="pres">
      <dgm:prSet presAssocID="{2C986728-9800-44A0-A8D8-595D827A9939}" presName="ChildText" presStyleLbl="revTx" presStyleIdx="1" presStyleCnt="3">
        <dgm:presLayoutVars>
          <dgm:chMax val="0"/>
          <dgm:chPref val="0"/>
          <dgm:bulletEnabled val="1"/>
        </dgm:presLayoutVars>
      </dgm:prSet>
      <dgm:spPr/>
    </dgm:pt>
    <dgm:pt modelId="{341C57B8-7CCD-4022-A8A4-8456018AC2C0}" type="pres">
      <dgm:prSet presAssocID="{77215230-992F-4365-94F9-395686EC0411}" presName="sibTrans" presStyleCnt="0"/>
      <dgm:spPr/>
    </dgm:pt>
    <dgm:pt modelId="{61FE5999-0D71-4369-BAF9-5A79F46773C6}" type="pres">
      <dgm:prSet presAssocID="{9D188856-3C6C-40C1-BC31-146DFFAEB1BA}" presName="composite" presStyleCnt="0"/>
      <dgm:spPr/>
    </dgm:pt>
    <dgm:pt modelId="{D81979B0-4520-4430-91B3-94EAECC70854}" type="pres">
      <dgm:prSet presAssocID="{9D188856-3C6C-40C1-BC31-146DFFAEB1BA}" presName="ParentText" presStyleLbl="node1" presStyleIdx="2" presStyleCnt="3">
        <dgm:presLayoutVars>
          <dgm:chMax val="1"/>
          <dgm:chPref val="1"/>
          <dgm:bulletEnabled val="1"/>
        </dgm:presLayoutVars>
      </dgm:prSet>
      <dgm:spPr/>
      <dgm:t>
        <a:bodyPr/>
        <a:lstStyle/>
        <a:p>
          <a:endParaRPr lang="en-US"/>
        </a:p>
      </dgm:t>
    </dgm:pt>
    <dgm:pt modelId="{8ED0A4B5-F86A-4D39-B97E-88263515F0FD}" type="pres">
      <dgm:prSet presAssocID="{9D188856-3C6C-40C1-BC31-146DFFAEB1BA}" presName="FinalChildText" presStyleLbl="revTx" presStyleIdx="2" presStyleCnt="3">
        <dgm:presLayoutVars>
          <dgm:chMax val="0"/>
          <dgm:chPref val="0"/>
          <dgm:bulletEnabled val="1"/>
        </dgm:presLayoutVars>
      </dgm:prSet>
      <dgm:spPr/>
    </dgm:pt>
  </dgm:ptLst>
  <dgm:cxnLst>
    <dgm:cxn modelId="{C0F84D9E-462A-4D55-A761-65F7985F9E7B}" type="presOf" srcId="{9D188856-3C6C-40C1-BC31-146DFFAEB1BA}" destId="{D81979B0-4520-4430-91B3-94EAECC70854}" srcOrd="0" destOrd="0" presId="urn:microsoft.com/office/officeart/2005/8/layout/StepDownProcess"/>
    <dgm:cxn modelId="{B3BD3083-FB03-46D8-AD81-6BF356DB5EA1}" srcId="{9D188856-3C6C-40C1-BC31-146DFFAEB1BA}" destId="{C66DFC30-72CC-456F-8BC6-0979BA0D8EC0}" srcOrd="0" destOrd="0" parTransId="{C7C371E3-07B0-4B04-AA98-648844C4D938}" sibTransId="{DC37B7AB-434A-49EC-BCA8-9F76FD0948A7}"/>
    <dgm:cxn modelId="{A67A225A-8AF2-4A7E-8086-CF92F06CEBDC}" type="presOf" srcId="{2C986728-9800-44A0-A8D8-595D827A9939}" destId="{699BAB9B-3BCF-4690-A0D9-22F06D33D1D2}" srcOrd="0" destOrd="0" presId="urn:microsoft.com/office/officeart/2005/8/layout/StepDownProcess"/>
    <dgm:cxn modelId="{1FE032C9-4E91-476F-8B12-59E630192F68}" srcId="{C90B54AF-BD6F-4200-A8B4-58BB5E89B385}" destId="{9D188856-3C6C-40C1-BC31-146DFFAEB1BA}" srcOrd="2" destOrd="0" parTransId="{3550B77F-C466-4028-A84F-6EEE31841FD5}" sibTransId="{90388A76-6185-4BAC-B622-774BCFE527C9}"/>
    <dgm:cxn modelId="{15230C91-802B-4621-AC2D-E6CAE6ECF0AB}" type="presOf" srcId="{C12FCA9F-C8C6-4F1B-8112-5ABE51507254}" destId="{D4A6192F-9674-4D14-888E-96D782DC3815}" srcOrd="0" destOrd="0" presId="urn:microsoft.com/office/officeart/2005/8/layout/StepDownProcess"/>
    <dgm:cxn modelId="{86752A9D-8D41-43BF-98A4-2A0B2863019E}" type="presOf" srcId="{90718ABA-BE69-4445-ADA1-AA28317BFCF9}" destId="{F3CEDE3D-30D7-4DD2-8002-460A07B47B98}" srcOrd="0" destOrd="0" presId="urn:microsoft.com/office/officeart/2005/8/layout/StepDownProcess"/>
    <dgm:cxn modelId="{62C029D5-B3A8-4D87-BB0A-0A1C7C45AFB4}" type="presOf" srcId="{C66DFC30-72CC-456F-8BC6-0979BA0D8EC0}" destId="{8ED0A4B5-F86A-4D39-B97E-88263515F0FD}" srcOrd="0" destOrd="0" presId="urn:microsoft.com/office/officeart/2005/8/layout/StepDownProcess"/>
    <dgm:cxn modelId="{C6EAC389-CE7A-4C18-B419-2EAAE569640D}" srcId="{C90B54AF-BD6F-4200-A8B4-58BB5E89B385}" destId="{2C986728-9800-44A0-A8D8-595D827A9939}" srcOrd="1" destOrd="0" parTransId="{152A8F87-C48F-4060-8DE3-F377F1755BBC}" sibTransId="{77215230-992F-4365-94F9-395686EC0411}"/>
    <dgm:cxn modelId="{460FDC01-76EF-4E72-939E-A867A59C9F94}" srcId="{2C986728-9800-44A0-A8D8-595D827A9939}" destId="{708DD940-DD87-4D22-B034-380E21D81AEA}" srcOrd="0" destOrd="0" parTransId="{C5B85517-E8BD-4F38-9D83-2CA761157891}" sibTransId="{E487E503-8B5A-43DD-BEA0-897988AF61C2}"/>
    <dgm:cxn modelId="{4677EB23-3302-4CEE-9C13-2A777D79A42E}" type="presOf" srcId="{708DD940-DD87-4D22-B034-380E21D81AEA}" destId="{0F99B882-5449-4543-B462-E25968990023}" srcOrd="0" destOrd="0" presId="urn:microsoft.com/office/officeart/2005/8/layout/StepDownProcess"/>
    <dgm:cxn modelId="{1C30E29D-D4E6-49CF-A092-58F9B0EA13A9}" srcId="{C90B54AF-BD6F-4200-A8B4-58BB5E89B385}" destId="{90718ABA-BE69-4445-ADA1-AA28317BFCF9}" srcOrd="0" destOrd="0" parTransId="{995D5130-EC38-45E5-9FD2-A6D0B386C605}" sibTransId="{8FE6CCEF-EA64-462B-ACB8-79C780CEF64D}"/>
    <dgm:cxn modelId="{D5AF8703-D222-4BCA-931C-61C596351EB5}" type="presOf" srcId="{C90B54AF-BD6F-4200-A8B4-58BB5E89B385}" destId="{318C071D-1D08-4903-81BF-F345D32EFEAD}" srcOrd="0" destOrd="0" presId="urn:microsoft.com/office/officeart/2005/8/layout/StepDownProcess"/>
    <dgm:cxn modelId="{8064D984-C9D3-4158-95BC-50B763282290}" srcId="{90718ABA-BE69-4445-ADA1-AA28317BFCF9}" destId="{C12FCA9F-C8C6-4F1B-8112-5ABE51507254}" srcOrd="0" destOrd="0" parTransId="{0972062A-DE8E-4172-9B92-B4DF0F283740}" sibTransId="{26267F75-3427-4ADA-AEB2-B269432F124E}"/>
    <dgm:cxn modelId="{7D26B76C-FAB9-49A3-BC9B-5E556A7C1CF8}" type="presParOf" srcId="{318C071D-1D08-4903-81BF-F345D32EFEAD}" destId="{B450DB7F-E703-44B8-B25C-4AB0DC896E51}" srcOrd="0" destOrd="0" presId="urn:microsoft.com/office/officeart/2005/8/layout/StepDownProcess"/>
    <dgm:cxn modelId="{A1B02DCE-0688-4103-8039-B505FB7B41C4}" type="presParOf" srcId="{B450DB7F-E703-44B8-B25C-4AB0DC896E51}" destId="{631EA55C-BF5D-48CD-BB17-17ECFAFE455F}" srcOrd="0" destOrd="0" presId="urn:microsoft.com/office/officeart/2005/8/layout/StepDownProcess"/>
    <dgm:cxn modelId="{F4FA748A-87C3-4C55-B5C2-2F61C234AA99}" type="presParOf" srcId="{B450DB7F-E703-44B8-B25C-4AB0DC896E51}" destId="{F3CEDE3D-30D7-4DD2-8002-460A07B47B98}" srcOrd="1" destOrd="0" presId="urn:microsoft.com/office/officeart/2005/8/layout/StepDownProcess"/>
    <dgm:cxn modelId="{5096B4C2-E040-4F7A-AE4C-7EDC3B42C10D}" type="presParOf" srcId="{B450DB7F-E703-44B8-B25C-4AB0DC896E51}" destId="{D4A6192F-9674-4D14-888E-96D782DC3815}" srcOrd="2" destOrd="0" presId="urn:microsoft.com/office/officeart/2005/8/layout/StepDownProcess"/>
    <dgm:cxn modelId="{6D6E0485-2687-44D6-AA59-CC18C5F3DF2E}" type="presParOf" srcId="{318C071D-1D08-4903-81BF-F345D32EFEAD}" destId="{53F67E59-4529-45A6-B6A6-8ECDAEE7F226}" srcOrd="1" destOrd="0" presId="urn:microsoft.com/office/officeart/2005/8/layout/StepDownProcess"/>
    <dgm:cxn modelId="{90A345CA-0461-4D22-8E2E-AE9D07FF1A18}" type="presParOf" srcId="{318C071D-1D08-4903-81BF-F345D32EFEAD}" destId="{6CAF8434-51CA-4E3C-ADF7-9DD4B98B4369}" srcOrd="2" destOrd="0" presId="urn:microsoft.com/office/officeart/2005/8/layout/StepDownProcess"/>
    <dgm:cxn modelId="{19916856-6FC5-488F-B8DF-4246644AA087}" type="presParOf" srcId="{6CAF8434-51CA-4E3C-ADF7-9DD4B98B4369}" destId="{56D83394-D0E4-4B6B-8B9F-C026135F371F}" srcOrd="0" destOrd="0" presId="urn:microsoft.com/office/officeart/2005/8/layout/StepDownProcess"/>
    <dgm:cxn modelId="{41FD1CE6-1FEB-4E01-8665-4673799CEA02}" type="presParOf" srcId="{6CAF8434-51CA-4E3C-ADF7-9DD4B98B4369}" destId="{699BAB9B-3BCF-4690-A0D9-22F06D33D1D2}" srcOrd="1" destOrd="0" presId="urn:microsoft.com/office/officeart/2005/8/layout/StepDownProcess"/>
    <dgm:cxn modelId="{CB09C742-2295-4384-9CD2-F713B061CC0F}" type="presParOf" srcId="{6CAF8434-51CA-4E3C-ADF7-9DD4B98B4369}" destId="{0F99B882-5449-4543-B462-E25968990023}" srcOrd="2" destOrd="0" presId="urn:microsoft.com/office/officeart/2005/8/layout/StepDownProcess"/>
    <dgm:cxn modelId="{B4B18AEB-DA59-4E77-9736-95C2937E2E5D}" type="presParOf" srcId="{318C071D-1D08-4903-81BF-F345D32EFEAD}" destId="{341C57B8-7CCD-4022-A8A4-8456018AC2C0}" srcOrd="3" destOrd="0" presId="urn:microsoft.com/office/officeart/2005/8/layout/StepDownProcess"/>
    <dgm:cxn modelId="{3BF63B23-49F7-4440-9726-3A9EF49C9C28}" type="presParOf" srcId="{318C071D-1D08-4903-81BF-F345D32EFEAD}" destId="{61FE5999-0D71-4369-BAF9-5A79F46773C6}" srcOrd="4" destOrd="0" presId="urn:microsoft.com/office/officeart/2005/8/layout/StepDownProcess"/>
    <dgm:cxn modelId="{51895DB2-DF0F-4A6B-B227-EB7009E8D1E0}" type="presParOf" srcId="{61FE5999-0D71-4369-BAF9-5A79F46773C6}" destId="{D81979B0-4520-4430-91B3-94EAECC70854}" srcOrd="0" destOrd="0" presId="urn:microsoft.com/office/officeart/2005/8/layout/StepDownProcess"/>
    <dgm:cxn modelId="{F09CBF66-FCD1-458D-B49F-3CBA9CB24660}" type="presParOf" srcId="{61FE5999-0D71-4369-BAF9-5A79F46773C6}" destId="{8ED0A4B5-F86A-4D39-B97E-88263515F0FD}" srcOrd="1" destOrd="0" presId="urn:microsoft.com/office/officeart/2005/8/layout/StepDown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64D76594-B1D3-452A-8EC6-8AAA2F3540B9}" type="doc">
      <dgm:prSet loTypeId="urn:microsoft.com/office/officeart/2005/8/layout/hierarchy3" loCatId="list" qsTypeId="urn:microsoft.com/office/officeart/2005/8/quickstyle/simple1" qsCatId="simple" csTypeId="urn:microsoft.com/office/officeart/2005/8/colors/accent1_2" csCatId="accent1" phldr="1"/>
      <dgm:spPr/>
      <dgm:t>
        <a:bodyPr/>
        <a:lstStyle/>
        <a:p>
          <a:endParaRPr lang="en-US"/>
        </a:p>
      </dgm:t>
    </dgm:pt>
    <dgm:pt modelId="{C4DF47A8-30D1-4FF3-A3FE-E8F91F02B660}">
      <dgm:prSet phldrT="[Text]"/>
      <dgm:spPr>
        <a:solidFill>
          <a:srgbClr val="92D050"/>
        </a:solidFill>
      </dgm:spPr>
      <dgm:t>
        <a:bodyPr/>
        <a:lstStyle/>
        <a:p>
          <a:r>
            <a:rPr lang="en-US" b="1" smtClean="0">
              <a:solidFill>
                <a:schemeClr val="bg2">
                  <a:lumMod val="20000"/>
                  <a:lumOff val="80000"/>
                </a:schemeClr>
              </a:solidFill>
              <a:latin typeface="Times New Roman" panose="02020603050405020304" pitchFamily="18" charset="0"/>
              <a:cs typeface="Times New Roman" panose="02020603050405020304" pitchFamily="18" charset="0"/>
            </a:rPr>
            <a:t>Sự ứng xử</a:t>
          </a:r>
          <a:endParaRPr lang="en-US">
            <a:solidFill>
              <a:schemeClr val="bg2">
                <a:lumMod val="20000"/>
                <a:lumOff val="80000"/>
              </a:schemeClr>
            </a:solidFill>
          </a:endParaRPr>
        </a:p>
      </dgm:t>
    </dgm:pt>
    <dgm:pt modelId="{35376F20-9F25-4286-A6B8-0ED7695F7FF4}" type="parTrans" cxnId="{DFE2D9E3-ADFD-4CE8-85D9-1BE05B396A08}">
      <dgm:prSet/>
      <dgm:spPr/>
      <dgm:t>
        <a:bodyPr/>
        <a:lstStyle/>
        <a:p>
          <a:endParaRPr lang="en-US"/>
        </a:p>
      </dgm:t>
    </dgm:pt>
    <dgm:pt modelId="{958B9728-F7F8-474C-962A-192DCF49CF33}" type="sibTrans" cxnId="{DFE2D9E3-ADFD-4CE8-85D9-1BE05B396A08}">
      <dgm:prSet/>
      <dgm:spPr/>
      <dgm:t>
        <a:bodyPr/>
        <a:lstStyle/>
        <a:p>
          <a:endParaRPr lang="en-US"/>
        </a:p>
      </dgm:t>
    </dgm:pt>
    <dgm:pt modelId="{2D44B24C-AA2A-4F2B-AAEF-977C29B4A18F}">
      <dgm:prSet phldrT="[Text]"/>
      <dgm:spPr>
        <a:solidFill>
          <a:srgbClr val="00B0F0"/>
        </a:solidFill>
      </dgm:spPr>
      <dgm:t>
        <a:bodyPr/>
        <a:lstStyle/>
        <a:p>
          <a:r>
            <a:rPr lang="en-US" b="1" smtClean="0">
              <a:solidFill>
                <a:schemeClr val="bg2">
                  <a:lumMod val="20000"/>
                  <a:lumOff val="80000"/>
                </a:schemeClr>
              </a:solidFill>
            </a:rPr>
            <a:t>Tinh tế</a:t>
          </a:r>
          <a:endParaRPr lang="en-US">
            <a:solidFill>
              <a:schemeClr val="bg2">
                <a:lumMod val="20000"/>
                <a:lumOff val="80000"/>
              </a:schemeClr>
            </a:solidFill>
          </a:endParaRPr>
        </a:p>
      </dgm:t>
    </dgm:pt>
    <dgm:pt modelId="{AF8A0203-055D-40E6-A948-8FBBCD4990B2}" type="parTrans" cxnId="{732044C6-C707-436B-B397-2A53310AA4E9}">
      <dgm:prSet/>
      <dgm:spPr/>
      <dgm:t>
        <a:bodyPr/>
        <a:lstStyle/>
        <a:p>
          <a:endParaRPr lang="en-US"/>
        </a:p>
      </dgm:t>
    </dgm:pt>
    <dgm:pt modelId="{FC93B43F-79E2-44B0-8461-24C928C94896}" type="sibTrans" cxnId="{732044C6-C707-436B-B397-2A53310AA4E9}">
      <dgm:prSet/>
      <dgm:spPr/>
      <dgm:t>
        <a:bodyPr/>
        <a:lstStyle/>
        <a:p>
          <a:endParaRPr lang="en-US"/>
        </a:p>
      </dgm:t>
    </dgm:pt>
    <dgm:pt modelId="{12F08C52-6DC7-47C2-A87F-80DA584211BF}">
      <dgm:prSet phldrT="[Text]"/>
      <dgm:spPr>
        <a:solidFill>
          <a:srgbClr val="0070C0"/>
        </a:solidFill>
      </dgm:spPr>
      <dgm:t>
        <a:bodyPr/>
        <a:lstStyle/>
        <a:p>
          <a:r>
            <a:rPr lang="en-US" b="1" smtClean="0">
              <a:solidFill>
                <a:schemeClr val="bg2">
                  <a:lumMod val="20000"/>
                  <a:lumOff val="80000"/>
                </a:schemeClr>
              </a:solidFill>
            </a:rPr>
            <a:t>Nhẹ nhàng</a:t>
          </a:r>
          <a:endParaRPr lang="en-US">
            <a:solidFill>
              <a:schemeClr val="bg2">
                <a:lumMod val="20000"/>
                <a:lumOff val="80000"/>
              </a:schemeClr>
            </a:solidFill>
          </a:endParaRPr>
        </a:p>
      </dgm:t>
    </dgm:pt>
    <dgm:pt modelId="{8BFFB33F-7474-4730-AD4E-DBB61E27B14E}" type="parTrans" cxnId="{C49D8F37-8D21-4F85-95BF-D326600D8BD4}">
      <dgm:prSet/>
      <dgm:spPr/>
      <dgm:t>
        <a:bodyPr/>
        <a:lstStyle/>
        <a:p>
          <a:endParaRPr lang="en-US"/>
        </a:p>
      </dgm:t>
    </dgm:pt>
    <dgm:pt modelId="{E0CF0018-D303-4934-9E43-718AF6B3D537}" type="sibTrans" cxnId="{C49D8F37-8D21-4F85-95BF-D326600D8BD4}">
      <dgm:prSet/>
      <dgm:spPr/>
      <dgm:t>
        <a:bodyPr/>
        <a:lstStyle/>
        <a:p>
          <a:endParaRPr lang="en-US"/>
        </a:p>
      </dgm:t>
    </dgm:pt>
    <dgm:pt modelId="{96764211-BBC5-4BA9-907D-F6E70E919F4F}" type="pres">
      <dgm:prSet presAssocID="{64D76594-B1D3-452A-8EC6-8AAA2F3540B9}" presName="diagram" presStyleCnt="0">
        <dgm:presLayoutVars>
          <dgm:chPref val="1"/>
          <dgm:dir/>
          <dgm:animOne val="branch"/>
          <dgm:animLvl val="lvl"/>
          <dgm:resizeHandles/>
        </dgm:presLayoutVars>
      </dgm:prSet>
      <dgm:spPr/>
      <dgm:t>
        <a:bodyPr/>
        <a:lstStyle/>
        <a:p>
          <a:endParaRPr lang="en-US"/>
        </a:p>
      </dgm:t>
    </dgm:pt>
    <dgm:pt modelId="{91F61E1A-5292-4E4D-96C2-44F856816F6E}" type="pres">
      <dgm:prSet presAssocID="{C4DF47A8-30D1-4FF3-A3FE-E8F91F02B660}" presName="root" presStyleCnt="0"/>
      <dgm:spPr/>
    </dgm:pt>
    <dgm:pt modelId="{43B5EE15-D4B4-45F1-AB8C-404C11041DC7}" type="pres">
      <dgm:prSet presAssocID="{C4DF47A8-30D1-4FF3-A3FE-E8F91F02B660}" presName="rootComposite" presStyleCnt="0"/>
      <dgm:spPr/>
    </dgm:pt>
    <dgm:pt modelId="{6A52CDBD-EC14-440A-B3A8-4DB2F3D1C22F}" type="pres">
      <dgm:prSet presAssocID="{C4DF47A8-30D1-4FF3-A3FE-E8F91F02B660}" presName="rootText" presStyleLbl="node1" presStyleIdx="0" presStyleCnt="1"/>
      <dgm:spPr/>
      <dgm:t>
        <a:bodyPr/>
        <a:lstStyle/>
        <a:p>
          <a:endParaRPr lang="en-US"/>
        </a:p>
      </dgm:t>
    </dgm:pt>
    <dgm:pt modelId="{C20EB576-5863-49C8-803C-19E8D8F43623}" type="pres">
      <dgm:prSet presAssocID="{C4DF47A8-30D1-4FF3-A3FE-E8F91F02B660}" presName="rootConnector" presStyleLbl="node1" presStyleIdx="0" presStyleCnt="1"/>
      <dgm:spPr/>
      <dgm:t>
        <a:bodyPr/>
        <a:lstStyle/>
        <a:p>
          <a:endParaRPr lang="en-US"/>
        </a:p>
      </dgm:t>
    </dgm:pt>
    <dgm:pt modelId="{64C7DA49-7CF1-4FDE-BFBA-375BB11CEB19}" type="pres">
      <dgm:prSet presAssocID="{C4DF47A8-30D1-4FF3-A3FE-E8F91F02B660}" presName="childShape" presStyleCnt="0"/>
      <dgm:spPr/>
    </dgm:pt>
    <dgm:pt modelId="{472BA867-CAF6-43BF-95B8-8029160E3DE9}" type="pres">
      <dgm:prSet presAssocID="{AF8A0203-055D-40E6-A948-8FBBCD4990B2}" presName="Name13" presStyleLbl="parChTrans1D2" presStyleIdx="0" presStyleCnt="2"/>
      <dgm:spPr/>
      <dgm:t>
        <a:bodyPr/>
        <a:lstStyle/>
        <a:p>
          <a:endParaRPr lang="en-US"/>
        </a:p>
      </dgm:t>
    </dgm:pt>
    <dgm:pt modelId="{285C9B77-74EB-46F6-87A6-502C6F9794EE}" type="pres">
      <dgm:prSet presAssocID="{2D44B24C-AA2A-4F2B-AAEF-977C29B4A18F}" presName="childText" presStyleLbl="bgAcc1" presStyleIdx="0" presStyleCnt="2">
        <dgm:presLayoutVars>
          <dgm:bulletEnabled val="1"/>
        </dgm:presLayoutVars>
      </dgm:prSet>
      <dgm:spPr/>
      <dgm:t>
        <a:bodyPr/>
        <a:lstStyle/>
        <a:p>
          <a:endParaRPr lang="en-US"/>
        </a:p>
      </dgm:t>
    </dgm:pt>
    <dgm:pt modelId="{41F26F94-6CD5-4327-BCBA-4B28468EF737}" type="pres">
      <dgm:prSet presAssocID="{8BFFB33F-7474-4730-AD4E-DBB61E27B14E}" presName="Name13" presStyleLbl="parChTrans1D2" presStyleIdx="1" presStyleCnt="2"/>
      <dgm:spPr/>
      <dgm:t>
        <a:bodyPr/>
        <a:lstStyle/>
        <a:p>
          <a:endParaRPr lang="en-US"/>
        </a:p>
      </dgm:t>
    </dgm:pt>
    <dgm:pt modelId="{57327CBA-961B-4D4D-B08F-C1FBF435BC30}" type="pres">
      <dgm:prSet presAssocID="{12F08C52-6DC7-47C2-A87F-80DA584211BF}" presName="childText" presStyleLbl="bgAcc1" presStyleIdx="1" presStyleCnt="2">
        <dgm:presLayoutVars>
          <dgm:bulletEnabled val="1"/>
        </dgm:presLayoutVars>
      </dgm:prSet>
      <dgm:spPr/>
      <dgm:t>
        <a:bodyPr/>
        <a:lstStyle/>
        <a:p>
          <a:endParaRPr lang="en-US"/>
        </a:p>
      </dgm:t>
    </dgm:pt>
  </dgm:ptLst>
  <dgm:cxnLst>
    <dgm:cxn modelId="{732044C6-C707-436B-B397-2A53310AA4E9}" srcId="{C4DF47A8-30D1-4FF3-A3FE-E8F91F02B660}" destId="{2D44B24C-AA2A-4F2B-AAEF-977C29B4A18F}" srcOrd="0" destOrd="0" parTransId="{AF8A0203-055D-40E6-A948-8FBBCD4990B2}" sibTransId="{FC93B43F-79E2-44B0-8461-24C928C94896}"/>
    <dgm:cxn modelId="{9C62B644-3FDB-4FD6-B73C-AF8AB96B79E7}" type="presOf" srcId="{AF8A0203-055D-40E6-A948-8FBBCD4990B2}" destId="{472BA867-CAF6-43BF-95B8-8029160E3DE9}" srcOrd="0" destOrd="0" presId="urn:microsoft.com/office/officeart/2005/8/layout/hierarchy3"/>
    <dgm:cxn modelId="{0EC89D18-F8BE-4E10-BD01-4330C36CD145}" type="presOf" srcId="{C4DF47A8-30D1-4FF3-A3FE-E8F91F02B660}" destId="{C20EB576-5863-49C8-803C-19E8D8F43623}" srcOrd="1" destOrd="0" presId="urn:microsoft.com/office/officeart/2005/8/layout/hierarchy3"/>
    <dgm:cxn modelId="{8A837B47-B0D5-46E5-B5D8-CA888E1015EB}" type="presOf" srcId="{64D76594-B1D3-452A-8EC6-8AAA2F3540B9}" destId="{96764211-BBC5-4BA9-907D-F6E70E919F4F}" srcOrd="0" destOrd="0" presId="urn:microsoft.com/office/officeart/2005/8/layout/hierarchy3"/>
    <dgm:cxn modelId="{DFE2D9E3-ADFD-4CE8-85D9-1BE05B396A08}" srcId="{64D76594-B1D3-452A-8EC6-8AAA2F3540B9}" destId="{C4DF47A8-30D1-4FF3-A3FE-E8F91F02B660}" srcOrd="0" destOrd="0" parTransId="{35376F20-9F25-4286-A6B8-0ED7695F7FF4}" sibTransId="{958B9728-F7F8-474C-962A-192DCF49CF33}"/>
    <dgm:cxn modelId="{73E2DFCD-987B-43FD-91D4-DE9D8CB5A951}" type="presOf" srcId="{12F08C52-6DC7-47C2-A87F-80DA584211BF}" destId="{57327CBA-961B-4D4D-B08F-C1FBF435BC30}" srcOrd="0" destOrd="0" presId="urn:microsoft.com/office/officeart/2005/8/layout/hierarchy3"/>
    <dgm:cxn modelId="{C49D8F37-8D21-4F85-95BF-D326600D8BD4}" srcId="{C4DF47A8-30D1-4FF3-A3FE-E8F91F02B660}" destId="{12F08C52-6DC7-47C2-A87F-80DA584211BF}" srcOrd="1" destOrd="0" parTransId="{8BFFB33F-7474-4730-AD4E-DBB61E27B14E}" sibTransId="{E0CF0018-D303-4934-9E43-718AF6B3D537}"/>
    <dgm:cxn modelId="{84F96E89-E957-4255-A2BC-9598545BB984}" type="presOf" srcId="{C4DF47A8-30D1-4FF3-A3FE-E8F91F02B660}" destId="{6A52CDBD-EC14-440A-B3A8-4DB2F3D1C22F}" srcOrd="0" destOrd="0" presId="urn:microsoft.com/office/officeart/2005/8/layout/hierarchy3"/>
    <dgm:cxn modelId="{680B68E2-6DFE-415E-A408-D144B9E01009}" type="presOf" srcId="{2D44B24C-AA2A-4F2B-AAEF-977C29B4A18F}" destId="{285C9B77-74EB-46F6-87A6-502C6F9794EE}" srcOrd="0" destOrd="0" presId="urn:microsoft.com/office/officeart/2005/8/layout/hierarchy3"/>
    <dgm:cxn modelId="{B2410EF3-5586-4468-947F-8538EB573BAB}" type="presOf" srcId="{8BFFB33F-7474-4730-AD4E-DBB61E27B14E}" destId="{41F26F94-6CD5-4327-BCBA-4B28468EF737}" srcOrd="0" destOrd="0" presId="urn:microsoft.com/office/officeart/2005/8/layout/hierarchy3"/>
    <dgm:cxn modelId="{4D8C43BB-8E31-4C1A-BF1D-6225D7CB7718}" type="presParOf" srcId="{96764211-BBC5-4BA9-907D-F6E70E919F4F}" destId="{91F61E1A-5292-4E4D-96C2-44F856816F6E}" srcOrd="0" destOrd="0" presId="urn:microsoft.com/office/officeart/2005/8/layout/hierarchy3"/>
    <dgm:cxn modelId="{F76EFD97-CEBB-46FB-B170-1AD7B780F3AB}" type="presParOf" srcId="{91F61E1A-5292-4E4D-96C2-44F856816F6E}" destId="{43B5EE15-D4B4-45F1-AB8C-404C11041DC7}" srcOrd="0" destOrd="0" presId="urn:microsoft.com/office/officeart/2005/8/layout/hierarchy3"/>
    <dgm:cxn modelId="{3106D83D-6EB5-49AE-A224-8AC6F97127BD}" type="presParOf" srcId="{43B5EE15-D4B4-45F1-AB8C-404C11041DC7}" destId="{6A52CDBD-EC14-440A-B3A8-4DB2F3D1C22F}" srcOrd="0" destOrd="0" presId="urn:microsoft.com/office/officeart/2005/8/layout/hierarchy3"/>
    <dgm:cxn modelId="{C3ECDDE3-A183-4BFE-A2D2-94B1066B6A36}" type="presParOf" srcId="{43B5EE15-D4B4-45F1-AB8C-404C11041DC7}" destId="{C20EB576-5863-49C8-803C-19E8D8F43623}" srcOrd="1" destOrd="0" presId="urn:microsoft.com/office/officeart/2005/8/layout/hierarchy3"/>
    <dgm:cxn modelId="{D4A8205E-6C1F-4BBF-BB83-27C3D839E11A}" type="presParOf" srcId="{91F61E1A-5292-4E4D-96C2-44F856816F6E}" destId="{64C7DA49-7CF1-4FDE-BFBA-375BB11CEB19}" srcOrd="1" destOrd="0" presId="urn:microsoft.com/office/officeart/2005/8/layout/hierarchy3"/>
    <dgm:cxn modelId="{ED264672-5E30-4D31-96A7-7433ED26310E}" type="presParOf" srcId="{64C7DA49-7CF1-4FDE-BFBA-375BB11CEB19}" destId="{472BA867-CAF6-43BF-95B8-8029160E3DE9}" srcOrd="0" destOrd="0" presId="urn:microsoft.com/office/officeart/2005/8/layout/hierarchy3"/>
    <dgm:cxn modelId="{6326ED10-91C6-45C0-9B6E-1B0CF07E3E8F}" type="presParOf" srcId="{64C7DA49-7CF1-4FDE-BFBA-375BB11CEB19}" destId="{285C9B77-74EB-46F6-87A6-502C6F9794EE}" srcOrd="1" destOrd="0" presId="urn:microsoft.com/office/officeart/2005/8/layout/hierarchy3"/>
    <dgm:cxn modelId="{38717A84-2F6D-4239-BEE3-E74EBB00F4FD}" type="presParOf" srcId="{64C7DA49-7CF1-4FDE-BFBA-375BB11CEB19}" destId="{41F26F94-6CD5-4327-BCBA-4B28468EF737}" srcOrd="2" destOrd="0" presId="urn:microsoft.com/office/officeart/2005/8/layout/hierarchy3"/>
    <dgm:cxn modelId="{41DB36E6-CD4D-4466-AF74-1C378B0F4F30}" type="presParOf" srcId="{64C7DA49-7CF1-4FDE-BFBA-375BB11CEB19}" destId="{57327CBA-961B-4D4D-B08F-C1FBF435BC30}" srcOrd="3" destOrd="0" presId="urn:microsoft.com/office/officeart/2005/8/layout/hierarchy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207E20DD-1367-480E-A2F5-9436691FD1C9}" type="doc">
      <dgm:prSet loTypeId="urn:microsoft.com/office/officeart/2005/8/layout/list1" loCatId="list" qsTypeId="urn:microsoft.com/office/officeart/2005/8/quickstyle/3d5" qsCatId="3D" csTypeId="urn:microsoft.com/office/officeart/2005/8/colors/accent1_2" csCatId="accent1" phldr="1"/>
      <dgm:spPr/>
      <dgm:t>
        <a:bodyPr/>
        <a:lstStyle/>
        <a:p>
          <a:endParaRPr lang="en-US"/>
        </a:p>
      </dgm:t>
    </dgm:pt>
    <dgm:pt modelId="{90731308-4D3C-4760-982F-946955BCAF47}">
      <dgm:prSet phldrT="[Text]"/>
      <dgm:spPr>
        <a:solidFill>
          <a:schemeClr val="accent1">
            <a:lumMod val="50000"/>
          </a:schemeClr>
        </a:solidFill>
      </dgm:spPr>
      <dgm:t>
        <a:bodyPr/>
        <a:lstStyle/>
        <a:p>
          <a:r>
            <a:rPr lang="en-US" smtClean="0"/>
            <a:t>Thân mật</a:t>
          </a:r>
          <a:endParaRPr lang="en-US"/>
        </a:p>
      </dgm:t>
    </dgm:pt>
    <dgm:pt modelId="{61504897-16BB-4D25-A84A-B0C82E351C33}" type="parTrans" cxnId="{DC7D7ABA-C715-426D-86BB-6B2167E015C0}">
      <dgm:prSet/>
      <dgm:spPr/>
      <dgm:t>
        <a:bodyPr/>
        <a:lstStyle/>
        <a:p>
          <a:endParaRPr lang="en-US"/>
        </a:p>
      </dgm:t>
    </dgm:pt>
    <dgm:pt modelId="{1596A538-A4A4-4734-ACE9-0F7A33AEDDE8}" type="sibTrans" cxnId="{DC7D7ABA-C715-426D-86BB-6B2167E015C0}">
      <dgm:prSet/>
      <dgm:spPr/>
      <dgm:t>
        <a:bodyPr/>
        <a:lstStyle/>
        <a:p>
          <a:endParaRPr lang="en-US"/>
        </a:p>
      </dgm:t>
    </dgm:pt>
    <dgm:pt modelId="{F890ED04-F3DC-4E8E-BAFF-96FAC8F0EA0D}">
      <dgm:prSet phldrT="[Text]"/>
      <dgm:spPr>
        <a:solidFill>
          <a:srgbClr val="FFC000"/>
        </a:solidFill>
        <a:ln>
          <a:solidFill>
            <a:srgbClr val="FFC000"/>
          </a:solidFill>
        </a:ln>
      </dgm:spPr>
      <dgm:t>
        <a:bodyPr/>
        <a:lstStyle/>
        <a:p>
          <a:r>
            <a:rPr lang="en-US" smtClean="0"/>
            <a:t>Gần gũi</a:t>
          </a:r>
          <a:endParaRPr lang="en-US"/>
        </a:p>
      </dgm:t>
    </dgm:pt>
    <dgm:pt modelId="{75E29700-7197-4B54-AA7E-1EB77B0C1386}" type="parTrans" cxnId="{8BDD537D-6907-4198-B707-44C3933253F9}">
      <dgm:prSet/>
      <dgm:spPr/>
      <dgm:t>
        <a:bodyPr/>
        <a:lstStyle/>
        <a:p>
          <a:endParaRPr lang="en-US"/>
        </a:p>
      </dgm:t>
    </dgm:pt>
    <dgm:pt modelId="{36A963A3-2BC6-4B17-9D81-DDBBCF39E4F1}" type="sibTrans" cxnId="{8BDD537D-6907-4198-B707-44C3933253F9}">
      <dgm:prSet/>
      <dgm:spPr/>
      <dgm:t>
        <a:bodyPr/>
        <a:lstStyle/>
        <a:p>
          <a:endParaRPr lang="en-US"/>
        </a:p>
      </dgm:t>
    </dgm:pt>
    <dgm:pt modelId="{9FA5896F-1BF8-4869-B4FE-9B8EC06C9D81}">
      <dgm:prSet phldrT="[Text]"/>
      <dgm:spPr>
        <a:solidFill>
          <a:srgbClr val="C00000"/>
        </a:solidFill>
      </dgm:spPr>
      <dgm:t>
        <a:bodyPr/>
        <a:lstStyle/>
        <a:p>
          <a:r>
            <a:rPr lang="en-US" smtClean="0"/>
            <a:t>Tin cậy</a:t>
          </a:r>
          <a:endParaRPr lang="en-US"/>
        </a:p>
      </dgm:t>
    </dgm:pt>
    <dgm:pt modelId="{12576A0A-F45A-4F13-B35D-1315215E0DA9}" type="parTrans" cxnId="{CE12FA0F-2101-4E8B-8470-7BCE256CD563}">
      <dgm:prSet/>
      <dgm:spPr/>
      <dgm:t>
        <a:bodyPr/>
        <a:lstStyle/>
        <a:p>
          <a:endParaRPr lang="en-US"/>
        </a:p>
      </dgm:t>
    </dgm:pt>
    <dgm:pt modelId="{2E913234-CC99-4602-89EF-1D9288CC6D4A}" type="sibTrans" cxnId="{CE12FA0F-2101-4E8B-8470-7BCE256CD563}">
      <dgm:prSet/>
      <dgm:spPr/>
      <dgm:t>
        <a:bodyPr/>
        <a:lstStyle/>
        <a:p>
          <a:endParaRPr lang="en-US"/>
        </a:p>
      </dgm:t>
    </dgm:pt>
    <dgm:pt modelId="{7F210D81-294E-4DCF-84E5-0D2029B3DA94}" type="pres">
      <dgm:prSet presAssocID="{207E20DD-1367-480E-A2F5-9436691FD1C9}" presName="linear" presStyleCnt="0">
        <dgm:presLayoutVars>
          <dgm:dir/>
          <dgm:animLvl val="lvl"/>
          <dgm:resizeHandles val="exact"/>
        </dgm:presLayoutVars>
      </dgm:prSet>
      <dgm:spPr/>
      <dgm:t>
        <a:bodyPr/>
        <a:lstStyle/>
        <a:p>
          <a:endParaRPr lang="en-US"/>
        </a:p>
      </dgm:t>
    </dgm:pt>
    <dgm:pt modelId="{2315BF99-E5B9-4578-8878-3B1A143902ED}" type="pres">
      <dgm:prSet presAssocID="{90731308-4D3C-4760-982F-946955BCAF47}" presName="parentLin" presStyleCnt="0"/>
      <dgm:spPr/>
    </dgm:pt>
    <dgm:pt modelId="{C3F2A263-DCEE-40CA-BFC7-A9E3186111F0}" type="pres">
      <dgm:prSet presAssocID="{90731308-4D3C-4760-982F-946955BCAF47}" presName="parentLeftMargin" presStyleLbl="node1" presStyleIdx="0" presStyleCnt="3"/>
      <dgm:spPr/>
      <dgm:t>
        <a:bodyPr/>
        <a:lstStyle/>
        <a:p>
          <a:endParaRPr lang="en-US"/>
        </a:p>
      </dgm:t>
    </dgm:pt>
    <dgm:pt modelId="{2CC6BA1B-0FCB-4C3A-9107-E78EE0D52961}" type="pres">
      <dgm:prSet presAssocID="{90731308-4D3C-4760-982F-946955BCAF47}" presName="parentText" presStyleLbl="node1" presStyleIdx="0" presStyleCnt="3">
        <dgm:presLayoutVars>
          <dgm:chMax val="0"/>
          <dgm:bulletEnabled val="1"/>
        </dgm:presLayoutVars>
      </dgm:prSet>
      <dgm:spPr/>
      <dgm:t>
        <a:bodyPr/>
        <a:lstStyle/>
        <a:p>
          <a:endParaRPr lang="en-US"/>
        </a:p>
      </dgm:t>
    </dgm:pt>
    <dgm:pt modelId="{A381501A-B593-4FDD-92F1-8DE2625C280D}" type="pres">
      <dgm:prSet presAssocID="{90731308-4D3C-4760-982F-946955BCAF47}" presName="negativeSpace" presStyleCnt="0"/>
      <dgm:spPr/>
    </dgm:pt>
    <dgm:pt modelId="{F5D4AC77-2C35-4358-809F-4ACF8E27B1C1}" type="pres">
      <dgm:prSet presAssocID="{90731308-4D3C-4760-982F-946955BCAF47}" presName="childText" presStyleLbl="conFgAcc1" presStyleIdx="0" presStyleCnt="3">
        <dgm:presLayoutVars>
          <dgm:bulletEnabled val="1"/>
        </dgm:presLayoutVars>
      </dgm:prSet>
      <dgm:spPr>
        <a:ln>
          <a:solidFill>
            <a:srgbClr val="FF0000"/>
          </a:solidFill>
        </a:ln>
      </dgm:spPr>
      <dgm:t>
        <a:bodyPr/>
        <a:lstStyle/>
        <a:p>
          <a:endParaRPr lang="en-US"/>
        </a:p>
      </dgm:t>
    </dgm:pt>
    <dgm:pt modelId="{9AFD1770-C2BD-4BEB-986B-47FEE352E02E}" type="pres">
      <dgm:prSet presAssocID="{1596A538-A4A4-4734-ACE9-0F7A33AEDDE8}" presName="spaceBetweenRectangles" presStyleCnt="0"/>
      <dgm:spPr/>
    </dgm:pt>
    <dgm:pt modelId="{305BE9C3-0698-4D06-B20F-234CF8AC28F8}" type="pres">
      <dgm:prSet presAssocID="{F890ED04-F3DC-4E8E-BAFF-96FAC8F0EA0D}" presName="parentLin" presStyleCnt="0"/>
      <dgm:spPr/>
    </dgm:pt>
    <dgm:pt modelId="{6F1A78E5-403B-49B5-9207-EB8547C85B9D}" type="pres">
      <dgm:prSet presAssocID="{F890ED04-F3DC-4E8E-BAFF-96FAC8F0EA0D}" presName="parentLeftMargin" presStyleLbl="node1" presStyleIdx="0" presStyleCnt="3"/>
      <dgm:spPr/>
      <dgm:t>
        <a:bodyPr/>
        <a:lstStyle/>
        <a:p>
          <a:endParaRPr lang="en-US"/>
        </a:p>
      </dgm:t>
    </dgm:pt>
    <dgm:pt modelId="{85D87738-55B1-4757-80F0-7B6D457D2AF9}" type="pres">
      <dgm:prSet presAssocID="{F890ED04-F3DC-4E8E-BAFF-96FAC8F0EA0D}" presName="parentText" presStyleLbl="node1" presStyleIdx="1" presStyleCnt="3">
        <dgm:presLayoutVars>
          <dgm:chMax val="0"/>
          <dgm:bulletEnabled val="1"/>
        </dgm:presLayoutVars>
      </dgm:prSet>
      <dgm:spPr/>
      <dgm:t>
        <a:bodyPr/>
        <a:lstStyle/>
        <a:p>
          <a:endParaRPr lang="en-US"/>
        </a:p>
      </dgm:t>
    </dgm:pt>
    <dgm:pt modelId="{3BB35D38-CB23-44C9-B7EE-4ACB81B5DEFE}" type="pres">
      <dgm:prSet presAssocID="{F890ED04-F3DC-4E8E-BAFF-96FAC8F0EA0D}" presName="negativeSpace" presStyleCnt="0"/>
      <dgm:spPr/>
    </dgm:pt>
    <dgm:pt modelId="{5EE9EF7D-5179-4399-9E6B-C5E659580838}" type="pres">
      <dgm:prSet presAssocID="{F890ED04-F3DC-4E8E-BAFF-96FAC8F0EA0D}" presName="childText" presStyleLbl="conFgAcc1" presStyleIdx="1" presStyleCnt="3">
        <dgm:presLayoutVars>
          <dgm:bulletEnabled val="1"/>
        </dgm:presLayoutVars>
      </dgm:prSet>
      <dgm:spPr>
        <a:ln>
          <a:solidFill>
            <a:schemeClr val="accent1">
              <a:lumMod val="75000"/>
            </a:schemeClr>
          </a:solidFill>
        </a:ln>
      </dgm:spPr>
    </dgm:pt>
    <dgm:pt modelId="{E678BD4A-983A-4C50-9529-0E0C023923A7}" type="pres">
      <dgm:prSet presAssocID="{36A963A3-2BC6-4B17-9D81-DDBBCF39E4F1}" presName="spaceBetweenRectangles" presStyleCnt="0"/>
      <dgm:spPr/>
    </dgm:pt>
    <dgm:pt modelId="{4568D0C5-8ED9-40A5-AE64-BAA71DA2E3DD}" type="pres">
      <dgm:prSet presAssocID="{9FA5896F-1BF8-4869-B4FE-9B8EC06C9D81}" presName="parentLin" presStyleCnt="0"/>
      <dgm:spPr/>
    </dgm:pt>
    <dgm:pt modelId="{C7EF83D9-3572-4207-82AD-16CA31BB605D}" type="pres">
      <dgm:prSet presAssocID="{9FA5896F-1BF8-4869-B4FE-9B8EC06C9D81}" presName="parentLeftMargin" presStyleLbl="node1" presStyleIdx="1" presStyleCnt="3"/>
      <dgm:spPr/>
      <dgm:t>
        <a:bodyPr/>
        <a:lstStyle/>
        <a:p>
          <a:endParaRPr lang="en-US"/>
        </a:p>
      </dgm:t>
    </dgm:pt>
    <dgm:pt modelId="{27BED360-AF96-4956-9D08-2948362D36B6}" type="pres">
      <dgm:prSet presAssocID="{9FA5896F-1BF8-4869-B4FE-9B8EC06C9D81}" presName="parentText" presStyleLbl="node1" presStyleIdx="2" presStyleCnt="3">
        <dgm:presLayoutVars>
          <dgm:chMax val="0"/>
          <dgm:bulletEnabled val="1"/>
        </dgm:presLayoutVars>
      </dgm:prSet>
      <dgm:spPr/>
      <dgm:t>
        <a:bodyPr/>
        <a:lstStyle/>
        <a:p>
          <a:endParaRPr lang="en-US"/>
        </a:p>
      </dgm:t>
    </dgm:pt>
    <dgm:pt modelId="{7497DDF0-CDAC-4AD0-B1D4-5F181A4B49ED}" type="pres">
      <dgm:prSet presAssocID="{9FA5896F-1BF8-4869-B4FE-9B8EC06C9D81}" presName="negativeSpace" presStyleCnt="0"/>
      <dgm:spPr/>
    </dgm:pt>
    <dgm:pt modelId="{9DEA7FDA-BD1F-4381-8E78-FBCE991B1304}" type="pres">
      <dgm:prSet presAssocID="{9FA5896F-1BF8-4869-B4FE-9B8EC06C9D81}" presName="childText" presStyleLbl="conFgAcc1" presStyleIdx="2" presStyleCnt="3">
        <dgm:presLayoutVars>
          <dgm:bulletEnabled val="1"/>
        </dgm:presLayoutVars>
      </dgm:prSet>
      <dgm:spPr>
        <a:ln>
          <a:solidFill>
            <a:srgbClr val="FFC000"/>
          </a:solidFill>
        </a:ln>
      </dgm:spPr>
    </dgm:pt>
  </dgm:ptLst>
  <dgm:cxnLst>
    <dgm:cxn modelId="{DEA76D25-CC82-4AB8-AA66-08F7F6EBBBE9}" type="presOf" srcId="{207E20DD-1367-480E-A2F5-9436691FD1C9}" destId="{7F210D81-294E-4DCF-84E5-0D2029B3DA94}" srcOrd="0" destOrd="0" presId="urn:microsoft.com/office/officeart/2005/8/layout/list1"/>
    <dgm:cxn modelId="{CE12FA0F-2101-4E8B-8470-7BCE256CD563}" srcId="{207E20DD-1367-480E-A2F5-9436691FD1C9}" destId="{9FA5896F-1BF8-4869-B4FE-9B8EC06C9D81}" srcOrd="2" destOrd="0" parTransId="{12576A0A-F45A-4F13-B35D-1315215E0DA9}" sibTransId="{2E913234-CC99-4602-89EF-1D9288CC6D4A}"/>
    <dgm:cxn modelId="{F85A389A-602A-4E64-9CBA-FC24B9ED4E81}" type="presOf" srcId="{90731308-4D3C-4760-982F-946955BCAF47}" destId="{2CC6BA1B-0FCB-4C3A-9107-E78EE0D52961}" srcOrd="1" destOrd="0" presId="urn:microsoft.com/office/officeart/2005/8/layout/list1"/>
    <dgm:cxn modelId="{4B7FF64F-791A-4535-ADB8-317E089DCDED}" type="presOf" srcId="{90731308-4D3C-4760-982F-946955BCAF47}" destId="{C3F2A263-DCEE-40CA-BFC7-A9E3186111F0}" srcOrd="0" destOrd="0" presId="urn:microsoft.com/office/officeart/2005/8/layout/list1"/>
    <dgm:cxn modelId="{DC7D7ABA-C715-426D-86BB-6B2167E015C0}" srcId="{207E20DD-1367-480E-A2F5-9436691FD1C9}" destId="{90731308-4D3C-4760-982F-946955BCAF47}" srcOrd="0" destOrd="0" parTransId="{61504897-16BB-4D25-A84A-B0C82E351C33}" sibTransId="{1596A538-A4A4-4734-ACE9-0F7A33AEDDE8}"/>
    <dgm:cxn modelId="{1AE0757C-E8C9-450A-9D31-370DE0F59884}" type="presOf" srcId="{F890ED04-F3DC-4E8E-BAFF-96FAC8F0EA0D}" destId="{85D87738-55B1-4757-80F0-7B6D457D2AF9}" srcOrd="1" destOrd="0" presId="urn:microsoft.com/office/officeart/2005/8/layout/list1"/>
    <dgm:cxn modelId="{A9779CE1-A41D-4251-AD0F-FCEEF0754606}" type="presOf" srcId="{9FA5896F-1BF8-4869-B4FE-9B8EC06C9D81}" destId="{27BED360-AF96-4956-9D08-2948362D36B6}" srcOrd="1" destOrd="0" presId="urn:microsoft.com/office/officeart/2005/8/layout/list1"/>
    <dgm:cxn modelId="{8BDD537D-6907-4198-B707-44C3933253F9}" srcId="{207E20DD-1367-480E-A2F5-9436691FD1C9}" destId="{F890ED04-F3DC-4E8E-BAFF-96FAC8F0EA0D}" srcOrd="1" destOrd="0" parTransId="{75E29700-7197-4B54-AA7E-1EB77B0C1386}" sibTransId="{36A963A3-2BC6-4B17-9D81-DDBBCF39E4F1}"/>
    <dgm:cxn modelId="{5A2CBCB7-31B7-4826-AB60-FFADB1399133}" type="presOf" srcId="{9FA5896F-1BF8-4869-B4FE-9B8EC06C9D81}" destId="{C7EF83D9-3572-4207-82AD-16CA31BB605D}" srcOrd="0" destOrd="0" presId="urn:microsoft.com/office/officeart/2005/8/layout/list1"/>
    <dgm:cxn modelId="{18726A76-3855-42BD-8FBC-BFBF795A961C}" type="presOf" srcId="{F890ED04-F3DC-4E8E-BAFF-96FAC8F0EA0D}" destId="{6F1A78E5-403B-49B5-9207-EB8547C85B9D}" srcOrd="0" destOrd="0" presId="urn:microsoft.com/office/officeart/2005/8/layout/list1"/>
    <dgm:cxn modelId="{B4BA344B-263C-4072-AD37-BCEC80ACCD5E}" type="presParOf" srcId="{7F210D81-294E-4DCF-84E5-0D2029B3DA94}" destId="{2315BF99-E5B9-4578-8878-3B1A143902ED}" srcOrd="0" destOrd="0" presId="urn:microsoft.com/office/officeart/2005/8/layout/list1"/>
    <dgm:cxn modelId="{2F1B1774-4850-4FE0-86A9-FBD97935C380}" type="presParOf" srcId="{2315BF99-E5B9-4578-8878-3B1A143902ED}" destId="{C3F2A263-DCEE-40CA-BFC7-A9E3186111F0}" srcOrd="0" destOrd="0" presId="urn:microsoft.com/office/officeart/2005/8/layout/list1"/>
    <dgm:cxn modelId="{19C7F2D9-FD40-4D2F-B282-497E33F14142}" type="presParOf" srcId="{2315BF99-E5B9-4578-8878-3B1A143902ED}" destId="{2CC6BA1B-0FCB-4C3A-9107-E78EE0D52961}" srcOrd="1" destOrd="0" presId="urn:microsoft.com/office/officeart/2005/8/layout/list1"/>
    <dgm:cxn modelId="{5B062D89-41B6-4302-9309-4CFD0293FFB7}" type="presParOf" srcId="{7F210D81-294E-4DCF-84E5-0D2029B3DA94}" destId="{A381501A-B593-4FDD-92F1-8DE2625C280D}" srcOrd="1" destOrd="0" presId="urn:microsoft.com/office/officeart/2005/8/layout/list1"/>
    <dgm:cxn modelId="{B8FD528B-CD0A-4391-96FE-5A327C56DD8D}" type="presParOf" srcId="{7F210D81-294E-4DCF-84E5-0D2029B3DA94}" destId="{F5D4AC77-2C35-4358-809F-4ACF8E27B1C1}" srcOrd="2" destOrd="0" presId="urn:microsoft.com/office/officeart/2005/8/layout/list1"/>
    <dgm:cxn modelId="{56B37A3E-B19E-4FFA-A07D-168F1118ED40}" type="presParOf" srcId="{7F210D81-294E-4DCF-84E5-0D2029B3DA94}" destId="{9AFD1770-C2BD-4BEB-986B-47FEE352E02E}" srcOrd="3" destOrd="0" presId="urn:microsoft.com/office/officeart/2005/8/layout/list1"/>
    <dgm:cxn modelId="{927D85FE-B605-4847-A4CC-66997968075B}" type="presParOf" srcId="{7F210D81-294E-4DCF-84E5-0D2029B3DA94}" destId="{305BE9C3-0698-4D06-B20F-234CF8AC28F8}" srcOrd="4" destOrd="0" presId="urn:microsoft.com/office/officeart/2005/8/layout/list1"/>
    <dgm:cxn modelId="{05B41352-0FA9-4B84-894C-FE831F66608F}" type="presParOf" srcId="{305BE9C3-0698-4D06-B20F-234CF8AC28F8}" destId="{6F1A78E5-403B-49B5-9207-EB8547C85B9D}" srcOrd="0" destOrd="0" presId="urn:microsoft.com/office/officeart/2005/8/layout/list1"/>
    <dgm:cxn modelId="{E0315DC3-DBED-4D1E-A888-74F473A55412}" type="presParOf" srcId="{305BE9C3-0698-4D06-B20F-234CF8AC28F8}" destId="{85D87738-55B1-4757-80F0-7B6D457D2AF9}" srcOrd="1" destOrd="0" presId="urn:microsoft.com/office/officeart/2005/8/layout/list1"/>
    <dgm:cxn modelId="{11513BC3-F2B7-47F5-A9AF-AFD280C593BE}" type="presParOf" srcId="{7F210D81-294E-4DCF-84E5-0D2029B3DA94}" destId="{3BB35D38-CB23-44C9-B7EE-4ACB81B5DEFE}" srcOrd="5" destOrd="0" presId="urn:microsoft.com/office/officeart/2005/8/layout/list1"/>
    <dgm:cxn modelId="{A79D006B-CCD0-448C-99B7-0FCFAAD85DD8}" type="presParOf" srcId="{7F210D81-294E-4DCF-84E5-0D2029B3DA94}" destId="{5EE9EF7D-5179-4399-9E6B-C5E659580838}" srcOrd="6" destOrd="0" presId="urn:microsoft.com/office/officeart/2005/8/layout/list1"/>
    <dgm:cxn modelId="{04795F20-60DE-4158-848F-E33CB581F425}" type="presParOf" srcId="{7F210D81-294E-4DCF-84E5-0D2029B3DA94}" destId="{E678BD4A-983A-4C50-9529-0E0C023923A7}" srcOrd="7" destOrd="0" presId="urn:microsoft.com/office/officeart/2005/8/layout/list1"/>
    <dgm:cxn modelId="{6860D8F3-DE9D-4573-9ADE-E4A2B8B8CDCC}" type="presParOf" srcId="{7F210D81-294E-4DCF-84E5-0D2029B3DA94}" destId="{4568D0C5-8ED9-40A5-AE64-BAA71DA2E3DD}" srcOrd="8" destOrd="0" presId="urn:microsoft.com/office/officeart/2005/8/layout/list1"/>
    <dgm:cxn modelId="{4E9993F1-5868-426B-8D56-C2E8356A7C92}" type="presParOf" srcId="{4568D0C5-8ED9-40A5-AE64-BAA71DA2E3DD}" destId="{C7EF83D9-3572-4207-82AD-16CA31BB605D}" srcOrd="0" destOrd="0" presId="urn:microsoft.com/office/officeart/2005/8/layout/list1"/>
    <dgm:cxn modelId="{600F9BFD-FFE8-4914-9C8C-B3CD15AF0E9B}" type="presParOf" srcId="{4568D0C5-8ED9-40A5-AE64-BAA71DA2E3DD}" destId="{27BED360-AF96-4956-9D08-2948362D36B6}" srcOrd="1" destOrd="0" presId="urn:microsoft.com/office/officeart/2005/8/layout/list1"/>
    <dgm:cxn modelId="{0C05770C-A99D-4D40-933D-487282C3C21B}" type="presParOf" srcId="{7F210D81-294E-4DCF-84E5-0D2029B3DA94}" destId="{7497DDF0-CDAC-4AD0-B1D4-5F181A4B49ED}" srcOrd="9" destOrd="0" presId="urn:microsoft.com/office/officeart/2005/8/layout/list1"/>
    <dgm:cxn modelId="{226BDF5B-6529-4AF4-B8FF-115A91626965}" type="presParOf" srcId="{7F210D81-294E-4DCF-84E5-0D2029B3DA94}" destId="{9DEA7FDA-BD1F-4381-8E78-FBCE991B1304}" srcOrd="10" destOrd="0" presId="urn:microsoft.com/office/officeart/2005/8/layout/list1"/>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90EC88A7-E8D4-4E57-A0A1-A66C33686A6E}" type="doc">
      <dgm:prSet loTypeId="urn:microsoft.com/office/officeart/2005/8/layout/radial4" loCatId="relationship" qsTypeId="urn:microsoft.com/office/officeart/2005/8/quickstyle/3d3" qsCatId="3D" csTypeId="urn:microsoft.com/office/officeart/2005/8/colors/accent1_2" csCatId="accent1" phldr="1"/>
      <dgm:spPr/>
      <dgm:t>
        <a:bodyPr/>
        <a:lstStyle/>
        <a:p>
          <a:endParaRPr lang="en-US"/>
        </a:p>
      </dgm:t>
    </dgm:pt>
    <dgm:pt modelId="{17D85212-D691-492B-BBB4-1F7409F0C159}">
      <dgm:prSet phldrT="[Text]"/>
      <dgm:spPr>
        <a:solidFill>
          <a:srgbClr val="00B050"/>
        </a:solidFill>
      </dgm:spPr>
      <dgm:t>
        <a:bodyPr/>
        <a:lstStyle/>
        <a:p>
          <a:r>
            <a:rPr lang="vi-VN" smtClean="0"/>
            <a:t>Ư</a:t>
          </a:r>
          <a:r>
            <a:rPr lang="en-US" smtClean="0"/>
            <a:t>u điểm</a:t>
          </a:r>
          <a:endParaRPr lang="en-US"/>
        </a:p>
      </dgm:t>
    </dgm:pt>
    <dgm:pt modelId="{5E22562F-71F3-41DF-8EAB-B451D78FBBE4}" type="parTrans" cxnId="{C67D7D5B-C730-404E-A2FB-02B1CC57C924}">
      <dgm:prSet/>
      <dgm:spPr/>
      <dgm:t>
        <a:bodyPr/>
        <a:lstStyle/>
        <a:p>
          <a:endParaRPr lang="en-US"/>
        </a:p>
      </dgm:t>
    </dgm:pt>
    <dgm:pt modelId="{1589F4B5-589B-4347-A7DE-50614F4B9241}" type="sibTrans" cxnId="{C67D7D5B-C730-404E-A2FB-02B1CC57C924}">
      <dgm:prSet/>
      <dgm:spPr/>
      <dgm:t>
        <a:bodyPr/>
        <a:lstStyle/>
        <a:p>
          <a:endParaRPr lang="en-US"/>
        </a:p>
      </dgm:t>
    </dgm:pt>
    <dgm:pt modelId="{2667BF5B-9E09-44E6-86B2-347027BFA018}">
      <dgm:prSet phldrT="[Text]" custT="1"/>
      <dgm:spPr>
        <a:solidFill>
          <a:srgbClr val="92D050"/>
        </a:solidFill>
      </dgm:spPr>
      <dgm:t>
        <a:bodyPr/>
        <a:lstStyle/>
        <a:p>
          <a:r>
            <a:rPr lang="en-US" sz="2800" smtClean="0">
              <a:latin typeface="Times New Roman" panose="02020603050405020304" pitchFamily="18" charset="0"/>
              <a:cs typeface="Times New Roman" panose="02020603050405020304" pitchFamily="18" charset="0"/>
            </a:rPr>
            <a:t>Phát huy tính tích cực của con người</a:t>
          </a:r>
          <a:endParaRPr lang="en-US" sz="2800">
            <a:latin typeface="Times New Roman" panose="02020603050405020304" pitchFamily="18" charset="0"/>
            <a:cs typeface="Times New Roman" panose="02020603050405020304" pitchFamily="18" charset="0"/>
          </a:endParaRPr>
        </a:p>
      </dgm:t>
    </dgm:pt>
    <dgm:pt modelId="{0754AA1F-F458-4D14-A50B-466817FDCEF6}" type="parTrans" cxnId="{4E7CEE5C-CF73-403D-8BB3-763B1844FB3E}">
      <dgm:prSet/>
      <dgm:spPr>
        <a:solidFill>
          <a:schemeClr val="accent1">
            <a:lumMod val="75000"/>
          </a:schemeClr>
        </a:solidFill>
      </dgm:spPr>
      <dgm:t>
        <a:bodyPr/>
        <a:lstStyle/>
        <a:p>
          <a:endParaRPr lang="en-US"/>
        </a:p>
      </dgm:t>
    </dgm:pt>
    <dgm:pt modelId="{C83C7150-7989-4BC2-8205-99DE0834A493}" type="sibTrans" cxnId="{4E7CEE5C-CF73-403D-8BB3-763B1844FB3E}">
      <dgm:prSet/>
      <dgm:spPr/>
      <dgm:t>
        <a:bodyPr/>
        <a:lstStyle/>
        <a:p>
          <a:endParaRPr lang="en-US"/>
        </a:p>
      </dgm:t>
    </dgm:pt>
    <dgm:pt modelId="{7A451885-EC14-46F4-A03E-70A0F67ADA70}">
      <dgm:prSet phldrT="[Text]" custT="1"/>
      <dgm:spPr>
        <a:solidFill>
          <a:srgbClr val="00B0F0"/>
        </a:solidFill>
      </dgm:spPr>
      <dgm:t>
        <a:bodyPr/>
        <a:lstStyle/>
        <a:p>
          <a:r>
            <a:rPr lang="en-US" sz="2800" smtClean="0">
              <a:latin typeface="Times New Roman" panose="02020603050405020304" pitchFamily="18" charset="0"/>
              <a:cs typeface="Times New Roman" panose="02020603050405020304" pitchFamily="18" charset="0"/>
            </a:rPr>
            <a:t>Mọi người được thoải mái tâm lý,</a:t>
          </a:r>
          <a:endParaRPr lang="en-US" sz="2800">
            <a:latin typeface="Times New Roman" panose="02020603050405020304" pitchFamily="18" charset="0"/>
            <a:cs typeface="Times New Roman" panose="02020603050405020304" pitchFamily="18" charset="0"/>
          </a:endParaRPr>
        </a:p>
      </dgm:t>
    </dgm:pt>
    <dgm:pt modelId="{06DEE4A9-124A-446B-824D-A0C631F889C5}" type="parTrans" cxnId="{A0FF3B41-0E93-4221-9BA5-56EE4D22F838}">
      <dgm:prSet/>
      <dgm:spPr>
        <a:solidFill>
          <a:srgbClr val="92D050"/>
        </a:solidFill>
      </dgm:spPr>
      <dgm:t>
        <a:bodyPr/>
        <a:lstStyle/>
        <a:p>
          <a:endParaRPr lang="en-US"/>
        </a:p>
      </dgm:t>
    </dgm:pt>
    <dgm:pt modelId="{7A1EF00E-AF2E-482B-BC41-F4682CF4C890}" type="sibTrans" cxnId="{A0FF3B41-0E93-4221-9BA5-56EE4D22F838}">
      <dgm:prSet/>
      <dgm:spPr/>
      <dgm:t>
        <a:bodyPr/>
        <a:lstStyle/>
        <a:p>
          <a:endParaRPr lang="en-US"/>
        </a:p>
      </dgm:t>
    </dgm:pt>
    <dgm:pt modelId="{11C9C6C3-03B5-48CD-AE89-C9F9BC734B52}">
      <dgm:prSet phldrT="[Text]" custT="1"/>
      <dgm:spPr>
        <a:solidFill>
          <a:schemeClr val="accent1">
            <a:lumMod val="75000"/>
          </a:schemeClr>
        </a:solidFill>
      </dgm:spPr>
      <dgm:t>
        <a:bodyPr/>
        <a:lstStyle/>
        <a:p>
          <a:r>
            <a:rPr lang="en-US" sz="2600" smtClean="0">
              <a:latin typeface="Times New Roman" panose="02020603050405020304" pitchFamily="18" charset="0"/>
              <a:cs typeface="Times New Roman" panose="02020603050405020304" pitchFamily="18" charset="0"/>
            </a:rPr>
            <a:t>Kích thích sự sáng tạo của cấp dưới trong công việc</a:t>
          </a:r>
          <a:endParaRPr lang="en-US" sz="2600">
            <a:latin typeface="Times New Roman" panose="02020603050405020304" pitchFamily="18" charset="0"/>
            <a:cs typeface="Times New Roman" panose="02020603050405020304" pitchFamily="18" charset="0"/>
          </a:endParaRPr>
        </a:p>
      </dgm:t>
    </dgm:pt>
    <dgm:pt modelId="{AFE5A98E-5074-4C45-8CA8-037D7C273C9C}" type="parTrans" cxnId="{5018DE3F-2092-440D-9627-F8E74552070C}">
      <dgm:prSet/>
      <dgm:spPr>
        <a:solidFill>
          <a:srgbClr val="00B0F0"/>
        </a:solidFill>
      </dgm:spPr>
      <dgm:t>
        <a:bodyPr/>
        <a:lstStyle/>
        <a:p>
          <a:endParaRPr lang="en-US"/>
        </a:p>
      </dgm:t>
    </dgm:pt>
    <dgm:pt modelId="{0368401C-C619-4604-8A6B-07E8BCAD80D9}" type="sibTrans" cxnId="{5018DE3F-2092-440D-9627-F8E74552070C}">
      <dgm:prSet/>
      <dgm:spPr/>
      <dgm:t>
        <a:bodyPr/>
        <a:lstStyle/>
        <a:p>
          <a:endParaRPr lang="en-US"/>
        </a:p>
      </dgm:t>
    </dgm:pt>
    <dgm:pt modelId="{F99726EE-458E-4B8C-9557-FD386B9FA803}" type="pres">
      <dgm:prSet presAssocID="{90EC88A7-E8D4-4E57-A0A1-A66C33686A6E}" presName="cycle" presStyleCnt="0">
        <dgm:presLayoutVars>
          <dgm:chMax val="1"/>
          <dgm:dir/>
          <dgm:animLvl val="ctr"/>
          <dgm:resizeHandles val="exact"/>
        </dgm:presLayoutVars>
      </dgm:prSet>
      <dgm:spPr/>
    </dgm:pt>
    <dgm:pt modelId="{E49B7AA6-D12B-4ACE-9DE3-7172482295FB}" type="pres">
      <dgm:prSet presAssocID="{17D85212-D691-492B-BBB4-1F7409F0C159}" presName="centerShape" presStyleLbl="node0" presStyleIdx="0" presStyleCnt="1"/>
      <dgm:spPr/>
      <dgm:t>
        <a:bodyPr/>
        <a:lstStyle/>
        <a:p>
          <a:endParaRPr lang="en-US"/>
        </a:p>
      </dgm:t>
    </dgm:pt>
    <dgm:pt modelId="{4EE400CB-8B50-4936-823D-A86B6F412835}" type="pres">
      <dgm:prSet presAssocID="{0754AA1F-F458-4D14-A50B-466817FDCEF6}" presName="parTrans" presStyleLbl="bgSibTrans2D1" presStyleIdx="0" presStyleCnt="3"/>
      <dgm:spPr/>
    </dgm:pt>
    <dgm:pt modelId="{504A9E5A-D5E7-44B5-9054-ECABFB1C2E7F}" type="pres">
      <dgm:prSet presAssocID="{2667BF5B-9E09-44E6-86B2-347027BFA018}" presName="node" presStyleLbl="node1" presStyleIdx="0" presStyleCnt="3">
        <dgm:presLayoutVars>
          <dgm:bulletEnabled val="1"/>
        </dgm:presLayoutVars>
      </dgm:prSet>
      <dgm:spPr/>
      <dgm:t>
        <a:bodyPr/>
        <a:lstStyle/>
        <a:p>
          <a:endParaRPr lang="en-US"/>
        </a:p>
      </dgm:t>
    </dgm:pt>
    <dgm:pt modelId="{94F4AEFD-162A-404F-A909-CBCE8F5459D9}" type="pres">
      <dgm:prSet presAssocID="{06DEE4A9-124A-446B-824D-A0C631F889C5}" presName="parTrans" presStyleLbl="bgSibTrans2D1" presStyleIdx="1" presStyleCnt="3"/>
      <dgm:spPr/>
    </dgm:pt>
    <dgm:pt modelId="{C9C1B916-D6E5-4DDD-B92D-F149D4196AF4}" type="pres">
      <dgm:prSet presAssocID="{7A451885-EC14-46F4-A03E-70A0F67ADA70}" presName="node" presStyleLbl="node1" presStyleIdx="1" presStyleCnt="3">
        <dgm:presLayoutVars>
          <dgm:bulletEnabled val="1"/>
        </dgm:presLayoutVars>
      </dgm:prSet>
      <dgm:spPr/>
      <dgm:t>
        <a:bodyPr/>
        <a:lstStyle/>
        <a:p>
          <a:endParaRPr lang="en-US"/>
        </a:p>
      </dgm:t>
    </dgm:pt>
    <dgm:pt modelId="{5887956A-5BBA-4AF4-8572-ED1C4D7674A7}" type="pres">
      <dgm:prSet presAssocID="{AFE5A98E-5074-4C45-8CA8-037D7C273C9C}" presName="parTrans" presStyleLbl="bgSibTrans2D1" presStyleIdx="2" presStyleCnt="3"/>
      <dgm:spPr/>
    </dgm:pt>
    <dgm:pt modelId="{0C04480A-5D0E-45DF-96B4-39307A94C7F1}" type="pres">
      <dgm:prSet presAssocID="{11C9C6C3-03B5-48CD-AE89-C9F9BC734B52}" presName="node" presStyleLbl="node1" presStyleIdx="2" presStyleCnt="3">
        <dgm:presLayoutVars>
          <dgm:bulletEnabled val="1"/>
        </dgm:presLayoutVars>
      </dgm:prSet>
      <dgm:spPr/>
      <dgm:t>
        <a:bodyPr/>
        <a:lstStyle/>
        <a:p>
          <a:endParaRPr lang="en-US"/>
        </a:p>
      </dgm:t>
    </dgm:pt>
  </dgm:ptLst>
  <dgm:cxnLst>
    <dgm:cxn modelId="{DF2FB975-AEAB-4F79-8183-D497E390F688}" type="presOf" srcId="{0754AA1F-F458-4D14-A50B-466817FDCEF6}" destId="{4EE400CB-8B50-4936-823D-A86B6F412835}" srcOrd="0" destOrd="0" presId="urn:microsoft.com/office/officeart/2005/8/layout/radial4"/>
    <dgm:cxn modelId="{1A959D8E-D77B-4F80-8C04-46EB02283FFB}" type="presOf" srcId="{2667BF5B-9E09-44E6-86B2-347027BFA018}" destId="{504A9E5A-D5E7-44B5-9054-ECABFB1C2E7F}" srcOrd="0" destOrd="0" presId="urn:microsoft.com/office/officeart/2005/8/layout/radial4"/>
    <dgm:cxn modelId="{C67D7D5B-C730-404E-A2FB-02B1CC57C924}" srcId="{90EC88A7-E8D4-4E57-A0A1-A66C33686A6E}" destId="{17D85212-D691-492B-BBB4-1F7409F0C159}" srcOrd="0" destOrd="0" parTransId="{5E22562F-71F3-41DF-8EAB-B451D78FBBE4}" sibTransId="{1589F4B5-589B-4347-A7DE-50614F4B9241}"/>
    <dgm:cxn modelId="{4E7CEE5C-CF73-403D-8BB3-763B1844FB3E}" srcId="{17D85212-D691-492B-BBB4-1F7409F0C159}" destId="{2667BF5B-9E09-44E6-86B2-347027BFA018}" srcOrd="0" destOrd="0" parTransId="{0754AA1F-F458-4D14-A50B-466817FDCEF6}" sibTransId="{C83C7150-7989-4BC2-8205-99DE0834A493}"/>
    <dgm:cxn modelId="{CDF74EFF-20A3-4E40-9FC7-94AC4D17EDA0}" type="presOf" srcId="{7A451885-EC14-46F4-A03E-70A0F67ADA70}" destId="{C9C1B916-D6E5-4DDD-B92D-F149D4196AF4}" srcOrd="0" destOrd="0" presId="urn:microsoft.com/office/officeart/2005/8/layout/radial4"/>
    <dgm:cxn modelId="{7C7FA081-F4E8-4993-85F6-05BF0CA40CE2}" type="presOf" srcId="{AFE5A98E-5074-4C45-8CA8-037D7C273C9C}" destId="{5887956A-5BBA-4AF4-8572-ED1C4D7674A7}" srcOrd="0" destOrd="0" presId="urn:microsoft.com/office/officeart/2005/8/layout/radial4"/>
    <dgm:cxn modelId="{D258359E-D770-4D58-A391-2B8AA7010FFE}" type="presOf" srcId="{11C9C6C3-03B5-48CD-AE89-C9F9BC734B52}" destId="{0C04480A-5D0E-45DF-96B4-39307A94C7F1}" srcOrd="0" destOrd="0" presId="urn:microsoft.com/office/officeart/2005/8/layout/radial4"/>
    <dgm:cxn modelId="{5018DE3F-2092-440D-9627-F8E74552070C}" srcId="{17D85212-D691-492B-BBB4-1F7409F0C159}" destId="{11C9C6C3-03B5-48CD-AE89-C9F9BC734B52}" srcOrd="2" destOrd="0" parTransId="{AFE5A98E-5074-4C45-8CA8-037D7C273C9C}" sibTransId="{0368401C-C619-4604-8A6B-07E8BCAD80D9}"/>
    <dgm:cxn modelId="{EC1B65F2-4DB4-4C5D-9DB5-6E3D9E1B26AE}" type="presOf" srcId="{90EC88A7-E8D4-4E57-A0A1-A66C33686A6E}" destId="{F99726EE-458E-4B8C-9557-FD386B9FA803}" srcOrd="0" destOrd="0" presId="urn:microsoft.com/office/officeart/2005/8/layout/radial4"/>
    <dgm:cxn modelId="{A0FF3B41-0E93-4221-9BA5-56EE4D22F838}" srcId="{17D85212-D691-492B-BBB4-1F7409F0C159}" destId="{7A451885-EC14-46F4-A03E-70A0F67ADA70}" srcOrd="1" destOrd="0" parTransId="{06DEE4A9-124A-446B-824D-A0C631F889C5}" sibTransId="{7A1EF00E-AF2E-482B-BC41-F4682CF4C890}"/>
    <dgm:cxn modelId="{7B65099E-A941-4C51-93AE-28140D77CA86}" type="presOf" srcId="{17D85212-D691-492B-BBB4-1F7409F0C159}" destId="{E49B7AA6-D12B-4ACE-9DE3-7172482295FB}" srcOrd="0" destOrd="0" presId="urn:microsoft.com/office/officeart/2005/8/layout/radial4"/>
    <dgm:cxn modelId="{5F65F9CE-26F8-4948-812D-0EFCAA1F5E99}" type="presOf" srcId="{06DEE4A9-124A-446B-824D-A0C631F889C5}" destId="{94F4AEFD-162A-404F-A909-CBCE8F5459D9}" srcOrd="0" destOrd="0" presId="urn:microsoft.com/office/officeart/2005/8/layout/radial4"/>
    <dgm:cxn modelId="{9FBCB273-3AF8-4639-9060-67E5EB637E8D}" type="presParOf" srcId="{F99726EE-458E-4B8C-9557-FD386B9FA803}" destId="{E49B7AA6-D12B-4ACE-9DE3-7172482295FB}" srcOrd="0" destOrd="0" presId="urn:microsoft.com/office/officeart/2005/8/layout/radial4"/>
    <dgm:cxn modelId="{6E84FF9F-6A5C-4697-8DF1-EFE74A052E03}" type="presParOf" srcId="{F99726EE-458E-4B8C-9557-FD386B9FA803}" destId="{4EE400CB-8B50-4936-823D-A86B6F412835}" srcOrd="1" destOrd="0" presId="urn:microsoft.com/office/officeart/2005/8/layout/radial4"/>
    <dgm:cxn modelId="{7E8C5135-38E9-4DBE-B5AF-80AE35890147}" type="presParOf" srcId="{F99726EE-458E-4B8C-9557-FD386B9FA803}" destId="{504A9E5A-D5E7-44B5-9054-ECABFB1C2E7F}" srcOrd="2" destOrd="0" presId="urn:microsoft.com/office/officeart/2005/8/layout/radial4"/>
    <dgm:cxn modelId="{2B82C282-64A2-4D97-A4B1-41E3CB2049C6}" type="presParOf" srcId="{F99726EE-458E-4B8C-9557-FD386B9FA803}" destId="{94F4AEFD-162A-404F-A909-CBCE8F5459D9}" srcOrd="3" destOrd="0" presId="urn:microsoft.com/office/officeart/2005/8/layout/radial4"/>
    <dgm:cxn modelId="{E3DAFEC0-73CD-429C-9E49-E841E8B0AC25}" type="presParOf" srcId="{F99726EE-458E-4B8C-9557-FD386B9FA803}" destId="{C9C1B916-D6E5-4DDD-B92D-F149D4196AF4}" srcOrd="4" destOrd="0" presId="urn:microsoft.com/office/officeart/2005/8/layout/radial4"/>
    <dgm:cxn modelId="{585096A7-7AC0-4CA0-8E30-CC31D0912DDF}" type="presParOf" srcId="{F99726EE-458E-4B8C-9557-FD386B9FA803}" destId="{5887956A-5BBA-4AF4-8572-ED1C4D7674A7}" srcOrd="5" destOrd="0" presId="urn:microsoft.com/office/officeart/2005/8/layout/radial4"/>
    <dgm:cxn modelId="{47F5AF5D-E240-4161-9FED-28ACD2CB4EC0}" type="presParOf" srcId="{F99726EE-458E-4B8C-9557-FD386B9FA803}" destId="{0C04480A-5D0E-45DF-96B4-39307A94C7F1}" srcOrd="6" destOrd="0" presId="urn:microsoft.com/office/officeart/2005/8/layout/radial4"/>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ata7.xml><?xml version="1.0" encoding="utf-8"?>
<dgm:dataModel xmlns:dgm="http://schemas.openxmlformats.org/drawingml/2006/diagram" xmlns:a="http://schemas.openxmlformats.org/drawingml/2006/main">
  <dgm:ptLst>
    <dgm:pt modelId="{80282D59-1F42-461E-A885-4BC940BB1123}" type="doc">
      <dgm:prSet loTypeId="urn:microsoft.com/office/officeart/2005/8/layout/hList9" loCatId="list" qsTypeId="urn:microsoft.com/office/officeart/2005/8/quickstyle/simple1" qsCatId="simple" csTypeId="urn:microsoft.com/office/officeart/2005/8/colors/accent1_2" csCatId="accent1" phldr="1"/>
      <dgm:spPr/>
      <dgm:t>
        <a:bodyPr/>
        <a:lstStyle/>
        <a:p>
          <a:endParaRPr lang="en-US"/>
        </a:p>
      </dgm:t>
    </dgm:pt>
    <dgm:pt modelId="{81287ABB-46D5-4734-B21C-B6ACD6382FD8}">
      <dgm:prSet phldrT="[Text]"/>
      <dgm:spPr>
        <a:solidFill>
          <a:srgbClr val="FFC000"/>
        </a:solidFill>
      </dgm:spPr>
      <dgm:t>
        <a:bodyPr/>
        <a:lstStyle/>
        <a:p>
          <a:r>
            <a:rPr lang="en-US" smtClean="0"/>
            <a:t>Yêu cầu</a:t>
          </a:r>
          <a:endParaRPr lang="en-US"/>
        </a:p>
      </dgm:t>
    </dgm:pt>
    <dgm:pt modelId="{3361E4B1-07C2-40F5-BFC0-54A4B85B6207}" type="parTrans" cxnId="{6B73E337-FDC8-4507-9926-CF673F3C9C46}">
      <dgm:prSet/>
      <dgm:spPr/>
      <dgm:t>
        <a:bodyPr/>
        <a:lstStyle/>
        <a:p>
          <a:endParaRPr lang="en-US"/>
        </a:p>
      </dgm:t>
    </dgm:pt>
    <dgm:pt modelId="{CF547079-BF16-49E8-8BD0-B733E6AA6C32}" type="sibTrans" cxnId="{6B73E337-FDC8-4507-9926-CF673F3C9C46}">
      <dgm:prSet/>
      <dgm:spPr/>
      <dgm:t>
        <a:bodyPr/>
        <a:lstStyle/>
        <a:p>
          <a:endParaRPr lang="en-US"/>
        </a:p>
      </dgm:t>
    </dgm:pt>
    <dgm:pt modelId="{98111415-7C26-43EE-B536-31F979F06441}">
      <dgm:prSet phldrT="[Text]" custT="1"/>
      <dgm:spPr>
        <a:solidFill>
          <a:srgbClr val="92D050">
            <a:alpha val="90000"/>
          </a:srgbClr>
        </a:solidFill>
      </dgm:spPr>
      <dgm:t>
        <a:bodyPr/>
        <a:lstStyle/>
        <a:p>
          <a:r>
            <a:rPr lang="en-US" sz="2800" smtClean="0">
              <a:latin typeface="Times New Roman" panose="02020603050405020304" pitchFamily="18" charset="0"/>
              <a:cs typeface="Times New Roman" panose="02020603050405020304" pitchFamily="18" charset="0"/>
            </a:rPr>
            <a:t>Trình độ nhận thức cao</a:t>
          </a:r>
          <a:endParaRPr lang="en-US" sz="2800">
            <a:latin typeface="Times New Roman" panose="02020603050405020304" pitchFamily="18" charset="0"/>
            <a:cs typeface="Times New Roman" panose="02020603050405020304" pitchFamily="18" charset="0"/>
          </a:endParaRPr>
        </a:p>
      </dgm:t>
    </dgm:pt>
    <dgm:pt modelId="{ACA1F090-324E-41BE-AA8F-46ACB33C31AB}" type="parTrans" cxnId="{2AA48C3C-C554-481F-89D6-1B72299712F5}">
      <dgm:prSet/>
      <dgm:spPr/>
      <dgm:t>
        <a:bodyPr/>
        <a:lstStyle/>
        <a:p>
          <a:endParaRPr lang="en-US"/>
        </a:p>
      </dgm:t>
    </dgm:pt>
    <dgm:pt modelId="{531C8231-20E6-4427-A96B-2F4347CC70A1}" type="sibTrans" cxnId="{2AA48C3C-C554-481F-89D6-1B72299712F5}">
      <dgm:prSet/>
      <dgm:spPr/>
      <dgm:t>
        <a:bodyPr/>
        <a:lstStyle/>
        <a:p>
          <a:endParaRPr lang="en-US"/>
        </a:p>
      </dgm:t>
    </dgm:pt>
    <dgm:pt modelId="{3885251F-16CD-4F68-B1C3-29A63372ADB5}">
      <dgm:prSet phldrT="[Text]" custT="1"/>
      <dgm:spPr>
        <a:solidFill>
          <a:schemeClr val="accent5">
            <a:lumMod val="90000"/>
            <a:alpha val="90000"/>
          </a:schemeClr>
        </a:solidFill>
      </dgm:spPr>
      <dgm:t>
        <a:bodyPr/>
        <a:lstStyle/>
        <a:p>
          <a:r>
            <a:rPr lang="en-US" sz="2400" smtClean="0"/>
            <a:t>Tính tự giác</a:t>
          </a:r>
          <a:endParaRPr lang="en-US" sz="2400"/>
        </a:p>
      </dgm:t>
    </dgm:pt>
    <dgm:pt modelId="{4C26D70A-70A3-40B9-8A8F-C3F2D5C8B1AA}" type="parTrans" cxnId="{A80EEC5B-986B-43B8-94B6-F210DBCB8707}">
      <dgm:prSet/>
      <dgm:spPr/>
      <dgm:t>
        <a:bodyPr/>
        <a:lstStyle/>
        <a:p>
          <a:endParaRPr lang="en-US"/>
        </a:p>
      </dgm:t>
    </dgm:pt>
    <dgm:pt modelId="{130387E2-0312-45CC-BB17-EF943482992C}" type="sibTrans" cxnId="{A80EEC5B-986B-43B8-94B6-F210DBCB8707}">
      <dgm:prSet/>
      <dgm:spPr/>
      <dgm:t>
        <a:bodyPr/>
        <a:lstStyle/>
        <a:p>
          <a:endParaRPr lang="en-US"/>
        </a:p>
      </dgm:t>
    </dgm:pt>
    <dgm:pt modelId="{2902EC5F-09A1-47E0-87D9-AFC96A8315EE}">
      <dgm:prSet phldrT="[Text]"/>
      <dgm:spPr>
        <a:solidFill>
          <a:srgbClr val="92D050">
            <a:alpha val="90000"/>
          </a:srgbClr>
        </a:solidFill>
      </dgm:spPr>
      <dgm:t>
        <a:bodyPr/>
        <a:lstStyle/>
        <a:p>
          <a:r>
            <a:rPr lang="en-US" smtClean="0"/>
            <a:t>Ý thức trách nhiệm</a:t>
          </a:r>
          <a:endParaRPr lang="en-US"/>
        </a:p>
      </dgm:t>
    </dgm:pt>
    <dgm:pt modelId="{16A25B7D-9AAE-4D59-8648-B8A7F6FE626C}" type="parTrans" cxnId="{5DA98FBE-A388-49D6-82CD-2F71CEA07545}">
      <dgm:prSet/>
      <dgm:spPr/>
      <dgm:t>
        <a:bodyPr/>
        <a:lstStyle/>
        <a:p>
          <a:endParaRPr lang="en-US"/>
        </a:p>
      </dgm:t>
    </dgm:pt>
    <dgm:pt modelId="{BF65EC44-C4E0-4683-8965-F5E1D488AF7D}" type="sibTrans" cxnId="{5DA98FBE-A388-49D6-82CD-2F71CEA07545}">
      <dgm:prSet/>
      <dgm:spPr/>
      <dgm:t>
        <a:bodyPr/>
        <a:lstStyle/>
        <a:p>
          <a:endParaRPr lang="en-US"/>
        </a:p>
      </dgm:t>
    </dgm:pt>
    <dgm:pt modelId="{F2E4635D-0D77-499C-9DB2-DAACC75A0853}">
      <dgm:prSet phldrT="[Text]"/>
      <dgm:spPr>
        <a:solidFill>
          <a:schemeClr val="accent5">
            <a:lumMod val="90000"/>
            <a:alpha val="90000"/>
          </a:schemeClr>
        </a:solidFill>
      </dgm:spPr>
      <dgm:t>
        <a:bodyPr/>
        <a:lstStyle/>
        <a:p>
          <a:r>
            <a:rPr lang="en-US" smtClean="0"/>
            <a:t>Ý thức tập thể</a:t>
          </a:r>
          <a:endParaRPr lang="en-US"/>
        </a:p>
      </dgm:t>
    </dgm:pt>
    <dgm:pt modelId="{2283FCFF-EEE6-435F-BAEB-F6ABB727C081}" type="parTrans" cxnId="{765D2CF0-15F1-467E-84E3-2AC2252047E3}">
      <dgm:prSet/>
      <dgm:spPr/>
      <dgm:t>
        <a:bodyPr/>
        <a:lstStyle/>
        <a:p>
          <a:endParaRPr lang="en-US"/>
        </a:p>
      </dgm:t>
    </dgm:pt>
    <dgm:pt modelId="{3E8311A3-DCA6-4780-A37D-3442DC111210}" type="sibTrans" cxnId="{765D2CF0-15F1-467E-84E3-2AC2252047E3}">
      <dgm:prSet/>
      <dgm:spPr/>
      <dgm:t>
        <a:bodyPr/>
        <a:lstStyle/>
        <a:p>
          <a:endParaRPr lang="en-US"/>
        </a:p>
      </dgm:t>
    </dgm:pt>
    <dgm:pt modelId="{4E38DB27-5556-4A64-A53A-91AFC3517C25}" type="pres">
      <dgm:prSet presAssocID="{80282D59-1F42-461E-A885-4BC940BB1123}" presName="list" presStyleCnt="0">
        <dgm:presLayoutVars>
          <dgm:dir/>
          <dgm:animLvl val="lvl"/>
        </dgm:presLayoutVars>
      </dgm:prSet>
      <dgm:spPr/>
      <dgm:t>
        <a:bodyPr/>
        <a:lstStyle/>
        <a:p>
          <a:endParaRPr lang="en-US"/>
        </a:p>
      </dgm:t>
    </dgm:pt>
    <dgm:pt modelId="{FC4FAE11-9AD7-4E96-BC31-58E932002243}" type="pres">
      <dgm:prSet presAssocID="{81287ABB-46D5-4734-B21C-B6ACD6382FD8}" presName="posSpace" presStyleCnt="0"/>
      <dgm:spPr/>
    </dgm:pt>
    <dgm:pt modelId="{8D4A2322-A828-489B-9E95-393D3AEE7D0A}" type="pres">
      <dgm:prSet presAssocID="{81287ABB-46D5-4734-B21C-B6ACD6382FD8}" presName="vertFlow" presStyleCnt="0"/>
      <dgm:spPr/>
    </dgm:pt>
    <dgm:pt modelId="{FEB1ED4E-8DFE-453D-90EF-6D86DA898ABC}" type="pres">
      <dgm:prSet presAssocID="{81287ABB-46D5-4734-B21C-B6ACD6382FD8}" presName="topSpace" presStyleCnt="0"/>
      <dgm:spPr/>
    </dgm:pt>
    <dgm:pt modelId="{29E619BD-858B-416F-AB23-592DBFB8C932}" type="pres">
      <dgm:prSet presAssocID="{81287ABB-46D5-4734-B21C-B6ACD6382FD8}" presName="firstComp" presStyleCnt="0"/>
      <dgm:spPr/>
    </dgm:pt>
    <dgm:pt modelId="{B83E812D-419E-4C17-BEA8-D9C24B197D4D}" type="pres">
      <dgm:prSet presAssocID="{81287ABB-46D5-4734-B21C-B6ACD6382FD8}" presName="firstChild" presStyleLbl="bgAccFollowNode1" presStyleIdx="0" presStyleCnt="4"/>
      <dgm:spPr/>
      <dgm:t>
        <a:bodyPr/>
        <a:lstStyle/>
        <a:p>
          <a:endParaRPr lang="en-US"/>
        </a:p>
      </dgm:t>
    </dgm:pt>
    <dgm:pt modelId="{8F6858FE-3AA2-49EC-9612-ED7B0568CDD1}" type="pres">
      <dgm:prSet presAssocID="{81287ABB-46D5-4734-B21C-B6ACD6382FD8}" presName="firstChildTx" presStyleLbl="bgAccFollowNode1" presStyleIdx="0" presStyleCnt="4">
        <dgm:presLayoutVars>
          <dgm:bulletEnabled val="1"/>
        </dgm:presLayoutVars>
      </dgm:prSet>
      <dgm:spPr/>
      <dgm:t>
        <a:bodyPr/>
        <a:lstStyle/>
        <a:p>
          <a:endParaRPr lang="en-US"/>
        </a:p>
      </dgm:t>
    </dgm:pt>
    <dgm:pt modelId="{1B4AA632-A505-4649-8FCC-227ACFEDA1D2}" type="pres">
      <dgm:prSet presAssocID="{3885251F-16CD-4F68-B1C3-29A63372ADB5}" presName="comp" presStyleCnt="0"/>
      <dgm:spPr/>
    </dgm:pt>
    <dgm:pt modelId="{671766D3-7477-4703-A0AD-FF00FF6D046A}" type="pres">
      <dgm:prSet presAssocID="{3885251F-16CD-4F68-B1C3-29A63372ADB5}" presName="child" presStyleLbl="bgAccFollowNode1" presStyleIdx="1" presStyleCnt="4"/>
      <dgm:spPr/>
      <dgm:t>
        <a:bodyPr/>
        <a:lstStyle/>
        <a:p>
          <a:endParaRPr lang="en-US"/>
        </a:p>
      </dgm:t>
    </dgm:pt>
    <dgm:pt modelId="{A4FCD25A-3025-4962-899E-F248F64E6BC7}" type="pres">
      <dgm:prSet presAssocID="{3885251F-16CD-4F68-B1C3-29A63372ADB5}" presName="childTx" presStyleLbl="bgAccFollowNode1" presStyleIdx="1" presStyleCnt="4">
        <dgm:presLayoutVars>
          <dgm:bulletEnabled val="1"/>
        </dgm:presLayoutVars>
      </dgm:prSet>
      <dgm:spPr/>
      <dgm:t>
        <a:bodyPr/>
        <a:lstStyle/>
        <a:p>
          <a:endParaRPr lang="en-US"/>
        </a:p>
      </dgm:t>
    </dgm:pt>
    <dgm:pt modelId="{CD8C2137-0046-4C73-B930-2A733951B567}" type="pres">
      <dgm:prSet presAssocID="{2902EC5F-09A1-47E0-87D9-AFC96A8315EE}" presName="comp" presStyleCnt="0"/>
      <dgm:spPr/>
    </dgm:pt>
    <dgm:pt modelId="{D3277363-AC7A-4D48-98EC-BBB83BD7A96E}" type="pres">
      <dgm:prSet presAssocID="{2902EC5F-09A1-47E0-87D9-AFC96A8315EE}" presName="child" presStyleLbl="bgAccFollowNode1" presStyleIdx="2" presStyleCnt="4"/>
      <dgm:spPr/>
      <dgm:t>
        <a:bodyPr/>
        <a:lstStyle/>
        <a:p>
          <a:endParaRPr lang="en-US"/>
        </a:p>
      </dgm:t>
    </dgm:pt>
    <dgm:pt modelId="{98E7C7FA-0907-4EC0-B912-170DEC49978A}" type="pres">
      <dgm:prSet presAssocID="{2902EC5F-09A1-47E0-87D9-AFC96A8315EE}" presName="childTx" presStyleLbl="bgAccFollowNode1" presStyleIdx="2" presStyleCnt="4">
        <dgm:presLayoutVars>
          <dgm:bulletEnabled val="1"/>
        </dgm:presLayoutVars>
      </dgm:prSet>
      <dgm:spPr/>
      <dgm:t>
        <a:bodyPr/>
        <a:lstStyle/>
        <a:p>
          <a:endParaRPr lang="en-US"/>
        </a:p>
      </dgm:t>
    </dgm:pt>
    <dgm:pt modelId="{2482A848-3AE7-49E6-B6AC-1786289A2ABA}" type="pres">
      <dgm:prSet presAssocID="{F2E4635D-0D77-499C-9DB2-DAACC75A0853}" presName="comp" presStyleCnt="0"/>
      <dgm:spPr/>
    </dgm:pt>
    <dgm:pt modelId="{463AAB7C-8527-4EEF-A368-EE56FC3C29D9}" type="pres">
      <dgm:prSet presAssocID="{F2E4635D-0D77-499C-9DB2-DAACC75A0853}" presName="child" presStyleLbl="bgAccFollowNode1" presStyleIdx="3" presStyleCnt="4"/>
      <dgm:spPr/>
      <dgm:t>
        <a:bodyPr/>
        <a:lstStyle/>
        <a:p>
          <a:endParaRPr lang="en-US"/>
        </a:p>
      </dgm:t>
    </dgm:pt>
    <dgm:pt modelId="{5E56DF16-8131-44D1-8B15-631265AA7128}" type="pres">
      <dgm:prSet presAssocID="{F2E4635D-0D77-499C-9DB2-DAACC75A0853}" presName="childTx" presStyleLbl="bgAccFollowNode1" presStyleIdx="3" presStyleCnt="4">
        <dgm:presLayoutVars>
          <dgm:bulletEnabled val="1"/>
        </dgm:presLayoutVars>
      </dgm:prSet>
      <dgm:spPr/>
      <dgm:t>
        <a:bodyPr/>
        <a:lstStyle/>
        <a:p>
          <a:endParaRPr lang="en-US"/>
        </a:p>
      </dgm:t>
    </dgm:pt>
    <dgm:pt modelId="{63374A9B-730F-48E2-9C56-DEE7F39FAD60}" type="pres">
      <dgm:prSet presAssocID="{81287ABB-46D5-4734-B21C-B6ACD6382FD8}" presName="negSpace" presStyleCnt="0"/>
      <dgm:spPr/>
    </dgm:pt>
    <dgm:pt modelId="{28CA030F-E4D8-4145-A1F9-2D4F860C04E4}" type="pres">
      <dgm:prSet presAssocID="{81287ABB-46D5-4734-B21C-B6ACD6382FD8}" presName="circle" presStyleLbl="node1" presStyleIdx="0" presStyleCnt="1"/>
      <dgm:spPr/>
      <dgm:t>
        <a:bodyPr/>
        <a:lstStyle/>
        <a:p>
          <a:endParaRPr lang="en-US"/>
        </a:p>
      </dgm:t>
    </dgm:pt>
  </dgm:ptLst>
  <dgm:cxnLst>
    <dgm:cxn modelId="{A80EEC5B-986B-43B8-94B6-F210DBCB8707}" srcId="{81287ABB-46D5-4734-B21C-B6ACD6382FD8}" destId="{3885251F-16CD-4F68-B1C3-29A63372ADB5}" srcOrd="1" destOrd="0" parTransId="{4C26D70A-70A3-40B9-8A8F-C3F2D5C8B1AA}" sibTransId="{130387E2-0312-45CC-BB17-EF943482992C}"/>
    <dgm:cxn modelId="{A60141D7-F077-4D0A-BFF7-6D93C43F6CB9}" type="presOf" srcId="{98111415-7C26-43EE-B536-31F979F06441}" destId="{B83E812D-419E-4C17-BEA8-D9C24B197D4D}" srcOrd="0" destOrd="0" presId="urn:microsoft.com/office/officeart/2005/8/layout/hList9"/>
    <dgm:cxn modelId="{E6C9DEE7-9A33-4827-B3DD-5FE8DEF7311A}" type="presOf" srcId="{F2E4635D-0D77-499C-9DB2-DAACC75A0853}" destId="{463AAB7C-8527-4EEF-A368-EE56FC3C29D9}" srcOrd="0" destOrd="0" presId="urn:microsoft.com/office/officeart/2005/8/layout/hList9"/>
    <dgm:cxn modelId="{D2A9EEA1-53EB-41DC-8B92-AA08057F0914}" type="presOf" srcId="{80282D59-1F42-461E-A885-4BC940BB1123}" destId="{4E38DB27-5556-4A64-A53A-91AFC3517C25}" srcOrd="0" destOrd="0" presId="urn:microsoft.com/office/officeart/2005/8/layout/hList9"/>
    <dgm:cxn modelId="{765D2CF0-15F1-467E-84E3-2AC2252047E3}" srcId="{81287ABB-46D5-4734-B21C-B6ACD6382FD8}" destId="{F2E4635D-0D77-499C-9DB2-DAACC75A0853}" srcOrd="3" destOrd="0" parTransId="{2283FCFF-EEE6-435F-BAEB-F6ABB727C081}" sibTransId="{3E8311A3-DCA6-4780-A37D-3442DC111210}"/>
    <dgm:cxn modelId="{F0892624-C0F0-4971-8A1A-B77496FEFAEB}" type="presOf" srcId="{81287ABB-46D5-4734-B21C-B6ACD6382FD8}" destId="{28CA030F-E4D8-4145-A1F9-2D4F860C04E4}" srcOrd="0" destOrd="0" presId="urn:microsoft.com/office/officeart/2005/8/layout/hList9"/>
    <dgm:cxn modelId="{5DA98FBE-A388-49D6-82CD-2F71CEA07545}" srcId="{81287ABB-46D5-4734-B21C-B6ACD6382FD8}" destId="{2902EC5F-09A1-47E0-87D9-AFC96A8315EE}" srcOrd="2" destOrd="0" parTransId="{16A25B7D-9AAE-4D59-8648-B8A7F6FE626C}" sibTransId="{BF65EC44-C4E0-4683-8965-F5E1D488AF7D}"/>
    <dgm:cxn modelId="{6B73E337-FDC8-4507-9926-CF673F3C9C46}" srcId="{80282D59-1F42-461E-A885-4BC940BB1123}" destId="{81287ABB-46D5-4734-B21C-B6ACD6382FD8}" srcOrd="0" destOrd="0" parTransId="{3361E4B1-07C2-40F5-BFC0-54A4B85B6207}" sibTransId="{CF547079-BF16-49E8-8BD0-B733E6AA6C32}"/>
    <dgm:cxn modelId="{2B4B3B6E-CB4C-4FE4-B410-58DEBADB7AF3}" type="presOf" srcId="{2902EC5F-09A1-47E0-87D9-AFC96A8315EE}" destId="{D3277363-AC7A-4D48-98EC-BBB83BD7A96E}" srcOrd="0" destOrd="0" presId="urn:microsoft.com/office/officeart/2005/8/layout/hList9"/>
    <dgm:cxn modelId="{28F17897-BC1C-4140-B810-803DBE399EDB}" type="presOf" srcId="{F2E4635D-0D77-499C-9DB2-DAACC75A0853}" destId="{5E56DF16-8131-44D1-8B15-631265AA7128}" srcOrd="1" destOrd="0" presId="urn:microsoft.com/office/officeart/2005/8/layout/hList9"/>
    <dgm:cxn modelId="{204D5583-B430-4ED4-B38F-9FD7B12C6F28}" type="presOf" srcId="{2902EC5F-09A1-47E0-87D9-AFC96A8315EE}" destId="{98E7C7FA-0907-4EC0-B912-170DEC49978A}" srcOrd="1" destOrd="0" presId="urn:microsoft.com/office/officeart/2005/8/layout/hList9"/>
    <dgm:cxn modelId="{75EC8B8F-BB17-4ABA-B14D-6D80FF8E3AC2}" type="presOf" srcId="{3885251F-16CD-4F68-B1C3-29A63372ADB5}" destId="{671766D3-7477-4703-A0AD-FF00FF6D046A}" srcOrd="0" destOrd="0" presId="urn:microsoft.com/office/officeart/2005/8/layout/hList9"/>
    <dgm:cxn modelId="{39C9154A-94D8-4C34-934B-46303E765E1E}" type="presOf" srcId="{98111415-7C26-43EE-B536-31F979F06441}" destId="{8F6858FE-3AA2-49EC-9612-ED7B0568CDD1}" srcOrd="1" destOrd="0" presId="urn:microsoft.com/office/officeart/2005/8/layout/hList9"/>
    <dgm:cxn modelId="{C8D75ACC-592A-4B71-AD21-582F7548BD86}" type="presOf" srcId="{3885251F-16CD-4F68-B1C3-29A63372ADB5}" destId="{A4FCD25A-3025-4962-899E-F248F64E6BC7}" srcOrd="1" destOrd="0" presId="urn:microsoft.com/office/officeart/2005/8/layout/hList9"/>
    <dgm:cxn modelId="{2AA48C3C-C554-481F-89D6-1B72299712F5}" srcId="{81287ABB-46D5-4734-B21C-B6ACD6382FD8}" destId="{98111415-7C26-43EE-B536-31F979F06441}" srcOrd="0" destOrd="0" parTransId="{ACA1F090-324E-41BE-AA8F-46ACB33C31AB}" sibTransId="{531C8231-20E6-4427-A96B-2F4347CC70A1}"/>
    <dgm:cxn modelId="{EB1499B6-1CEC-44F4-B3A4-869A88AA610C}" type="presParOf" srcId="{4E38DB27-5556-4A64-A53A-91AFC3517C25}" destId="{FC4FAE11-9AD7-4E96-BC31-58E932002243}" srcOrd="0" destOrd="0" presId="urn:microsoft.com/office/officeart/2005/8/layout/hList9"/>
    <dgm:cxn modelId="{AA40A02E-137E-4212-ACCF-75826A15588C}" type="presParOf" srcId="{4E38DB27-5556-4A64-A53A-91AFC3517C25}" destId="{8D4A2322-A828-489B-9E95-393D3AEE7D0A}" srcOrd="1" destOrd="0" presId="urn:microsoft.com/office/officeart/2005/8/layout/hList9"/>
    <dgm:cxn modelId="{5E9370BB-9ABF-4444-A4D5-9F786DA5756D}" type="presParOf" srcId="{8D4A2322-A828-489B-9E95-393D3AEE7D0A}" destId="{FEB1ED4E-8DFE-453D-90EF-6D86DA898ABC}" srcOrd="0" destOrd="0" presId="urn:microsoft.com/office/officeart/2005/8/layout/hList9"/>
    <dgm:cxn modelId="{418BF820-ACED-4AEF-A24E-FCA3DA280BDB}" type="presParOf" srcId="{8D4A2322-A828-489B-9E95-393D3AEE7D0A}" destId="{29E619BD-858B-416F-AB23-592DBFB8C932}" srcOrd="1" destOrd="0" presId="urn:microsoft.com/office/officeart/2005/8/layout/hList9"/>
    <dgm:cxn modelId="{9C854498-9CB2-4249-BAAE-27C632711A50}" type="presParOf" srcId="{29E619BD-858B-416F-AB23-592DBFB8C932}" destId="{B83E812D-419E-4C17-BEA8-D9C24B197D4D}" srcOrd="0" destOrd="0" presId="urn:microsoft.com/office/officeart/2005/8/layout/hList9"/>
    <dgm:cxn modelId="{AB3C4E2F-C6C2-4C1A-BEEB-709FF88109C3}" type="presParOf" srcId="{29E619BD-858B-416F-AB23-592DBFB8C932}" destId="{8F6858FE-3AA2-49EC-9612-ED7B0568CDD1}" srcOrd="1" destOrd="0" presId="urn:microsoft.com/office/officeart/2005/8/layout/hList9"/>
    <dgm:cxn modelId="{AEE27931-06B4-49CD-966F-B716813B3214}" type="presParOf" srcId="{8D4A2322-A828-489B-9E95-393D3AEE7D0A}" destId="{1B4AA632-A505-4649-8FCC-227ACFEDA1D2}" srcOrd="2" destOrd="0" presId="urn:microsoft.com/office/officeart/2005/8/layout/hList9"/>
    <dgm:cxn modelId="{E5774A33-B3C7-4DF0-8AA3-88A5F18A6202}" type="presParOf" srcId="{1B4AA632-A505-4649-8FCC-227ACFEDA1D2}" destId="{671766D3-7477-4703-A0AD-FF00FF6D046A}" srcOrd="0" destOrd="0" presId="urn:microsoft.com/office/officeart/2005/8/layout/hList9"/>
    <dgm:cxn modelId="{E5AD2274-314C-4949-9BB9-18645F57388E}" type="presParOf" srcId="{1B4AA632-A505-4649-8FCC-227ACFEDA1D2}" destId="{A4FCD25A-3025-4962-899E-F248F64E6BC7}" srcOrd="1" destOrd="0" presId="urn:microsoft.com/office/officeart/2005/8/layout/hList9"/>
    <dgm:cxn modelId="{147F8177-3861-43A6-AE39-53745D83A45F}" type="presParOf" srcId="{8D4A2322-A828-489B-9E95-393D3AEE7D0A}" destId="{CD8C2137-0046-4C73-B930-2A733951B567}" srcOrd="3" destOrd="0" presId="urn:microsoft.com/office/officeart/2005/8/layout/hList9"/>
    <dgm:cxn modelId="{287612A6-AAC2-4608-99DB-0864DD9279EB}" type="presParOf" srcId="{CD8C2137-0046-4C73-B930-2A733951B567}" destId="{D3277363-AC7A-4D48-98EC-BBB83BD7A96E}" srcOrd="0" destOrd="0" presId="urn:microsoft.com/office/officeart/2005/8/layout/hList9"/>
    <dgm:cxn modelId="{1F96FEF7-9ED6-4E22-B412-96081DAB69CB}" type="presParOf" srcId="{CD8C2137-0046-4C73-B930-2A733951B567}" destId="{98E7C7FA-0907-4EC0-B912-170DEC49978A}" srcOrd="1" destOrd="0" presId="urn:microsoft.com/office/officeart/2005/8/layout/hList9"/>
    <dgm:cxn modelId="{40051BD6-D459-41E5-9489-320F41E70EDB}" type="presParOf" srcId="{8D4A2322-A828-489B-9E95-393D3AEE7D0A}" destId="{2482A848-3AE7-49E6-B6AC-1786289A2ABA}" srcOrd="4" destOrd="0" presId="urn:microsoft.com/office/officeart/2005/8/layout/hList9"/>
    <dgm:cxn modelId="{C5AF84D0-D9A2-41B2-ABFC-86157E8B6CA3}" type="presParOf" srcId="{2482A848-3AE7-49E6-B6AC-1786289A2ABA}" destId="{463AAB7C-8527-4EEF-A368-EE56FC3C29D9}" srcOrd="0" destOrd="0" presId="urn:microsoft.com/office/officeart/2005/8/layout/hList9"/>
    <dgm:cxn modelId="{AC58D958-559B-43B6-830B-C34B32993ACA}" type="presParOf" srcId="{2482A848-3AE7-49E6-B6AC-1786289A2ABA}" destId="{5E56DF16-8131-44D1-8B15-631265AA7128}" srcOrd="1" destOrd="0" presId="urn:microsoft.com/office/officeart/2005/8/layout/hList9"/>
    <dgm:cxn modelId="{0ACA4E2B-86BB-4DC5-8CE1-344745EED473}" type="presParOf" srcId="{4E38DB27-5556-4A64-A53A-91AFC3517C25}" destId="{63374A9B-730F-48E2-9C56-DEE7F39FAD60}" srcOrd="2" destOrd="0" presId="urn:microsoft.com/office/officeart/2005/8/layout/hList9"/>
    <dgm:cxn modelId="{09BE6260-40EF-4A89-93B5-EA647A94EF2F}" type="presParOf" srcId="{4E38DB27-5556-4A64-A53A-91AFC3517C25}" destId="{28CA030F-E4D8-4145-A1F9-2D4F860C04E4}" srcOrd="3" destOrd="0" presId="urn:microsoft.com/office/officeart/2005/8/layout/hList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80282D59-1F42-461E-A885-4BC940BB1123}" type="doc">
      <dgm:prSet loTypeId="urn:microsoft.com/office/officeart/2005/8/layout/hList9" loCatId="list" qsTypeId="urn:microsoft.com/office/officeart/2005/8/quickstyle/simple1" qsCatId="simple" csTypeId="urn:microsoft.com/office/officeart/2005/8/colors/accent1_2" csCatId="accent1" phldr="1"/>
      <dgm:spPr/>
      <dgm:t>
        <a:bodyPr/>
        <a:lstStyle/>
        <a:p>
          <a:endParaRPr lang="en-US"/>
        </a:p>
      </dgm:t>
    </dgm:pt>
    <dgm:pt modelId="{81287ABB-46D5-4734-B21C-B6ACD6382FD8}">
      <dgm:prSet phldrT="[Text]"/>
      <dgm:spPr>
        <a:solidFill>
          <a:srgbClr val="00B0F0"/>
        </a:solidFill>
      </dgm:spPr>
      <dgm:t>
        <a:bodyPr/>
        <a:lstStyle/>
        <a:p>
          <a:r>
            <a:rPr lang="en-US" smtClean="0"/>
            <a:t>Sự cố</a:t>
          </a:r>
          <a:endParaRPr lang="en-US"/>
        </a:p>
      </dgm:t>
    </dgm:pt>
    <dgm:pt modelId="{3361E4B1-07C2-40F5-BFC0-54A4B85B6207}" type="parTrans" cxnId="{6B73E337-FDC8-4507-9926-CF673F3C9C46}">
      <dgm:prSet/>
      <dgm:spPr/>
      <dgm:t>
        <a:bodyPr/>
        <a:lstStyle/>
        <a:p>
          <a:endParaRPr lang="en-US"/>
        </a:p>
      </dgm:t>
    </dgm:pt>
    <dgm:pt modelId="{CF547079-BF16-49E8-8BD0-B733E6AA6C32}" type="sibTrans" cxnId="{6B73E337-FDC8-4507-9926-CF673F3C9C46}">
      <dgm:prSet/>
      <dgm:spPr/>
      <dgm:t>
        <a:bodyPr/>
        <a:lstStyle/>
        <a:p>
          <a:endParaRPr lang="en-US"/>
        </a:p>
      </dgm:t>
    </dgm:pt>
    <dgm:pt modelId="{98111415-7C26-43EE-B536-31F979F06441}">
      <dgm:prSet phldrT="[Text]" custT="1"/>
      <dgm:spPr>
        <a:solidFill>
          <a:srgbClr val="00B050">
            <a:alpha val="90000"/>
          </a:srgbClr>
        </a:solidFill>
      </dgm:spPr>
      <dgm:t>
        <a:bodyPr/>
        <a:lstStyle/>
        <a:p>
          <a:r>
            <a:rPr lang="en-US" sz="2800" smtClean="0"/>
            <a:t>Tự do quá trớn</a:t>
          </a:r>
          <a:endParaRPr lang="en-US" sz="2800">
            <a:latin typeface="Times New Roman" panose="02020603050405020304" pitchFamily="18" charset="0"/>
            <a:cs typeface="Times New Roman" panose="02020603050405020304" pitchFamily="18" charset="0"/>
          </a:endParaRPr>
        </a:p>
      </dgm:t>
    </dgm:pt>
    <dgm:pt modelId="{ACA1F090-324E-41BE-AA8F-46ACB33C31AB}" type="parTrans" cxnId="{2AA48C3C-C554-481F-89D6-1B72299712F5}">
      <dgm:prSet/>
      <dgm:spPr/>
      <dgm:t>
        <a:bodyPr/>
        <a:lstStyle/>
        <a:p>
          <a:endParaRPr lang="en-US"/>
        </a:p>
      </dgm:t>
    </dgm:pt>
    <dgm:pt modelId="{531C8231-20E6-4427-A96B-2F4347CC70A1}" type="sibTrans" cxnId="{2AA48C3C-C554-481F-89D6-1B72299712F5}">
      <dgm:prSet/>
      <dgm:spPr/>
      <dgm:t>
        <a:bodyPr/>
        <a:lstStyle/>
        <a:p>
          <a:endParaRPr lang="en-US"/>
        </a:p>
      </dgm:t>
    </dgm:pt>
    <dgm:pt modelId="{3885251F-16CD-4F68-B1C3-29A63372ADB5}">
      <dgm:prSet phldrT="[Text]" custT="1"/>
      <dgm:spPr>
        <a:solidFill>
          <a:srgbClr val="00FFFF">
            <a:alpha val="90000"/>
          </a:srgbClr>
        </a:solidFill>
      </dgm:spPr>
      <dgm:t>
        <a:bodyPr/>
        <a:lstStyle/>
        <a:p>
          <a:r>
            <a:rPr lang="en-US" sz="2400" smtClean="0"/>
            <a:t>Phá hỏng kỷ luật</a:t>
          </a:r>
          <a:endParaRPr lang="en-US" sz="2400"/>
        </a:p>
      </dgm:t>
    </dgm:pt>
    <dgm:pt modelId="{4C26D70A-70A3-40B9-8A8F-C3F2D5C8B1AA}" type="parTrans" cxnId="{A80EEC5B-986B-43B8-94B6-F210DBCB8707}">
      <dgm:prSet/>
      <dgm:spPr/>
      <dgm:t>
        <a:bodyPr/>
        <a:lstStyle/>
        <a:p>
          <a:endParaRPr lang="en-US"/>
        </a:p>
      </dgm:t>
    </dgm:pt>
    <dgm:pt modelId="{130387E2-0312-45CC-BB17-EF943482992C}" type="sibTrans" cxnId="{A80EEC5B-986B-43B8-94B6-F210DBCB8707}">
      <dgm:prSet/>
      <dgm:spPr/>
      <dgm:t>
        <a:bodyPr/>
        <a:lstStyle/>
        <a:p>
          <a:endParaRPr lang="en-US"/>
        </a:p>
      </dgm:t>
    </dgm:pt>
    <dgm:pt modelId="{2902EC5F-09A1-47E0-87D9-AFC96A8315EE}">
      <dgm:prSet phldrT="[Text]"/>
      <dgm:spPr>
        <a:solidFill>
          <a:srgbClr val="00B050">
            <a:alpha val="90000"/>
          </a:srgbClr>
        </a:solidFill>
      </dgm:spPr>
      <dgm:t>
        <a:bodyPr/>
        <a:lstStyle/>
        <a:p>
          <a:r>
            <a:rPr lang="en-US" smtClean="0"/>
            <a:t>Tạo ra sự lộn xộn</a:t>
          </a:r>
          <a:endParaRPr lang="en-US"/>
        </a:p>
      </dgm:t>
    </dgm:pt>
    <dgm:pt modelId="{16A25B7D-9AAE-4D59-8648-B8A7F6FE626C}" type="parTrans" cxnId="{5DA98FBE-A388-49D6-82CD-2F71CEA07545}">
      <dgm:prSet/>
      <dgm:spPr/>
      <dgm:t>
        <a:bodyPr/>
        <a:lstStyle/>
        <a:p>
          <a:endParaRPr lang="en-US"/>
        </a:p>
      </dgm:t>
    </dgm:pt>
    <dgm:pt modelId="{BF65EC44-C4E0-4683-8965-F5E1D488AF7D}" type="sibTrans" cxnId="{5DA98FBE-A388-49D6-82CD-2F71CEA07545}">
      <dgm:prSet/>
      <dgm:spPr/>
      <dgm:t>
        <a:bodyPr/>
        <a:lstStyle/>
        <a:p>
          <a:endParaRPr lang="en-US"/>
        </a:p>
      </dgm:t>
    </dgm:pt>
    <dgm:pt modelId="{F2E4635D-0D77-499C-9DB2-DAACC75A0853}">
      <dgm:prSet phldrT="[Text]"/>
      <dgm:spPr>
        <a:solidFill>
          <a:srgbClr val="00FFFF">
            <a:alpha val="90000"/>
          </a:srgbClr>
        </a:solidFill>
      </dgm:spPr>
      <dgm:t>
        <a:bodyPr/>
        <a:lstStyle/>
        <a:p>
          <a:r>
            <a:rPr lang="en-US" smtClean="0"/>
            <a:t>Vô tổ chức</a:t>
          </a:r>
          <a:endParaRPr lang="en-US"/>
        </a:p>
      </dgm:t>
    </dgm:pt>
    <dgm:pt modelId="{2283FCFF-EEE6-435F-BAEB-F6ABB727C081}" type="parTrans" cxnId="{765D2CF0-15F1-467E-84E3-2AC2252047E3}">
      <dgm:prSet/>
      <dgm:spPr/>
      <dgm:t>
        <a:bodyPr/>
        <a:lstStyle/>
        <a:p>
          <a:endParaRPr lang="en-US"/>
        </a:p>
      </dgm:t>
    </dgm:pt>
    <dgm:pt modelId="{3E8311A3-DCA6-4780-A37D-3442DC111210}" type="sibTrans" cxnId="{765D2CF0-15F1-467E-84E3-2AC2252047E3}">
      <dgm:prSet/>
      <dgm:spPr/>
      <dgm:t>
        <a:bodyPr/>
        <a:lstStyle/>
        <a:p>
          <a:endParaRPr lang="en-US"/>
        </a:p>
      </dgm:t>
    </dgm:pt>
    <dgm:pt modelId="{4E38DB27-5556-4A64-A53A-91AFC3517C25}" type="pres">
      <dgm:prSet presAssocID="{80282D59-1F42-461E-A885-4BC940BB1123}" presName="list" presStyleCnt="0">
        <dgm:presLayoutVars>
          <dgm:dir/>
          <dgm:animLvl val="lvl"/>
        </dgm:presLayoutVars>
      </dgm:prSet>
      <dgm:spPr/>
      <dgm:t>
        <a:bodyPr/>
        <a:lstStyle/>
        <a:p>
          <a:endParaRPr lang="en-US"/>
        </a:p>
      </dgm:t>
    </dgm:pt>
    <dgm:pt modelId="{FC4FAE11-9AD7-4E96-BC31-58E932002243}" type="pres">
      <dgm:prSet presAssocID="{81287ABB-46D5-4734-B21C-B6ACD6382FD8}" presName="posSpace" presStyleCnt="0"/>
      <dgm:spPr/>
    </dgm:pt>
    <dgm:pt modelId="{8D4A2322-A828-489B-9E95-393D3AEE7D0A}" type="pres">
      <dgm:prSet presAssocID="{81287ABB-46D5-4734-B21C-B6ACD6382FD8}" presName="vertFlow" presStyleCnt="0"/>
      <dgm:spPr/>
    </dgm:pt>
    <dgm:pt modelId="{FEB1ED4E-8DFE-453D-90EF-6D86DA898ABC}" type="pres">
      <dgm:prSet presAssocID="{81287ABB-46D5-4734-B21C-B6ACD6382FD8}" presName="topSpace" presStyleCnt="0"/>
      <dgm:spPr/>
    </dgm:pt>
    <dgm:pt modelId="{29E619BD-858B-416F-AB23-592DBFB8C932}" type="pres">
      <dgm:prSet presAssocID="{81287ABB-46D5-4734-B21C-B6ACD6382FD8}" presName="firstComp" presStyleCnt="0"/>
      <dgm:spPr/>
    </dgm:pt>
    <dgm:pt modelId="{B83E812D-419E-4C17-BEA8-D9C24B197D4D}" type="pres">
      <dgm:prSet presAssocID="{81287ABB-46D5-4734-B21C-B6ACD6382FD8}" presName="firstChild" presStyleLbl="bgAccFollowNode1" presStyleIdx="0" presStyleCnt="4"/>
      <dgm:spPr/>
      <dgm:t>
        <a:bodyPr/>
        <a:lstStyle/>
        <a:p>
          <a:endParaRPr lang="en-US"/>
        </a:p>
      </dgm:t>
    </dgm:pt>
    <dgm:pt modelId="{8F6858FE-3AA2-49EC-9612-ED7B0568CDD1}" type="pres">
      <dgm:prSet presAssocID="{81287ABB-46D5-4734-B21C-B6ACD6382FD8}" presName="firstChildTx" presStyleLbl="bgAccFollowNode1" presStyleIdx="0" presStyleCnt="4">
        <dgm:presLayoutVars>
          <dgm:bulletEnabled val="1"/>
        </dgm:presLayoutVars>
      </dgm:prSet>
      <dgm:spPr/>
      <dgm:t>
        <a:bodyPr/>
        <a:lstStyle/>
        <a:p>
          <a:endParaRPr lang="en-US"/>
        </a:p>
      </dgm:t>
    </dgm:pt>
    <dgm:pt modelId="{1B4AA632-A505-4649-8FCC-227ACFEDA1D2}" type="pres">
      <dgm:prSet presAssocID="{3885251F-16CD-4F68-B1C3-29A63372ADB5}" presName="comp" presStyleCnt="0"/>
      <dgm:spPr/>
    </dgm:pt>
    <dgm:pt modelId="{671766D3-7477-4703-A0AD-FF00FF6D046A}" type="pres">
      <dgm:prSet presAssocID="{3885251F-16CD-4F68-B1C3-29A63372ADB5}" presName="child" presStyleLbl="bgAccFollowNode1" presStyleIdx="1" presStyleCnt="4"/>
      <dgm:spPr/>
      <dgm:t>
        <a:bodyPr/>
        <a:lstStyle/>
        <a:p>
          <a:endParaRPr lang="en-US"/>
        </a:p>
      </dgm:t>
    </dgm:pt>
    <dgm:pt modelId="{A4FCD25A-3025-4962-899E-F248F64E6BC7}" type="pres">
      <dgm:prSet presAssocID="{3885251F-16CD-4F68-B1C3-29A63372ADB5}" presName="childTx" presStyleLbl="bgAccFollowNode1" presStyleIdx="1" presStyleCnt="4">
        <dgm:presLayoutVars>
          <dgm:bulletEnabled val="1"/>
        </dgm:presLayoutVars>
      </dgm:prSet>
      <dgm:spPr/>
      <dgm:t>
        <a:bodyPr/>
        <a:lstStyle/>
        <a:p>
          <a:endParaRPr lang="en-US"/>
        </a:p>
      </dgm:t>
    </dgm:pt>
    <dgm:pt modelId="{CD8C2137-0046-4C73-B930-2A733951B567}" type="pres">
      <dgm:prSet presAssocID="{2902EC5F-09A1-47E0-87D9-AFC96A8315EE}" presName="comp" presStyleCnt="0"/>
      <dgm:spPr/>
    </dgm:pt>
    <dgm:pt modelId="{D3277363-AC7A-4D48-98EC-BBB83BD7A96E}" type="pres">
      <dgm:prSet presAssocID="{2902EC5F-09A1-47E0-87D9-AFC96A8315EE}" presName="child" presStyleLbl="bgAccFollowNode1" presStyleIdx="2" presStyleCnt="4"/>
      <dgm:spPr/>
      <dgm:t>
        <a:bodyPr/>
        <a:lstStyle/>
        <a:p>
          <a:endParaRPr lang="en-US"/>
        </a:p>
      </dgm:t>
    </dgm:pt>
    <dgm:pt modelId="{98E7C7FA-0907-4EC0-B912-170DEC49978A}" type="pres">
      <dgm:prSet presAssocID="{2902EC5F-09A1-47E0-87D9-AFC96A8315EE}" presName="childTx" presStyleLbl="bgAccFollowNode1" presStyleIdx="2" presStyleCnt="4">
        <dgm:presLayoutVars>
          <dgm:bulletEnabled val="1"/>
        </dgm:presLayoutVars>
      </dgm:prSet>
      <dgm:spPr/>
      <dgm:t>
        <a:bodyPr/>
        <a:lstStyle/>
        <a:p>
          <a:endParaRPr lang="en-US"/>
        </a:p>
      </dgm:t>
    </dgm:pt>
    <dgm:pt modelId="{2482A848-3AE7-49E6-B6AC-1786289A2ABA}" type="pres">
      <dgm:prSet presAssocID="{F2E4635D-0D77-499C-9DB2-DAACC75A0853}" presName="comp" presStyleCnt="0"/>
      <dgm:spPr/>
    </dgm:pt>
    <dgm:pt modelId="{463AAB7C-8527-4EEF-A368-EE56FC3C29D9}" type="pres">
      <dgm:prSet presAssocID="{F2E4635D-0D77-499C-9DB2-DAACC75A0853}" presName="child" presStyleLbl="bgAccFollowNode1" presStyleIdx="3" presStyleCnt="4"/>
      <dgm:spPr/>
      <dgm:t>
        <a:bodyPr/>
        <a:lstStyle/>
        <a:p>
          <a:endParaRPr lang="en-US"/>
        </a:p>
      </dgm:t>
    </dgm:pt>
    <dgm:pt modelId="{5E56DF16-8131-44D1-8B15-631265AA7128}" type="pres">
      <dgm:prSet presAssocID="{F2E4635D-0D77-499C-9DB2-DAACC75A0853}" presName="childTx" presStyleLbl="bgAccFollowNode1" presStyleIdx="3" presStyleCnt="4">
        <dgm:presLayoutVars>
          <dgm:bulletEnabled val="1"/>
        </dgm:presLayoutVars>
      </dgm:prSet>
      <dgm:spPr/>
      <dgm:t>
        <a:bodyPr/>
        <a:lstStyle/>
        <a:p>
          <a:endParaRPr lang="en-US"/>
        </a:p>
      </dgm:t>
    </dgm:pt>
    <dgm:pt modelId="{63374A9B-730F-48E2-9C56-DEE7F39FAD60}" type="pres">
      <dgm:prSet presAssocID="{81287ABB-46D5-4734-B21C-B6ACD6382FD8}" presName="negSpace" presStyleCnt="0"/>
      <dgm:spPr/>
    </dgm:pt>
    <dgm:pt modelId="{28CA030F-E4D8-4145-A1F9-2D4F860C04E4}" type="pres">
      <dgm:prSet presAssocID="{81287ABB-46D5-4734-B21C-B6ACD6382FD8}" presName="circle" presStyleLbl="node1" presStyleIdx="0" presStyleCnt="1"/>
      <dgm:spPr/>
      <dgm:t>
        <a:bodyPr/>
        <a:lstStyle/>
        <a:p>
          <a:endParaRPr lang="en-US"/>
        </a:p>
      </dgm:t>
    </dgm:pt>
  </dgm:ptLst>
  <dgm:cxnLst>
    <dgm:cxn modelId="{75EC8B8F-BB17-4ABA-B14D-6D80FF8E3AC2}" type="presOf" srcId="{3885251F-16CD-4F68-B1C3-29A63372ADB5}" destId="{671766D3-7477-4703-A0AD-FF00FF6D046A}" srcOrd="0" destOrd="0" presId="urn:microsoft.com/office/officeart/2005/8/layout/hList9"/>
    <dgm:cxn modelId="{F0892624-C0F0-4971-8A1A-B77496FEFAEB}" type="presOf" srcId="{81287ABB-46D5-4734-B21C-B6ACD6382FD8}" destId="{28CA030F-E4D8-4145-A1F9-2D4F860C04E4}" srcOrd="0" destOrd="0" presId="urn:microsoft.com/office/officeart/2005/8/layout/hList9"/>
    <dgm:cxn modelId="{A80EEC5B-986B-43B8-94B6-F210DBCB8707}" srcId="{81287ABB-46D5-4734-B21C-B6ACD6382FD8}" destId="{3885251F-16CD-4F68-B1C3-29A63372ADB5}" srcOrd="1" destOrd="0" parTransId="{4C26D70A-70A3-40B9-8A8F-C3F2D5C8B1AA}" sibTransId="{130387E2-0312-45CC-BB17-EF943482992C}"/>
    <dgm:cxn modelId="{5DA98FBE-A388-49D6-82CD-2F71CEA07545}" srcId="{81287ABB-46D5-4734-B21C-B6ACD6382FD8}" destId="{2902EC5F-09A1-47E0-87D9-AFC96A8315EE}" srcOrd="2" destOrd="0" parTransId="{16A25B7D-9AAE-4D59-8648-B8A7F6FE626C}" sibTransId="{BF65EC44-C4E0-4683-8965-F5E1D488AF7D}"/>
    <dgm:cxn modelId="{A60141D7-F077-4D0A-BFF7-6D93C43F6CB9}" type="presOf" srcId="{98111415-7C26-43EE-B536-31F979F06441}" destId="{B83E812D-419E-4C17-BEA8-D9C24B197D4D}" srcOrd="0" destOrd="0" presId="urn:microsoft.com/office/officeart/2005/8/layout/hList9"/>
    <dgm:cxn modelId="{765D2CF0-15F1-467E-84E3-2AC2252047E3}" srcId="{81287ABB-46D5-4734-B21C-B6ACD6382FD8}" destId="{F2E4635D-0D77-499C-9DB2-DAACC75A0853}" srcOrd="3" destOrd="0" parTransId="{2283FCFF-EEE6-435F-BAEB-F6ABB727C081}" sibTransId="{3E8311A3-DCA6-4780-A37D-3442DC111210}"/>
    <dgm:cxn modelId="{204D5583-B430-4ED4-B38F-9FD7B12C6F28}" type="presOf" srcId="{2902EC5F-09A1-47E0-87D9-AFC96A8315EE}" destId="{98E7C7FA-0907-4EC0-B912-170DEC49978A}" srcOrd="1" destOrd="0" presId="urn:microsoft.com/office/officeart/2005/8/layout/hList9"/>
    <dgm:cxn modelId="{D2A9EEA1-53EB-41DC-8B92-AA08057F0914}" type="presOf" srcId="{80282D59-1F42-461E-A885-4BC940BB1123}" destId="{4E38DB27-5556-4A64-A53A-91AFC3517C25}" srcOrd="0" destOrd="0" presId="urn:microsoft.com/office/officeart/2005/8/layout/hList9"/>
    <dgm:cxn modelId="{2AA48C3C-C554-481F-89D6-1B72299712F5}" srcId="{81287ABB-46D5-4734-B21C-B6ACD6382FD8}" destId="{98111415-7C26-43EE-B536-31F979F06441}" srcOrd="0" destOrd="0" parTransId="{ACA1F090-324E-41BE-AA8F-46ACB33C31AB}" sibTransId="{531C8231-20E6-4427-A96B-2F4347CC70A1}"/>
    <dgm:cxn modelId="{C8D75ACC-592A-4B71-AD21-582F7548BD86}" type="presOf" srcId="{3885251F-16CD-4F68-B1C3-29A63372ADB5}" destId="{A4FCD25A-3025-4962-899E-F248F64E6BC7}" srcOrd="1" destOrd="0" presId="urn:microsoft.com/office/officeart/2005/8/layout/hList9"/>
    <dgm:cxn modelId="{6B73E337-FDC8-4507-9926-CF673F3C9C46}" srcId="{80282D59-1F42-461E-A885-4BC940BB1123}" destId="{81287ABB-46D5-4734-B21C-B6ACD6382FD8}" srcOrd="0" destOrd="0" parTransId="{3361E4B1-07C2-40F5-BFC0-54A4B85B6207}" sibTransId="{CF547079-BF16-49E8-8BD0-B733E6AA6C32}"/>
    <dgm:cxn modelId="{2B4B3B6E-CB4C-4FE4-B410-58DEBADB7AF3}" type="presOf" srcId="{2902EC5F-09A1-47E0-87D9-AFC96A8315EE}" destId="{D3277363-AC7A-4D48-98EC-BBB83BD7A96E}" srcOrd="0" destOrd="0" presId="urn:microsoft.com/office/officeart/2005/8/layout/hList9"/>
    <dgm:cxn modelId="{39C9154A-94D8-4C34-934B-46303E765E1E}" type="presOf" srcId="{98111415-7C26-43EE-B536-31F979F06441}" destId="{8F6858FE-3AA2-49EC-9612-ED7B0568CDD1}" srcOrd="1" destOrd="0" presId="urn:microsoft.com/office/officeart/2005/8/layout/hList9"/>
    <dgm:cxn modelId="{28F17897-BC1C-4140-B810-803DBE399EDB}" type="presOf" srcId="{F2E4635D-0D77-499C-9DB2-DAACC75A0853}" destId="{5E56DF16-8131-44D1-8B15-631265AA7128}" srcOrd="1" destOrd="0" presId="urn:microsoft.com/office/officeart/2005/8/layout/hList9"/>
    <dgm:cxn modelId="{E6C9DEE7-9A33-4827-B3DD-5FE8DEF7311A}" type="presOf" srcId="{F2E4635D-0D77-499C-9DB2-DAACC75A0853}" destId="{463AAB7C-8527-4EEF-A368-EE56FC3C29D9}" srcOrd="0" destOrd="0" presId="urn:microsoft.com/office/officeart/2005/8/layout/hList9"/>
    <dgm:cxn modelId="{EB1499B6-1CEC-44F4-B3A4-869A88AA610C}" type="presParOf" srcId="{4E38DB27-5556-4A64-A53A-91AFC3517C25}" destId="{FC4FAE11-9AD7-4E96-BC31-58E932002243}" srcOrd="0" destOrd="0" presId="urn:microsoft.com/office/officeart/2005/8/layout/hList9"/>
    <dgm:cxn modelId="{AA40A02E-137E-4212-ACCF-75826A15588C}" type="presParOf" srcId="{4E38DB27-5556-4A64-A53A-91AFC3517C25}" destId="{8D4A2322-A828-489B-9E95-393D3AEE7D0A}" srcOrd="1" destOrd="0" presId="urn:microsoft.com/office/officeart/2005/8/layout/hList9"/>
    <dgm:cxn modelId="{5E9370BB-9ABF-4444-A4D5-9F786DA5756D}" type="presParOf" srcId="{8D4A2322-A828-489B-9E95-393D3AEE7D0A}" destId="{FEB1ED4E-8DFE-453D-90EF-6D86DA898ABC}" srcOrd="0" destOrd="0" presId="urn:microsoft.com/office/officeart/2005/8/layout/hList9"/>
    <dgm:cxn modelId="{418BF820-ACED-4AEF-A24E-FCA3DA280BDB}" type="presParOf" srcId="{8D4A2322-A828-489B-9E95-393D3AEE7D0A}" destId="{29E619BD-858B-416F-AB23-592DBFB8C932}" srcOrd="1" destOrd="0" presId="urn:microsoft.com/office/officeart/2005/8/layout/hList9"/>
    <dgm:cxn modelId="{9C854498-9CB2-4249-BAAE-27C632711A50}" type="presParOf" srcId="{29E619BD-858B-416F-AB23-592DBFB8C932}" destId="{B83E812D-419E-4C17-BEA8-D9C24B197D4D}" srcOrd="0" destOrd="0" presId="urn:microsoft.com/office/officeart/2005/8/layout/hList9"/>
    <dgm:cxn modelId="{AB3C4E2F-C6C2-4C1A-BEEB-709FF88109C3}" type="presParOf" srcId="{29E619BD-858B-416F-AB23-592DBFB8C932}" destId="{8F6858FE-3AA2-49EC-9612-ED7B0568CDD1}" srcOrd="1" destOrd="0" presId="urn:microsoft.com/office/officeart/2005/8/layout/hList9"/>
    <dgm:cxn modelId="{AEE27931-06B4-49CD-966F-B716813B3214}" type="presParOf" srcId="{8D4A2322-A828-489B-9E95-393D3AEE7D0A}" destId="{1B4AA632-A505-4649-8FCC-227ACFEDA1D2}" srcOrd="2" destOrd="0" presId="urn:microsoft.com/office/officeart/2005/8/layout/hList9"/>
    <dgm:cxn modelId="{E5774A33-B3C7-4DF0-8AA3-88A5F18A6202}" type="presParOf" srcId="{1B4AA632-A505-4649-8FCC-227ACFEDA1D2}" destId="{671766D3-7477-4703-A0AD-FF00FF6D046A}" srcOrd="0" destOrd="0" presId="urn:microsoft.com/office/officeart/2005/8/layout/hList9"/>
    <dgm:cxn modelId="{E5AD2274-314C-4949-9BB9-18645F57388E}" type="presParOf" srcId="{1B4AA632-A505-4649-8FCC-227ACFEDA1D2}" destId="{A4FCD25A-3025-4962-899E-F248F64E6BC7}" srcOrd="1" destOrd="0" presId="urn:microsoft.com/office/officeart/2005/8/layout/hList9"/>
    <dgm:cxn modelId="{147F8177-3861-43A6-AE39-53745D83A45F}" type="presParOf" srcId="{8D4A2322-A828-489B-9E95-393D3AEE7D0A}" destId="{CD8C2137-0046-4C73-B930-2A733951B567}" srcOrd="3" destOrd="0" presId="urn:microsoft.com/office/officeart/2005/8/layout/hList9"/>
    <dgm:cxn modelId="{287612A6-AAC2-4608-99DB-0864DD9279EB}" type="presParOf" srcId="{CD8C2137-0046-4C73-B930-2A733951B567}" destId="{D3277363-AC7A-4D48-98EC-BBB83BD7A96E}" srcOrd="0" destOrd="0" presId="urn:microsoft.com/office/officeart/2005/8/layout/hList9"/>
    <dgm:cxn modelId="{1F96FEF7-9ED6-4E22-B412-96081DAB69CB}" type="presParOf" srcId="{CD8C2137-0046-4C73-B930-2A733951B567}" destId="{98E7C7FA-0907-4EC0-B912-170DEC49978A}" srcOrd="1" destOrd="0" presId="urn:microsoft.com/office/officeart/2005/8/layout/hList9"/>
    <dgm:cxn modelId="{40051BD6-D459-41E5-9489-320F41E70EDB}" type="presParOf" srcId="{8D4A2322-A828-489B-9E95-393D3AEE7D0A}" destId="{2482A848-3AE7-49E6-B6AC-1786289A2ABA}" srcOrd="4" destOrd="0" presId="urn:microsoft.com/office/officeart/2005/8/layout/hList9"/>
    <dgm:cxn modelId="{C5AF84D0-D9A2-41B2-ABFC-86157E8B6CA3}" type="presParOf" srcId="{2482A848-3AE7-49E6-B6AC-1786289A2ABA}" destId="{463AAB7C-8527-4EEF-A368-EE56FC3C29D9}" srcOrd="0" destOrd="0" presId="urn:microsoft.com/office/officeart/2005/8/layout/hList9"/>
    <dgm:cxn modelId="{AC58D958-559B-43B6-830B-C34B32993ACA}" type="presParOf" srcId="{2482A848-3AE7-49E6-B6AC-1786289A2ABA}" destId="{5E56DF16-8131-44D1-8B15-631265AA7128}" srcOrd="1" destOrd="0" presId="urn:microsoft.com/office/officeart/2005/8/layout/hList9"/>
    <dgm:cxn modelId="{0ACA4E2B-86BB-4DC5-8CE1-344745EED473}" type="presParOf" srcId="{4E38DB27-5556-4A64-A53A-91AFC3517C25}" destId="{63374A9B-730F-48E2-9C56-DEE7F39FAD60}" srcOrd="2" destOrd="0" presId="urn:microsoft.com/office/officeart/2005/8/layout/hList9"/>
    <dgm:cxn modelId="{09BE6260-40EF-4A89-93B5-EA647A94EF2F}" type="presParOf" srcId="{4E38DB27-5556-4A64-A53A-91AFC3517C25}" destId="{28CA030F-E4D8-4145-A1F9-2D4F860C04E4}" srcOrd="3" destOrd="0" presId="urn:microsoft.com/office/officeart/2005/8/layout/hList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5538DEBE-DCE8-4D5A-9F7A-579E7773D215}" type="doc">
      <dgm:prSet loTypeId="urn:microsoft.com/office/officeart/2011/layout/HexagonRadial" loCatId="officeonline" qsTypeId="urn:microsoft.com/office/officeart/2005/8/quickstyle/3d5" qsCatId="3D" csTypeId="urn:microsoft.com/office/officeart/2005/8/colors/accent1_2" csCatId="accent1" phldr="1"/>
      <dgm:spPr/>
      <dgm:t>
        <a:bodyPr/>
        <a:lstStyle/>
        <a:p>
          <a:endParaRPr lang="en-US"/>
        </a:p>
      </dgm:t>
    </dgm:pt>
    <dgm:pt modelId="{96A854F0-3554-40D2-B92D-663E692FED15}">
      <dgm:prSet phldrT="[Text]"/>
      <dgm:spPr>
        <a:solidFill>
          <a:srgbClr val="C00000"/>
        </a:solidFill>
      </dgm:spPr>
      <dgm:t>
        <a:bodyPr/>
        <a:lstStyle/>
        <a:p>
          <a:r>
            <a:rPr lang="en-US" b="1" smtClean="0"/>
            <a:t>6 quy tắc cơ bản</a:t>
          </a:r>
          <a:endParaRPr lang="en-US" b="1"/>
        </a:p>
      </dgm:t>
    </dgm:pt>
    <dgm:pt modelId="{5035366B-3053-41EA-BCD4-922FDEFC78B6}" type="parTrans" cxnId="{DC3338D5-D397-417D-AF16-B58F32F004DE}">
      <dgm:prSet/>
      <dgm:spPr/>
      <dgm:t>
        <a:bodyPr/>
        <a:lstStyle/>
        <a:p>
          <a:endParaRPr lang="en-US"/>
        </a:p>
      </dgm:t>
    </dgm:pt>
    <dgm:pt modelId="{4B908B1B-EFFF-46AB-A1AF-C8681A80E4ED}" type="sibTrans" cxnId="{DC3338D5-D397-417D-AF16-B58F32F004DE}">
      <dgm:prSet/>
      <dgm:spPr/>
      <dgm:t>
        <a:bodyPr/>
        <a:lstStyle/>
        <a:p>
          <a:endParaRPr lang="en-US"/>
        </a:p>
      </dgm:t>
    </dgm:pt>
    <dgm:pt modelId="{1DEA73A8-CB74-45DB-B10E-F97ACA2A2262}">
      <dgm:prSet phldrT="[Text]"/>
      <dgm:spPr>
        <a:solidFill>
          <a:schemeClr val="accent1">
            <a:lumMod val="50000"/>
          </a:schemeClr>
        </a:solidFill>
      </dgm:spPr>
      <dgm:t>
        <a:bodyPr/>
        <a:lstStyle/>
        <a:p>
          <a:r>
            <a:rPr lang="en-US" b="1" smtClean="0"/>
            <a:t>Tôn trọng</a:t>
          </a:r>
          <a:endParaRPr lang="en-US"/>
        </a:p>
      </dgm:t>
    </dgm:pt>
    <dgm:pt modelId="{2F2F6DD1-C570-4C30-A785-2D3AC6C6F3CF}" type="parTrans" cxnId="{AF6F8AD4-ED81-43D4-9135-83AACDF66C33}">
      <dgm:prSet/>
      <dgm:spPr/>
      <dgm:t>
        <a:bodyPr/>
        <a:lstStyle/>
        <a:p>
          <a:endParaRPr lang="en-US"/>
        </a:p>
      </dgm:t>
    </dgm:pt>
    <dgm:pt modelId="{B6D31BD9-6B47-4F34-9342-56EF3642E720}" type="sibTrans" cxnId="{AF6F8AD4-ED81-43D4-9135-83AACDF66C33}">
      <dgm:prSet/>
      <dgm:spPr/>
      <dgm:t>
        <a:bodyPr/>
        <a:lstStyle/>
        <a:p>
          <a:endParaRPr lang="en-US"/>
        </a:p>
      </dgm:t>
    </dgm:pt>
    <dgm:pt modelId="{22E277CC-0E11-4656-A95B-AA9BA3F4F316}">
      <dgm:prSet phldrT="[Text]"/>
      <dgm:spPr>
        <a:solidFill>
          <a:srgbClr val="CC6600"/>
        </a:solidFill>
      </dgm:spPr>
      <dgm:t>
        <a:bodyPr/>
        <a:lstStyle/>
        <a:p>
          <a:r>
            <a:rPr lang="en-US" b="1" smtClean="0"/>
            <a:t>Nói cho nhau nghe hết lời</a:t>
          </a:r>
          <a:endParaRPr lang="en-US"/>
        </a:p>
      </dgm:t>
    </dgm:pt>
    <dgm:pt modelId="{98E6AEFD-5539-4061-BBFA-C33008DAC286}" type="parTrans" cxnId="{6A962956-D302-46D9-B7EF-FFFA0DB44299}">
      <dgm:prSet/>
      <dgm:spPr/>
      <dgm:t>
        <a:bodyPr/>
        <a:lstStyle/>
        <a:p>
          <a:endParaRPr lang="en-US"/>
        </a:p>
      </dgm:t>
    </dgm:pt>
    <dgm:pt modelId="{04AC41B6-D9C0-451B-AC80-A8D5B8AEBFEF}" type="sibTrans" cxnId="{6A962956-D302-46D9-B7EF-FFFA0DB44299}">
      <dgm:prSet/>
      <dgm:spPr/>
      <dgm:t>
        <a:bodyPr/>
        <a:lstStyle/>
        <a:p>
          <a:endParaRPr lang="en-US"/>
        </a:p>
      </dgm:t>
    </dgm:pt>
    <dgm:pt modelId="{82751BB3-D13B-4C20-95A4-AAAC7D4A6F02}">
      <dgm:prSet phldrT="[Text]"/>
      <dgm:spPr>
        <a:solidFill>
          <a:srgbClr val="00B0F0"/>
        </a:solidFill>
      </dgm:spPr>
      <dgm:t>
        <a:bodyPr/>
        <a:lstStyle/>
        <a:p>
          <a:r>
            <a:rPr lang="pt-BR" b="1" smtClean="0"/>
            <a:t>Cùng nhau bàn bạc</a:t>
          </a:r>
          <a:endParaRPr lang="en-US"/>
        </a:p>
      </dgm:t>
    </dgm:pt>
    <dgm:pt modelId="{9DFA7278-7B09-498A-B681-CCB7F7FBDFA8}" type="parTrans" cxnId="{DD638191-A45B-414B-A1A3-2E0937390232}">
      <dgm:prSet/>
      <dgm:spPr/>
      <dgm:t>
        <a:bodyPr/>
        <a:lstStyle/>
        <a:p>
          <a:endParaRPr lang="en-US"/>
        </a:p>
      </dgm:t>
    </dgm:pt>
    <dgm:pt modelId="{45C25A12-A2C0-434F-B3FA-2E259DF93F9A}" type="sibTrans" cxnId="{DD638191-A45B-414B-A1A3-2E0937390232}">
      <dgm:prSet/>
      <dgm:spPr/>
      <dgm:t>
        <a:bodyPr/>
        <a:lstStyle/>
        <a:p>
          <a:endParaRPr lang="en-US"/>
        </a:p>
      </dgm:t>
    </dgm:pt>
    <dgm:pt modelId="{CF7BF768-003D-4779-8C38-809F00CCD045}">
      <dgm:prSet phldrT="[Text]"/>
      <dgm:spPr>
        <a:solidFill>
          <a:srgbClr val="7030A0"/>
        </a:solidFill>
      </dgm:spPr>
      <dgm:t>
        <a:bodyPr/>
        <a:lstStyle/>
        <a:p>
          <a:r>
            <a:rPr lang="pt-BR" b="1" smtClean="0"/>
            <a:t>Thông cảm</a:t>
          </a:r>
          <a:endParaRPr lang="en-US"/>
        </a:p>
      </dgm:t>
    </dgm:pt>
    <dgm:pt modelId="{81481AE7-10D9-4434-A5FF-3D9C422038C3}" type="parTrans" cxnId="{FF060F60-3BBD-44A1-A371-BD84B776DD4A}">
      <dgm:prSet/>
      <dgm:spPr/>
      <dgm:t>
        <a:bodyPr/>
        <a:lstStyle/>
        <a:p>
          <a:endParaRPr lang="en-US"/>
        </a:p>
      </dgm:t>
    </dgm:pt>
    <dgm:pt modelId="{FDAF4A61-AC18-46BF-AF98-2CDA65346B99}" type="sibTrans" cxnId="{FF060F60-3BBD-44A1-A371-BD84B776DD4A}">
      <dgm:prSet/>
      <dgm:spPr/>
      <dgm:t>
        <a:bodyPr/>
        <a:lstStyle/>
        <a:p>
          <a:endParaRPr lang="en-US"/>
        </a:p>
      </dgm:t>
    </dgm:pt>
    <dgm:pt modelId="{EF4FA625-0A9F-4A23-8642-E3005F30D402}">
      <dgm:prSet phldrT="[Text]"/>
      <dgm:spPr>
        <a:solidFill>
          <a:srgbClr val="00B050"/>
        </a:solidFill>
      </dgm:spPr>
      <dgm:t>
        <a:bodyPr/>
        <a:lstStyle/>
        <a:p>
          <a:r>
            <a:rPr lang="pt-BR" b="1" smtClean="0"/>
            <a:t>Kiên trì</a:t>
          </a:r>
          <a:endParaRPr lang="en-US"/>
        </a:p>
      </dgm:t>
    </dgm:pt>
    <dgm:pt modelId="{F9D9FB30-D762-4A76-BE95-3A007AD34E9F}" type="parTrans" cxnId="{4D3C598E-9C88-4B0C-8B5C-BF36AAC0C619}">
      <dgm:prSet/>
      <dgm:spPr/>
      <dgm:t>
        <a:bodyPr/>
        <a:lstStyle/>
        <a:p>
          <a:endParaRPr lang="en-US"/>
        </a:p>
      </dgm:t>
    </dgm:pt>
    <dgm:pt modelId="{B8B5B14C-365C-40D9-A8D6-27D1FE08AE10}" type="sibTrans" cxnId="{4D3C598E-9C88-4B0C-8B5C-BF36AAC0C619}">
      <dgm:prSet/>
      <dgm:spPr/>
      <dgm:t>
        <a:bodyPr/>
        <a:lstStyle/>
        <a:p>
          <a:endParaRPr lang="en-US"/>
        </a:p>
      </dgm:t>
    </dgm:pt>
    <dgm:pt modelId="{A00479B5-BB5E-42D8-A62A-E747F62CED39}">
      <dgm:prSet phldrT="[Text]"/>
      <dgm:spPr>
        <a:solidFill>
          <a:srgbClr val="002060"/>
        </a:solidFill>
      </dgm:spPr>
      <dgm:t>
        <a:bodyPr/>
        <a:lstStyle/>
        <a:p>
          <a:r>
            <a:rPr lang="pt-BR" b="1" smtClean="0"/>
            <a:t>Chấp nhận</a:t>
          </a:r>
          <a:endParaRPr lang="en-US"/>
        </a:p>
      </dgm:t>
    </dgm:pt>
    <dgm:pt modelId="{DE6FBEBC-A8DE-4AC8-AA4B-F8CFA6F75492}" type="parTrans" cxnId="{EAC9E4B5-2EFA-4B63-B20C-4027C5BE6624}">
      <dgm:prSet/>
      <dgm:spPr/>
      <dgm:t>
        <a:bodyPr/>
        <a:lstStyle/>
        <a:p>
          <a:endParaRPr lang="en-US"/>
        </a:p>
      </dgm:t>
    </dgm:pt>
    <dgm:pt modelId="{49ACB4D4-25F0-491F-AA17-544E7FF9FAA8}" type="sibTrans" cxnId="{EAC9E4B5-2EFA-4B63-B20C-4027C5BE6624}">
      <dgm:prSet/>
      <dgm:spPr/>
      <dgm:t>
        <a:bodyPr/>
        <a:lstStyle/>
        <a:p>
          <a:endParaRPr lang="en-US"/>
        </a:p>
      </dgm:t>
    </dgm:pt>
    <dgm:pt modelId="{69708FDB-6C14-411B-882D-E849E801815B}">
      <dgm:prSet phldrT="[Text]"/>
      <dgm:spPr>
        <a:solidFill>
          <a:srgbClr val="002060"/>
        </a:solidFill>
      </dgm:spPr>
      <dgm:t>
        <a:bodyPr/>
        <a:lstStyle/>
        <a:p>
          <a:endParaRPr lang="en-US"/>
        </a:p>
      </dgm:t>
    </dgm:pt>
    <dgm:pt modelId="{503C9E5C-3F8E-45C3-8E57-83A4B02B6A7B}" type="parTrans" cxnId="{6D86A626-BA6C-4D47-9698-A101416903FF}">
      <dgm:prSet/>
      <dgm:spPr/>
      <dgm:t>
        <a:bodyPr/>
        <a:lstStyle/>
        <a:p>
          <a:endParaRPr lang="en-US"/>
        </a:p>
      </dgm:t>
    </dgm:pt>
    <dgm:pt modelId="{26392E99-0FCB-4D02-87D8-EFEC131F0D22}" type="sibTrans" cxnId="{6D86A626-BA6C-4D47-9698-A101416903FF}">
      <dgm:prSet/>
      <dgm:spPr/>
      <dgm:t>
        <a:bodyPr/>
        <a:lstStyle/>
        <a:p>
          <a:endParaRPr lang="en-US"/>
        </a:p>
      </dgm:t>
    </dgm:pt>
    <dgm:pt modelId="{5BA0232D-2487-464A-B1D2-56F1B30CB75A}">
      <dgm:prSet phldrT="[Text]"/>
      <dgm:spPr>
        <a:solidFill>
          <a:srgbClr val="002060"/>
        </a:solidFill>
      </dgm:spPr>
      <dgm:t>
        <a:bodyPr/>
        <a:lstStyle/>
        <a:p>
          <a:endParaRPr lang="en-US"/>
        </a:p>
      </dgm:t>
    </dgm:pt>
    <dgm:pt modelId="{721DAFFC-F7C0-496B-B8E2-64ABBD769C01}" type="parTrans" cxnId="{8F9D6B3A-4713-4096-B0B8-0D147448DDE8}">
      <dgm:prSet/>
      <dgm:spPr/>
      <dgm:t>
        <a:bodyPr/>
        <a:lstStyle/>
        <a:p>
          <a:endParaRPr lang="en-US"/>
        </a:p>
      </dgm:t>
    </dgm:pt>
    <dgm:pt modelId="{36602489-C545-4384-A210-CA91F4673EC4}" type="sibTrans" cxnId="{8F9D6B3A-4713-4096-B0B8-0D147448DDE8}">
      <dgm:prSet/>
      <dgm:spPr/>
      <dgm:t>
        <a:bodyPr/>
        <a:lstStyle/>
        <a:p>
          <a:endParaRPr lang="en-US"/>
        </a:p>
      </dgm:t>
    </dgm:pt>
    <dgm:pt modelId="{28F05965-5787-4D5E-AE5C-363F85C20C71}" type="pres">
      <dgm:prSet presAssocID="{5538DEBE-DCE8-4D5A-9F7A-579E7773D215}" presName="Name0" presStyleCnt="0">
        <dgm:presLayoutVars>
          <dgm:chMax val="1"/>
          <dgm:chPref val="1"/>
          <dgm:dir/>
          <dgm:animOne val="branch"/>
          <dgm:animLvl val="lvl"/>
        </dgm:presLayoutVars>
      </dgm:prSet>
      <dgm:spPr/>
      <dgm:t>
        <a:bodyPr/>
        <a:lstStyle/>
        <a:p>
          <a:endParaRPr lang="en-US"/>
        </a:p>
      </dgm:t>
    </dgm:pt>
    <dgm:pt modelId="{8F826D19-6CCE-45FA-8321-2942049D0FDB}" type="pres">
      <dgm:prSet presAssocID="{96A854F0-3554-40D2-B92D-663E692FED15}" presName="Parent" presStyleLbl="node0" presStyleIdx="0" presStyleCnt="1">
        <dgm:presLayoutVars>
          <dgm:chMax val="6"/>
          <dgm:chPref val="6"/>
        </dgm:presLayoutVars>
      </dgm:prSet>
      <dgm:spPr/>
      <dgm:t>
        <a:bodyPr/>
        <a:lstStyle/>
        <a:p>
          <a:endParaRPr lang="en-US"/>
        </a:p>
      </dgm:t>
    </dgm:pt>
    <dgm:pt modelId="{79F6F80B-2049-4FB0-A984-30CA6953150A}" type="pres">
      <dgm:prSet presAssocID="{1DEA73A8-CB74-45DB-B10E-F97ACA2A2262}" presName="Accent1" presStyleCnt="0"/>
      <dgm:spPr/>
    </dgm:pt>
    <dgm:pt modelId="{6159426B-AC19-4240-B4D6-29C06230404F}" type="pres">
      <dgm:prSet presAssocID="{1DEA73A8-CB74-45DB-B10E-F97ACA2A2262}" presName="Accent" presStyleLbl="bgShp" presStyleIdx="0" presStyleCnt="6"/>
      <dgm:spPr/>
    </dgm:pt>
    <dgm:pt modelId="{42426DC9-D546-450C-B3EE-4F8E2661454F}" type="pres">
      <dgm:prSet presAssocID="{1DEA73A8-CB74-45DB-B10E-F97ACA2A2262}" presName="Child1" presStyleLbl="node1" presStyleIdx="0" presStyleCnt="6">
        <dgm:presLayoutVars>
          <dgm:chMax val="0"/>
          <dgm:chPref val="0"/>
          <dgm:bulletEnabled val="1"/>
        </dgm:presLayoutVars>
      </dgm:prSet>
      <dgm:spPr/>
      <dgm:t>
        <a:bodyPr/>
        <a:lstStyle/>
        <a:p>
          <a:endParaRPr lang="en-US"/>
        </a:p>
      </dgm:t>
    </dgm:pt>
    <dgm:pt modelId="{B56BB05C-E724-4525-95EA-55F45D4EB673}" type="pres">
      <dgm:prSet presAssocID="{22E277CC-0E11-4656-A95B-AA9BA3F4F316}" presName="Accent2" presStyleCnt="0"/>
      <dgm:spPr/>
    </dgm:pt>
    <dgm:pt modelId="{B944B4B1-C502-40D1-879F-A47413B738E2}" type="pres">
      <dgm:prSet presAssocID="{22E277CC-0E11-4656-A95B-AA9BA3F4F316}" presName="Accent" presStyleLbl="bgShp" presStyleIdx="1" presStyleCnt="6"/>
      <dgm:spPr/>
    </dgm:pt>
    <dgm:pt modelId="{AF726503-497E-4DF2-BD8B-35B1DFB16B1F}" type="pres">
      <dgm:prSet presAssocID="{22E277CC-0E11-4656-A95B-AA9BA3F4F316}" presName="Child2" presStyleLbl="node1" presStyleIdx="1" presStyleCnt="6">
        <dgm:presLayoutVars>
          <dgm:chMax val="0"/>
          <dgm:chPref val="0"/>
          <dgm:bulletEnabled val="1"/>
        </dgm:presLayoutVars>
      </dgm:prSet>
      <dgm:spPr/>
      <dgm:t>
        <a:bodyPr/>
        <a:lstStyle/>
        <a:p>
          <a:endParaRPr lang="en-US"/>
        </a:p>
      </dgm:t>
    </dgm:pt>
    <dgm:pt modelId="{DF06BA03-CBDA-4F0C-9E67-41576E9995A8}" type="pres">
      <dgm:prSet presAssocID="{82751BB3-D13B-4C20-95A4-AAAC7D4A6F02}" presName="Accent3" presStyleCnt="0"/>
      <dgm:spPr/>
    </dgm:pt>
    <dgm:pt modelId="{2D9CFA92-1C9D-478D-A84C-9B21ED57A4B6}" type="pres">
      <dgm:prSet presAssocID="{82751BB3-D13B-4C20-95A4-AAAC7D4A6F02}" presName="Accent" presStyleLbl="bgShp" presStyleIdx="2" presStyleCnt="6"/>
      <dgm:spPr/>
    </dgm:pt>
    <dgm:pt modelId="{BA0A2391-A86F-42A0-BE66-B1FA511CE680}" type="pres">
      <dgm:prSet presAssocID="{82751BB3-D13B-4C20-95A4-AAAC7D4A6F02}" presName="Child3" presStyleLbl="node1" presStyleIdx="2" presStyleCnt="6">
        <dgm:presLayoutVars>
          <dgm:chMax val="0"/>
          <dgm:chPref val="0"/>
          <dgm:bulletEnabled val="1"/>
        </dgm:presLayoutVars>
      </dgm:prSet>
      <dgm:spPr/>
      <dgm:t>
        <a:bodyPr/>
        <a:lstStyle/>
        <a:p>
          <a:endParaRPr lang="en-US"/>
        </a:p>
      </dgm:t>
    </dgm:pt>
    <dgm:pt modelId="{C3291781-1C0B-4EFF-BC2C-890835DB0961}" type="pres">
      <dgm:prSet presAssocID="{CF7BF768-003D-4779-8C38-809F00CCD045}" presName="Accent4" presStyleCnt="0"/>
      <dgm:spPr/>
    </dgm:pt>
    <dgm:pt modelId="{9784ABBD-F83E-4E31-BF53-34E85C2FD73F}" type="pres">
      <dgm:prSet presAssocID="{CF7BF768-003D-4779-8C38-809F00CCD045}" presName="Accent" presStyleLbl="bgShp" presStyleIdx="3" presStyleCnt="6"/>
      <dgm:spPr/>
    </dgm:pt>
    <dgm:pt modelId="{86D0E578-D6C4-44DA-94E0-D90AFE6F07E7}" type="pres">
      <dgm:prSet presAssocID="{CF7BF768-003D-4779-8C38-809F00CCD045}" presName="Child4" presStyleLbl="node1" presStyleIdx="3" presStyleCnt="6">
        <dgm:presLayoutVars>
          <dgm:chMax val="0"/>
          <dgm:chPref val="0"/>
          <dgm:bulletEnabled val="1"/>
        </dgm:presLayoutVars>
      </dgm:prSet>
      <dgm:spPr/>
      <dgm:t>
        <a:bodyPr/>
        <a:lstStyle/>
        <a:p>
          <a:endParaRPr lang="en-US"/>
        </a:p>
      </dgm:t>
    </dgm:pt>
    <dgm:pt modelId="{70DDA9C3-7D74-4A76-8C7B-A009C28D99F8}" type="pres">
      <dgm:prSet presAssocID="{EF4FA625-0A9F-4A23-8642-E3005F30D402}" presName="Accent5" presStyleCnt="0"/>
      <dgm:spPr/>
    </dgm:pt>
    <dgm:pt modelId="{2F32084B-973B-4E7A-9B7F-7D52C1D90172}" type="pres">
      <dgm:prSet presAssocID="{EF4FA625-0A9F-4A23-8642-E3005F30D402}" presName="Accent" presStyleLbl="bgShp" presStyleIdx="4" presStyleCnt="6"/>
      <dgm:spPr/>
    </dgm:pt>
    <dgm:pt modelId="{B841D8E7-BA85-4998-B5DE-5C3B9BEF804E}" type="pres">
      <dgm:prSet presAssocID="{EF4FA625-0A9F-4A23-8642-E3005F30D402}" presName="Child5" presStyleLbl="node1" presStyleIdx="4" presStyleCnt="6">
        <dgm:presLayoutVars>
          <dgm:chMax val="0"/>
          <dgm:chPref val="0"/>
          <dgm:bulletEnabled val="1"/>
        </dgm:presLayoutVars>
      </dgm:prSet>
      <dgm:spPr/>
      <dgm:t>
        <a:bodyPr/>
        <a:lstStyle/>
        <a:p>
          <a:endParaRPr lang="en-US"/>
        </a:p>
      </dgm:t>
    </dgm:pt>
    <dgm:pt modelId="{CFA5CE53-8B42-47B9-8E7F-6C08AE6A3B9B}" type="pres">
      <dgm:prSet presAssocID="{A00479B5-BB5E-42D8-A62A-E747F62CED39}" presName="Accent6" presStyleCnt="0"/>
      <dgm:spPr/>
    </dgm:pt>
    <dgm:pt modelId="{DF79775F-1E8E-4D1E-8D30-5863586294CE}" type="pres">
      <dgm:prSet presAssocID="{A00479B5-BB5E-42D8-A62A-E747F62CED39}" presName="Accent" presStyleLbl="bgShp" presStyleIdx="5" presStyleCnt="6"/>
      <dgm:spPr/>
    </dgm:pt>
    <dgm:pt modelId="{3D531FAD-8059-4EC4-9772-B359A1F49101}" type="pres">
      <dgm:prSet presAssocID="{A00479B5-BB5E-42D8-A62A-E747F62CED39}" presName="Child6" presStyleLbl="node1" presStyleIdx="5" presStyleCnt="6">
        <dgm:presLayoutVars>
          <dgm:chMax val="0"/>
          <dgm:chPref val="0"/>
          <dgm:bulletEnabled val="1"/>
        </dgm:presLayoutVars>
      </dgm:prSet>
      <dgm:spPr/>
      <dgm:t>
        <a:bodyPr/>
        <a:lstStyle/>
        <a:p>
          <a:endParaRPr lang="en-US"/>
        </a:p>
      </dgm:t>
    </dgm:pt>
  </dgm:ptLst>
  <dgm:cxnLst>
    <dgm:cxn modelId="{DC3338D5-D397-417D-AF16-B58F32F004DE}" srcId="{5538DEBE-DCE8-4D5A-9F7A-579E7773D215}" destId="{96A854F0-3554-40D2-B92D-663E692FED15}" srcOrd="0" destOrd="0" parTransId="{5035366B-3053-41EA-BCD4-922FDEFC78B6}" sibTransId="{4B908B1B-EFFF-46AB-A1AF-C8681A80E4ED}"/>
    <dgm:cxn modelId="{F5F112DE-2B2F-41C0-8CE8-1E0F93DAB66B}" type="presOf" srcId="{82751BB3-D13B-4C20-95A4-AAAC7D4A6F02}" destId="{BA0A2391-A86F-42A0-BE66-B1FA511CE680}" srcOrd="0" destOrd="0" presId="urn:microsoft.com/office/officeart/2011/layout/HexagonRadial"/>
    <dgm:cxn modelId="{37D4DF03-3330-4E24-9B75-8B472E8EB776}" type="presOf" srcId="{5538DEBE-DCE8-4D5A-9F7A-579E7773D215}" destId="{28F05965-5787-4D5E-AE5C-363F85C20C71}" srcOrd="0" destOrd="0" presId="urn:microsoft.com/office/officeart/2011/layout/HexagonRadial"/>
    <dgm:cxn modelId="{ADC95D82-642C-45EC-A227-ACF5A2D8758F}" type="presOf" srcId="{1DEA73A8-CB74-45DB-B10E-F97ACA2A2262}" destId="{42426DC9-D546-450C-B3EE-4F8E2661454F}" srcOrd="0" destOrd="0" presId="urn:microsoft.com/office/officeart/2011/layout/HexagonRadial"/>
    <dgm:cxn modelId="{50A95A43-0847-4E05-8A48-23617845C4ED}" type="presOf" srcId="{22E277CC-0E11-4656-A95B-AA9BA3F4F316}" destId="{AF726503-497E-4DF2-BD8B-35B1DFB16B1F}" srcOrd="0" destOrd="0" presId="urn:microsoft.com/office/officeart/2011/layout/HexagonRadial"/>
    <dgm:cxn modelId="{AF6F8AD4-ED81-43D4-9135-83AACDF66C33}" srcId="{96A854F0-3554-40D2-B92D-663E692FED15}" destId="{1DEA73A8-CB74-45DB-B10E-F97ACA2A2262}" srcOrd="0" destOrd="0" parTransId="{2F2F6DD1-C570-4C30-A785-2D3AC6C6F3CF}" sibTransId="{B6D31BD9-6B47-4F34-9342-56EF3642E720}"/>
    <dgm:cxn modelId="{6A962956-D302-46D9-B7EF-FFFA0DB44299}" srcId="{96A854F0-3554-40D2-B92D-663E692FED15}" destId="{22E277CC-0E11-4656-A95B-AA9BA3F4F316}" srcOrd="1" destOrd="0" parTransId="{98E6AEFD-5539-4061-BBFA-C33008DAC286}" sibTransId="{04AC41B6-D9C0-451B-AC80-A8D5B8AEBFEF}"/>
    <dgm:cxn modelId="{6D86A626-BA6C-4D47-9698-A101416903FF}" srcId="{96A854F0-3554-40D2-B92D-663E692FED15}" destId="{69708FDB-6C14-411B-882D-E849E801815B}" srcOrd="6" destOrd="0" parTransId="{503C9E5C-3F8E-45C3-8E57-83A4B02B6A7B}" sibTransId="{26392E99-0FCB-4D02-87D8-EFEC131F0D22}"/>
    <dgm:cxn modelId="{8F9D6B3A-4713-4096-B0B8-0D147448DDE8}" srcId="{96A854F0-3554-40D2-B92D-663E692FED15}" destId="{5BA0232D-2487-464A-B1D2-56F1B30CB75A}" srcOrd="7" destOrd="0" parTransId="{721DAFFC-F7C0-496B-B8E2-64ABBD769C01}" sibTransId="{36602489-C545-4384-A210-CA91F4673EC4}"/>
    <dgm:cxn modelId="{4D3C598E-9C88-4B0C-8B5C-BF36AAC0C619}" srcId="{96A854F0-3554-40D2-B92D-663E692FED15}" destId="{EF4FA625-0A9F-4A23-8642-E3005F30D402}" srcOrd="4" destOrd="0" parTransId="{F9D9FB30-D762-4A76-BE95-3A007AD34E9F}" sibTransId="{B8B5B14C-365C-40D9-A8D6-27D1FE08AE10}"/>
    <dgm:cxn modelId="{DD638191-A45B-414B-A1A3-2E0937390232}" srcId="{96A854F0-3554-40D2-B92D-663E692FED15}" destId="{82751BB3-D13B-4C20-95A4-AAAC7D4A6F02}" srcOrd="2" destOrd="0" parTransId="{9DFA7278-7B09-498A-B681-CCB7F7FBDFA8}" sibTransId="{45C25A12-A2C0-434F-B3FA-2E259DF93F9A}"/>
    <dgm:cxn modelId="{83CD3A40-BC33-4550-91AA-8945A98250B9}" type="presOf" srcId="{A00479B5-BB5E-42D8-A62A-E747F62CED39}" destId="{3D531FAD-8059-4EC4-9772-B359A1F49101}" srcOrd="0" destOrd="0" presId="urn:microsoft.com/office/officeart/2011/layout/HexagonRadial"/>
    <dgm:cxn modelId="{FF060F60-3BBD-44A1-A371-BD84B776DD4A}" srcId="{96A854F0-3554-40D2-B92D-663E692FED15}" destId="{CF7BF768-003D-4779-8C38-809F00CCD045}" srcOrd="3" destOrd="0" parTransId="{81481AE7-10D9-4434-A5FF-3D9C422038C3}" sibTransId="{FDAF4A61-AC18-46BF-AF98-2CDA65346B99}"/>
    <dgm:cxn modelId="{EAC9E4B5-2EFA-4B63-B20C-4027C5BE6624}" srcId="{96A854F0-3554-40D2-B92D-663E692FED15}" destId="{A00479B5-BB5E-42D8-A62A-E747F62CED39}" srcOrd="5" destOrd="0" parTransId="{DE6FBEBC-A8DE-4AC8-AA4B-F8CFA6F75492}" sibTransId="{49ACB4D4-25F0-491F-AA17-544E7FF9FAA8}"/>
    <dgm:cxn modelId="{81E84740-CD3B-40E3-8E27-E903DD8A297A}" type="presOf" srcId="{CF7BF768-003D-4779-8C38-809F00CCD045}" destId="{86D0E578-D6C4-44DA-94E0-D90AFE6F07E7}" srcOrd="0" destOrd="0" presId="urn:microsoft.com/office/officeart/2011/layout/HexagonRadial"/>
    <dgm:cxn modelId="{A544F396-75C3-47B6-933C-E0386A27C251}" type="presOf" srcId="{96A854F0-3554-40D2-B92D-663E692FED15}" destId="{8F826D19-6CCE-45FA-8321-2942049D0FDB}" srcOrd="0" destOrd="0" presId="urn:microsoft.com/office/officeart/2011/layout/HexagonRadial"/>
    <dgm:cxn modelId="{9542DB1A-0C09-4D09-962A-275436458312}" type="presOf" srcId="{EF4FA625-0A9F-4A23-8642-E3005F30D402}" destId="{B841D8E7-BA85-4998-B5DE-5C3B9BEF804E}" srcOrd="0" destOrd="0" presId="urn:microsoft.com/office/officeart/2011/layout/HexagonRadial"/>
    <dgm:cxn modelId="{79551C7B-1D19-4A8C-BB55-40229D7EDFEE}" type="presParOf" srcId="{28F05965-5787-4D5E-AE5C-363F85C20C71}" destId="{8F826D19-6CCE-45FA-8321-2942049D0FDB}" srcOrd="0" destOrd="0" presId="urn:microsoft.com/office/officeart/2011/layout/HexagonRadial"/>
    <dgm:cxn modelId="{10521194-B881-4316-8183-F575A2D975E7}" type="presParOf" srcId="{28F05965-5787-4D5E-AE5C-363F85C20C71}" destId="{79F6F80B-2049-4FB0-A984-30CA6953150A}" srcOrd="1" destOrd="0" presId="urn:microsoft.com/office/officeart/2011/layout/HexagonRadial"/>
    <dgm:cxn modelId="{FC9EC2B4-43E1-4497-A54D-90C03CC079C2}" type="presParOf" srcId="{79F6F80B-2049-4FB0-A984-30CA6953150A}" destId="{6159426B-AC19-4240-B4D6-29C06230404F}" srcOrd="0" destOrd="0" presId="urn:microsoft.com/office/officeart/2011/layout/HexagonRadial"/>
    <dgm:cxn modelId="{9A367529-7DCF-4D9C-8960-7A3D02945BE2}" type="presParOf" srcId="{28F05965-5787-4D5E-AE5C-363F85C20C71}" destId="{42426DC9-D546-450C-B3EE-4F8E2661454F}" srcOrd="2" destOrd="0" presId="urn:microsoft.com/office/officeart/2011/layout/HexagonRadial"/>
    <dgm:cxn modelId="{BBCBF0FC-C0EB-42DF-B9BC-1A331A6E9325}" type="presParOf" srcId="{28F05965-5787-4D5E-AE5C-363F85C20C71}" destId="{B56BB05C-E724-4525-95EA-55F45D4EB673}" srcOrd="3" destOrd="0" presId="urn:microsoft.com/office/officeart/2011/layout/HexagonRadial"/>
    <dgm:cxn modelId="{B310C70A-4B16-4DCF-98C3-CD09193497D6}" type="presParOf" srcId="{B56BB05C-E724-4525-95EA-55F45D4EB673}" destId="{B944B4B1-C502-40D1-879F-A47413B738E2}" srcOrd="0" destOrd="0" presId="urn:microsoft.com/office/officeart/2011/layout/HexagonRadial"/>
    <dgm:cxn modelId="{23439506-2BD4-4A3F-85CE-1CE4234FCBF8}" type="presParOf" srcId="{28F05965-5787-4D5E-AE5C-363F85C20C71}" destId="{AF726503-497E-4DF2-BD8B-35B1DFB16B1F}" srcOrd="4" destOrd="0" presId="urn:microsoft.com/office/officeart/2011/layout/HexagonRadial"/>
    <dgm:cxn modelId="{3E2EE21E-662B-4385-AA63-6210134B8DE6}" type="presParOf" srcId="{28F05965-5787-4D5E-AE5C-363F85C20C71}" destId="{DF06BA03-CBDA-4F0C-9E67-41576E9995A8}" srcOrd="5" destOrd="0" presId="urn:microsoft.com/office/officeart/2011/layout/HexagonRadial"/>
    <dgm:cxn modelId="{29B4D6A7-867E-4B9F-9771-F910B241A39A}" type="presParOf" srcId="{DF06BA03-CBDA-4F0C-9E67-41576E9995A8}" destId="{2D9CFA92-1C9D-478D-A84C-9B21ED57A4B6}" srcOrd="0" destOrd="0" presId="urn:microsoft.com/office/officeart/2011/layout/HexagonRadial"/>
    <dgm:cxn modelId="{C434A16A-9080-4B95-9EA5-718B9CBA508E}" type="presParOf" srcId="{28F05965-5787-4D5E-AE5C-363F85C20C71}" destId="{BA0A2391-A86F-42A0-BE66-B1FA511CE680}" srcOrd="6" destOrd="0" presId="urn:microsoft.com/office/officeart/2011/layout/HexagonRadial"/>
    <dgm:cxn modelId="{3EE65595-3E99-46AA-A6EC-918E2079C791}" type="presParOf" srcId="{28F05965-5787-4D5E-AE5C-363F85C20C71}" destId="{C3291781-1C0B-4EFF-BC2C-890835DB0961}" srcOrd="7" destOrd="0" presId="urn:microsoft.com/office/officeart/2011/layout/HexagonRadial"/>
    <dgm:cxn modelId="{A9602B78-C644-4EF9-963E-4606A939A199}" type="presParOf" srcId="{C3291781-1C0B-4EFF-BC2C-890835DB0961}" destId="{9784ABBD-F83E-4E31-BF53-34E85C2FD73F}" srcOrd="0" destOrd="0" presId="urn:microsoft.com/office/officeart/2011/layout/HexagonRadial"/>
    <dgm:cxn modelId="{3010D026-FB6C-48E9-B42F-7E923F474DDB}" type="presParOf" srcId="{28F05965-5787-4D5E-AE5C-363F85C20C71}" destId="{86D0E578-D6C4-44DA-94E0-D90AFE6F07E7}" srcOrd="8" destOrd="0" presId="urn:microsoft.com/office/officeart/2011/layout/HexagonRadial"/>
    <dgm:cxn modelId="{31998AA8-ED9D-4C51-85D2-ED23CFE683BE}" type="presParOf" srcId="{28F05965-5787-4D5E-AE5C-363F85C20C71}" destId="{70DDA9C3-7D74-4A76-8C7B-A009C28D99F8}" srcOrd="9" destOrd="0" presId="urn:microsoft.com/office/officeart/2011/layout/HexagonRadial"/>
    <dgm:cxn modelId="{44C1E628-F3D9-4BF5-B427-9F74C5813966}" type="presParOf" srcId="{70DDA9C3-7D74-4A76-8C7B-A009C28D99F8}" destId="{2F32084B-973B-4E7A-9B7F-7D52C1D90172}" srcOrd="0" destOrd="0" presId="urn:microsoft.com/office/officeart/2011/layout/HexagonRadial"/>
    <dgm:cxn modelId="{15936020-B517-436E-9473-150CE4466953}" type="presParOf" srcId="{28F05965-5787-4D5E-AE5C-363F85C20C71}" destId="{B841D8E7-BA85-4998-B5DE-5C3B9BEF804E}" srcOrd="10" destOrd="0" presId="urn:microsoft.com/office/officeart/2011/layout/HexagonRadial"/>
    <dgm:cxn modelId="{407002E0-E8F3-44CA-A225-0CA860B2F57A}" type="presParOf" srcId="{28F05965-5787-4D5E-AE5C-363F85C20C71}" destId="{CFA5CE53-8B42-47B9-8E7F-6C08AE6A3B9B}" srcOrd="11" destOrd="0" presId="urn:microsoft.com/office/officeart/2011/layout/HexagonRadial"/>
    <dgm:cxn modelId="{FE97A36F-4503-446D-97E9-75DD8B44883D}" type="presParOf" srcId="{CFA5CE53-8B42-47B9-8E7F-6C08AE6A3B9B}" destId="{DF79775F-1E8E-4D1E-8D30-5863586294CE}" srcOrd="0" destOrd="0" presId="urn:microsoft.com/office/officeart/2011/layout/HexagonRadial"/>
    <dgm:cxn modelId="{C94FAB88-7C72-40D4-804E-3E92E99B8BC1}" type="presParOf" srcId="{28F05965-5787-4D5E-AE5C-363F85C20C71}" destId="{3D531FAD-8059-4EC4-9772-B359A1F49101}" srcOrd="12" destOrd="0" presId="urn:microsoft.com/office/officeart/2011/layout/HexagonRadial"/>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B39C4B62-B413-4282-BF80-069E3571749C}" type="doc">
      <dgm:prSet loTypeId="urn:microsoft.com/office/officeart/2005/8/layout/vProcess5" loCatId="process" qsTypeId="urn:microsoft.com/office/officeart/2009/2/quickstyle/3d8" qsCatId="3D" csTypeId="urn:microsoft.com/office/officeart/2005/8/colors/accent1_2" csCatId="accent1" phldr="1"/>
      <dgm:spPr/>
      <dgm:t>
        <a:bodyPr/>
        <a:lstStyle/>
        <a:p>
          <a:endParaRPr lang="en-US"/>
        </a:p>
      </dgm:t>
    </dgm:pt>
    <dgm:pt modelId="{C1E659D7-CE4E-40DB-ADA8-0D50B75FE345}">
      <dgm:prSet phldrT="[Text]"/>
      <dgm:spPr>
        <a:solidFill>
          <a:srgbClr val="00B050"/>
        </a:solidFill>
      </dgm:spPr>
      <dgm:t>
        <a:bodyPr/>
        <a:lstStyle/>
        <a:p>
          <a:r>
            <a:rPr lang="en-US" smtClean="0"/>
            <a:t>Nguyên tắc tôn trọng là nguyên tắc đầu tiên của giao tiếp</a:t>
          </a:r>
          <a:endParaRPr lang="en-US"/>
        </a:p>
      </dgm:t>
    </dgm:pt>
    <dgm:pt modelId="{F0998849-FE0F-4D37-BCB0-E3218A3FEFF9}" type="parTrans" cxnId="{CE032557-37F9-4904-A56F-EA4860C2CA96}">
      <dgm:prSet/>
      <dgm:spPr/>
      <dgm:t>
        <a:bodyPr/>
        <a:lstStyle/>
        <a:p>
          <a:endParaRPr lang="en-US"/>
        </a:p>
      </dgm:t>
    </dgm:pt>
    <dgm:pt modelId="{7361325E-8491-44D3-85ED-4907E00E2894}" type="sibTrans" cxnId="{CE032557-37F9-4904-A56F-EA4860C2CA96}">
      <dgm:prSet/>
      <dgm:spPr>
        <a:solidFill>
          <a:srgbClr val="FFFF00">
            <a:alpha val="90000"/>
          </a:srgbClr>
        </a:solidFill>
      </dgm:spPr>
      <dgm:t>
        <a:bodyPr/>
        <a:lstStyle/>
        <a:p>
          <a:endParaRPr lang="en-US"/>
        </a:p>
      </dgm:t>
    </dgm:pt>
    <dgm:pt modelId="{3991DF63-9C29-4039-B465-7FF0B1B1B632}">
      <dgm:prSet phldrT="[Text]"/>
      <dgm:spPr>
        <a:solidFill>
          <a:srgbClr val="92D050"/>
        </a:solidFill>
      </dgm:spPr>
      <dgm:t>
        <a:bodyPr/>
        <a:lstStyle/>
        <a:p>
          <a:r>
            <a:rPr lang="en-US" smtClean="0"/>
            <a:t>Tôn trọng ở đây trước hết là tôn trọng nhân cách thể hiện ở tôn trọng phẩm giá, tâm tư nguyện vọng của đối tác</a:t>
          </a:r>
          <a:endParaRPr lang="en-US"/>
        </a:p>
      </dgm:t>
    </dgm:pt>
    <dgm:pt modelId="{04D3FF22-DE11-4524-986D-558D78AD4182}" type="parTrans" cxnId="{371A00C9-E095-46C0-BC9B-DFEFD4A745FD}">
      <dgm:prSet/>
      <dgm:spPr/>
      <dgm:t>
        <a:bodyPr/>
        <a:lstStyle/>
        <a:p>
          <a:endParaRPr lang="en-US"/>
        </a:p>
      </dgm:t>
    </dgm:pt>
    <dgm:pt modelId="{DF28AA2B-2BEE-4D5D-B7CD-0F68FD9339E8}" type="sibTrans" cxnId="{371A00C9-E095-46C0-BC9B-DFEFD4A745FD}">
      <dgm:prSet/>
      <dgm:spPr>
        <a:solidFill>
          <a:srgbClr val="FFC000">
            <a:alpha val="90000"/>
          </a:srgbClr>
        </a:solidFill>
      </dgm:spPr>
      <dgm:t>
        <a:bodyPr/>
        <a:lstStyle/>
        <a:p>
          <a:endParaRPr lang="en-US"/>
        </a:p>
      </dgm:t>
    </dgm:pt>
    <dgm:pt modelId="{6917D697-2FE4-4DF4-AEB8-AEC08E09C37B}">
      <dgm:prSet phldrT="[Text]"/>
      <dgm:spPr>
        <a:solidFill>
          <a:srgbClr val="00B0F0"/>
        </a:solidFill>
      </dgm:spPr>
      <dgm:t>
        <a:bodyPr/>
        <a:lstStyle/>
        <a:p>
          <a:r>
            <a:rPr lang="en-US" smtClean="0"/>
            <a:t>Không được ép buộc nhau bằng cường quyền, uy lực hay uy vũ, uy danh mà phải thuyết phục bằng uy tín.</a:t>
          </a:r>
          <a:endParaRPr lang="en-US"/>
        </a:p>
      </dgm:t>
    </dgm:pt>
    <dgm:pt modelId="{1459A9FC-66BC-42C1-A3B5-1125C1C41840}" type="parTrans" cxnId="{CE7A94B6-0B0B-410C-B316-E9AB88A2EFA3}">
      <dgm:prSet/>
      <dgm:spPr/>
      <dgm:t>
        <a:bodyPr/>
        <a:lstStyle/>
        <a:p>
          <a:endParaRPr lang="en-US"/>
        </a:p>
      </dgm:t>
    </dgm:pt>
    <dgm:pt modelId="{F9980318-AEB3-4616-9196-4041449FA531}" type="sibTrans" cxnId="{CE7A94B6-0B0B-410C-B316-E9AB88A2EFA3}">
      <dgm:prSet/>
      <dgm:spPr/>
      <dgm:t>
        <a:bodyPr/>
        <a:lstStyle/>
        <a:p>
          <a:endParaRPr lang="en-US"/>
        </a:p>
      </dgm:t>
    </dgm:pt>
    <dgm:pt modelId="{A799FA7E-04CC-4005-B22D-30AEE6F5A911}" type="pres">
      <dgm:prSet presAssocID="{B39C4B62-B413-4282-BF80-069E3571749C}" presName="outerComposite" presStyleCnt="0">
        <dgm:presLayoutVars>
          <dgm:chMax val="5"/>
          <dgm:dir/>
          <dgm:resizeHandles val="exact"/>
        </dgm:presLayoutVars>
      </dgm:prSet>
      <dgm:spPr/>
      <dgm:t>
        <a:bodyPr/>
        <a:lstStyle/>
        <a:p>
          <a:endParaRPr lang="en-US"/>
        </a:p>
      </dgm:t>
    </dgm:pt>
    <dgm:pt modelId="{4535258A-AEB5-42D1-BDC4-C0EAE7EFCD9C}" type="pres">
      <dgm:prSet presAssocID="{B39C4B62-B413-4282-BF80-069E3571749C}" presName="dummyMaxCanvas" presStyleCnt="0">
        <dgm:presLayoutVars/>
      </dgm:prSet>
      <dgm:spPr/>
    </dgm:pt>
    <dgm:pt modelId="{10990EC8-E441-4079-8E87-E7E13104DFAE}" type="pres">
      <dgm:prSet presAssocID="{B39C4B62-B413-4282-BF80-069E3571749C}" presName="ThreeNodes_1" presStyleLbl="node1" presStyleIdx="0" presStyleCnt="3">
        <dgm:presLayoutVars>
          <dgm:bulletEnabled val="1"/>
        </dgm:presLayoutVars>
      </dgm:prSet>
      <dgm:spPr/>
      <dgm:t>
        <a:bodyPr/>
        <a:lstStyle/>
        <a:p>
          <a:endParaRPr lang="en-US"/>
        </a:p>
      </dgm:t>
    </dgm:pt>
    <dgm:pt modelId="{5A74E7A3-41A9-49BF-8604-D54ABEFBD899}" type="pres">
      <dgm:prSet presAssocID="{B39C4B62-B413-4282-BF80-069E3571749C}" presName="ThreeNodes_2" presStyleLbl="node1" presStyleIdx="1" presStyleCnt="3">
        <dgm:presLayoutVars>
          <dgm:bulletEnabled val="1"/>
        </dgm:presLayoutVars>
      </dgm:prSet>
      <dgm:spPr/>
      <dgm:t>
        <a:bodyPr/>
        <a:lstStyle/>
        <a:p>
          <a:endParaRPr lang="en-US"/>
        </a:p>
      </dgm:t>
    </dgm:pt>
    <dgm:pt modelId="{72C129F2-B1AC-460D-A278-C237E425EB46}" type="pres">
      <dgm:prSet presAssocID="{B39C4B62-B413-4282-BF80-069E3571749C}" presName="ThreeNodes_3" presStyleLbl="node1" presStyleIdx="2" presStyleCnt="3">
        <dgm:presLayoutVars>
          <dgm:bulletEnabled val="1"/>
        </dgm:presLayoutVars>
      </dgm:prSet>
      <dgm:spPr/>
      <dgm:t>
        <a:bodyPr/>
        <a:lstStyle/>
        <a:p>
          <a:endParaRPr lang="en-US"/>
        </a:p>
      </dgm:t>
    </dgm:pt>
    <dgm:pt modelId="{DE317F97-C815-4A43-9593-F6BB15DECCFE}" type="pres">
      <dgm:prSet presAssocID="{B39C4B62-B413-4282-BF80-069E3571749C}" presName="ThreeConn_1-2" presStyleLbl="fgAccFollowNode1" presStyleIdx="0" presStyleCnt="2">
        <dgm:presLayoutVars>
          <dgm:bulletEnabled val="1"/>
        </dgm:presLayoutVars>
      </dgm:prSet>
      <dgm:spPr/>
      <dgm:t>
        <a:bodyPr/>
        <a:lstStyle/>
        <a:p>
          <a:endParaRPr lang="en-US"/>
        </a:p>
      </dgm:t>
    </dgm:pt>
    <dgm:pt modelId="{5E73E73E-C9B0-4119-BB30-0A463E77CDA6}" type="pres">
      <dgm:prSet presAssocID="{B39C4B62-B413-4282-BF80-069E3571749C}" presName="ThreeConn_2-3" presStyleLbl="fgAccFollowNode1" presStyleIdx="1" presStyleCnt="2">
        <dgm:presLayoutVars>
          <dgm:bulletEnabled val="1"/>
        </dgm:presLayoutVars>
      </dgm:prSet>
      <dgm:spPr/>
      <dgm:t>
        <a:bodyPr/>
        <a:lstStyle/>
        <a:p>
          <a:endParaRPr lang="en-US"/>
        </a:p>
      </dgm:t>
    </dgm:pt>
    <dgm:pt modelId="{3F3E282D-3354-4C3D-87A5-A57CC8E24EBA}" type="pres">
      <dgm:prSet presAssocID="{B39C4B62-B413-4282-BF80-069E3571749C}" presName="ThreeNodes_1_text" presStyleLbl="node1" presStyleIdx="2" presStyleCnt="3">
        <dgm:presLayoutVars>
          <dgm:bulletEnabled val="1"/>
        </dgm:presLayoutVars>
      </dgm:prSet>
      <dgm:spPr/>
      <dgm:t>
        <a:bodyPr/>
        <a:lstStyle/>
        <a:p>
          <a:endParaRPr lang="en-US"/>
        </a:p>
      </dgm:t>
    </dgm:pt>
    <dgm:pt modelId="{0F4F7398-C3F2-4F1C-8E4E-BA2D226FBD94}" type="pres">
      <dgm:prSet presAssocID="{B39C4B62-B413-4282-BF80-069E3571749C}" presName="ThreeNodes_2_text" presStyleLbl="node1" presStyleIdx="2" presStyleCnt="3">
        <dgm:presLayoutVars>
          <dgm:bulletEnabled val="1"/>
        </dgm:presLayoutVars>
      </dgm:prSet>
      <dgm:spPr/>
      <dgm:t>
        <a:bodyPr/>
        <a:lstStyle/>
        <a:p>
          <a:endParaRPr lang="en-US"/>
        </a:p>
      </dgm:t>
    </dgm:pt>
    <dgm:pt modelId="{EF28E6EF-06AC-4FFD-9821-5E27165676E0}" type="pres">
      <dgm:prSet presAssocID="{B39C4B62-B413-4282-BF80-069E3571749C}" presName="ThreeNodes_3_text" presStyleLbl="node1" presStyleIdx="2" presStyleCnt="3">
        <dgm:presLayoutVars>
          <dgm:bulletEnabled val="1"/>
        </dgm:presLayoutVars>
      </dgm:prSet>
      <dgm:spPr/>
      <dgm:t>
        <a:bodyPr/>
        <a:lstStyle/>
        <a:p>
          <a:endParaRPr lang="en-US"/>
        </a:p>
      </dgm:t>
    </dgm:pt>
  </dgm:ptLst>
  <dgm:cxnLst>
    <dgm:cxn modelId="{CE7A94B6-0B0B-410C-B316-E9AB88A2EFA3}" srcId="{B39C4B62-B413-4282-BF80-069E3571749C}" destId="{6917D697-2FE4-4DF4-AEB8-AEC08E09C37B}" srcOrd="2" destOrd="0" parTransId="{1459A9FC-66BC-42C1-A3B5-1125C1C41840}" sibTransId="{F9980318-AEB3-4616-9196-4041449FA531}"/>
    <dgm:cxn modelId="{E124023F-303E-4D76-A8E6-76AE9676372C}" type="presOf" srcId="{7361325E-8491-44D3-85ED-4907E00E2894}" destId="{DE317F97-C815-4A43-9593-F6BB15DECCFE}" srcOrd="0" destOrd="0" presId="urn:microsoft.com/office/officeart/2005/8/layout/vProcess5"/>
    <dgm:cxn modelId="{C5171D49-8877-47AF-AF02-362F7D076B58}" type="presOf" srcId="{B39C4B62-B413-4282-BF80-069E3571749C}" destId="{A799FA7E-04CC-4005-B22D-30AEE6F5A911}" srcOrd="0" destOrd="0" presId="urn:microsoft.com/office/officeart/2005/8/layout/vProcess5"/>
    <dgm:cxn modelId="{9BE59B14-EC82-4D9A-A3E7-E126D90F4351}" type="presOf" srcId="{3991DF63-9C29-4039-B465-7FF0B1B1B632}" destId="{5A74E7A3-41A9-49BF-8604-D54ABEFBD899}" srcOrd="0" destOrd="0" presId="urn:microsoft.com/office/officeart/2005/8/layout/vProcess5"/>
    <dgm:cxn modelId="{CE032557-37F9-4904-A56F-EA4860C2CA96}" srcId="{B39C4B62-B413-4282-BF80-069E3571749C}" destId="{C1E659D7-CE4E-40DB-ADA8-0D50B75FE345}" srcOrd="0" destOrd="0" parTransId="{F0998849-FE0F-4D37-BCB0-E3218A3FEFF9}" sibTransId="{7361325E-8491-44D3-85ED-4907E00E2894}"/>
    <dgm:cxn modelId="{371A00C9-E095-46C0-BC9B-DFEFD4A745FD}" srcId="{B39C4B62-B413-4282-BF80-069E3571749C}" destId="{3991DF63-9C29-4039-B465-7FF0B1B1B632}" srcOrd="1" destOrd="0" parTransId="{04D3FF22-DE11-4524-986D-558D78AD4182}" sibTransId="{DF28AA2B-2BEE-4D5D-B7CD-0F68FD9339E8}"/>
    <dgm:cxn modelId="{7E3CB830-E12B-41BF-AE69-252D01E4F56E}" type="presOf" srcId="{6917D697-2FE4-4DF4-AEB8-AEC08E09C37B}" destId="{72C129F2-B1AC-460D-A278-C237E425EB46}" srcOrd="0" destOrd="0" presId="urn:microsoft.com/office/officeart/2005/8/layout/vProcess5"/>
    <dgm:cxn modelId="{753B66DC-9798-4F47-815E-29D1CC4F1030}" type="presOf" srcId="{3991DF63-9C29-4039-B465-7FF0B1B1B632}" destId="{0F4F7398-C3F2-4F1C-8E4E-BA2D226FBD94}" srcOrd="1" destOrd="0" presId="urn:microsoft.com/office/officeart/2005/8/layout/vProcess5"/>
    <dgm:cxn modelId="{D93B4B57-7DF8-44B1-9EFD-DF9869D5E016}" type="presOf" srcId="{C1E659D7-CE4E-40DB-ADA8-0D50B75FE345}" destId="{10990EC8-E441-4079-8E87-E7E13104DFAE}" srcOrd="0" destOrd="0" presId="urn:microsoft.com/office/officeart/2005/8/layout/vProcess5"/>
    <dgm:cxn modelId="{7E945B8D-DB7F-4868-989F-BE1F9433DE59}" type="presOf" srcId="{6917D697-2FE4-4DF4-AEB8-AEC08E09C37B}" destId="{EF28E6EF-06AC-4FFD-9821-5E27165676E0}" srcOrd="1" destOrd="0" presId="urn:microsoft.com/office/officeart/2005/8/layout/vProcess5"/>
    <dgm:cxn modelId="{A6741FDB-848F-42C8-A35D-33D774198756}" type="presOf" srcId="{C1E659D7-CE4E-40DB-ADA8-0D50B75FE345}" destId="{3F3E282D-3354-4C3D-87A5-A57CC8E24EBA}" srcOrd="1" destOrd="0" presId="urn:microsoft.com/office/officeart/2005/8/layout/vProcess5"/>
    <dgm:cxn modelId="{2CB9BE1A-E370-4272-9C8C-042729333638}" type="presOf" srcId="{DF28AA2B-2BEE-4D5D-B7CD-0F68FD9339E8}" destId="{5E73E73E-C9B0-4119-BB30-0A463E77CDA6}" srcOrd="0" destOrd="0" presId="urn:microsoft.com/office/officeart/2005/8/layout/vProcess5"/>
    <dgm:cxn modelId="{FF4E8AB0-7A1B-4815-8AAF-6121F582452C}" type="presParOf" srcId="{A799FA7E-04CC-4005-B22D-30AEE6F5A911}" destId="{4535258A-AEB5-42D1-BDC4-C0EAE7EFCD9C}" srcOrd="0" destOrd="0" presId="urn:microsoft.com/office/officeart/2005/8/layout/vProcess5"/>
    <dgm:cxn modelId="{0437EA30-43E6-493C-A189-C8AE30C2C3F7}" type="presParOf" srcId="{A799FA7E-04CC-4005-B22D-30AEE6F5A911}" destId="{10990EC8-E441-4079-8E87-E7E13104DFAE}" srcOrd="1" destOrd="0" presId="urn:microsoft.com/office/officeart/2005/8/layout/vProcess5"/>
    <dgm:cxn modelId="{CCC114E5-C185-4A4A-9B0E-4927E107E115}" type="presParOf" srcId="{A799FA7E-04CC-4005-B22D-30AEE6F5A911}" destId="{5A74E7A3-41A9-49BF-8604-D54ABEFBD899}" srcOrd="2" destOrd="0" presId="urn:microsoft.com/office/officeart/2005/8/layout/vProcess5"/>
    <dgm:cxn modelId="{DCA82980-45D5-4049-88FD-ADFD675BAC29}" type="presParOf" srcId="{A799FA7E-04CC-4005-B22D-30AEE6F5A911}" destId="{72C129F2-B1AC-460D-A278-C237E425EB46}" srcOrd="3" destOrd="0" presId="urn:microsoft.com/office/officeart/2005/8/layout/vProcess5"/>
    <dgm:cxn modelId="{997ED2AF-EA19-4B73-B17E-AD8E2AF3DB2E}" type="presParOf" srcId="{A799FA7E-04CC-4005-B22D-30AEE6F5A911}" destId="{DE317F97-C815-4A43-9593-F6BB15DECCFE}" srcOrd="4" destOrd="0" presId="urn:microsoft.com/office/officeart/2005/8/layout/vProcess5"/>
    <dgm:cxn modelId="{4079AE4F-DA45-4632-8AA8-EE16874867F9}" type="presParOf" srcId="{A799FA7E-04CC-4005-B22D-30AEE6F5A911}" destId="{5E73E73E-C9B0-4119-BB30-0A463E77CDA6}" srcOrd="5" destOrd="0" presId="urn:microsoft.com/office/officeart/2005/8/layout/vProcess5"/>
    <dgm:cxn modelId="{366DF389-5410-4C75-81EB-4903FC965839}" type="presParOf" srcId="{A799FA7E-04CC-4005-B22D-30AEE6F5A911}" destId="{3F3E282D-3354-4C3D-87A5-A57CC8E24EBA}" srcOrd="6" destOrd="0" presId="urn:microsoft.com/office/officeart/2005/8/layout/vProcess5"/>
    <dgm:cxn modelId="{839EE3C7-A759-4BBA-AA65-A779B7ED18A0}" type="presParOf" srcId="{A799FA7E-04CC-4005-B22D-30AEE6F5A911}" destId="{0F4F7398-C3F2-4F1C-8E4E-BA2D226FBD94}" srcOrd="7" destOrd="0" presId="urn:microsoft.com/office/officeart/2005/8/layout/vProcess5"/>
    <dgm:cxn modelId="{AE5796E5-60DE-4CCD-A503-1F13F99471BF}" type="presParOf" srcId="{A799FA7E-04CC-4005-B22D-30AEE6F5A911}" destId="{EF28E6EF-06AC-4FFD-9821-5E27165676E0}" srcOrd="8"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80282D59-1F42-461E-A885-4BC940BB1123}" type="doc">
      <dgm:prSet loTypeId="urn:microsoft.com/office/officeart/2005/8/layout/hList9" loCatId="list" qsTypeId="urn:microsoft.com/office/officeart/2005/8/quickstyle/simple1" qsCatId="simple" csTypeId="urn:microsoft.com/office/officeart/2005/8/colors/accent1_2" csCatId="accent1" phldr="1"/>
      <dgm:spPr/>
      <dgm:t>
        <a:bodyPr/>
        <a:lstStyle/>
        <a:p>
          <a:endParaRPr lang="en-US"/>
        </a:p>
      </dgm:t>
    </dgm:pt>
    <dgm:pt modelId="{81287ABB-46D5-4734-B21C-B6ACD6382FD8}">
      <dgm:prSet phldrT="[Text]"/>
      <dgm:spPr>
        <a:solidFill>
          <a:srgbClr val="CC6600"/>
        </a:solidFill>
      </dgm:spPr>
      <dgm:t>
        <a:bodyPr/>
        <a:lstStyle/>
        <a:p>
          <a:r>
            <a:rPr lang="en-US" smtClean="0"/>
            <a:t>Giúp </a:t>
          </a:r>
          <a:endParaRPr lang="en-US"/>
        </a:p>
      </dgm:t>
    </dgm:pt>
    <dgm:pt modelId="{3361E4B1-07C2-40F5-BFC0-54A4B85B6207}" type="parTrans" cxnId="{6B73E337-FDC8-4507-9926-CF673F3C9C46}">
      <dgm:prSet/>
      <dgm:spPr/>
      <dgm:t>
        <a:bodyPr/>
        <a:lstStyle/>
        <a:p>
          <a:endParaRPr lang="en-US"/>
        </a:p>
      </dgm:t>
    </dgm:pt>
    <dgm:pt modelId="{CF547079-BF16-49E8-8BD0-B733E6AA6C32}" type="sibTrans" cxnId="{6B73E337-FDC8-4507-9926-CF673F3C9C46}">
      <dgm:prSet/>
      <dgm:spPr/>
      <dgm:t>
        <a:bodyPr/>
        <a:lstStyle/>
        <a:p>
          <a:endParaRPr lang="en-US"/>
        </a:p>
      </dgm:t>
    </dgm:pt>
    <dgm:pt modelId="{98111415-7C26-43EE-B536-31F979F06441}">
      <dgm:prSet phldrT="[Text]" custT="1"/>
      <dgm:spPr>
        <a:solidFill>
          <a:srgbClr val="FFC000">
            <a:alpha val="90000"/>
          </a:srgbClr>
        </a:solidFill>
      </dgm:spPr>
      <dgm:t>
        <a:bodyPr/>
        <a:lstStyle/>
        <a:p>
          <a:r>
            <a:rPr lang="en-US" sz="2800" smtClean="0"/>
            <a:t>Nắm bắt</a:t>
          </a:r>
          <a:endParaRPr lang="en-US" sz="2800">
            <a:latin typeface="Times New Roman" panose="02020603050405020304" pitchFamily="18" charset="0"/>
            <a:cs typeface="Times New Roman" panose="02020603050405020304" pitchFamily="18" charset="0"/>
          </a:endParaRPr>
        </a:p>
      </dgm:t>
    </dgm:pt>
    <dgm:pt modelId="{ACA1F090-324E-41BE-AA8F-46ACB33C31AB}" type="parTrans" cxnId="{2AA48C3C-C554-481F-89D6-1B72299712F5}">
      <dgm:prSet/>
      <dgm:spPr/>
      <dgm:t>
        <a:bodyPr/>
        <a:lstStyle/>
        <a:p>
          <a:endParaRPr lang="en-US"/>
        </a:p>
      </dgm:t>
    </dgm:pt>
    <dgm:pt modelId="{531C8231-20E6-4427-A96B-2F4347CC70A1}" type="sibTrans" cxnId="{2AA48C3C-C554-481F-89D6-1B72299712F5}">
      <dgm:prSet/>
      <dgm:spPr/>
      <dgm:t>
        <a:bodyPr/>
        <a:lstStyle/>
        <a:p>
          <a:endParaRPr lang="en-US"/>
        </a:p>
      </dgm:t>
    </dgm:pt>
    <dgm:pt modelId="{3885251F-16CD-4F68-B1C3-29A63372ADB5}">
      <dgm:prSet phldrT="[Text]" custT="1"/>
      <dgm:spPr>
        <a:solidFill>
          <a:srgbClr val="00FFFF">
            <a:alpha val="90000"/>
          </a:srgbClr>
        </a:solidFill>
      </dgm:spPr>
      <dgm:t>
        <a:bodyPr/>
        <a:lstStyle/>
        <a:p>
          <a:r>
            <a:rPr lang="en-US" sz="2800" smtClean="0"/>
            <a:t>Thấu hiểu mọi tâm tư</a:t>
          </a:r>
          <a:endParaRPr lang="en-US" sz="2800"/>
        </a:p>
      </dgm:t>
    </dgm:pt>
    <dgm:pt modelId="{4C26D70A-70A3-40B9-8A8F-C3F2D5C8B1AA}" type="parTrans" cxnId="{A80EEC5B-986B-43B8-94B6-F210DBCB8707}">
      <dgm:prSet/>
      <dgm:spPr/>
      <dgm:t>
        <a:bodyPr/>
        <a:lstStyle/>
        <a:p>
          <a:endParaRPr lang="en-US"/>
        </a:p>
      </dgm:t>
    </dgm:pt>
    <dgm:pt modelId="{130387E2-0312-45CC-BB17-EF943482992C}" type="sibTrans" cxnId="{A80EEC5B-986B-43B8-94B6-F210DBCB8707}">
      <dgm:prSet/>
      <dgm:spPr/>
      <dgm:t>
        <a:bodyPr/>
        <a:lstStyle/>
        <a:p>
          <a:endParaRPr lang="en-US"/>
        </a:p>
      </dgm:t>
    </dgm:pt>
    <dgm:pt modelId="{2902EC5F-09A1-47E0-87D9-AFC96A8315EE}">
      <dgm:prSet phldrT="[Text]" custT="1"/>
      <dgm:spPr>
        <a:solidFill>
          <a:srgbClr val="FFC000">
            <a:alpha val="90000"/>
          </a:srgbClr>
        </a:solidFill>
      </dgm:spPr>
      <dgm:t>
        <a:bodyPr/>
        <a:lstStyle/>
        <a:p>
          <a:r>
            <a:rPr lang="en-US" sz="2800" smtClean="0"/>
            <a:t>Nguyện vọng </a:t>
          </a:r>
          <a:endParaRPr lang="en-US" sz="2800"/>
        </a:p>
      </dgm:t>
    </dgm:pt>
    <dgm:pt modelId="{16A25B7D-9AAE-4D59-8648-B8A7F6FE626C}" type="parTrans" cxnId="{5DA98FBE-A388-49D6-82CD-2F71CEA07545}">
      <dgm:prSet/>
      <dgm:spPr/>
      <dgm:t>
        <a:bodyPr/>
        <a:lstStyle/>
        <a:p>
          <a:endParaRPr lang="en-US"/>
        </a:p>
      </dgm:t>
    </dgm:pt>
    <dgm:pt modelId="{BF65EC44-C4E0-4683-8965-F5E1D488AF7D}" type="sibTrans" cxnId="{5DA98FBE-A388-49D6-82CD-2F71CEA07545}">
      <dgm:prSet/>
      <dgm:spPr/>
      <dgm:t>
        <a:bodyPr/>
        <a:lstStyle/>
        <a:p>
          <a:endParaRPr lang="en-US"/>
        </a:p>
      </dgm:t>
    </dgm:pt>
    <dgm:pt modelId="{F2E4635D-0D77-499C-9DB2-DAACC75A0853}">
      <dgm:prSet phldrT="[Text]" custT="1"/>
      <dgm:spPr>
        <a:solidFill>
          <a:srgbClr val="00FFFF">
            <a:alpha val="90000"/>
          </a:srgbClr>
        </a:solidFill>
      </dgm:spPr>
      <dgm:t>
        <a:bodyPr/>
        <a:lstStyle/>
        <a:p>
          <a:r>
            <a:rPr lang="en-US" sz="2800" smtClean="0"/>
            <a:t>Lý lẽ </a:t>
          </a:r>
          <a:endParaRPr lang="en-US" sz="2800"/>
        </a:p>
      </dgm:t>
    </dgm:pt>
    <dgm:pt modelId="{2283FCFF-EEE6-435F-BAEB-F6ABB727C081}" type="parTrans" cxnId="{765D2CF0-15F1-467E-84E3-2AC2252047E3}">
      <dgm:prSet/>
      <dgm:spPr/>
      <dgm:t>
        <a:bodyPr/>
        <a:lstStyle/>
        <a:p>
          <a:endParaRPr lang="en-US"/>
        </a:p>
      </dgm:t>
    </dgm:pt>
    <dgm:pt modelId="{3E8311A3-DCA6-4780-A37D-3442DC111210}" type="sibTrans" cxnId="{765D2CF0-15F1-467E-84E3-2AC2252047E3}">
      <dgm:prSet/>
      <dgm:spPr/>
      <dgm:t>
        <a:bodyPr/>
        <a:lstStyle/>
        <a:p>
          <a:endParaRPr lang="en-US"/>
        </a:p>
      </dgm:t>
    </dgm:pt>
    <dgm:pt modelId="{4E38DB27-5556-4A64-A53A-91AFC3517C25}" type="pres">
      <dgm:prSet presAssocID="{80282D59-1F42-461E-A885-4BC940BB1123}" presName="list" presStyleCnt="0">
        <dgm:presLayoutVars>
          <dgm:dir/>
          <dgm:animLvl val="lvl"/>
        </dgm:presLayoutVars>
      </dgm:prSet>
      <dgm:spPr/>
      <dgm:t>
        <a:bodyPr/>
        <a:lstStyle/>
        <a:p>
          <a:endParaRPr lang="en-US"/>
        </a:p>
      </dgm:t>
    </dgm:pt>
    <dgm:pt modelId="{FC4FAE11-9AD7-4E96-BC31-58E932002243}" type="pres">
      <dgm:prSet presAssocID="{81287ABB-46D5-4734-B21C-B6ACD6382FD8}" presName="posSpace" presStyleCnt="0"/>
      <dgm:spPr/>
    </dgm:pt>
    <dgm:pt modelId="{8D4A2322-A828-489B-9E95-393D3AEE7D0A}" type="pres">
      <dgm:prSet presAssocID="{81287ABB-46D5-4734-B21C-B6ACD6382FD8}" presName="vertFlow" presStyleCnt="0"/>
      <dgm:spPr/>
    </dgm:pt>
    <dgm:pt modelId="{FEB1ED4E-8DFE-453D-90EF-6D86DA898ABC}" type="pres">
      <dgm:prSet presAssocID="{81287ABB-46D5-4734-B21C-B6ACD6382FD8}" presName="topSpace" presStyleCnt="0"/>
      <dgm:spPr/>
    </dgm:pt>
    <dgm:pt modelId="{29E619BD-858B-416F-AB23-592DBFB8C932}" type="pres">
      <dgm:prSet presAssocID="{81287ABB-46D5-4734-B21C-B6ACD6382FD8}" presName="firstComp" presStyleCnt="0"/>
      <dgm:spPr/>
    </dgm:pt>
    <dgm:pt modelId="{B83E812D-419E-4C17-BEA8-D9C24B197D4D}" type="pres">
      <dgm:prSet presAssocID="{81287ABB-46D5-4734-B21C-B6ACD6382FD8}" presName="firstChild" presStyleLbl="bgAccFollowNode1" presStyleIdx="0" presStyleCnt="4"/>
      <dgm:spPr/>
      <dgm:t>
        <a:bodyPr/>
        <a:lstStyle/>
        <a:p>
          <a:endParaRPr lang="en-US"/>
        </a:p>
      </dgm:t>
    </dgm:pt>
    <dgm:pt modelId="{8F6858FE-3AA2-49EC-9612-ED7B0568CDD1}" type="pres">
      <dgm:prSet presAssocID="{81287ABB-46D5-4734-B21C-B6ACD6382FD8}" presName="firstChildTx" presStyleLbl="bgAccFollowNode1" presStyleIdx="0" presStyleCnt="4">
        <dgm:presLayoutVars>
          <dgm:bulletEnabled val="1"/>
        </dgm:presLayoutVars>
      </dgm:prSet>
      <dgm:spPr/>
      <dgm:t>
        <a:bodyPr/>
        <a:lstStyle/>
        <a:p>
          <a:endParaRPr lang="en-US"/>
        </a:p>
      </dgm:t>
    </dgm:pt>
    <dgm:pt modelId="{1B4AA632-A505-4649-8FCC-227ACFEDA1D2}" type="pres">
      <dgm:prSet presAssocID="{3885251F-16CD-4F68-B1C3-29A63372ADB5}" presName="comp" presStyleCnt="0"/>
      <dgm:spPr/>
    </dgm:pt>
    <dgm:pt modelId="{671766D3-7477-4703-A0AD-FF00FF6D046A}" type="pres">
      <dgm:prSet presAssocID="{3885251F-16CD-4F68-B1C3-29A63372ADB5}" presName="child" presStyleLbl="bgAccFollowNode1" presStyleIdx="1" presStyleCnt="4"/>
      <dgm:spPr/>
      <dgm:t>
        <a:bodyPr/>
        <a:lstStyle/>
        <a:p>
          <a:endParaRPr lang="en-US"/>
        </a:p>
      </dgm:t>
    </dgm:pt>
    <dgm:pt modelId="{A4FCD25A-3025-4962-899E-F248F64E6BC7}" type="pres">
      <dgm:prSet presAssocID="{3885251F-16CD-4F68-B1C3-29A63372ADB5}" presName="childTx" presStyleLbl="bgAccFollowNode1" presStyleIdx="1" presStyleCnt="4">
        <dgm:presLayoutVars>
          <dgm:bulletEnabled val="1"/>
        </dgm:presLayoutVars>
      </dgm:prSet>
      <dgm:spPr/>
      <dgm:t>
        <a:bodyPr/>
        <a:lstStyle/>
        <a:p>
          <a:endParaRPr lang="en-US"/>
        </a:p>
      </dgm:t>
    </dgm:pt>
    <dgm:pt modelId="{CD8C2137-0046-4C73-B930-2A733951B567}" type="pres">
      <dgm:prSet presAssocID="{2902EC5F-09A1-47E0-87D9-AFC96A8315EE}" presName="comp" presStyleCnt="0"/>
      <dgm:spPr/>
    </dgm:pt>
    <dgm:pt modelId="{D3277363-AC7A-4D48-98EC-BBB83BD7A96E}" type="pres">
      <dgm:prSet presAssocID="{2902EC5F-09A1-47E0-87D9-AFC96A8315EE}" presName="child" presStyleLbl="bgAccFollowNode1" presStyleIdx="2" presStyleCnt="4"/>
      <dgm:spPr/>
      <dgm:t>
        <a:bodyPr/>
        <a:lstStyle/>
        <a:p>
          <a:endParaRPr lang="en-US"/>
        </a:p>
      </dgm:t>
    </dgm:pt>
    <dgm:pt modelId="{98E7C7FA-0907-4EC0-B912-170DEC49978A}" type="pres">
      <dgm:prSet presAssocID="{2902EC5F-09A1-47E0-87D9-AFC96A8315EE}" presName="childTx" presStyleLbl="bgAccFollowNode1" presStyleIdx="2" presStyleCnt="4">
        <dgm:presLayoutVars>
          <dgm:bulletEnabled val="1"/>
        </dgm:presLayoutVars>
      </dgm:prSet>
      <dgm:spPr/>
      <dgm:t>
        <a:bodyPr/>
        <a:lstStyle/>
        <a:p>
          <a:endParaRPr lang="en-US"/>
        </a:p>
      </dgm:t>
    </dgm:pt>
    <dgm:pt modelId="{2482A848-3AE7-49E6-B6AC-1786289A2ABA}" type="pres">
      <dgm:prSet presAssocID="{F2E4635D-0D77-499C-9DB2-DAACC75A0853}" presName="comp" presStyleCnt="0"/>
      <dgm:spPr/>
    </dgm:pt>
    <dgm:pt modelId="{463AAB7C-8527-4EEF-A368-EE56FC3C29D9}" type="pres">
      <dgm:prSet presAssocID="{F2E4635D-0D77-499C-9DB2-DAACC75A0853}" presName="child" presStyleLbl="bgAccFollowNode1" presStyleIdx="3" presStyleCnt="4"/>
      <dgm:spPr/>
      <dgm:t>
        <a:bodyPr/>
        <a:lstStyle/>
        <a:p>
          <a:endParaRPr lang="en-US"/>
        </a:p>
      </dgm:t>
    </dgm:pt>
    <dgm:pt modelId="{5E56DF16-8131-44D1-8B15-631265AA7128}" type="pres">
      <dgm:prSet presAssocID="{F2E4635D-0D77-499C-9DB2-DAACC75A0853}" presName="childTx" presStyleLbl="bgAccFollowNode1" presStyleIdx="3" presStyleCnt="4">
        <dgm:presLayoutVars>
          <dgm:bulletEnabled val="1"/>
        </dgm:presLayoutVars>
      </dgm:prSet>
      <dgm:spPr/>
      <dgm:t>
        <a:bodyPr/>
        <a:lstStyle/>
        <a:p>
          <a:endParaRPr lang="en-US"/>
        </a:p>
      </dgm:t>
    </dgm:pt>
    <dgm:pt modelId="{63374A9B-730F-48E2-9C56-DEE7F39FAD60}" type="pres">
      <dgm:prSet presAssocID="{81287ABB-46D5-4734-B21C-B6ACD6382FD8}" presName="negSpace" presStyleCnt="0"/>
      <dgm:spPr/>
    </dgm:pt>
    <dgm:pt modelId="{28CA030F-E4D8-4145-A1F9-2D4F860C04E4}" type="pres">
      <dgm:prSet presAssocID="{81287ABB-46D5-4734-B21C-B6ACD6382FD8}" presName="circle" presStyleLbl="node1" presStyleIdx="0" presStyleCnt="1"/>
      <dgm:spPr/>
      <dgm:t>
        <a:bodyPr/>
        <a:lstStyle/>
        <a:p>
          <a:endParaRPr lang="en-US"/>
        </a:p>
      </dgm:t>
    </dgm:pt>
  </dgm:ptLst>
  <dgm:cxnLst>
    <dgm:cxn modelId="{75EC8B8F-BB17-4ABA-B14D-6D80FF8E3AC2}" type="presOf" srcId="{3885251F-16CD-4F68-B1C3-29A63372ADB5}" destId="{671766D3-7477-4703-A0AD-FF00FF6D046A}" srcOrd="0" destOrd="0" presId="urn:microsoft.com/office/officeart/2005/8/layout/hList9"/>
    <dgm:cxn modelId="{F0892624-C0F0-4971-8A1A-B77496FEFAEB}" type="presOf" srcId="{81287ABB-46D5-4734-B21C-B6ACD6382FD8}" destId="{28CA030F-E4D8-4145-A1F9-2D4F860C04E4}" srcOrd="0" destOrd="0" presId="urn:microsoft.com/office/officeart/2005/8/layout/hList9"/>
    <dgm:cxn modelId="{A80EEC5B-986B-43B8-94B6-F210DBCB8707}" srcId="{81287ABB-46D5-4734-B21C-B6ACD6382FD8}" destId="{3885251F-16CD-4F68-B1C3-29A63372ADB5}" srcOrd="1" destOrd="0" parTransId="{4C26D70A-70A3-40B9-8A8F-C3F2D5C8B1AA}" sibTransId="{130387E2-0312-45CC-BB17-EF943482992C}"/>
    <dgm:cxn modelId="{5DA98FBE-A388-49D6-82CD-2F71CEA07545}" srcId="{81287ABB-46D5-4734-B21C-B6ACD6382FD8}" destId="{2902EC5F-09A1-47E0-87D9-AFC96A8315EE}" srcOrd="2" destOrd="0" parTransId="{16A25B7D-9AAE-4D59-8648-B8A7F6FE626C}" sibTransId="{BF65EC44-C4E0-4683-8965-F5E1D488AF7D}"/>
    <dgm:cxn modelId="{A60141D7-F077-4D0A-BFF7-6D93C43F6CB9}" type="presOf" srcId="{98111415-7C26-43EE-B536-31F979F06441}" destId="{B83E812D-419E-4C17-BEA8-D9C24B197D4D}" srcOrd="0" destOrd="0" presId="urn:microsoft.com/office/officeart/2005/8/layout/hList9"/>
    <dgm:cxn modelId="{765D2CF0-15F1-467E-84E3-2AC2252047E3}" srcId="{81287ABB-46D5-4734-B21C-B6ACD6382FD8}" destId="{F2E4635D-0D77-499C-9DB2-DAACC75A0853}" srcOrd="3" destOrd="0" parTransId="{2283FCFF-EEE6-435F-BAEB-F6ABB727C081}" sibTransId="{3E8311A3-DCA6-4780-A37D-3442DC111210}"/>
    <dgm:cxn modelId="{204D5583-B430-4ED4-B38F-9FD7B12C6F28}" type="presOf" srcId="{2902EC5F-09A1-47E0-87D9-AFC96A8315EE}" destId="{98E7C7FA-0907-4EC0-B912-170DEC49978A}" srcOrd="1" destOrd="0" presId="urn:microsoft.com/office/officeart/2005/8/layout/hList9"/>
    <dgm:cxn modelId="{D2A9EEA1-53EB-41DC-8B92-AA08057F0914}" type="presOf" srcId="{80282D59-1F42-461E-A885-4BC940BB1123}" destId="{4E38DB27-5556-4A64-A53A-91AFC3517C25}" srcOrd="0" destOrd="0" presId="urn:microsoft.com/office/officeart/2005/8/layout/hList9"/>
    <dgm:cxn modelId="{2AA48C3C-C554-481F-89D6-1B72299712F5}" srcId="{81287ABB-46D5-4734-B21C-B6ACD6382FD8}" destId="{98111415-7C26-43EE-B536-31F979F06441}" srcOrd="0" destOrd="0" parTransId="{ACA1F090-324E-41BE-AA8F-46ACB33C31AB}" sibTransId="{531C8231-20E6-4427-A96B-2F4347CC70A1}"/>
    <dgm:cxn modelId="{C8D75ACC-592A-4B71-AD21-582F7548BD86}" type="presOf" srcId="{3885251F-16CD-4F68-B1C3-29A63372ADB5}" destId="{A4FCD25A-3025-4962-899E-F248F64E6BC7}" srcOrd="1" destOrd="0" presId="urn:microsoft.com/office/officeart/2005/8/layout/hList9"/>
    <dgm:cxn modelId="{6B73E337-FDC8-4507-9926-CF673F3C9C46}" srcId="{80282D59-1F42-461E-A885-4BC940BB1123}" destId="{81287ABB-46D5-4734-B21C-B6ACD6382FD8}" srcOrd="0" destOrd="0" parTransId="{3361E4B1-07C2-40F5-BFC0-54A4B85B6207}" sibTransId="{CF547079-BF16-49E8-8BD0-B733E6AA6C32}"/>
    <dgm:cxn modelId="{2B4B3B6E-CB4C-4FE4-B410-58DEBADB7AF3}" type="presOf" srcId="{2902EC5F-09A1-47E0-87D9-AFC96A8315EE}" destId="{D3277363-AC7A-4D48-98EC-BBB83BD7A96E}" srcOrd="0" destOrd="0" presId="urn:microsoft.com/office/officeart/2005/8/layout/hList9"/>
    <dgm:cxn modelId="{39C9154A-94D8-4C34-934B-46303E765E1E}" type="presOf" srcId="{98111415-7C26-43EE-B536-31F979F06441}" destId="{8F6858FE-3AA2-49EC-9612-ED7B0568CDD1}" srcOrd="1" destOrd="0" presId="urn:microsoft.com/office/officeart/2005/8/layout/hList9"/>
    <dgm:cxn modelId="{28F17897-BC1C-4140-B810-803DBE399EDB}" type="presOf" srcId="{F2E4635D-0D77-499C-9DB2-DAACC75A0853}" destId="{5E56DF16-8131-44D1-8B15-631265AA7128}" srcOrd="1" destOrd="0" presId="urn:microsoft.com/office/officeart/2005/8/layout/hList9"/>
    <dgm:cxn modelId="{E6C9DEE7-9A33-4827-B3DD-5FE8DEF7311A}" type="presOf" srcId="{F2E4635D-0D77-499C-9DB2-DAACC75A0853}" destId="{463AAB7C-8527-4EEF-A368-EE56FC3C29D9}" srcOrd="0" destOrd="0" presId="urn:microsoft.com/office/officeart/2005/8/layout/hList9"/>
    <dgm:cxn modelId="{EB1499B6-1CEC-44F4-B3A4-869A88AA610C}" type="presParOf" srcId="{4E38DB27-5556-4A64-A53A-91AFC3517C25}" destId="{FC4FAE11-9AD7-4E96-BC31-58E932002243}" srcOrd="0" destOrd="0" presId="urn:microsoft.com/office/officeart/2005/8/layout/hList9"/>
    <dgm:cxn modelId="{AA40A02E-137E-4212-ACCF-75826A15588C}" type="presParOf" srcId="{4E38DB27-5556-4A64-A53A-91AFC3517C25}" destId="{8D4A2322-A828-489B-9E95-393D3AEE7D0A}" srcOrd="1" destOrd="0" presId="urn:microsoft.com/office/officeart/2005/8/layout/hList9"/>
    <dgm:cxn modelId="{5E9370BB-9ABF-4444-A4D5-9F786DA5756D}" type="presParOf" srcId="{8D4A2322-A828-489B-9E95-393D3AEE7D0A}" destId="{FEB1ED4E-8DFE-453D-90EF-6D86DA898ABC}" srcOrd="0" destOrd="0" presId="urn:microsoft.com/office/officeart/2005/8/layout/hList9"/>
    <dgm:cxn modelId="{418BF820-ACED-4AEF-A24E-FCA3DA280BDB}" type="presParOf" srcId="{8D4A2322-A828-489B-9E95-393D3AEE7D0A}" destId="{29E619BD-858B-416F-AB23-592DBFB8C932}" srcOrd="1" destOrd="0" presId="urn:microsoft.com/office/officeart/2005/8/layout/hList9"/>
    <dgm:cxn modelId="{9C854498-9CB2-4249-BAAE-27C632711A50}" type="presParOf" srcId="{29E619BD-858B-416F-AB23-592DBFB8C932}" destId="{B83E812D-419E-4C17-BEA8-D9C24B197D4D}" srcOrd="0" destOrd="0" presId="urn:microsoft.com/office/officeart/2005/8/layout/hList9"/>
    <dgm:cxn modelId="{AB3C4E2F-C6C2-4C1A-BEEB-709FF88109C3}" type="presParOf" srcId="{29E619BD-858B-416F-AB23-592DBFB8C932}" destId="{8F6858FE-3AA2-49EC-9612-ED7B0568CDD1}" srcOrd="1" destOrd="0" presId="urn:microsoft.com/office/officeart/2005/8/layout/hList9"/>
    <dgm:cxn modelId="{AEE27931-06B4-49CD-966F-B716813B3214}" type="presParOf" srcId="{8D4A2322-A828-489B-9E95-393D3AEE7D0A}" destId="{1B4AA632-A505-4649-8FCC-227ACFEDA1D2}" srcOrd="2" destOrd="0" presId="urn:microsoft.com/office/officeart/2005/8/layout/hList9"/>
    <dgm:cxn modelId="{E5774A33-B3C7-4DF0-8AA3-88A5F18A6202}" type="presParOf" srcId="{1B4AA632-A505-4649-8FCC-227ACFEDA1D2}" destId="{671766D3-7477-4703-A0AD-FF00FF6D046A}" srcOrd="0" destOrd="0" presId="urn:microsoft.com/office/officeart/2005/8/layout/hList9"/>
    <dgm:cxn modelId="{E5AD2274-314C-4949-9BB9-18645F57388E}" type="presParOf" srcId="{1B4AA632-A505-4649-8FCC-227ACFEDA1D2}" destId="{A4FCD25A-3025-4962-899E-F248F64E6BC7}" srcOrd="1" destOrd="0" presId="urn:microsoft.com/office/officeart/2005/8/layout/hList9"/>
    <dgm:cxn modelId="{147F8177-3861-43A6-AE39-53745D83A45F}" type="presParOf" srcId="{8D4A2322-A828-489B-9E95-393D3AEE7D0A}" destId="{CD8C2137-0046-4C73-B930-2A733951B567}" srcOrd="3" destOrd="0" presId="urn:microsoft.com/office/officeart/2005/8/layout/hList9"/>
    <dgm:cxn modelId="{287612A6-AAC2-4608-99DB-0864DD9279EB}" type="presParOf" srcId="{CD8C2137-0046-4C73-B930-2A733951B567}" destId="{D3277363-AC7A-4D48-98EC-BBB83BD7A96E}" srcOrd="0" destOrd="0" presId="urn:microsoft.com/office/officeart/2005/8/layout/hList9"/>
    <dgm:cxn modelId="{1F96FEF7-9ED6-4E22-B412-96081DAB69CB}" type="presParOf" srcId="{CD8C2137-0046-4C73-B930-2A733951B567}" destId="{98E7C7FA-0907-4EC0-B912-170DEC49978A}" srcOrd="1" destOrd="0" presId="urn:microsoft.com/office/officeart/2005/8/layout/hList9"/>
    <dgm:cxn modelId="{40051BD6-D459-41E5-9489-320F41E70EDB}" type="presParOf" srcId="{8D4A2322-A828-489B-9E95-393D3AEE7D0A}" destId="{2482A848-3AE7-49E6-B6AC-1786289A2ABA}" srcOrd="4" destOrd="0" presId="urn:microsoft.com/office/officeart/2005/8/layout/hList9"/>
    <dgm:cxn modelId="{C5AF84D0-D9A2-41B2-ABFC-86157E8B6CA3}" type="presParOf" srcId="{2482A848-3AE7-49E6-B6AC-1786289A2ABA}" destId="{463AAB7C-8527-4EEF-A368-EE56FC3C29D9}" srcOrd="0" destOrd="0" presId="urn:microsoft.com/office/officeart/2005/8/layout/hList9"/>
    <dgm:cxn modelId="{AC58D958-559B-43B6-830B-C34B32993ACA}" type="presParOf" srcId="{2482A848-3AE7-49E6-B6AC-1786289A2ABA}" destId="{5E56DF16-8131-44D1-8B15-631265AA7128}" srcOrd="1" destOrd="0" presId="urn:microsoft.com/office/officeart/2005/8/layout/hList9"/>
    <dgm:cxn modelId="{0ACA4E2B-86BB-4DC5-8CE1-344745EED473}" type="presParOf" srcId="{4E38DB27-5556-4A64-A53A-91AFC3517C25}" destId="{63374A9B-730F-48E2-9C56-DEE7F39FAD60}" srcOrd="2" destOrd="0" presId="urn:microsoft.com/office/officeart/2005/8/layout/hList9"/>
    <dgm:cxn modelId="{09BE6260-40EF-4A89-93B5-EA647A94EF2F}" type="presParOf" srcId="{4E38DB27-5556-4A64-A53A-91AFC3517C25}" destId="{28CA030F-E4D8-4145-A1F9-2D4F860C04E4}" srcOrd="3" destOrd="0" presId="urn:microsoft.com/office/officeart/2005/8/layout/hList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80282D59-1F42-461E-A885-4BC940BB1123}" type="doc">
      <dgm:prSet loTypeId="urn:microsoft.com/office/officeart/2005/8/layout/hList9" loCatId="list" qsTypeId="urn:microsoft.com/office/officeart/2005/8/quickstyle/simple1" qsCatId="simple" csTypeId="urn:microsoft.com/office/officeart/2005/8/colors/accent1_2" csCatId="accent1" phldr="1"/>
      <dgm:spPr/>
      <dgm:t>
        <a:bodyPr/>
        <a:lstStyle/>
        <a:p>
          <a:endParaRPr lang="en-US"/>
        </a:p>
      </dgm:t>
    </dgm:pt>
    <dgm:pt modelId="{81287ABB-46D5-4734-B21C-B6ACD6382FD8}">
      <dgm:prSet phldrT="[Text]"/>
      <dgm:spPr>
        <a:solidFill>
          <a:srgbClr val="CC6600"/>
        </a:solidFill>
      </dgm:spPr>
      <dgm:t>
        <a:bodyPr/>
        <a:lstStyle/>
        <a:p>
          <a:r>
            <a:rPr lang="en-US" smtClean="0"/>
            <a:t>Cần </a:t>
          </a:r>
          <a:endParaRPr lang="en-US"/>
        </a:p>
      </dgm:t>
    </dgm:pt>
    <dgm:pt modelId="{3361E4B1-07C2-40F5-BFC0-54A4B85B6207}" type="parTrans" cxnId="{6B73E337-FDC8-4507-9926-CF673F3C9C46}">
      <dgm:prSet/>
      <dgm:spPr/>
      <dgm:t>
        <a:bodyPr/>
        <a:lstStyle/>
        <a:p>
          <a:endParaRPr lang="en-US"/>
        </a:p>
      </dgm:t>
    </dgm:pt>
    <dgm:pt modelId="{CF547079-BF16-49E8-8BD0-B733E6AA6C32}" type="sibTrans" cxnId="{6B73E337-FDC8-4507-9926-CF673F3C9C46}">
      <dgm:prSet/>
      <dgm:spPr/>
      <dgm:t>
        <a:bodyPr/>
        <a:lstStyle/>
        <a:p>
          <a:endParaRPr lang="en-US"/>
        </a:p>
      </dgm:t>
    </dgm:pt>
    <dgm:pt modelId="{98111415-7C26-43EE-B536-31F979F06441}">
      <dgm:prSet phldrT="[Text]" custT="1"/>
      <dgm:spPr>
        <a:solidFill>
          <a:srgbClr val="FFC000">
            <a:alpha val="90000"/>
          </a:srgbClr>
        </a:solidFill>
      </dgm:spPr>
      <dgm:t>
        <a:bodyPr/>
        <a:lstStyle/>
        <a:p>
          <a:r>
            <a:rPr lang="en-US" sz="3200" smtClean="0">
              <a:solidFill>
                <a:schemeClr val="bg2">
                  <a:lumMod val="20000"/>
                  <a:lumOff val="80000"/>
                </a:schemeClr>
              </a:solidFill>
            </a:rPr>
            <a:t>Biết cách nói</a:t>
          </a:r>
          <a:endParaRPr lang="en-US" sz="3200">
            <a:solidFill>
              <a:schemeClr val="bg2">
                <a:lumMod val="20000"/>
                <a:lumOff val="80000"/>
              </a:schemeClr>
            </a:solidFill>
            <a:latin typeface="Times New Roman" panose="02020603050405020304" pitchFamily="18" charset="0"/>
            <a:cs typeface="Times New Roman" panose="02020603050405020304" pitchFamily="18" charset="0"/>
          </a:endParaRPr>
        </a:p>
      </dgm:t>
    </dgm:pt>
    <dgm:pt modelId="{ACA1F090-324E-41BE-AA8F-46ACB33C31AB}" type="parTrans" cxnId="{2AA48C3C-C554-481F-89D6-1B72299712F5}">
      <dgm:prSet/>
      <dgm:spPr/>
      <dgm:t>
        <a:bodyPr/>
        <a:lstStyle/>
        <a:p>
          <a:endParaRPr lang="en-US"/>
        </a:p>
      </dgm:t>
    </dgm:pt>
    <dgm:pt modelId="{531C8231-20E6-4427-A96B-2F4347CC70A1}" type="sibTrans" cxnId="{2AA48C3C-C554-481F-89D6-1B72299712F5}">
      <dgm:prSet/>
      <dgm:spPr/>
      <dgm:t>
        <a:bodyPr/>
        <a:lstStyle/>
        <a:p>
          <a:endParaRPr lang="en-US"/>
        </a:p>
      </dgm:t>
    </dgm:pt>
    <dgm:pt modelId="{3885251F-16CD-4F68-B1C3-29A63372ADB5}">
      <dgm:prSet phldrT="[Text]" custT="1"/>
      <dgm:spPr>
        <a:solidFill>
          <a:srgbClr val="00B050">
            <a:alpha val="90000"/>
          </a:srgbClr>
        </a:solidFill>
      </dgm:spPr>
      <dgm:t>
        <a:bodyPr/>
        <a:lstStyle/>
        <a:p>
          <a:r>
            <a:rPr lang="en-US" sz="3200" smtClean="0">
              <a:solidFill>
                <a:schemeClr val="bg2">
                  <a:lumMod val="20000"/>
                  <a:lumOff val="80000"/>
                </a:schemeClr>
              </a:solidFill>
            </a:rPr>
            <a:t>Biết cách nghe</a:t>
          </a:r>
          <a:endParaRPr lang="en-US" sz="3200"/>
        </a:p>
      </dgm:t>
    </dgm:pt>
    <dgm:pt modelId="{4C26D70A-70A3-40B9-8A8F-C3F2D5C8B1AA}" type="parTrans" cxnId="{A80EEC5B-986B-43B8-94B6-F210DBCB8707}">
      <dgm:prSet/>
      <dgm:spPr/>
      <dgm:t>
        <a:bodyPr/>
        <a:lstStyle/>
        <a:p>
          <a:endParaRPr lang="en-US"/>
        </a:p>
      </dgm:t>
    </dgm:pt>
    <dgm:pt modelId="{130387E2-0312-45CC-BB17-EF943482992C}" type="sibTrans" cxnId="{A80EEC5B-986B-43B8-94B6-F210DBCB8707}">
      <dgm:prSet/>
      <dgm:spPr/>
      <dgm:t>
        <a:bodyPr/>
        <a:lstStyle/>
        <a:p>
          <a:endParaRPr lang="en-US"/>
        </a:p>
      </dgm:t>
    </dgm:pt>
    <dgm:pt modelId="{4E38DB27-5556-4A64-A53A-91AFC3517C25}" type="pres">
      <dgm:prSet presAssocID="{80282D59-1F42-461E-A885-4BC940BB1123}" presName="list" presStyleCnt="0">
        <dgm:presLayoutVars>
          <dgm:dir/>
          <dgm:animLvl val="lvl"/>
        </dgm:presLayoutVars>
      </dgm:prSet>
      <dgm:spPr/>
      <dgm:t>
        <a:bodyPr/>
        <a:lstStyle/>
        <a:p>
          <a:endParaRPr lang="en-US"/>
        </a:p>
      </dgm:t>
    </dgm:pt>
    <dgm:pt modelId="{FC4FAE11-9AD7-4E96-BC31-58E932002243}" type="pres">
      <dgm:prSet presAssocID="{81287ABB-46D5-4734-B21C-B6ACD6382FD8}" presName="posSpace" presStyleCnt="0"/>
      <dgm:spPr/>
    </dgm:pt>
    <dgm:pt modelId="{8D4A2322-A828-489B-9E95-393D3AEE7D0A}" type="pres">
      <dgm:prSet presAssocID="{81287ABB-46D5-4734-B21C-B6ACD6382FD8}" presName="vertFlow" presStyleCnt="0"/>
      <dgm:spPr/>
    </dgm:pt>
    <dgm:pt modelId="{FEB1ED4E-8DFE-453D-90EF-6D86DA898ABC}" type="pres">
      <dgm:prSet presAssocID="{81287ABB-46D5-4734-B21C-B6ACD6382FD8}" presName="topSpace" presStyleCnt="0"/>
      <dgm:spPr/>
    </dgm:pt>
    <dgm:pt modelId="{29E619BD-858B-416F-AB23-592DBFB8C932}" type="pres">
      <dgm:prSet presAssocID="{81287ABB-46D5-4734-B21C-B6ACD6382FD8}" presName="firstComp" presStyleCnt="0"/>
      <dgm:spPr/>
    </dgm:pt>
    <dgm:pt modelId="{B83E812D-419E-4C17-BEA8-D9C24B197D4D}" type="pres">
      <dgm:prSet presAssocID="{81287ABB-46D5-4734-B21C-B6ACD6382FD8}" presName="firstChild" presStyleLbl="bgAccFollowNode1" presStyleIdx="0" presStyleCnt="2"/>
      <dgm:spPr/>
      <dgm:t>
        <a:bodyPr/>
        <a:lstStyle/>
        <a:p>
          <a:endParaRPr lang="en-US"/>
        </a:p>
      </dgm:t>
    </dgm:pt>
    <dgm:pt modelId="{8F6858FE-3AA2-49EC-9612-ED7B0568CDD1}" type="pres">
      <dgm:prSet presAssocID="{81287ABB-46D5-4734-B21C-B6ACD6382FD8}" presName="firstChildTx" presStyleLbl="bgAccFollowNode1" presStyleIdx="0" presStyleCnt="2">
        <dgm:presLayoutVars>
          <dgm:bulletEnabled val="1"/>
        </dgm:presLayoutVars>
      </dgm:prSet>
      <dgm:spPr/>
      <dgm:t>
        <a:bodyPr/>
        <a:lstStyle/>
        <a:p>
          <a:endParaRPr lang="en-US"/>
        </a:p>
      </dgm:t>
    </dgm:pt>
    <dgm:pt modelId="{1B4AA632-A505-4649-8FCC-227ACFEDA1D2}" type="pres">
      <dgm:prSet presAssocID="{3885251F-16CD-4F68-B1C3-29A63372ADB5}" presName="comp" presStyleCnt="0"/>
      <dgm:spPr/>
    </dgm:pt>
    <dgm:pt modelId="{671766D3-7477-4703-A0AD-FF00FF6D046A}" type="pres">
      <dgm:prSet presAssocID="{3885251F-16CD-4F68-B1C3-29A63372ADB5}" presName="child" presStyleLbl="bgAccFollowNode1" presStyleIdx="1" presStyleCnt="2"/>
      <dgm:spPr/>
      <dgm:t>
        <a:bodyPr/>
        <a:lstStyle/>
        <a:p>
          <a:endParaRPr lang="en-US"/>
        </a:p>
      </dgm:t>
    </dgm:pt>
    <dgm:pt modelId="{A4FCD25A-3025-4962-899E-F248F64E6BC7}" type="pres">
      <dgm:prSet presAssocID="{3885251F-16CD-4F68-B1C3-29A63372ADB5}" presName="childTx" presStyleLbl="bgAccFollowNode1" presStyleIdx="1" presStyleCnt="2">
        <dgm:presLayoutVars>
          <dgm:bulletEnabled val="1"/>
        </dgm:presLayoutVars>
      </dgm:prSet>
      <dgm:spPr/>
      <dgm:t>
        <a:bodyPr/>
        <a:lstStyle/>
        <a:p>
          <a:endParaRPr lang="en-US"/>
        </a:p>
      </dgm:t>
    </dgm:pt>
    <dgm:pt modelId="{63374A9B-730F-48E2-9C56-DEE7F39FAD60}" type="pres">
      <dgm:prSet presAssocID="{81287ABB-46D5-4734-B21C-B6ACD6382FD8}" presName="negSpace" presStyleCnt="0"/>
      <dgm:spPr/>
    </dgm:pt>
    <dgm:pt modelId="{28CA030F-E4D8-4145-A1F9-2D4F860C04E4}" type="pres">
      <dgm:prSet presAssocID="{81287ABB-46D5-4734-B21C-B6ACD6382FD8}" presName="circle" presStyleLbl="node1" presStyleIdx="0" presStyleCnt="1"/>
      <dgm:spPr/>
      <dgm:t>
        <a:bodyPr/>
        <a:lstStyle/>
        <a:p>
          <a:endParaRPr lang="en-US"/>
        </a:p>
      </dgm:t>
    </dgm:pt>
  </dgm:ptLst>
  <dgm:cxnLst>
    <dgm:cxn modelId="{75EC8B8F-BB17-4ABA-B14D-6D80FF8E3AC2}" type="presOf" srcId="{3885251F-16CD-4F68-B1C3-29A63372ADB5}" destId="{671766D3-7477-4703-A0AD-FF00FF6D046A}" srcOrd="0" destOrd="0" presId="urn:microsoft.com/office/officeart/2005/8/layout/hList9"/>
    <dgm:cxn modelId="{F0892624-C0F0-4971-8A1A-B77496FEFAEB}" type="presOf" srcId="{81287ABB-46D5-4734-B21C-B6ACD6382FD8}" destId="{28CA030F-E4D8-4145-A1F9-2D4F860C04E4}" srcOrd="0" destOrd="0" presId="urn:microsoft.com/office/officeart/2005/8/layout/hList9"/>
    <dgm:cxn modelId="{A80EEC5B-986B-43B8-94B6-F210DBCB8707}" srcId="{81287ABB-46D5-4734-B21C-B6ACD6382FD8}" destId="{3885251F-16CD-4F68-B1C3-29A63372ADB5}" srcOrd="1" destOrd="0" parTransId="{4C26D70A-70A3-40B9-8A8F-C3F2D5C8B1AA}" sibTransId="{130387E2-0312-45CC-BB17-EF943482992C}"/>
    <dgm:cxn modelId="{A60141D7-F077-4D0A-BFF7-6D93C43F6CB9}" type="presOf" srcId="{98111415-7C26-43EE-B536-31F979F06441}" destId="{B83E812D-419E-4C17-BEA8-D9C24B197D4D}" srcOrd="0" destOrd="0" presId="urn:microsoft.com/office/officeart/2005/8/layout/hList9"/>
    <dgm:cxn modelId="{D2A9EEA1-53EB-41DC-8B92-AA08057F0914}" type="presOf" srcId="{80282D59-1F42-461E-A885-4BC940BB1123}" destId="{4E38DB27-5556-4A64-A53A-91AFC3517C25}" srcOrd="0" destOrd="0" presId="urn:microsoft.com/office/officeart/2005/8/layout/hList9"/>
    <dgm:cxn modelId="{2AA48C3C-C554-481F-89D6-1B72299712F5}" srcId="{81287ABB-46D5-4734-B21C-B6ACD6382FD8}" destId="{98111415-7C26-43EE-B536-31F979F06441}" srcOrd="0" destOrd="0" parTransId="{ACA1F090-324E-41BE-AA8F-46ACB33C31AB}" sibTransId="{531C8231-20E6-4427-A96B-2F4347CC70A1}"/>
    <dgm:cxn modelId="{C8D75ACC-592A-4B71-AD21-582F7548BD86}" type="presOf" srcId="{3885251F-16CD-4F68-B1C3-29A63372ADB5}" destId="{A4FCD25A-3025-4962-899E-F248F64E6BC7}" srcOrd="1" destOrd="0" presId="urn:microsoft.com/office/officeart/2005/8/layout/hList9"/>
    <dgm:cxn modelId="{6B73E337-FDC8-4507-9926-CF673F3C9C46}" srcId="{80282D59-1F42-461E-A885-4BC940BB1123}" destId="{81287ABB-46D5-4734-B21C-B6ACD6382FD8}" srcOrd="0" destOrd="0" parTransId="{3361E4B1-07C2-40F5-BFC0-54A4B85B6207}" sibTransId="{CF547079-BF16-49E8-8BD0-B733E6AA6C32}"/>
    <dgm:cxn modelId="{39C9154A-94D8-4C34-934B-46303E765E1E}" type="presOf" srcId="{98111415-7C26-43EE-B536-31F979F06441}" destId="{8F6858FE-3AA2-49EC-9612-ED7B0568CDD1}" srcOrd="1" destOrd="0" presId="urn:microsoft.com/office/officeart/2005/8/layout/hList9"/>
    <dgm:cxn modelId="{EB1499B6-1CEC-44F4-B3A4-869A88AA610C}" type="presParOf" srcId="{4E38DB27-5556-4A64-A53A-91AFC3517C25}" destId="{FC4FAE11-9AD7-4E96-BC31-58E932002243}" srcOrd="0" destOrd="0" presId="urn:microsoft.com/office/officeart/2005/8/layout/hList9"/>
    <dgm:cxn modelId="{AA40A02E-137E-4212-ACCF-75826A15588C}" type="presParOf" srcId="{4E38DB27-5556-4A64-A53A-91AFC3517C25}" destId="{8D4A2322-A828-489B-9E95-393D3AEE7D0A}" srcOrd="1" destOrd="0" presId="urn:microsoft.com/office/officeart/2005/8/layout/hList9"/>
    <dgm:cxn modelId="{5E9370BB-9ABF-4444-A4D5-9F786DA5756D}" type="presParOf" srcId="{8D4A2322-A828-489B-9E95-393D3AEE7D0A}" destId="{FEB1ED4E-8DFE-453D-90EF-6D86DA898ABC}" srcOrd="0" destOrd="0" presId="urn:microsoft.com/office/officeart/2005/8/layout/hList9"/>
    <dgm:cxn modelId="{418BF820-ACED-4AEF-A24E-FCA3DA280BDB}" type="presParOf" srcId="{8D4A2322-A828-489B-9E95-393D3AEE7D0A}" destId="{29E619BD-858B-416F-AB23-592DBFB8C932}" srcOrd="1" destOrd="0" presId="urn:microsoft.com/office/officeart/2005/8/layout/hList9"/>
    <dgm:cxn modelId="{9C854498-9CB2-4249-BAAE-27C632711A50}" type="presParOf" srcId="{29E619BD-858B-416F-AB23-592DBFB8C932}" destId="{B83E812D-419E-4C17-BEA8-D9C24B197D4D}" srcOrd="0" destOrd="0" presId="urn:microsoft.com/office/officeart/2005/8/layout/hList9"/>
    <dgm:cxn modelId="{AB3C4E2F-C6C2-4C1A-BEEB-709FF88109C3}" type="presParOf" srcId="{29E619BD-858B-416F-AB23-592DBFB8C932}" destId="{8F6858FE-3AA2-49EC-9612-ED7B0568CDD1}" srcOrd="1" destOrd="0" presId="urn:microsoft.com/office/officeart/2005/8/layout/hList9"/>
    <dgm:cxn modelId="{AEE27931-06B4-49CD-966F-B716813B3214}" type="presParOf" srcId="{8D4A2322-A828-489B-9E95-393D3AEE7D0A}" destId="{1B4AA632-A505-4649-8FCC-227ACFEDA1D2}" srcOrd="2" destOrd="0" presId="urn:microsoft.com/office/officeart/2005/8/layout/hList9"/>
    <dgm:cxn modelId="{E5774A33-B3C7-4DF0-8AA3-88A5F18A6202}" type="presParOf" srcId="{1B4AA632-A505-4649-8FCC-227ACFEDA1D2}" destId="{671766D3-7477-4703-A0AD-FF00FF6D046A}" srcOrd="0" destOrd="0" presId="urn:microsoft.com/office/officeart/2005/8/layout/hList9"/>
    <dgm:cxn modelId="{E5AD2274-314C-4949-9BB9-18645F57388E}" type="presParOf" srcId="{1B4AA632-A505-4649-8FCC-227ACFEDA1D2}" destId="{A4FCD25A-3025-4962-899E-F248F64E6BC7}" srcOrd="1" destOrd="0" presId="urn:microsoft.com/office/officeart/2005/8/layout/hList9"/>
    <dgm:cxn modelId="{0ACA4E2B-86BB-4DC5-8CE1-344745EED473}" type="presParOf" srcId="{4E38DB27-5556-4A64-A53A-91AFC3517C25}" destId="{63374A9B-730F-48E2-9C56-DEE7F39FAD60}" srcOrd="2" destOrd="0" presId="urn:microsoft.com/office/officeart/2005/8/layout/hList9"/>
    <dgm:cxn modelId="{09BE6260-40EF-4A89-93B5-EA647A94EF2F}" type="presParOf" srcId="{4E38DB27-5556-4A64-A53A-91AFC3517C25}" destId="{28CA030F-E4D8-4145-A1F9-2D4F860C04E4}" srcOrd="3" destOrd="0" presId="urn:microsoft.com/office/officeart/2005/8/layout/hList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5538DEBE-DCE8-4D5A-9F7A-579E7773D215}" type="doc">
      <dgm:prSet loTypeId="urn:microsoft.com/office/officeart/2011/layout/HexagonRadial" loCatId="officeonline" qsTypeId="urn:microsoft.com/office/officeart/2005/8/quickstyle/3d5" qsCatId="3D" csTypeId="urn:microsoft.com/office/officeart/2005/8/colors/accent1_2" csCatId="accent1" phldr="1"/>
      <dgm:spPr/>
      <dgm:t>
        <a:bodyPr/>
        <a:lstStyle/>
        <a:p>
          <a:endParaRPr lang="en-US"/>
        </a:p>
      </dgm:t>
    </dgm:pt>
    <dgm:pt modelId="{96A854F0-3554-40D2-B92D-663E692FED15}">
      <dgm:prSet phldrT="[Text]"/>
      <dgm:spPr>
        <a:solidFill>
          <a:srgbClr val="CC6600"/>
        </a:solidFill>
      </dgm:spPr>
      <dgm:t>
        <a:bodyPr/>
        <a:lstStyle/>
        <a:p>
          <a:r>
            <a:rPr lang="en-US" b="1" smtClean="0"/>
            <a:t>Nói thì phải</a:t>
          </a:r>
          <a:endParaRPr lang="en-US" b="1"/>
        </a:p>
      </dgm:t>
    </dgm:pt>
    <dgm:pt modelId="{5035366B-3053-41EA-BCD4-922FDEFC78B6}" type="parTrans" cxnId="{DC3338D5-D397-417D-AF16-B58F32F004DE}">
      <dgm:prSet/>
      <dgm:spPr/>
      <dgm:t>
        <a:bodyPr/>
        <a:lstStyle/>
        <a:p>
          <a:endParaRPr lang="en-US"/>
        </a:p>
      </dgm:t>
    </dgm:pt>
    <dgm:pt modelId="{4B908B1B-EFFF-46AB-A1AF-C8681A80E4ED}" type="sibTrans" cxnId="{DC3338D5-D397-417D-AF16-B58F32F004DE}">
      <dgm:prSet/>
      <dgm:spPr/>
      <dgm:t>
        <a:bodyPr/>
        <a:lstStyle/>
        <a:p>
          <a:endParaRPr lang="en-US"/>
        </a:p>
      </dgm:t>
    </dgm:pt>
    <dgm:pt modelId="{1DEA73A8-CB74-45DB-B10E-F97ACA2A2262}">
      <dgm:prSet phldrT="[Text]"/>
      <dgm:spPr>
        <a:solidFill>
          <a:schemeClr val="accent1">
            <a:lumMod val="50000"/>
          </a:schemeClr>
        </a:solidFill>
      </dgm:spPr>
      <dgm:t>
        <a:bodyPr/>
        <a:lstStyle/>
        <a:p>
          <a:r>
            <a:rPr lang="en-US" smtClean="0"/>
            <a:t>nói hết ý</a:t>
          </a:r>
          <a:endParaRPr lang="en-US"/>
        </a:p>
      </dgm:t>
    </dgm:pt>
    <dgm:pt modelId="{2F2F6DD1-C570-4C30-A785-2D3AC6C6F3CF}" type="parTrans" cxnId="{AF6F8AD4-ED81-43D4-9135-83AACDF66C33}">
      <dgm:prSet/>
      <dgm:spPr/>
      <dgm:t>
        <a:bodyPr/>
        <a:lstStyle/>
        <a:p>
          <a:endParaRPr lang="en-US"/>
        </a:p>
      </dgm:t>
    </dgm:pt>
    <dgm:pt modelId="{B6D31BD9-6B47-4F34-9342-56EF3642E720}" type="sibTrans" cxnId="{AF6F8AD4-ED81-43D4-9135-83AACDF66C33}">
      <dgm:prSet/>
      <dgm:spPr/>
      <dgm:t>
        <a:bodyPr/>
        <a:lstStyle/>
        <a:p>
          <a:endParaRPr lang="en-US"/>
        </a:p>
      </dgm:t>
    </dgm:pt>
    <dgm:pt modelId="{22E277CC-0E11-4656-A95B-AA9BA3F4F316}">
      <dgm:prSet phldrT="[Text]"/>
      <dgm:spPr>
        <a:solidFill>
          <a:srgbClr val="0070C0"/>
        </a:solidFill>
      </dgm:spPr>
      <dgm:t>
        <a:bodyPr/>
        <a:lstStyle/>
        <a:p>
          <a:r>
            <a:rPr lang="en-US" smtClean="0"/>
            <a:t>có đầu có đuôi</a:t>
          </a:r>
          <a:endParaRPr lang="en-US"/>
        </a:p>
      </dgm:t>
    </dgm:pt>
    <dgm:pt modelId="{98E6AEFD-5539-4061-BBFA-C33008DAC286}" type="parTrans" cxnId="{6A962956-D302-46D9-B7EF-FFFA0DB44299}">
      <dgm:prSet/>
      <dgm:spPr/>
      <dgm:t>
        <a:bodyPr/>
        <a:lstStyle/>
        <a:p>
          <a:endParaRPr lang="en-US"/>
        </a:p>
      </dgm:t>
    </dgm:pt>
    <dgm:pt modelId="{04AC41B6-D9C0-451B-AC80-A8D5B8AEBFEF}" type="sibTrans" cxnId="{6A962956-D302-46D9-B7EF-FFFA0DB44299}">
      <dgm:prSet/>
      <dgm:spPr/>
      <dgm:t>
        <a:bodyPr/>
        <a:lstStyle/>
        <a:p>
          <a:endParaRPr lang="en-US"/>
        </a:p>
      </dgm:t>
    </dgm:pt>
    <dgm:pt modelId="{82751BB3-D13B-4C20-95A4-AAAC7D4A6F02}">
      <dgm:prSet phldrT="[Text]"/>
      <dgm:spPr>
        <a:solidFill>
          <a:srgbClr val="00B0F0"/>
        </a:solidFill>
      </dgm:spPr>
      <dgm:t>
        <a:bodyPr/>
        <a:lstStyle/>
        <a:p>
          <a:r>
            <a:rPr lang="en-US" smtClean="0"/>
            <a:t>khúc chiết</a:t>
          </a:r>
          <a:endParaRPr lang="en-US"/>
        </a:p>
      </dgm:t>
    </dgm:pt>
    <dgm:pt modelId="{9DFA7278-7B09-498A-B681-CCB7F7FBDFA8}" type="parTrans" cxnId="{DD638191-A45B-414B-A1A3-2E0937390232}">
      <dgm:prSet/>
      <dgm:spPr/>
      <dgm:t>
        <a:bodyPr/>
        <a:lstStyle/>
        <a:p>
          <a:endParaRPr lang="en-US"/>
        </a:p>
      </dgm:t>
    </dgm:pt>
    <dgm:pt modelId="{45C25A12-A2C0-434F-B3FA-2E259DF93F9A}" type="sibTrans" cxnId="{DD638191-A45B-414B-A1A3-2E0937390232}">
      <dgm:prSet/>
      <dgm:spPr/>
      <dgm:t>
        <a:bodyPr/>
        <a:lstStyle/>
        <a:p>
          <a:endParaRPr lang="en-US"/>
        </a:p>
      </dgm:t>
    </dgm:pt>
    <dgm:pt modelId="{CF7BF768-003D-4779-8C38-809F00CCD045}">
      <dgm:prSet phldrT="[Text]"/>
      <dgm:spPr>
        <a:solidFill>
          <a:schemeClr val="accent5">
            <a:lumMod val="75000"/>
          </a:schemeClr>
        </a:solidFill>
      </dgm:spPr>
      <dgm:t>
        <a:bodyPr/>
        <a:lstStyle/>
        <a:p>
          <a:r>
            <a:rPr lang="en-US" smtClean="0"/>
            <a:t>đúng trọng tâm</a:t>
          </a:r>
          <a:endParaRPr lang="en-US"/>
        </a:p>
      </dgm:t>
    </dgm:pt>
    <dgm:pt modelId="{81481AE7-10D9-4434-A5FF-3D9C422038C3}" type="parTrans" cxnId="{FF060F60-3BBD-44A1-A371-BD84B776DD4A}">
      <dgm:prSet/>
      <dgm:spPr/>
      <dgm:t>
        <a:bodyPr/>
        <a:lstStyle/>
        <a:p>
          <a:endParaRPr lang="en-US"/>
        </a:p>
      </dgm:t>
    </dgm:pt>
    <dgm:pt modelId="{FDAF4A61-AC18-46BF-AF98-2CDA65346B99}" type="sibTrans" cxnId="{FF060F60-3BBD-44A1-A371-BD84B776DD4A}">
      <dgm:prSet/>
      <dgm:spPr/>
      <dgm:t>
        <a:bodyPr/>
        <a:lstStyle/>
        <a:p>
          <a:endParaRPr lang="en-US"/>
        </a:p>
      </dgm:t>
    </dgm:pt>
    <dgm:pt modelId="{EF4FA625-0A9F-4A23-8642-E3005F30D402}">
      <dgm:prSet phldrT="[Text]"/>
      <dgm:spPr>
        <a:solidFill>
          <a:srgbClr val="00B050"/>
        </a:solidFill>
      </dgm:spPr>
      <dgm:t>
        <a:bodyPr/>
        <a:lstStyle/>
        <a:p>
          <a:r>
            <a:rPr lang="en-US" smtClean="0"/>
            <a:t>giọng nói ôn hòa</a:t>
          </a:r>
          <a:endParaRPr lang="en-US"/>
        </a:p>
      </dgm:t>
    </dgm:pt>
    <dgm:pt modelId="{F9D9FB30-D762-4A76-BE95-3A007AD34E9F}" type="parTrans" cxnId="{4D3C598E-9C88-4B0C-8B5C-BF36AAC0C619}">
      <dgm:prSet/>
      <dgm:spPr/>
      <dgm:t>
        <a:bodyPr/>
        <a:lstStyle/>
        <a:p>
          <a:endParaRPr lang="en-US"/>
        </a:p>
      </dgm:t>
    </dgm:pt>
    <dgm:pt modelId="{B8B5B14C-365C-40D9-A8D6-27D1FE08AE10}" type="sibTrans" cxnId="{4D3C598E-9C88-4B0C-8B5C-BF36AAC0C619}">
      <dgm:prSet/>
      <dgm:spPr/>
      <dgm:t>
        <a:bodyPr/>
        <a:lstStyle/>
        <a:p>
          <a:endParaRPr lang="en-US"/>
        </a:p>
      </dgm:t>
    </dgm:pt>
    <dgm:pt modelId="{A00479B5-BB5E-42D8-A62A-E747F62CED39}">
      <dgm:prSet phldrT="[Text]"/>
      <dgm:spPr>
        <a:solidFill>
          <a:schemeClr val="accent5">
            <a:lumMod val="90000"/>
          </a:schemeClr>
        </a:solidFill>
      </dgm:spPr>
      <dgm:t>
        <a:bodyPr/>
        <a:lstStyle/>
        <a:p>
          <a:r>
            <a:rPr lang="en-US" smtClean="0"/>
            <a:t>êm dịu</a:t>
          </a:r>
          <a:endParaRPr lang="en-US"/>
        </a:p>
      </dgm:t>
    </dgm:pt>
    <dgm:pt modelId="{DE6FBEBC-A8DE-4AC8-AA4B-F8CFA6F75492}" type="parTrans" cxnId="{EAC9E4B5-2EFA-4B63-B20C-4027C5BE6624}">
      <dgm:prSet/>
      <dgm:spPr/>
      <dgm:t>
        <a:bodyPr/>
        <a:lstStyle/>
        <a:p>
          <a:endParaRPr lang="en-US"/>
        </a:p>
      </dgm:t>
    </dgm:pt>
    <dgm:pt modelId="{49ACB4D4-25F0-491F-AA17-544E7FF9FAA8}" type="sibTrans" cxnId="{EAC9E4B5-2EFA-4B63-B20C-4027C5BE6624}">
      <dgm:prSet/>
      <dgm:spPr/>
      <dgm:t>
        <a:bodyPr/>
        <a:lstStyle/>
        <a:p>
          <a:endParaRPr lang="en-US"/>
        </a:p>
      </dgm:t>
    </dgm:pt>
    <dgm:pt modelId="{69708FDB-6C14-411B-882D-E849E801815B}">
      <dgm:prSet phldrT="[Text]"/>
      <dgm:spPr>
        <a:solidFill>
          <a:srgbClr val="002060"/>
        </a:solidFill>
      </dgm:spPr>
      <dgm:t>
        <a:bodyPr/>
        <a:lstStyle/>
        <a:p>
          <a:endParaRPr lang="en-US"/>
        </a:p>
      </dgm:t>
    </dgm:pt>
    <dgm:pt modelId="{503C9E5C-3F8E-45C3-8E57-83A4B02B6A7B}" type="parTrans" cxnId="{6D86A626-BA6C-4D47-9698-A101416903FF}">
      <dgm:prSet/>
      <dgm:spPr/>
      <dgm:t>
        <a:bodyPr/>
        <a:lstStyle/>
        <a:p>
          <a:endParaRPr lang="en-US"/>
        </a:p>
      </dgm:t>
    </dgm:pt>
    <dgm:pt modelId="{26392E99-0FCB-4D02-87D8-EFEC131F0D22}" type="sibTrans" cxnId="{6D86A626-BA6C-4D47-9698-A101416903FF}">
      <dgm:prSet/>
      <dgm:spPr/>
      <dgm:t>
        <a:bodyPr/>
        <a:lstStyle/>
        <a:p>
          <a:endParaRPr lang="en-US"/>
        </a:p>
      </dgm:t>
    </dgm:pt>
    <dgm:pt modelId="{5BA0232D-2487-464A-B1D2-56F1B30CB75A}">
      <dgm:prSet phldrT="[Text]"/>
      <dgm:spPr>
        <a:solidFill>
          <a:srgbClr val="002060"/>
        </a:solidFill>
      </dgm:spPr>
      <dgm:t>
        <a:bodyPr/>
        <a:lstStyle/>
        <a:p>
          <a:endParaRPr lang="en-US"/>
        </a:p>
      </dgm:t>
    </dgm:pt>
    <dgm:pt modelId="{721DAFFC-F7C0-496B-B8E2-64ABBD769C01}" type="parTrans" cxnId="{8F9D6B3A-4713-4096-B0B8-0D147448DDE8}">
      <dgm:prSet/>
      <dgm:spPr/>
      <dgm:t>
        <a:bodyPr/>
        <a:lstStyle/>
        <a:p>
          <a:endParaRPr lang="en-US"/>
        </a:p>
      </dgm:t>
    </dgm:pt>
    <dgm:pt modelId="{36602489-C545-4384-A210-CA91F4673EC4}" type="sibTrans" cxnId="{8F9D6B3A-4713-4096-B0B8-0D147448DDE8}">
      <dgm:prSet/>
      <dgm:spPr/>
      <dgm:t>
        <a:bodyPr/>
        <a:lstStyle/>
        <a:p>
          <a:endParaRPr lang="en-US"/>
        </a:p>
      </dgm:t>
    </dgm:pt>
    <dgm:pt modelId="{28F05965-5787-4D5E-AE5C-363F85C20C71}" type="pres">
      <dgm:prSet presAssocID="{5538DEBE-DCE8-4D5A-9F7A-579E7773D215}" presName="Name0" presStyleCnt="0">
        <dgm:presLayoutVars>
          <dgm:chMax val="1"/>
          <dgm:chPref val="1"/>
          <dgm:dir/>
          <dgm:animOne val="branch"/>
          <dgm:animLvl val="lvl"/>
        </dgm:presLayoutVars>
      </dgm:prSet>
      <dgm:spPr/>
      <dgm:t>
        <a:bodyPr/>
        <a:lstStyle/>
        <a:p>
          <a:endParaRPr lang="en-US"/>
        </a:p>
      </dgm:t>
    </dgm:pt>
    <dgm:pt modelId="{8F826D19-6CCE-45FA-8321-2942049D0FDB}" type="pres">
      <dgm:prSet presAssocID="{96A854F0-3554-40D2-B92D-663E692FED15}" presName="Parent" presStyleLbl="node0" presStyleIdx="0" presStyleCnt="1">
        <dgm:presLayoutVars>
          <dgm:chMax val="6"/>
          <dgm:chPref val="6"/>
        </dgm:presLayoutVars>
      </dgm:prSet>
      <dgm:spPr/>
      <dgm:t>
        <a:bodyPr/>
        <a:lstStyle/>
        <a:p>
          <a:endParaRPr lang="en-US"/>
        </a:p>
      </dgm:t>
    </dgm:pt>
    <dgm:pt modelId="{79F6F80B-2049-4FB0-A984-30CA6953150A}" type="pres">
      <dgm:prSet presAssocID="{1DEA73A8-CB74-45DB-B10E-F97ACA2A2262}" presName="Accent1" presStyleCnt="0"/>
      <dgm:spPr/>
    </dgm:pt>
    <dgm:pt modelId="{6159426B-AC19-4240-B4D6-29C06230404F}" type="pres">
      <dgm:prSet presAssocID="{1DEA73A8-CB74-45DB-B10E-F97ACA2A2262}" presName="Accent" presStyleLbl="bgShp" presStyleIdx="0" presStyleCnt="6"/>
      <dgm:spPr/>
    </dgm:pt>
    <dgm:pt modelId="{42426DC9-D546-450C-B3EE-4F8E2661454F}" type="pres">
      <dgm:prSet presAssocID="{1DEA73A8-CB74-45DB-B10E-F97ACA2A2262}" presName="Child1" presStyleLbl="node1" presStyleIdx="0" presStyleCnt="6">
        <dgm:presLayoutVars>
          <dgm:chMax val="0"/>
          <dgm:chPref val="0"/>
          <dgm:bulletEnabled val="1"/>
        </dgm:presLayoutVars>
      </dgm:prSet>
      <dgm:spPr/>
      <dgm:t>
        <a:bodyPr/>
        <a:lstStyle/>
        <a:p>
          <a:endParaRPr lang="en-US"/>
        </a:p>
      </dgm:t>
    </dgm:pt>
    <dgm:pt modelId="{B56BB05C-E724-4525-95EA-55F45D4EB673}" type="pres">
      <dgm:prSet presAssocID="{22E277CC-0E11-4656-A95B-AA9BA3F4F316}" presName="Accent2" presStyleCnt="0"/>
      <dgm:spPr/>
    </dgm:pt>
    <dgm:pt modelId="{B944B4B1-C502-40D1-879F-A47413B738E2}" type="pres">
      <dgm:prSet presAssocID="{22E277CC-0E11-4656-A95B-AA9BA3F4F316}" presName="Accent" presStyleLbl="bgShp" presStyleIdx="1" presStyleCnt="6"/>
      <dgm:spPr/>
    </dgm:pt>
    <dgm:pt modelId="{AF726503-497E-4DF2-BD8B-35B1DFB16B1F}" type="pres">
      <dgm:prSet presAssocID="{22E277CC-0E11-4656-A95B-AA9BA3F4F316}" presName="Child2" presStyleLbl="node1" presStyleIdx="1" presStyleCnt="6">
        <dgm:presLayoutVars>
          <dgm:chMax val="0"/>
          <dgm:chPref val="0"/>
          <dgm:bulletEnabled val="1"/>
        </dgm:presLayoutVars>
      </dgm:prSet>
      <dgm:spPr/>
      <dgm:t>
        <a:bodyPr/>
        <a:lstStyle/>
        <a:p>
          <a:endParaRPr lang="en-US"/>
        </a:p>
      </dgm:t>
    </dgm:pt>
    <dgm:pt modelId="{DF06BA03-CBDA-4F0C-9E67-41576E9995A8}" type="pres">
      <dgm:prSet presAssocID="{82751BB3-D13B-4C20-95A4-AAAC7D4A6F02}" presName="Accent3" presStyleCnt="0"/>
      <dgm:spPr/>
    </dgm:pt>
    <dgm:pt modelId="{2D9CFA92-1C9D-478D-A84C-9B21ED57A4B6}" type="pres">
      <dgm:prSet presAssocID="{82751BB3-D13B-4C20-95A4-AAAC7D4A6F02}" presName="Accent" presStyleLbl="bgShp" presStyleIdx="2" presStyleCnt="6"/>
      <dgm:spPr/>
    </dgm:pt>
    <dgm:pt modelId="{BA0A2391-A86F-42A0-BE66-B1FA511CE680}" type="pres">
      <dgm:prSet presAssocID="{82751BB3-D13B-4C20-95A4-AAAC7D4A6F02}" presName="Child3" presStyleLbl="node1" presStyleIdx="2" presStyleCnt="6">
        <dgm:presLayoutVars>
          <dgm:chMax val="0"/>
          <dgm:chPref val="0"/>
          <dgm:bulletEnabled val="1"/>
        </dgm:presLayoutVars>
      </dgm:prSet>
      <dgm:spPr/>
      <dgm:t>
        <a:bodyPr/>
        <a:lstStyle/>
        <a:p>
          <a:endParaRPr lang="en-US"/>
        </a:p>
      </dgm:t>
    </dgm:pt>
    <dgm:pt modelId="{C3291781-1C0B-4EFF-BC2C-890835DB0961}" type="pres">
      <dgm:prSet presAssocID="{CF7BF768-003D-4779-8C38-809F00CCD045}" presName="Accent4" presStyleCnt="0"/>
      <dgm:spPr/>
    </dgm:pt>
    <dgm:pt modelId="{9784ABBD-F83E-4E31-BF53-34E85C2FD73F}" type="pres">
      <dgm:prSet presAssocID="{CF7BF768-003D-4779-8C38-809F00CCD045}" presName="Accent" presStyleLbl="bgShp" presStyleIdx="3" presStyleCnt="6"/>
      <dgm:spPr/>
    </dgm:pt>
    <dgm:pt modelId="{86D0E578-D6C4-44DA-94E0-D90AFE6F07E7}" type="pres">
      <dgm:prSet presAssocID="{CF7BF768-003D-4779-8C38-809F00CCD045}" presName="Child4" presStyleLbl="node1" presStyleIdx="3" presStyleCnt="6">
        <dgm:presLayoutVars>
          <dgm:chMax val="0"/>
          <dgm:chPref val="0"/>
          <dgm:bulletEnabled val="1"/>
        </dgm:presLayoutVars>
      </dgm:prSet>
      <dgm:spPr/>
      <dgm:t>
        <a:bodyPr/>
        <a:lstStyle/>
        <a:p>
          <a:endParaRPr lang="en-US"/>
        </a:p>
      </dgm:t>
    </dgm:pt>
    <dgm:pt modelId="{70DDA9C3-7D74-4A76-8C7B-A009C28D99F8}" type="pres">
      <dgm:prSet presAssocID="{EF4FA625-0A9F-4A23-8642-E3005F30D402}" presName="Accent5" presStyleCnt="0"/>
      <dgm:spPr/>
    </dgm:pt>
    <dgm:pt modelId="{2F32084B-973B-4E7A-9B7F-7D52C1D90172}" type="pres">
      <dgm:prSet presAssocID="{EF4FA625-0A9F-4A23-8642-E3005F30D402}" presName="Accent" presStyleLbl="bgShp" presStyleIdx="4" presStyleCnt="6"/>
      <dgm:spPr/>
    </dgm:pt>
    <dgm:pt modelId="{B841D8E7-BA85-4998-B5DE-5C3B9BEF804E}" type="pres">
      <dgm:prSet presAssocID="{EF4FA625-0A9F-4A23-8642-E3005F30D402}" presName="Child5" presStyleLbl="node1" presStyleIdx="4" presStyleCnt="6">
        <dgm:presLayoutVars>
          <dgm:chMax val="0"/>
          <dgm:chPref val="0"/>
          <dgm:bulletEnabled val="1"/>
        </dgm:presLayoutVars>
      </dgm:prSet>
      <dgm:spPr/>
      <dgm:t>
        <a:bodyPr/>
        <a:lstStyle/>
        <a:p>
          <a:endParaRPr lang="en-US"/>
        </a:p>
      </dgm:t>
    </dgm:pt>
    <dgm:pt modelId="{CFA5CE53-8B42-47B9-8E7F-6C08AE6A3B9B}" type="pres">
      <dgm:prSet presAssocID="{A00479B5-BB5E-42D8-A62A-E747F62CED39}" presName="Accent6" presStyleCnt="0"/>
      <dgm:spPr/>
    </dgm:pt>
    <dgm:pt modelId="{DF79775F-1E8E-4D1E-8D30-5863586294CE}" type="pres">
      <dgm:prSet presAssocID="{A00479B5-BB5E-42D8-A62A-E747F62CED39}" presName="Accent" presStyleLbl="bgShp" presStyleIdx="5" presStyleCnt="6"/>
      <dgm:spPr/>
    </dgm:pt>
    <dgm:pt modelId="{3D531FAD-8059-4EC4-9772-B359A1F49101}" type="pres">
      <dgm:prSet presAssocID="{A00479B5-BB5E-42D8-A62A-E747F62CED39}" presName="Child6" presStyleLbl="node1" presStyleIdx="5" presStyleCnt="6">
        <dgm:presLayoutVars>
          <dgm:chMax val="0"/>
          <dgm:chPref val="0"/>
          <dgm:bulletEnabled val="1"/>
        </dgm:presLayoutVars>
      </dgm:prSet>
      <dgm:spPr/>
      <dgm:t>
        <a:bodyPr/>
        <a:lstStyle/>
        <a:p>
          <a:endParaRPr lang="en-US"/>
        </a:p>
      </dgm:t>
    </dgm:pt>
  </dgm:ptLst>
  <dgm:cxnLst>
    <dgm:cxn modelId="{DC3338D5-D397-417D-AF16-B58F32F004DE}" srcId="{5538DEBE-DCE8-4D5A-9F7A-579E7773D215}" destId="{96A854F0-3554-40D2-B92D-663E692FED15}" srcOrd="0" destOrd="0" parTransId="{5035366B-3053-41EA-BCD4-922FDEFC78B6}" sibTransId="{4B908B1B-EFFF-46AB-A1AF-C8681A80E4ED}"/>
    <dgm:cxn modelId="{F5F112DE-2B2F-41C0-8CE8-1E0F93DAB66B}" type="presOf" srcId="{82751BB3-D13B-4C20-95A4-AAAC7D4A6F02}" destId="{BA0A2391-A86F-42A0-BE66-B1FA511CE680}" srcOrd="0" destOrd="0" presId="urn:microsoft.com/office/officeart/2011/layout/HexagonRadial"/>
    <dgm:cxn modelId="{37D4DF03-3330-4E24-9B75-8B472E8EB776}" type="presOf" srcId="{5538DEBE-DCE8-4D5A-9F7A-579E7773D215}" destId="{28F05965-5787-4D5E-AE5C-363F85C20C71}" srcOrd="0" destOrd="0" presId="urn:microsoft.com/office/officeart/2011/layout/HexagonRadial"/>
    <dgm:cxn modelId="{ADC95D82-642C-45EC-A227-ACF5A2D8758F}" type="presOf" srcId="{1DEA73A8-CB74-45DB-B10E-F97ACA2A2262}" destId="{42426DC9-D546-450C-B3EE-4F8E2661454F}" srcOrd="0" destOrd="0" presId="urn:microsoft.com/office/officeart/2011/layout/HexagonRadial"/>
    <dgm:cxn modelId="{50A95A43-0847-4E05-8A48-23617845C4ED}" type="presOf" srcId="{22E277CC-0E11-4656-A95B-AA9BA3F4F316}" destId="{AF726503-497E-4DF2-BD8B-35B1DFB16B1F}" srcOrd="0" destOrd="0" presId="urn:microsoft.com/office/officeart/2011/layout/HexagonRadial"/>
    <dgm:cxn modelId="{AF6F8AD4-ED81-43D4-9135-83AACDF66C33}" srcId="{96A854F0-3554-40D2-B92D-663E692FED15}" destId="{1DEA73A8-CB74-45DB-B10E-F97ACA2A2262}" srcOrd="0" destOrd="0" parTransId="{2F2F6DD1-C570-4C30-A785-2D3AC6C6F3CF}" sibTransId="{B6D31BD9-6B47-4F34-9342-56EF3642E720}"/>
    <dgm:cxn modelId="{6A962956-D302-46D9-B7EF-FFFA0DB44299}" srcId="{96A854F0-3554-40D2-B92D-663E692FED15}" destId="{22E277CC-0E11-4656-A95B-AA9BA3F4F316}" srcOrd="1" destOrd="0" parTransId="{98E6AEFD-5539-4061-BBFA-C33008DAC286}" sibTransId="{04AC41B6-D9C0-451B-AC80-A8D5B8AEBFEF}"/>
    <dgm:cxn modelId="{6D86A626-BA6C-4D47-9698-A101416903FF}" srcId="{96A854F0-3554-40D2-B92D-663E692FED15}" destId="{69708FDB-6C14-411B-882D-E849E801815B}" srcOrd="6" destOrd="0" parTransId="{503C9E5C-3F8E-45C3-8E57-83A4B02B6A7B}" sibTransId="{26392E99-0FCB-4D02-87D8-EFEC131F0D22}"/>
    <dgm:cxn modelId="{8F9D6B3A-4713-4096-B0B8-0D147448DDE8}" srcId="{96A854F0-3554-40D2-B92D-663E692FED15}" destId="{5BA0232D-2487-464A-B1D2-56F1B30CB75A}" srcOrd="7" destOrd="0" parTransId="{721DAFFC-F7C0-496B-B8E2-64ABBD769C01}" sibTransId="{36602489-C545-4384-A210-CA91F4673EC4}"/>
    <dgm:cxn modelId="{4D3C598E-9C88-4B0C-8B5C-BF36AAC0C619}" srcId="{96A854F0-3554-40D2-B92D-663E692FED15}" destId="{EF4FA625-0A9F-4A23-8642-E3005F30D402}" srcOrd="4" destOrd="0" parTransId="{F9D9FB30-D762-4A76-BE95-3A007AD34E9F}" sibTransId="{B8B5B14C-365C-40D9-A8D6-27D1FE08AE10}"/>
    <dgm:cxn modelId="{DD638191-A45B-414B-A1A3-2E0937390232}" srcId="{96A854F0-3554-40D2-B92D-663E692FED15}" destId="{82751BB3-D13B-4C20-95A4-AAAC7D4A6F02}" srcOrd="2" destOrd="0" parTransId="{9DFA7278-7B09-498A-B681-CCB7F7FBDFA8}" sibTransId="{45C25A12-A2C0-434F-B3FA-2E259DF93F9A}"/>
    <dgm:cxn modelId="{83CD3A40-BC33-4550-91AA-8945A98250B9}" type="presOf" srcId="{A00479B5-BB5E-42D8-A62A-E747F62CED39}" destId="{3D531FAD-8059-4EC4-9772-B359A1F49101}" srcOrd="0" destOrd="0" presId="urn:microsoft.com/office/officeart/2011/layout/HexagonRadial"/>
    <dgm:cxn modelId="{FF060F60-3BBD-44A1-A371-BD84B776DD4A}" srcId="{96A854F0-3554-40D2-B92D-663E692FED15}" destId="{CF7BF768-003D-4779-8C38-809F00CCD045}" srcOrd="3" destOrd="0" parTransId="{81481AE7-10D9-4434-A5FF-3D9C422038C3}" sibTransId="{FDAF4A61-AC18-46BF-AF98-2CDA65346B99}"/>
    <dgm:cxn modelId="{EAC9E4B5-2EFA-4B63-B20C-4027C5BE6624}" srcId="{96A854F0-3554-40D2-B92D-663E692FED15}" destId="{A00479B5-BB5E-42D8-A62A-E747F62CED39}" srcOrd="5" destOrd="0" parTransId="{DE6FBEBC-A8DE-4AC8-AA4B-F8CFA6F75492}" sibTransId="{49ACB4D4-25F0-491F-AA17-544E7FF9FAA8}"/>
    <dgm:cxn modelId="{81E84740-CD3B-40E3-8E27-E903DD8A297A}" type="presOf" srcId="{CF7BF768-003D-4779-8C38-809F00CCD045}" destId="{86D0E578-D6C4-44DA-94E0-D90AFE6F07E7}" srcOrd="0" destOrd="0" presId="urn:microsoft.com/office/officeart/2011/layout/HexagonRadial"/>
    <dgm:cxn modelId="{A544F396-75C3-47B6-933C-E0386A27C251}" type="presOf" srcId="{96A854F0-3554-40D2-B92D-663E692FED15}" destId="{8F826D19-6CCE-45FA-8321-2942049D0FDB}" srcOrd="0" destOrd="0" presId="urn:microsoft.com/office/officeart/2011/layout/HexagonRadial"/>
    <dgm:cxn modelId="{9542DB1A-0C09-4D09-962A-275436458312}" type="presOf" srcId="{EF4FA625-0A9F-4A23-8642-E3005F30D402}" destId="{B841D8E7-BA85-4998-B5DE-5C3B9BEF804E}" srcOrd="0" destOrd="0" presId="urn:microsoft.com/office/officeart/2011/layout/HexagonRadial"/>
    <dgm:cxn modelId="{79551C7B-1D19-4A8C-BB55-40229D7EDFEE}" type="presParOf" srcId="{28F05965-5787-4D5E-AE5C-363F85C20C71}" destId="{8F826D19-6CCE-45FA-8321-2942049D0FDB}" srcOrd="0" destOrd="0" presId="urn:microsoft.com/office/officeart/2011/layout/HexagonRadial"/>
    <dgm:cxn modelId="{10521194-B881-4316-8183-F575A2D975E7}" type="presParOf" srcId="{28F05965-5787-4D5E-AE5C-363F85C20C71}" destId="{79F6F80B-2049-4FB0-A984-30CA6953150A}" srcOrd="1" destOrd="0" presId="urn:microsoft.com/office/officeart/2011/layout/HexagonRadial"/>
    <dgm:cxn modelId="{FC9EC2B4-43E1-4497-A54D-90C03CC079C2}" type="presParOf" srcId="{79F6F80B-2049-4FB0-A984-30CA6953150A}" destId="{6159426B-AC19-4240-B4D6-29C06230404F}" srcOrd="0" destOrd="0" presId="urn:microsoft.com/office/officeart/2011/layout/HexagonRadial"/>
    <dgm:cxn modelId="{9A367529-7DCF-4D9C-8960-7A3D02945BE2}" type="presParOf" srcId="{28F05965-5787-4D5E-AE5C-363F85C20C71}" destId="{42426DC9-D546-450C-B3EE-4F8E2661454F}" srcOrd="2" destOrd="0" presId="urn:microsoft.com/office/officeart/2011/layout/HexagonRadial"/>
    <dgm:cxn modelId="{BBCBF0FC-C0EB-42DF-B9BC-1A331A6E9325}" type="presParOf" srcId="{28F05965-5787-4D5E-AE5C-363F85C20C71}" destId="{B56BB05C-E724-4525-95EA-55F45D4EB673}" srcOrd="3" destOrd="0" presId="urn:microsoft.com/office/officeart/2011/layout/HexagonRadial"/>
    <dgm:cxn modelId="{B310C70A-4B16-4DCF-98C3-CD09193497D6}" type="presParOf" srcId="{B56BB05C-E724-4525-95EA-55F45D4EB673}" destId="{B944B4B1-C502-40D1-879F-A47413B738E2}" srcOrd="0" destOrd="0" presId="urn:microsoft.com/office/officeart/2011/layout/HexagonRadial"/>
    <dgm:cxn modelId="{23439506-2BD4-4A3F-85CE-1CE4234FCBF8}" type="presParOf" srcId="{28F05965-5787-4D5E-AE5C-363F85C20C71}" destId="{AF726503-497E-4DF2-BD8B-35B1DFB16B1F}" srcOrd="4" destOrd="0" presId="urn:microsoft.com/office/officeart/2011/layout/HexagonRadial"/>
    <dgm:cxn modelId="{3E2EE21E-662B-4385-AA63-6210134B8DE6}" type="presParOf" srcId="{28F05965-5787-4D5E-AE5C-363F85C20C71}" destId="{DF06BA03-CBDA-4F0C-9E67-41576E9995A8}" srcOrd="5" destOrd="0" presId="urn:microsoft.com/office/officeart/2011/layout/HexagonRadial"/>
    <dgm:cxn modelId="{29B4D6A7-867E-4B9F-9771-F910B241A39A}" type="presParOf" srcId="{DF06BA03-CBDA-4F0C-9E67-41576E9995A8}" destId="{2D9CFA92-1C9D-478D-A84C-9B21ED57A4B6}" srcOrd="0" destOrd="0" presId="urn:microsoft.com/office/officeart/2011/layout/HexagonRadial"/>
    <dgm:cxn modelId="{C434A16A-9080-4B95-9EA5-718B9CBA508E}" type="presParOf" srcId="{28F05965-5787-4D5E-AE5C-363F85C20C71}" destId="{BA0A2391-A86F-42A0-BE66-B1FA511CE680}" srcOrd="6" destOrd="0" presId="urn:microsoft.com/office/officeart/2011/layout/HexagonRadial"/>
    <dgm:cxn modelId="{3EE65595-3E99-46AA-A6EC-918E2079C791}" type="presParOf" srcId="{28F05965-5787-4D5E-AE5C-363F85C20C71}" destId="{C3291781-1C0B-4EFF-BC2C-890835DB0961}" srcOrd="7" destOrd="0" presId="urn:microsoft.com/office/officeart/2011/layout/HexagonRadial"/>
    <dgm:cxn modelId="{A9602B78-C644-4EF9-963E-4606A939A199}" type="presParOf" srcId="{C3291781-1C0B-4EFF-BC2C-890835DB0961}" destId="{9784ABBD-F83E-4E31-BF53-34E85C2FD73F}" srcOrd="0" destOrd="0" presId="urn:microsoft.com/office/officeart/2011/layout/HexagonRadial"/>
    <dgm:cxn modelId="{3010D026-FB6C-48E9-B42F-7E923F474DDB}" type="presParOf" srcId="{28F05965-5787-4D5E-AE5C-363F85C20C71}" destId="{86D0E578-D6C4-44DA-94E0-D90AFE6F07E7}" srcOrd="8" destOrd="0" presId="urn:microsoft.com/office/officeart/2011/layout/HexagonRadial"/>
    <dgm:cxn modelId="{31998AA8-ED9D-4C51-85D2-ED23CFE683BE}" type="presParOf" srcId="{28F05965-5787-4D5E-AE5C-363F85C20C71}" destId="{70DDA9C3-7D74-4A76-8C7B-A009C28D99F8}" srcOrd="9" destOrd="0" presId="urn:microsoft.com/office/officeart/2011/layout/HexagonRadial"/>
    <dgm:cxn modelId="{44C1E628-F3D9-4BF5-B427-9F74C5813966}" type="presParOf" srcId="{70DDA9C3-7D74-4A76-8C7B-A009C28D99F8}" destId="{2F32084B-973B-4E7A-9B7F-7D52C1D90172}" srcOrd="0" destOrd="0" presId="urn:microsoft.com/office/officeart/2011/layout/HexagonRadial"/>
    <dgm:cxn modelId="{15936020-B517-436E-9473-150CE4466953}" type="presParOf" srcId="{28F05965-5787-4D5E-AE5C-363F85C20C71}" destId="{B841D8E7-BA85-4998-B5DE-5C3B9BEF804E}" srcOrd="10" destOrd="0" presId="urn:microsoft.com/office/officeart/2011/layout/HexagonRadial"/>
    <dgm:cxn modelId="{407002E0-E8F3-44CA-A225-0CA860B2F57A}" type="presParOf" srcId="{28F05965-5787-4D5E-AE5C-363F85C20C71}" destId="{CFA5CE53-8B42-47B9-8E7F-6C08AE6A3B9B}" srcOrd="11" destOrd="0" presId="urn:microsoft.com/office/officeart/2011/layout/HexagonRadial"/>
    <dgm:cxn modelId="{FE97A36F-4503-446D-97E9-75DD8B44883D}" type="presParOf" srcId="{CFA5CE53-8B42-47B9-8E7F-6C08AE6A3B9B}" destId="{DF79775F-1E8E-4D1E-8D30-5863586294CE}" srcOrd="0" destOrd="0" presId="urn:microsoft.com/office/officeart/2011/layout/HexagonRadial"/>
    <dgm:cxn modelId="{C94FAB88-7C72-40D4-804E-3E92E99B8BC1}" type="presParOf" srcId="{28F05965-5787-4D5E-AE5C-363F85C20C71}" destId="{3D531FAD-8059-4EC4-9772-B359A1F49101}" srcOrd="12" destOrd="0" presId="urn:microsoft.com/office/officeart/2011/layout/HexagonRadial"/>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B00B085F-65F3-4117-A41F-63E5D09207F1}"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F05DE766-3AAF-470B-8F30-DF18AF1AA6C8}">
      <dgm:prSet phldrT="[Text]"/>
      <dgm:spPr>
        <a:solidFill>
          <a:schemeClr val="accent1">
            <a:lumMod val="75000"/>
          </a:schemeClr>
        </a:solidFill>
      </dgm:spPr>
      <dgm:t>
        <a:bodyPr/>
        <a:lstStyle/>
        <a:p>
          <a:r>
            <a:rPr lang="en-US" smtClean="0"/>
            <a:t>Mỗi người đều xuất phát từ kinh nghiệm riêng, nhu cầu, lợi ích riêng của mình</a:t>
          </a:r>
          <a:endParaRPr lang="en-US"/>
        </a:p>
      </dgm:t>
    </dgm:pt>
    <dgm:pt modelId="{1636E252-673C-4F3D-9C20-A5AA5C3777DE}" type="parTrans" cxnId="{334026F5-3B46-49CD-ADD5-61B77389429D}">
      <dgm:prSet/>
      <dgm:spPr/>
      <dgm:t>
        <a:bodyPr/>
        <a:lstStyle/>
        <a:p>
          <a:endParaRPr lang="en-US"/>
        </a:p>
      </dgm:t>
    </dgm:pt>
    <dgm:pt modelId="{206C401F-F43E-472F-89B6-345488ECB19F}" type="sibTrans" cxnId="{334026F5-3B46-49CD-ADD5-61B77389429D}">
      <dgm:prSet/>
      <dgm:spPr/>
      <dgm:t>
        <a:bodyPr/>
        <a:lstStyle/>
        <a:p>
          <a:endParaRPr lang="en-US"/>
        </a:p>
      </dgm:t>
    </dgm:pt>
    <dgm:pt modelId="{D0D0467B-2667-4855-8792-FE1BF124F0A8}">
      <dgm:prSet phldrT="[Text]"/>
      <dgm:spPr>
        <a:solidFill>
          <a:srgbClr val="00B050"/>
        </a:solidFill>
      </dgm:spPr>
      <dgm:t>
        <a:bodyPr/>
        <a:lstStyle/>
        <a:p>
          <a:r>
            <a:rPr lang="en-US" smtClean="0"/>
            <a:t>Từ đó </a:t>
          </a:r>
          <a:r>
            <a:rPr lang="en-US" smtClean="0"/>
            <a:t>hình thành lập luận riêng</a:t>
          </a:r>
          <a:endParaRPr lang="en-US"/>
        </a:p>
      </dgm:t>
    </dgm:pt>
    <dgm:pt modelId="{FC031A51-EC9F-4615-95E1-78CFB3C5BC87}" type="parTrans" cxnId="{F3ACA731-BE5E-4C7D-B70B-98C49BB8CFED}">
      <dgm:prSet/>
      <dgm:spPr/>
      <dgm:t>
        <a:bodyPr/>
        <a:lstStyle/>
        <a:p>
          <a:endParaRPr lang="en-US"/>
        </a:p>
      </dgm:t>
    </dgm:pt>
    <dgm:pt modelId="{B176A9F2-A23A-41E1-A5D8-B0F029089E14}" type="sibTrans" cxnId="{F3ACA731-BE5E-4C7D-B70B-98C49BB8CFED}">
      <dgm:prSet/>
      <dgm:spPr/>
      <dgm:t>
        <a:bodyPr/>
        <a:lstStyle/>
        <a:p>
          <a:endParaRPr lang="en-US"/>
        </a:p>
      </dgm:t>
    </dgm:pt>
    <dgm:pt modelId="{91466030-B902-4B81-AC50-A9ABDD68075A}">
      <dgm:prSet phldrT="[Text]"/>
      <dgm:spPr>
        <a:solidFill>
          <a:srgbClr val="00B0F0"/>
        </a:solidFill>
      </dgm:spPr>
      <dgm:t>
        <a:bodyPr/>
        <a:lstStyle/>
        <a:p>
          <a:r>
            <a:rPr lang="en-US" smtClean="0"/>
            <a:t>Cùng nhau bàn bạc để thấy rõ lợi hại, đúng sai, từ đó có thể nhân nhượng để đi đến thống nhất</a:t>
          </a:r>
          <a:endParaRPr lang="en-US"/>
        </a:p>
      </dgm:t>
    </dgm:pt>
    <dgm:pt modelId="{ED05AF7C-DDBA-40B0-A359-A7E3940965A3}" type="parTrans" cxnId="{95AA83A7-F84C-4461-B1C0-C7A1262A93B0}">
      <dgm:prSet/>
      <dgm:spPr/>
      <dgm:t>
        <a:bodyPr/>
        <a:lstStyle/>
        <a:p>
          <a:endParaRPr lang="en-US"/>
        </a:p>
      </dgm:t>
    </dgm:pt>
    <dgm:pt modelId="{CF88781E-AF04-42F4-BDED-E0AA6E90AB86}" type="sibTrans" cxnId="{95AA83A7-F84C-4461-B1C0-C7A1262A93B0}">
      <dgm:prSet/>
      <dgm:spPr/>
      <dgm:t>
        <a:bodyPr/>
        <a:lstStyle/>
        <a:p>
          <a:endParaRPr lang="en-US"/>
        </a:p>
      </dgm:t>
    </dgm:pt>
    <dgm:pt modelId="{05D676DF-16DC-41C5-A524-EFDA5B5CDC46}" type="pres">
      <dgm:prSet presAssocID="{B00B085F-65F3-4117-A41F-63E5D09207F1}" presName="Name0" presStyleCnt="0">
        <dgm:presLayoutVars>
          <dgm:chMax val="7"/>
          <dgm:chPref val="7"/>
          <dgm:dir/>
        </dgm:presLayoutVars>
      </dgm:prSet>
      <dgm:spPr/>
      <dgm:t>
        <a:bodyPr/>
        <a:lstStyle/>
        <a:p>
          <a:endParaRPr lang="en-US"/>
        </a:p>
      </dgm:t>
    </dgm:pt>
    <dgm:pt modelId="{5CF17A66-9763-4E0A-99E0-2C4A4AFF9068}" type="pres">
      <dgm:prSet presAssocID="{B00B085F-65F3-4117-A41F-63E5D09207F1}" presName="Name1" presStyleCnt="0"/>
      <dgm:spPr/>
    </dgm:pt>
    <dgm:pt modelId="{5E4BF4D5-CCAB-4986-8234-506EEAA11B3A}" type="pres">
      <dgm:prSet presAssocID="{B00B085F-65F3-4117-A41F-63E5D09207F1}" presName="cycle" presStyleCnt="0"/>
      <dgm:spPr/>
    </dgm:pt>
    <dgm:pt modelId="{C376176B-7B78-4488-91DB-43FA789EB46F}" type="pres">
      <dgm:prSet presAssocID="{B00B085F-65F3-4117-A41F-63E5D09207F1}" presName="srcNode" presStyleLbl="node1" presStyleIdx="0" presStyleCnt="3"/>
      <dgm:spPr/>
    </dgm:pt>
    <dgm:pt modelId="{45115183-D655-431B-8238-CFD85573CA2D}" type="pres">
      <dgm:prSet presAssocID="{B00B085F-65F3-4117-A41F-63E5D09207F1}" presName="conn" presStyleLbl="parChTrans1D2" presStyleIdx="0" presStyleCnt="1"/>
      <dgm:spPr/>
      <dgm:t>
        <a:bodyPr/>
        <a:lstStyle/>
        <a:p>
          <a:endParaRPr lang="en-US"/>
        </a:p>
      </dgm:t>
    </dgm:pt>
    <dgm:pt modelId="{15ECA2AD-DB0A-4F6D-85DD-EDD595ECF420}" type="pres">
      <dgm:prSet presAssocID="{B00B085F-65F3-4117-A41F-63E5D09207F1}" presName="extraNode" presStyleLbl="node1" presStyleIdx="0" presStyleCnt="3"/>
      <dgm:spPr/>
    </dgm:pt>
    <dgm:pt modelId="{D43F040C-C336-4D36-95F1-1949810081D7}" type="pres">
      <dgm:prSet presAssocID="{B00B085F-65F3-4117-A41F-63E5D09207F1}" presName="dstNode" presStyleLbl="node1" presStyleIdx="0" presStyleCnt="3"/>
      <dgm:spPr/>
    </dgm:pt>
    <dgm:pt modelId="{923C068D-00FC-4A5A-833C-EF6BA6D192CF}" type="pres">
      <dgm:prSet presAssocID="{F05DE766-3AAF-470B-8F30-DF18AF1AA6C8}" presName="text_1" presStyleLbl="node1" presStyleIdx="0" presStyleCnt="3">
        <dgm:presLayoutVars>
          <dgm:bulletEnabled val="1"/>
        </dgm:presLayoutVars>
      </dgm:prSet>
      <dgm:spPr/>
      <dgm:t>
        <a:bodyPr/>
        <a:lstStyle/>
        <a:p>
          <a:endParaRPr lang="en-US"/>
        </a:p>
      </dgm:t>
    </dgm:pt>
    <dgm:pt modelId="{D2000A30-C24D-4FDE-8F7B-DF9CC0770B38}" type="pres">
      <dgm:prSet presAssocID="{F05DE766-3AAF-470B-8F30-DF18AF1AA6C8}" presName="accent_1" presStyleCnt="0"/>
      <dgm:spPr/>
    </dgm:pt>
    <dgm:pt modelId="{494283D8-08F4-4B4D-A80B-A115A3EE8C72}" type="pres">
      <dgm:prSet presAssocID="{F05DE766-3AAF-470B-8F30-DF18AF1AA6C8}" presName="accentRepeatNode" presStyleLbl="solidFgAcc1" presStyleIdx="0" presStyleCnt="3"/>
      <dgm:spPr>
        <a:solidFill>
          <a:srgbClr val="00B050"/>
        </a:solidFill>
      </dgm:spPr>
    </dgm:pt>
    <dgm:pt modelId="{56BF0DFD-2FE6-4BEA-A8F0-0D2F44003752}" type="pres">
      <dgm:prSet presAssocID="{D0D0467B-2667-4855-8792-FE1BF124F0A8}" presName="text_2" presStyleLbl="node1" presStyleIdx="1" presStyleCnt="3">
        <dgm:presLayoutVars>
          <dgm:bulletEnabled val="1"/>
        </dgm:presLayoutVars>
      </dgm:prSet>
      <dgm:spPr/>
      <dgm:t>
        <a:bodyPr/>
        <a:lstStyle/>
        <a:p>
          <a:endParaRPr lang="en-US"/>
        </a:p>
      </dgm:t>
    </dgm:pt>
    <dgm:pt modelId="{3FE2863D-8F0A-46DF-932D-4D3DAFC107A4}" type="pres">
      <dgm:prSet presAssocID="{D0D0467B-2667-4855-8792-FE1BF124F0A8}" presName="accent_2" presStyleCnt="0"/>
      <dgm:spPr/>
    </dgm:pt>
    <dgm:pt modelId="{54E198BE-538D-4EA7-903F-3FB8D4F66F04}" type="pres">
      <dgm:prSet presAssocID="{D0D0467B-2667-4855-8792-FE1BF124F0A8}" presName="accentRepeatNode" presStyleLbl="solidFgAcc1" presStyleIdx="1" presStyleCnt="3"/>
      <dgm:spPr>
        <a:solidFill>
          <a:srgbClr val="00B0F0"/>
        </a:solidFill>
      </dgm:spPr>
    </dgm:pt>
    <dgm:pt modelId="{71A91C9D-9A75-4B37-8355-6B143E0BED3D}" type="pres">
      <dgm:prSet presAssocID="{91466030-B902-4B81-AC50-A9ABDD68075A}" presName="text_3" presStyleLbl="node1" presStyleIdx="2" presStyleCnt="3">
        <dgm:presLayoutVars>
          <dgm:bulletEnabled val="1"/>
        </dgm:presLayoutVars>
      </dgm:prSet>
      <dgm:spPr/>
      <dgm:t>
        <a:bodyPr/>
        <a:lstStyle/>
        <a:p>
          <a:endParaRPr lang="en-US"/>
        </a:p>
      </dgm:t>
    </dgm:pt>
    <dgm:pt modelId="{941804BF-5034-46FA-8882-BD9BF5D94E5D}" type="pres">
      <dgm:prSet presAssocID="{91466030-B902-4B81-AC50-A9ABDD68075A}" presName="accent_3" presStyleCnt="0"/>
      <dgm:spPr/>
    </dgm:pt>
    <dgm:pt modelId="{D0AE3C36-3F0E-452C-8681-C9C7ECF4F23A}" type="pres">
      <dgm:prSet presAssocID="{91466030-B902-4B81-AC50-A9ABDD68075A}" presName="accentRepeatNode" presStyleLbl="solidFgAcc1" presStyleIdx="2" presStyleCnt="3"/>
      <dgm:spPr>
        <a:solidFill>
          <a:schemeClr val="accent1">
            <a:lumMod val="75000"/>
          </a:schemeClr>
        </a:solidFill>
      </dgm:spPr>
    </dgm:pt>
  </dgm:ptLst>
  <dgm:cxnLst>
    <dgm:cxn modelId="{2FFA449C-FCAD-400F-BCA5-D781204A3862}" type="presOf" srcId="{B00B085F-65F3-4117-A41F-63E5D09207F1}" destId="{05D676DF-16DC-41C5-A524-EFDA5B5CDC46}" srcOrd="0" destOrd="0" presId="urn:microsoft.com/office/officeart/2008/layout/VerticalCurvedList"/>
    <dgm:cxn modelId="{F3ACA731-BE5E-4C7D-B70B-98C49BB8CFED}" srcId="{B00B085F-65F3-4117-A41F-63E5D09207F1}" destId="{D0D0467B-2667-4855-8792-FE1BF124F0A8}" srcOrd="1" destOrd="0" parTransId="{FC031A51-EC9F-4615-95E1-78CFB3C5BC87}" sibTransId="{B176A9F2-A23A-41E1-A5D8-B0F029089E14}"/>
    <dgm:cxn modelId="{95AA83A7-F84C-4461-B1C0-C7A1262A93B0}" srcId="{B00B085F-65F3-4117-A41F-63E5D09207F1}" destId="{91466030-B902-4B81-AC50-A9ABDD68075A}" srcOrd="2" destOrd="0" parTransId="{ED05AF7C-DDBA-40B0-A359-A7E3940965A3}" sibTransId="{CF88781E-AF04-42F4-BDED-E0AA6E90AB86}"/>
    <dgm:cxn modelId="{A5DCD0AB-4B7E-4704-8475-3A4C70334403}" type="presOf" srcId="{F05DE766-3AAF-470B-8F30-DF18AF1AA6C8}" destId="{923C068D-00FC-4A5A-833C-EF6BA6D192CF}" srcOrd="0" destOrd="0" presId="urn:microsoft.com/office/officeart/2008/layout/VerticalCurvedList"/>
    <dgm:cxn modelId="{905473FE-FD23-4947-8597-C664818BA4B2}" type="presOf" srcId="{D0D0467B-2667-4855-8792-FE1BF124F0A8}" destId="{56BF0DFD-2FE6-4BEA-A8F0-0D2F44003752}" srcOrd="0" destOrd="0" presId="urn:microsoft.com/office/officeart/2008/layout/VerticalCurvedList"/>
    <dgm:cxn modelId="{5E4874C7-C8E6-43BD-9BFE-A94493915EB5}" type="presOf" srcId="{91466030-B902-4B81-AC50-A9ABDD68075A}" destId="{71A91C9D-9A75-4B37-8355-6B143E0BED3D}" srcOrd="0" destOrd="0" presId="urn:microsoft.com/office/officeart/2008/layout/VerticalCurvedList"/>
    <dgm:cxn modelId="{334026F5-3B46-49CD-ADD5-61B77389429D}" srcId="{B00B085F-65F3-4117-A41F-63E5D09207F1}" destId="{F05DE766-3AAF-470B-8F30-DF18AF1AA6C8}" srcOrd="0" destOrd="0" parTransId="{1636E252-673C-4F3D-9C20-A5AA5C3777DE}" sibTransId="{206C401F-F43E-472F-89B6-345488ECB19F}"/>
    <dgm:cxn modelId="{59E81B88-F3CF-4E19-AA1E-90E865906FA7}" type="presOf" srcId="{206C401F-F43E-472F-89B6-345488ECB19F}" destId="{45115183-D655-431B-8238-CFD85573CA2D}" srcOrd="0" destOrd="0" presId="urn:microsoft.com/office/officeart/2008/layout/VerticalCurvedList"/>
    <dgm:cxn modelId="{1279B7DD-ADD6-432E-B60A-35B5C4001152}" type="presParOf" srcId="{05D676DF-16DC-41C5-A524-EFDA5B5CDC46}" destId="{5CF17A66-9763-4E0A-99E0-2C4A4AFF9068}" srcOrd="0" destOrd="0" presId="urn:microsoft.com/office/officeart/2008/layout/VerticalCurvedList"/>
    <dgm:cxn modelId="{65FB4755-0399-4B8F-B999-6B44B8A56DE8}" type="presParOf" srcId="{5CF17A66-9763-4E0A-99E0-2C4A4AFF9068}" destId="{5E4BF4D5-CCAB-4986-8234-506EEAA11B3A}" srcOrd="0" destOrd="0" presId="urn:microsoft.com/office/officeart/2008/layout/VerticalCurvedList"/>
    <dgm:cxn modelId="{52283640-46C8-464D-9152-5E585B8F7322}" type="presParOf" srcId="{5E4BF4D5-CCAB-4986-8234-506EEAA11B3A}" destId="{C376176B-7B78-4488-91DB-43FA789EB46F}" srcOrd="0" destOrd="0" presId="urn:microsoft.com/office/officeart/2008/layout/VerticalCurvedList"/>
    <dgm:cxn modelId="{CE8F97FA-C4F9-434A-8DC1-D598D477086D}" type="presParOf" srcId="{5E4BF4D5-CCAB-4986-8234-506EEAA11B3A}" destId="{45115183-D655-431B-8238-CFD85573CA2D}" srcOrd="1" destOrd="0" presId="urn:microsoft.com/office/officeart/2008/layout/VerticalCurvedList"/>
    <dgm:cxn modelId="{7B61B16F-DBA1-4052-9F0D-38B138E6D563}" type="presParOf" srcId="{5E4BF4D5-CCAB-4986-8234-506EEAA11B3A}" destId="{15ECA2AD-DB0A-4F6D-85DD-EDD595ECF420}" srcOrd="2" destOrd="0" presId="urn:microsoft.com/office/officeart/2008/layout/VerticalCurvedList"/>
    <dgm:cxn modelId="{37A43183-9BBF-49E3-83F8-540D610D434C}" type="presParOf" srcId="{5E4BF4D5-CCAB-4986-8234-506EEAA11B3A}" destId="{D43F040C-C336-4D36-95F1-1949810081D7}" srcOrd="3" destOrd="0" presId="urn:microsoft.com/office/officeart/2008/layout/VerticalCurvedList"/>
    <dgm:cxn modelId="{C1E9969B-9ABF-433F-A26D-F207B4BA781F}" type="presParOf" srcId="{5CF17A66-9763-4E0A-99E0-2C4A4AFF9068}" destId="{923C068D-00FC-4A5A-833C-EF6BA6D192CF}" srcOrd="1" destOrd="0" presId="urn:microsoft.com/office/officeart/2008/layout/VerticalCurvedList"/>
    <dgm:cxn modelId="{8656A91B-70D4-4105-8BBE-91DDD0A3028A}" type="presParOf" srcId="{5CF17A66-9763-4E0A-99E0-2C4A4AFF9068}" destId="{D2000A30-C24D-4FDE-8F7B-DF9CC0770B38}" srcOrd="2" destOrd="0" presId="urn:microsoft.com/office/officeart/2008/layout/VerticalCurvedList"/>
    <dgm:cxn modelId="{7AB87161-DF36-4E6A-9272-7A039052B17D}" type="presParOf" srcId="{D2000A30-C24D-4FDE-8F7B-DF9CC0770B38}" destId="{494283D8-08F4-4B4D-A80B-A115A3EE8C72}" srcOrd="0" destOrd="0" presId="urn:microsoft.com/office/officeart/2008/layout/VerticalCurvedList"/>
    <dgm:cxn modelId="{5AB4BD0E-72AB-483D-8243-CA85129617C8}" type="presParOf" srcId="{5CF17A66-9763-4E0A-99E0-2C4A4AFF9068}" destId="{56BF0DFD-2FE6-4BEA-A8F0-0D2F44003752}" srcOrd="3" destOrd="0" presId="urn:microsoft.com/office/officeart/2008/layout/VerticalCurvedList"/>
    <dgm:cxn modelId="{9F90638A-A2DE-43F9-A4E6-C86531E32EA4}" type="presParOf" srcId="{5CF17A66-9763-4E0A-99E0-2C4A4AFF9068}" destId="{3FE2863D-8F0A-46DF-932D-4D3DAFC107A4}" srcOrd="4" destOrd="0" presId="urn:microsoft.com/office/officeart/2008/layout/VerticalCurvedList"/>
    <dgm:cxn modelId="{1DE14B2A-B84D-4B27-ADFD-C49DAC14C311}" type="presParOf" srcId="{3FE2863D-8F0A-46DF-932D-4D3DAFC107A4}" destId="{54E198BE-538D-4EA7-903F-3FB8D4F66F04}" srcOrd="0" destOrd="0" presId="urn:microsoft.com/office/officeart/2008/layout/VerticalCurvedList"/>
    <dgm:cxn modelId="{5B88DB4D-E5EC-41CD-A071-0DF2004682E5}" type="presParOf" srcId="{5CF17A66-9763-4E0A-99E0-2C4A4AFF9068}" destId="{71A91C9D-9A75-4B37-8355-6B143E0BED3D}" srcOrd="5" destOrd="0" presId="urn:microsoft.com/office/officeart/2008/layout/VerticalCurvedList"/>
    <dgm:cxn modelId="{8BDAD296-E32C-4BA6-A39D-588945CD85E4}" type="presParOf" srcId="{5CF17A66-9763-4E0A-99E0-2C4A4AFF9068}" destId="{941804BF-5034-46FA-8882-BD9BF5D94E5D}" srcOrd="6" destOrd="0" presId="urn:microsoft.com/office/officeart/2008/layout/VerticalCurvedList"/>
    <dgm:cxn modelId="{586A942E-FD15-4661-8FF9-8D165DD68B78}" type="presParOf" srcId="{941804BF-5034-46FA-8882-BD9BF5D94E5D}" destId="{D0AE3C36-3F0E-452C-8681-C9C7ECF4F23A}"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185C6FD5-24E0-4B70-AD96-D6BF1A950C17}" type="doc">
      <dgm:prSet loTypeId="urn:microsoft.com/office/officeart/2008/layout/PictureStrips" loCatId="list" qsTypeId="urn:microsoft.com/office/officeart/2005/8/quickstyle/simple1" qsCatId="simple" csTypeId="urn:microsoft.com/office/officeart/2005/8/colors/accent1_2" csCatId="accent1" phldr="1"/>
      <dgm:spPr/>
      <dgm:t>
        <a:bodyPr/>
        <a:lstStyle/>
        <a:p>
          <a:endParaRPr lang="en-US"/>
        </a:p>
      </dgm:t>
    </dgm:pt>
    <dgm:pt modelId="{6D94F38E-08CA-408A-AE78-19839143480F}">
      <dgm:prSet phldrT="[Text]"/>
      <dgm:spPr>
        <a:solidFill>
          <a:srgbClr val="CC6600">
            <a:alpha val="40000"/>
          </a:srgbClr>
        </a:solidFill>
      </dgm:spPr>
      <dgm:t>
        <a:bodyPr/>
        <a:lstStyle/>
        <a:p>
          <a:r>
            <a:rPr lang="en-US" smtClean="0">
              <a:solidFill>
                <a:schemeClr val="bg1"/>
              </a:solidFill>
            </a:rPr>
            <a:t>Trên cơ sở hiểu biết về hoàn cảnh, lý do, nguyên nhân, về mong muốn, nguyện vọng của đối tác, mọi người nên biết thông cảm với nhau</a:t>
          </a:r>
          <a:endParaRPr lang="en-US">
            <a:solidFill>
              <a:schemeClr val="bg1"/>
            </a:solidFill>
          </a:endParaRPr>
        </a:p>
      </dgm:t>
    </dgm:pt>
    <dgm:pt modelId="{03D609FD-EF95-4CBE-B65D-560527587D0A}" type="parTrans" cxnId="{CC5F9DA6-E62E-4DC5-AA96-F8A5BEB98CF9}">
      <dgm:prSet/>
      <dgm:spPr/>
      <dgm:t>
        <a:bodyPr/>
        <a:lstStyle/>
        <a:p>
          <a:endParaRPr lang="en-US"/>
        </a:p>
      </dgm:t>
    </dgm:pt>
    <dgm:pt modelId="{EF3421A0-4B14-4017-AC83-CB8D6FC75A35}" type="sibTrans" cxnId="{CC5F9DA6-E62E-4DC5-AA96-F8A5BEB98CF9}">
      <dgm:prSet/>
      <dgm:spPr/>
      <dgm:t>
        <a:bodyPr/>
        <a:lstStyle/>
        <a:p>
          <a:endParaRPr lang="en-US"/>
        </a:p>
      </dgm:t>
    </dgm:pt>
    <dgm:pt modelId="{35353EAB-F145-4DFF-B7CF-40B0FB8B2331}">
      <dgm:prSet phldrT="[Text]"/>
      <dgm:spPr>
        <a:solidFill>
          <a:srgbClr val="00B050">
            <a:alpha val="40000"/>
          </a:srgbClr>
        </a:solidFill>
      </dgm:spPr>
      <dgm:t>
        <a:bodyPr/>
        <a:lstStyle/>
        <a:p>
          <a:r>
            <a:rPr lang="en-US" smtClean="0">
              <a:solidFill>
                <a:schemeClr val="bg1"/>
              </a:solidFill>
            </a:rPr>
            <a:t>Giống như theo nguyên tắc tôn trọng lẫn nhau, hãy đặt mình vào vị trí của đối tác để hiểu họ và từ đó dễ thông cảm, dễ đi đến thống nhất.</a:t>
          </a:r>
          <a:endParaRPr lang="en-US">
            <a:solidFill>
              <a:schemeClr val="bg1"/>
            </a:solidFill>
          </a:endParaRPr>
        </a:p>
      </dgm:t>
    </dgm:pt>
    <dgm:pt modelId="{6BC98525-7BA0-4C18-893B-42EDD984F0A9}" type="parTrans" cxnId="{C6A6F2FD-1187-44C9-AC59-8B802A5A409E}">
      <dgm:prSet/>
      <dgm:spPr/>
      <dgm:t>
        <a:bodyPr/>
        <a:lstStyle/>
        <a:p>
          <a:endParaRPr lang="en-US"/>
        </a:p>
      </dgm:t>
    </dgm:pt>
    <dgm:pt modelId="{EE01FDC2-3817-4FF9-BD39-A74828AC7089}" type="sibTrans" cxnId="{C6A6F2FD-1187-44C9-AC59-8B802A5A409E}">
      <dgm:prSet/>
      <dgm:spPr/>
      <dgm:t>
        <a:bodyPr/>
        <a:lstStyle/>
        <a:p>
          <a:endParaRPr lang="en-US"/>
        </a:p>
      </dgm:t>
    </dgm:pt>
    <dgm:pt modelId="{69E37963-1A16-4E52-90F0-973DE3D8FDA3}" type="pres">
      <dgm:prSet presAssocID="{185C6FD5-24E0-4B70-AD96-D6BF1A950C17}" presName="Name0" presStyleCnt="0">
        <dgm:presLayoutVars>
          <dgm:dir/>
          <dgm:resizeHandles val="exact"/>
        </dgm:presLayoutVars>
      </dgm:prSet>
      <dgm:spPr/>
      <dgm:t>
        <a:bodyPr/>
        <a:lstStyle/>
        <a:p>
          <a:endParaRPr lang="en-US"/>
        </a:p>
      </dgm:t>
    </dgm:pt>
    <dgm:pt modelId="{D4724CF8-6FC0-4ED7-BC89-66914929EFF8}" type="pres">
      <dgm:prSet presAssocID="{6D94F38E-08CA-408A-AE78-19839143480F}" presName="composite" presStyleCnt="0"/>
      <dgm:spPr/>
    </dgm:pt>
    <dgm:pt modelId="{9021364C-53ED-438F-9470-B77E068E5031}" type="pres">
      <dgm:prSet presAssocID="{6D94F38E-08CA-408A-AE78-19839143480F}" presName="rect1" presStyleLbl="trAlignAcc1" presStyleIdx="0" presStyleCnt="2">
        <dgm:presLayoutVars>
          <dgm:bulletEnabled val="1"/>
        </dgm:presLayoutVars>
      </dgm:prSet>
      <dgm:spPr/>
      <dgm:t>
        <a:bodyPr/>
        <a:lstStyle/>
        <a:p>
          <a:endParaRPr lang="en-US"/>
        </a:p>
      </dgm:t>
    </dgm:pt>
    <dgm:pt modelId="{70C141E2-5C3A-49ED-894D-7591AFDDCA0C}" type="pres">
      <dgm:prSet presAssocID="{6D94F38E-08CA-408A-AE78-19839143480F}" presName="rect2" presStyleLbl="fgImgPlace1" presStyleIdx="0" presStyleCnt="2"/>
      <dgm:spPr>
        <a:solidFill>
          <a:srgbClr val="BD95D3"/>
        </a:solidFill>
      </dgm:spPr>
    </dgm:pt>
    <dgm:pt modelId="{700A5F05-060F-40E7-8A24-3638FA6556F1}" type="pres">
      <dgm:prSet presAssocID="{EF3421A0-4B14-4017-AC83-CB8D6FC75A35}" presName="sibTrans" presStyleCnt="0"/>
      <dgm:spPr/>
    </dgm:pt>
    <dgm:pt modelId="{093E4F3E-0AA5-44D1-A54F-E0D0600C46EC}" type="pres">
      <dgm:prSet presAssocID="{35353EAB-F145-4DFF-B7CF-40B0FB8B2331}" presName="composite" presStyleCnt="0"/>
      <dgm:spPr/>
    </dgm:pt>
    <dgm:pt modelId="{82887CF6-1DB3-449F-8ACB-03AED83341D6}" type="pres">
      <dgm:prSet presAssocID="{35353EAB-F145-4DFF-B7CF-40B0FB8B2331}" presName="rect1" presStyleLbl="trAlignAcc1" presStyleIdx="1" presStyleCnt="2">
        <dgm:presLayoutVars>
          <dgm:bulletEnabled val="1"/>
        </dgm:presLayoutVars>
      </dgm:prSet>
      <dgm:spPr/>
      <dgm:t>
        <a:bodyPr/>
        <a:lstStyle/>
        <a:p>
          <a:endParaRPr lang="en-US"/>
        </a:p>
      </dgm:t>
    </dgm:pt>
    <dgm:pt modelId="{F77ABB16-A145-4E58-A323-3CD9EB5228E5}" type="pres">
      <dgm:prSet presAssocID="{35353EAB-F145-4DFF-B7CF-40B0FB8B2331}" presName="rect2" presStyleLbl="fgImgPlace1" presStyleIdx="1" presStyleCnt="2"/>
      <dgm:spPr>
        <a:solidFill>
          <a:srgbClr val="FFC000"/>
        </a:solidFill>
      </dgm:spPr>
    </dgm:pt>
  </dgm:ptLst>
  <dgm:cxnLst>
    <dgm:cxn modelId="{CC5F9DA6-E62E-4DC5-AA96-F8A5BEB98CF9}" srcId="{185C6FD5-24E0-4B70-AD96-D6BF1A950C17}" destId="{6D94F38E-08CA-408A-AE78-19839143480F}" srcOrd="0" destOrd="0" parTransId="{03D609FD-EF95-4CBE-B65D-560527587D0A}" sibTransId="{EF3421A0-4B14-4017-AC83-CB8D6FC75A35}"/>
    <dgm:cxn modelId="{0F10B0DD-38C7-4CBE-837E-B318CE5FABCC}" type="presOf" srcId="{185C6FD5-24E0-4B70-AD96-D6BF1A950C17}" destId="{69E37963-1A16-4E52-90F0-973DE3D8FDA3}" srcOrd="0" destOrd="0" presId="urn:microsoft.com/office/officeart/2008/layout/PictureStrips"/>
    <dgm:cxn modelId="{8952096F-E213-4ED0-8992-49F2714CBD49}" type="presOf" srcId="{6D94F38E-08CA-408A-AE78-19839143480F}" destId="{9021364C-53ED-438F-9470-B77E068E5031}" srcOrd="0" destOrd="0" presId="urn:microsoft.com/office/officeart/2008/layout/PictureStrips"/>
    <dgm:cxn modelId="{436A78A7-41FA-4AFF-B0DF-B4EF1440B6E3}" type="presOf" srcId="{35353EAB-F145-4DFF-B7CF-40B0FB8B2331}" destId="{82887CF6-1DB3-449F-8ACB-03AED83341D6}" srcOrd="0" destOrd="0" presId="urn:microsoft.com/office/officeart/2008/layout/PictureStrips"/>
    <dgm:cxn modelId="{C6A6F2FD-1187-44C9-AC59-8B802A5A409E}" srcId="{185C6FD5-24E0-4B70-AD96-D6BF1A950C17}" destId="{35353EAB-F145-4DFF-B7CF-40B0FB8B2331}" srcOrd="1" destOrd="0" parTransId="{6BC98525-7BA0-4C18-893B-42EDD984F0A9}" sibTransId="{EE01FDC2-3817-4FF9-BD39-A74828AC7089}"/>
    <dgm:cxn modelId="{2E4B2876-89FA-4C64-B895-157B92B18B3F}" type="presParOf" srcId="{69E37963-1A16-4E52-90F0-973DE3D8FDA3}" destId="{D4724CF8-6FC0-4ED7-BC89-66914929EFF8}" srcOrd="0" destOrd="0" presId="urn:microsoft.com/office/officeart/2008/layout/PictureStrips"/>
    <dgm:cxn modelId="{E9E15204-D7F2-4725-82D0-C88EEB31C357}" type="presParOf" srcId="{D4724CF8-6FC0-4ED7-BC89-66914929EFF8}" destId="{9021364C-53ED-438F-9470-B77E068E5031}" srcOrd="0" destOrd="0" presId="urn:microsoft.com/office/officeart/2008/layout/PictureStrips"/>
    <dgm:cxn modelId="{55E9229E-9ABC-428F-BCE4-C3365FC823C1}" type="presParOf" srcId="{D4724CF8-6FC0-4ED7-BC89-66914929EFF8}" destId="{70C141E2-5C3A-49ED-894D-7591AFDDCA0C}" srcOrd="1" destOrd="0" presId="urn:microsoft.com/office/officeart/2008/layout/PictureStrips"/>
    <dgm:cxn modelId="{325F2587-8184-40E7-A98B-EFB52EDCE855}" type="presParOf" srcId="{69E37963-1A16-4E52-90F0-973DE3D8FDA3}" destId="{700A5F05-060F-40E7-8A24-3638FA6556F1}" srcOrd="1" destOrd="0" presId="urn:microsoft.com/office/officeart/2008/layout/PictureStrips"/>
    <dgm:cxn modelId="{7F57D3C2-0AB6-48C7-A56D-9C708C316B26}" type="presParOf" srcId="{69E37963-1A16-4E52-90F0-973DE3D8FDA3}" destId="{093E4F3E-0AA5-44D1-A54F-E0D0600C46EC}" srcOrd="2" destOrd="0" presId="urn:microsoft.com/office/officeart/2008/layout/PictureStrips"/>
    <dgm:cxn modelId="{C921FF4F-15EB-4912-990D-215D8ECED0F8}" type="presParOf" srcId="{093E4F3E-0AA5-44D1-A54F-E0D0600C46EC}" destId="{82887CF6-1DB3-449F-8ACB-03AED83341D6}" srcOrd="0" destOrd="0" presId="urn:microsoft.com/office/officeart/2008/layout/PictureStrips"/>
    <dgm:cxn modelId="{66862E5F-7009-4DD3-B068-902C489C2A44}" type="presParOf" srcId="{093E4F3E-0AA5-44D1-A54F-E0D0600C46EC}" destId="{F77ABB16-A145-4E58-A323-3CD9EB5228E5}" srcOrd="1" destOrd="0" presId="urn:microsoft.com/office/officeart/2008/layout/PictureStrip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207E20DD-1367-480E-A2F5-9436691FD1C9}" type="doc">
      <dgm:prSet loTypeId="urn:microsoft.com/office/officeart/2005/8/layout/list1" loCatId="list" qsTypeId="urn:microsoft.com/office/officeart/2005/8/quickstyle/3d5" qsCatId="3D" csTypeId="urn:microsoft.com/office/officeart/2005/8/colors/accent1_2" csCatId="accent1" phldr="1"/>
      <dgm:spPr/>
      <dgm:t>
        <a:bodyPr/>
        <a:lstStyle/>
        <a:p>
          <a:endParaRPr lang="en-US"/>
        </a:p>
      </dgm:t>
    </dgm:pt>
    <dgm:pt modelId="{90731308-4D3C-4760-982F-946955BCAF47}">
      <dgm:prSet phldrT="[Text]"/>
      <dgm:spPr>
        <a:solidFill>
          <a:schemeClr val="accent1">
            <a:lumMod val="50000"/>
          </a:schemeClr>
        </a:solidFill>
      </dgm:spPr>
      <dgm:t>
        <a:bodyPr/>
        <a:lstStyle/>
        <a:p>
          <a:r>
            <a:rPr lang="en-US" smtClean="0"/>
            <a:t>Khi các bên chưa thống nhất được với nhau thì chỉ thông cảm thôi chưa đủ, phải chờ đợi nhau.</a:t>
          </a:r>
          <a:endParaRPr lang="en-US"/>
        </a:p>
      </dgm:t>
    </dgm:pt>
    <dgm:pt modelId="{61504897-16BB-4D25-A84A-B0C82E351C33}" type="parTrans" cxnId="{DC7D7ABA-C715-426D-86BB-6B2167E015C0}">
      <dgm:prSet/>
      <dgm:spPr/>
      <dgm:t>
        <a:bodyPr/>
        <a:lstStyle/>
        <a:p>
          <a:endParaRPr lang="en-US"/>
        </a:p>
      </dgm:t>
    </dgm:pt>
    <dgm:pt modelId="{1596A538-A4A4-4734-ACE9-0F7A33AEDDE8}" type="sibTrans" cxnId="{DC7D7ABA-C715-426D-86BB-6B2167E015C0}">
      <dgm:prSet/>
      <dgm:spPr/>
      <dgm:t>
        <a:bodyPr/>
        <a:lstStyle/>
        <a:p>
          <a:endParaRPr lang="en-US"/>
        </a:p>
      </dgm:t>
    </dgm:pt>
    <dgm:pt modelId="{F890ED04-F3DC-4E8E-BAFF-96FAC8F0EA0D}">
      <dgm:prSet phldrT="[Text]"/>
      <dgm:spPr>
        <a:solidFill>
          <a:srgbClr val="FFC000"/>
        </a:solidFill>
        <a:ln>
          <a:solidFill>
            <a:srgbClr val="FFC000"/>
          </a:solidFill>
        </a:ln>
      </dgm:spPr>
      <dgm:t>
        <a:bodyPr/>
        <a:lstStyle/>
        <a:p>
          <a:r>
            <a:rPr lang="en-US" smtClean="0"/>
            <a:t>Mỗi bên cần chờ đợi cho bên kia suy nghĩ chín muồi, cân nhắc kỹ càng. </a:t>
          </a:r>
          <a:endParaRPr lang="en-US"/>
        </a:p>
      </dgm:t>
    </dgm:pt>
    <dgm:pt modelId="{75E29700-7197-4B54-AA7E-1EB77B0C1386}" type="parTrans" cxnId="{8BDD537D-6907-4198-B707-44C3933253F9}">
      <dgm:prSet/>
      <dgm:spPr/>
      <dgm:t>
        <a:bodyPr/>
        <a:lstStyle/>
        <a:p>
          <a:endParaRPr lang="en-US"/>
        </a:p>
      </dgm:t>
    </dgm:pt>
    <dgm:pt modelId="{36A963A3-2BC6-4B17-9D81-DDBBCF39E4F1}" type="sibTrans" cxnId="{8BDD537D-6907-4198-B707-44C3933253F9}">
      <dgm:prSet/>
      <dgm:spPr/>
      <dgm:t>
        <a:bodyPr/>
        <a:lstStyle/>
        <a:p>
          <a:endParaRPr lang="en-US"/>
        </a:p>
      </dgm:t>
    </dgm:pt>
    <dgm:pt modelId="{9FA5896F-1BF8-4869-B4FE-9B8EC06C9D81}">
      <dgm:prSet phldrT="[Text]"/>
      <dgm:spPr>
        <a:solidFill>
          <a:srgbClr val="C00000"/>
        </a:solidFill>
      </dgm:spPr>
      <dgm:t>
        <a:bodyPr/>
        <a:lstStyle/>
        <a:p>
          <a:r>
            <a:rPr lang="en-US" smtClean="0"/>
            <a:t>Ngoài ra, không nên quyết định trong lúc nóng nảy, cần chờ đợi cho nguôi ngoai. </a:t>
          </a:r>
          <a:endParaRPr lang="en-US"/>
        </a:p>
      </dgm:t>
    </dgm:pt>
    <dgm:pt modelId="{12576A0A-F45A-4F13-B35D-1315215E0DA9}" type="parTrans" cxnId="{CE12FA0F-2101-4E8B-8470-7BCE256CD563}">
      <dgm:prSet/>
      <dgm:spPr/>
      <dgm:t>
        <a:bodyPr/>
        <a:lstStyle/>
        <a:p>
          <a:endParaRPr lang="en-US"/>
        </a:p>
      </dgm:t>
    </dgm:pt>
    <dgm:pt modelId="{2E913234-CC99-4602-89EF-1D9288CC6D4A}" type="sibTrans" cxnId="{CE12FA0F-2101-4E8B-8470-7BCE256CD563}">
      <dgm:prSet/>
      <dgm:spPr/>
      <dgm:t>
        <a:bodyPr/>
        <a:lstStyle/>
        <a:p>
          <a:endParaRPr lang="en-US"/>
        </a:p>
      </dgm:t>
    </dgm:pt>
    <dgm:pt modelId="{A6D12406-D67E-4DBA-89CB-C792E0934758}">
      <dgm:prSet phldrT="[Text]"/>
      <dgm:spPr>
        <a:solidFill>
          <a:srgbClr val="00B0F0"/>
        </a:solidFill>
      </dgm:spPr>
      <dgm:t>
        <a:bodyPr/>
        <a:lstStyle/>
        <a:p>
          <a:r>
            <a:rPr lang="en-US" smtClean="0"/>
            <a:t>Phải đưa ra quyết định trong lúc thật sự tỉnh táo.</a:t>
          </a:r>
          <a:endParaRPr lang="en-US"/>
        </a:p>
      </dgm:t>
    </dgm:pt>
    <dgm:pt modelId="{FAECEE68-876D-4C91-BBD7-02B3335FD13A}" type="parTrans" cxnId="{747F146F-17F4-44B8-B564-07C1D97062E9}">
      <dgm:prSet/>
      <dgm:spPr/>
      <dgm:t>
        <a:bodyPr/>
        <a:lstStyle/>
        <a:p>
          <a:endParaRPr lang="en-US"/>
        </a:p>
      </dgm:t>
    </dgm:pt>
    <dgm:pt modelId="{EF0E7ADF-C34F-4AB4-B936-C1F90CB3EBDD}" type="sibTrans" cxnId="{747F146F-17F4-44B8-B564-07C1D97062E9}">
      <dgm:prSet/>
      <dgm:spPr/>
      <dgm:t>
        <a:bodyPr/>
        <a:lstStyle/>
        <a:p>
          <a:endParaRPr lang="en-US"/>
        </a:p>
      </dgm:t>
    </dgm:pt>
    <dgm:pt modelId="{7F210D81-294E-4DCF-84E5-0D2029B3DA94}" type="pres">
      <dgm:prSet presAssocID="{207E20DD-1367-480E-A2F5-9436691FD1C9}" presName="linear" presStyleCnt="0">
        <dgm:presLayoutVars>
          <dgm:dir/>
          <dgm:animLvl val="lvl"/>
          <dgm:resizeHandles val="exact"/>
        </dgm:presLayoutVars>
      </dgm:prSet>
      <dgm:spPr/>
      <dgm:t>
        <a:bodyPr/>
        <a:lstStyle/>
        <a:p>
          <a:endParaRPr lang="en-US"/>
        </a:p>
      </dgm:t>
    </dgm:pt>
    <dgm:pt modelId="{2315BF99-E5B9-4578-8878-3B1A143902ED}" type="pres">
      <dgm:prSet presAssocID="{90731308-4D3C-4760-982F-946955BCAF47}" presName="parentLin" presStyleCnt="0"/>
      <dgm:spPr/>
    </dgm:pt>
    <dgm:pt modelId="{C3F2A263-DCEE-40CA-BFC7-A9E3186111F0}" type="pres">
      <dgm:prSet presAssocID="{90731308-4D3C-4760-982F-946955BCAF47}" presName="parentLeftMargin" presStyleLbl="node1" presStyleIdx="0" presStyleCnt="4"/>
      <dgm:spPr/>
      <dgm:t>
        <a:bodyPr/>
        <a:lstStyle/>
        <a:p>
          <a:endParaRPr lang="en-US"/>
        </a:p>
      </dgm:t>
    </dgm:pt>
    <dgm:pt modelId="{2CC6BA1B-0FCB-4C3A-9107-E78EE0D52961}" type="pres">
      <dgm:prSet presAssocID="{90731308-4D3C-4760-982F-946955BCAF47}" presName="parentText" presStyleLbl="node1" presStyleIdx="0" presStyleCnt="4">
        <dgm:presLayoutVars>
          <dgm:chMax val="0"/>
          <dgm:bulletEnabled val="1"/>
        </dgm:presLayoutVars>
      </dgm:prSet>
      <dgm:spPr/>
      <dgm:t>
        <a:bodyPr/>
        <a:lstStyle/>
        <a:p>
          <a:endParaRPr lang="en-US"/>
        </a:p>
      </dgm:t>
    </dgm:pt>
    <dgm:pt modelId="{A381501A-B593-4FDD-92F1-8DE2625C280D}" type="pres">
      <dgm:prSet presAssocID="{90731308-4D3C-4760-982F-946955BCAF47}" presName="negativeSpace" presStyleCnt="0"/>
      <dgm:spPr/>
    </dgm:pt>
    <dgm:pt modelId="{F5D4AC77-2C35-4358-809F-4ACF8E27B1C1}" type="pres">
      <dgm:prSet presAssocID="{90731308-4D3C-4760-982F-946955BCAF47}" presName="childText" presStyleLbl="conFgAcc1" presStyleIdx="0" presStyleCnt="4">
        <dgm:presLayoutVars>
          <dgm:bulletEnabled val="1"/>
        </dgm:presLayoutVars>
      </dgm:prSet>
      <dgm:spPr>
        <a:ln>
          <a:solidFill>
            <a:srgbClr val="FF0000"/>
          </a:solidFill>
        </a:ln>
      </dgm:spPr>
      <dgm:t>
        <a:bodyPr/>
        <a:lstStyle/>
        <a:p>
          <a:endParaRPr lang="en-US"/>
        </a:p>
      </dgm:t>
    </dgm:pt>
    <dgm:pt modelId="{9AFD1770-C2BD-4BEB-986B-47FEE352E02E}" type="pres">
      <dgm:prSet presAssocID="{1596A538-A4A4-4734-ACE9-0F7A33AEDDE8}" presName="spaceBetweenRectangles" presStyleCnt="0"/>
      <dgm:spPr/>
    </dgm:pt>
    <dgm:pt modelId="{305BE9C3-0698-4D06-B20F-234CF8AC28F8}" type="pres">
      <dgm:prSet presAssocID="{F890ED04-F3DC-4E8E-BAFF-96FAC8F0EA0D}" presName="parentLin" presStyleCnt="0"/>
      <dgm:spPr/>
    </dgm:pt>
    <dgm:pt modelId="{6F1A78E5-403B-49B5-9207-EB8547C85B9D}" type="pres">
      <dgm:prSet presAssocID="{F890ED04-F3DC-4E8E-BAFF-96FAC8F0EA0D}" presName="parentLeftMargin" presStyleLbl="node1" presStyleIdx="0" presStyleCnt="4"/>
      <dgm:spPr/>
      <dgm:t>
        <a:bodyPr/>
        <a:lstStyle/>
        <a:p>
          <a:endParaRPr lang="en-US"/>
        </a:p>
      </dgm:t>
    </dgm:pt>
    <dgm:pt modelId="{85D87738-55B1-4757-80F0-7B6D457D2AF9}" type="pres">
      <dgm:prSet presAssocID="{F890ED04-F3DC-4E8E-BAFF-96FAC8F0EA0D}" presName="parentText" presStyleLbl="node1" presStyleIdx="1" presStyleCnt="4">
        <dgm:presLayoutVars>
          <dgm:chMax val="0"/>
          <dgm:bulletEnabled val="1"/>
        </dgm:presLayoutVars>
      </dgm:prSet>
      <dgm:spPr/>
      <dgm:t>
        <a:bodyPr/>
        <a:lstStyle/>
        <a:p>
          <a:endParaRPr lang="en-US"/>
        </a:p>
      </dgm:t>
    </dgm:pt>
    <dgm:pt modelId="{3BB35D38-CB23-44C9-B7EE-4ACB81B5DEFE}" type="pres">
      <dgm:prSet presAssocID="{F890ED04-F3DC-4E8E-BAFF-96FAC8F0EA0D}" presName="negativeSpace" presStyleCnt="0"/>
      <dgm:spPr/>
    </dgm:pt>
    <dgm:pt modelId="{5EE9EF7D-5179-4399-9E6B-C5E659580838}" type="pres">
      <dgm:prSet presAssocID="{F890ED04-F3DC-4E8E-BAFF-96FAC8F0EA0D}" presName="childText" presStyleLbl="conFgAcc1" presStyleIdx="1" presStyleCnt="4">
        <dgm:presLayoutVars>
          <dgm:bulletEnabled val="1"/>
        </dgm:presLayoutVars>
      </dgm:prSet>
      <dgm:spPr>
        <a:ln>
          <a:solidFill>
            <a:schemeClr val="accent1">
              <a:lumMod val="75000"/>
            </a:schemeClr>
          </a:solidFill>
        </a:ln>
      </dgm:spPr>
    </dgm:pt>
    <dgm:pt modelId="{E678BD4A-983A-4C50-9529-0E0C023923A7}" type="pres">
      <dgm:prSet presAssocID="{36A963A3-2BC6-4B17-9D81-DDBBCF39E4F1}" presName="spaceBetweenRectangles" presStyleCnt="0"/>
      <dgm:spPr/>
    </dgm:pt>
    <dgm:pt modelId="{4568D0C5-8ED9-40A5-AE64-BAA71DA2E3DD}" type="pres">
      <dgm:prSet presAssocID="{9FA5896F-1BF8-4869-B4FE-9B8EC06C9D81}" presName="parentLin" presStyleCnt="0"/>
      <dgm:spPr/>
    </dgm:pt>
    <dgm:pt modelId="{C7EF83D9-3572-4207-82AD-16CA31BB605D}" type="pres">
      <dgm:prSet presAssocID="{9FA5896F-1BF8-4869-B4FE-9B8EC06C9D81}" presName="parentLeftMargin" presStyleLbl="node1" presStyleIdx="1" presStyleCnt="4"/>
      <dgm:spPr/>
      <dgm:t>
        <a:bodyPr/>
        <a:lstStyle/>
        <a:p>
          <a:endParaRPr lang="en-US"/>
        </a:p>
      </dgm:t>
    </dgm:pt>
    <dgm:pt modelId="{27BED360-AF96-4956-9D08-2948362D36B6}" type="pres">
      <dgm:prSet presAssocID="{9FA5896F-1BF8-4869-B4FE-9B8EC06C9D81}" presName="parentText" presStyleLbl="node1" presStyleIdx="2" presStyleCnt="4">
        <dgm:presLayoutVars>
          <dgm:chMax val="0"/>
          <dgm:bulletEnabled val="1"/>
        </dgm:presLayoutVars>
      </dgm:prSet>
      <dgm:spPr/>
      <dgm:t>
        <a:bodyPr/>
        <a:lstStyle/>
        <a:p>
          <a:endParaRPr lang="en-US"/>
        </a:p>
      </dgm:t>
    </dgm:pt>
    <dgm:pt modelId="{7497DDF0-CDAC-4AD0-B1D4-5F181A4B49ED}" type="pres">
      <dgm:prSet presAssocID="{9FA5896F-1BF8-4869-B4FE-9B8EC06C9D81}" presName="negativeSpace" presStyleCnt="0"/>
      <dgm:spPr/>
    </dgm:pt>
    <dgm:pt modelId="{9DEA7FDA-BD1F-4381-8E78-FBCE991B1304}" type="pres">
      <dgm:prSet presAssocID="{9FA5896F-1BF8-4869-B4FE-9B8EC06C9D81}" presName="childText" presStyleLbl="conFgAcc1" presStyleIdx="2" presStyleCnt="4">
        <dgm:presLayoutVars>
          <dgm:bulletEnabled val="1"/>
        </dgm:presLayoutVars>
      </dgm:prSet>
      <dgm:spPr>
        <a:ln>
          <a:solidFill>
            <a:srgbClr val="FFC000"/>
          </a:solidFill>
        </a:ln>
      </dgm:spPr>
    </dgm:pt>
    <dgm:pt modelId="{13388513-3FB7-4427-BBAE-19F68CD76A8A}" type="pres">
      <dgm:prSet presAssocID="{2E913234-CC99-4602-89EF-1D9288CC6D4A}" presName="spaceBetweenRectangles" presStyleCnt="0"/>
      <dgm:spPr/>
    </dgm:pt>
    <dgm:pt modelId="{522C3DF6-5AD1-49C9-8E28-35328A554BDF}" type="pres">
      <dgm:prSet presAssocID="{A6D12406-D67E-4DBA-89CB-C792E0934758}" presName="parentLin" presStyleCnt="0"/>
      <dgm:spPr/>
    </dgm:pt>
    <dgm:pt modelId="{428A8F8B-2F97-45A6-A215-5A63218938C0}" type="pres">
      <dgm:prSet presAssocID="{A6D12406-D67E-4DBA-89CB-C792E0934758}" presName="parentLeftMargin" presStyleLbl="node1" presStyleIdx="2" presStyleCnt="4"/>
      <dgm:spPr/>
      <dgm:t>
        <a:bodyPr/>
        <a:lstStyle/>
        <a:p>
          <a:endParaRPr lang="en-US"/>
        </a:p>
      </dgm:t>
    </dgm:pt>
    <dgm:pt modelId="{B648AE2D-896E-486B-A882-4AB642B02C2B}" type="pres">
      <dgm:prSet presAssocID="{A6D12406-D67E-4DBA-89CB-C792E0934758}" presName="parentText" presStyleLbl="node1" presStyleIdx="3" presStyleCnt="4">
        <dgm:presLayoutVars>
          <dgm:chMax val="0"/>
          <dgm:bulletEnabled val="1"/>
        </dgm:presLayoutVars>
      </dgm:prSet>
      <dgm:spPr/>
      <dgm:t>
        <a:bodyPr/>
        <a:lstStyle/>
        <a:p>
          <a:endParaRPr lang="en-US"/>
        </a:p>
      </dgm:t>
    </dgm:pt>
    <dgm:pt modelId="{E02D0100-3465-4677-90F3-1120B4BE554F}" type="pres">
      <dgm:prSet presAssocID="{A6D12406-D67E-4DBA-89CB-C792E0934758}" presName="negativeSpace" presStyleCnt="0"/>
      <dgm:spPr/>
    </dgm:pt>
    <dgm:pt modelId="{70362674-ED69-4283-BC18-0DF5B44AE07F}" type="pres">
      <dgm:prSet presAssocID="{A6D12406-D67E-4DBA-89CB-C792E0934758}" presName="childText" presStyleLbl="conFgAcc1" presStyleIdx="3" presStyleCnt="4">
        <dgm:presLayoutVars>
          <dgm:bulletEnabled val="1"/>
        </dgm:presLayoutVars>
      </dgm:prSet>
      <dgm:spPr/>
    </dgm:pt>
  </dgm:ptLst>
  <dgm:cxnLst>
    <dgm:cxn modelId="{DEA76D25-CC82-4AB8-AA66-08F7F6EBBBE9}" type="presOf" srcId="{207E20DD-1367-480E-A2F5-9436691FD1C9}" destId="{7F210D81-294E-4DCF-84E5-0D2029B3DA94}" srcOrd="0" destOrd="0" presId="urn:microsoft.com/office/officeart/2005/8/layout/list1"/>
    <dgm:cxn modelId="{CE12FA0F-2101-4E8B-8470-7BCE256CD563}" srcId="{207E20DD-1367-480E-A2F5-9436691FD1C9}" destId="{9FA5896F-1BF8-4869-B4FE-9B8EC06C9D81}" srcOrd="2" destOrd="0" parTransId="{12576A0A-F45A-4F13-B35D-1315215E0DA9}" sibTransId="{2E913234-CC99-4602-89EF-1D9288CC6D4A}"/>
    <dgm:cxn modelId="{03121AB8-BDD1-471D-837D-4D1D5FD3E1F9}" type="presOf" srcId="{A6D12406-D67E-4DBA-89CB-C792E0934758}" destId="{428A8F8B-2F97-45A6-A215-5A63218938C0}" srcOrd="0" destOrd="0" presId="urn:microsoft.com/office/officeart/2005/8/layout/list1"/>
    <dgm:cxn modelId="{F85A389A-602A-4E64-9CBA-FC24B9ED4E81}" type="presOf" srcId="{90731308-4D3C-4760-982F-946955BCAF47}" destId="{2CC6BA1B-0FCB-4C3A-9107-E78EE0D52961}" srcOrd="1" destOrd="0" presId="urn:microsoft.com/office/officeart/2005/8/layout/list1"/>
    <dgm:cxn modelId="{4B7FF64F-791A-4535-ADB8-317E089DCDED}" type="presOf" srcId="{90731308-4D3C-4760-982F-946955BCAF47}" destId="{C3F2A263-DCEE-40CA-BFC7-A9E3186111F0}" srcOrd="0" destOrd="0" presId="urn:microsoft.com/office/officeart/2005/8/layout/list1"/>
    <dgm:cxn modelId="{DC7D7ABA-C715-426D-86BB-6B2167E015C0}" srcId="{207E20DD-1367-480E-A2F5-9436691FD1C9}" destId="{90731308-4D3C-4760-982F-946955BCAF47}" srcOrd="0" destOrd="0" parTransId="{61504897-16BB-4D25-A84A-B0C82E351C33}" sibTransId="{1596A538-A4A4-4734-ACE9-0F7A33AEDDE8}"/>
    <dgm:cxn modelId="{D0DEF5F9-9467-46EB-8321-D2C21E07F499}" type="presOf" srcId="{A6D12406-D67E-4DBA-89CB-C792E0934758}" destId="{B648AE2D-896E-486B-A882-4AB642B02C2B}" srcOrd="1" destOrd="0" presId="urn:microsoft.com/office/officeart/2005/8/layout/list1"/>
    <dgm:cxn modelId="{1AE0757C-E8C9-450A-9D31-370DE0F59884}" type="presOf" srcId="{F890ED04-F3DC-4E8E-BAFF-96FAC8F0EA0D}" destId="{85D87738-55B1-4757-80F0-7B6D457D2AF9}" srcOrd="1" destOrd="0" presId="urn:microsoft.com/office/officeart/2005/8/layout/list1"/>
    <dgm:cxn modelId="{A9779CE1-A41D-4251-AD0F-FCEEF0754606}" type="presOf" srcId="{9FA5896F-1BF8-4869-B4FE-9B8EC06C9D81}" destId="{27BED360-AF96-4956-9D08-2948362D36B6}" srcOrd="1" destOrd="0" presId="urn:microsoft.com/office/officeart/2005/8/layout/list1"/>
    <dgm:cxn modelId="{8BDD537D-6907-4198-B707-44C3933253F9}" srcId="{207E20DD-1367-480E-A2F5-9436691FD1C9}" destId="{F890ED04-F3DC-4E8E-BAFF-96FAC8F0EA0D}" srcOrd="1" destOrd="0" parTransId="{75E29700-7197-4B54-AA7E-1EB77B0C1386}" sibTransId="{36A963A3-2BC6-4B17-9D81-DDBBCF39E4F1}"/>
    <dgm:cxn modelId="{5A2CBCB7-31B7-4826-AB60-FFADB1399133}" type="presOf" srcId="{9FA5896F-1BF8-4869-B4FE-9B8EC06C9D81}" destId="{C7EF83D9-3572-4207-82AD-16CA31BB605D}" srcOrd="0" destOrd="0" presId="urn:microsoft.com/office/officeart/2005/8/layout/list1"/>
    <dgm:cxn modelId="{747F146F-17F4-44B8-B564-07C1D97062E9}" srcId="{207E20DD-1367-480E-A2F5-9436691FD1C9}" destId="{A6D12406-D67E-4DBA-89CB-C792E0934758}" srcOrd="3" destOrd="0" parTransId="{FAECEE68-876D-4C91-BBD7-02B3335FD13A}" sibTransId="{EF0E7ADF-C34F-4AB4-B936-C1F90CB3EBDD}"/>
    <dgm:cxn modelId="{18726A76-3855-42BD-8FBC-BFBF795A961C}" type="presOf" srcId="{F890ED04-F3DC-4E8E-BAFF-96FAC8F0EA0D}" destId="{6F1A78E5-403B-49B5-9207-EB8547C85B9D}" srcOrd="0" destOrd="0" presId="urn:microsoft.com/office/officeart/2005/8/layout/list1"/>
    <dgm:cxn modelId="{B4BA344B-263C-4072-AD37-BCEC80ACCD5E}" type="presParOf" srcId="{7F210D81-294E-4DCF-84E5-0D2029B3DA94}" destId="{2315BF99-E5B9-4578-8878-3B1A143902ED}" srcOrd="0" destOrd="0" presId="urn:microsoft.com/office/officeart/2005/8/layout/list1"/>
    <dgm:cxn modelId="{2F1B1774-4850-4FE0-86A9-FBD97935C380}" type="presParOf" srcId="{2315BF99-E5B9-4578-8878-3B1A143902ED}" destId="{C3F2A263-DCEE-40CA-BFC7-A9E3186111F0}" srcOrd="0" destOrd="0" presId="urn:microsoft.com/office/officeart/2005/8/layout/list1"/>
    <dgm:cxn modelId="{19C7F2D9-FD40-4D2F-B282-497E33F14142}" type="presParOf" srcId="{2315BF99-E5B9-4578-8878-3B1A143902ED}" destId="{2CC6BA1B-0FCB-4C3A-9107-E78EE0D52961}" srcOrd="1" destOrd="0" presId="urn:microsoft.com/office/officeart/2005/8/layout/list1"/>
    <dgm:cxn modelId="{5B062D89-41B6-4302-9309-4CFD0293FFB7}" type="presParOf" srcId="{7F210D81-294E-4DCF-84E5-0D2029B3DA94}" destId="{A381501A-B593-4FDD-92F1-8DE2625C280D}" srcOrd="1" destOrd="0" presId="urn:microsoft.com/office/officeart/2005/8/layout/list1"/>
    <dgm:cxn modelId="{B8FD528B-CD0A-4391-96FE-5A327C56DD8D}" type="presParOf" srcId="{7F210D81-294E-4DCF-84E5-0D2029B3DA94}" destId="{F5D4AC77-2C35-4358-809F-4ACF8E27B1C1}" srcOrd="2" destOrd="0" presId="urn:microsoft.com/office/officeart/2005/8/layout/list1"/>
    <dgm:cxn modelId="{56B37A3E-B19E-4FFA-A07D-168F1118ED40}" type="presParOf" srcId="{7F210D81-294E-4DCF-84E5-0D2029B3DA94}" destId="{9AFD1770-C2BD-4BEB-986B-47FEE352E02E}" srcOrd="3" destOrd="0" presId="urn:microsoft.com/office/officeart/2005/8/layout/list1"/>
    <dgm:cxn modelId="{927D85FE-B605-4847-A4CC-66997968075B}" type="presParOf" srcId="{7F210D81-294E-4DCF-84E5-0D2029B3DA94}" destId="{305BE9C3-0698-4D06-B20F-234CF8AC28F8}" srcOrd="4" destOrd="0" presId="urn:microsoft.com/office/officeart/2005/8/layout/list1"/>
    <dgm:cxn modelId="{05B41352-0FA9-4B84-894C-FE831F66608F}" type="presParOf" srcId="{305BE9C3-0698-4D06-B20F-234CF8AC28F8}" destId="{6F1A78E5-403B-49B5-9207-EB8547C85B9D}" srcOrd="0" destOrd="0" presId="urn:microsoft.com/office/officeart/2005/8/layout/list1"/>
    <dgm:cxn modelId="{E0315DC3-DBED-4D1E-A888-74F473A55412}" type="presParOf" srcId="{305BE9C3-0698-4D06-B20F-234CF8AC28F8}" destId="{85D87738-55B1-4757-80F0-7B6D457D2AF9}" srcOrd="1" destOrd="0" presId="urn:microsoft.com/office/officeart/2005/8/layout/list1"/>
    <dgm:cxn modelId="{11513BC3-F2B7-47F5-A9AF-AFD280C593BE}" type="presParOf" srcId="{7F210D81-294E-4DCF-84E5-0D2029B3DA94}" destId="{3BB35D38-CB23-44C9-B7EE-4ACB81B5DEFE}" srcOrd="5" destOrd="0" presId="urn:microsoft.com/office/officeart/2005/8/layout/list1"/>
    <dgm:cxn modelId="{A79D006B-CCD0-448C-99B7-0FCFAAD85DD8}" type="presParOf" srcId="{7F210D81-294E-4DCF-84E5-0D2029B3DA94}" destId="{5EE9EF7D-5179-4399-9E6B-C5E659580838}" srcOrd="6" destOrd="0" presId="urn:microsoft.com/office/officeart/2005/8/layout/list1"/>
    <dgm:cxn modelId="{04795F20-60DE-4158-848F-E33CB581F425}" type="presParOf" srcId="{7F210D81-294E-4DCF-84E5-0D2029B3DA94}" destId="{E678BD4A-983A-4C50-9529-0E0C023923A7}" srcOrd="7" destOrd="0" presId="urn:microsoft.com/office/officeart/2005/8/layout/list1"/>
    <dgm:cxn modelId="{6860D8F3-DE9D-4573-9ADE-E4A2B8B8CDCC}" type="presParOf" srcId="{7F210D81-294E-4DCF-84E5-0D2029B3DA94}" destId="{4568D0C5-8ED9-40A5-AE64-BAA71DA2E3DD}" srcOrd="8" destOrd="0" presId="urn:microsoft.com/office/officeart/2005/8/layout/list1"/>
    <dgm:cxn modelId="{4E9993F1-5868-426B-8D56-C2E8356A7C92}" type="presParOf" srcId="{4568D0C5-8ED9-40A5-AE64-BAA71DA2E3DD}" destId="{C7EF83D9-3572-4207-82AD-16CA31BB605D}" srcOrd="0" destOrd="0" presId="urn:microsoft.com/office/officeart/2005/8/layout/list1"/>
    <dgm:cxn modelId="{600F9BFD-FFE8-4914-9C8C-B3CD15AF0E9B}" type="presParOf" srcId="{4568D0C5-8ED9-40A5-AE64-BAA71DA2E3DD}" destId="{27BED360-AF96-4956-9D08-2948362D36B6}" srcOrd="1" destOrd="0" presId="urn:microsoft.com/office/officeart/2005/8/layout/list1"/>
    <dgm:cxn modelId="{0C05770C-A99D-4D40-933D-487282C3C21B}" type="presParOf" srcId="{7F210D81-294E-4DCF-84E5-0D2029B3DA94}" destId="{7497DDF0-CDAC-4AD0-B1D4-5F181A4B49ED}" srcOrd="9" destOrd="0" presId="urn:microsoft.com/office/officeart/2005/8/layout/list1"/>
    <dgm:cxn modelId="{226BDF5B-6529-4AF4-B8FF-115A91626965}" type="presParOf" srcId="{7F210D81-294E-4DCF-84E5-0D2029B3DA94}" destId="{9DEA7FDA-BD1F-4381-8E78-FBCE991B1304}" srcOrd="10" destOrd="0" presId="urn:microsoft.com/office/officeart/2005/8/layout/list1"/>
    <dgm:cxn modelId="{59FB3AA1-AAA4-4917-8F13-423E1A8F9B04}" type="presParOf" srcId="{7F210D81-294E-4DCF-84E5-0D2029B3DA94}" destId="{13388513-3FB7-4427-BBAE-19F68CD76A8A}" srcOrd="11" destOrd="0" presId="urn:microsoft.com/office/officeart/2005/8/layout/list1"/>
    <dgm:cxn modelId="{E884B033-D635-4674-ABDD-5DE22D2BFB07}" type="presParOf" srcId="{7F210D81-294E-4DCF-84E5-0D2029B3DA94}" destId="{522C3DF6-5AD1-49C9-8E28-35328A554BDF}" srcOrd="12" destOrd="0" presId="urn:microsoft.com/office/officeart/2005/8/layout/list1"/>
    <dgm:cxn modelId="{60A68B66-FE94-425E-AAC1-8C924D3CC83D}" type="presParOf" srcId="{522C3DF6-5AD1-49C9-8E28-35328A554BDF}" destId="{428A8F8B-2F97-45A6-A215-5A63218938C0}" srcOrd="0" destOrd="0" presId="urn:microsoft.com/office/officeart/2005/8/layout/list1"/>
    <dgm:cxn modelId="{B87EC9E6-10F7-4EE1-BFC6-93BA94905F68}" type="presParOf" srcId="{522C3DF6-5AD1-49C9-8E28-35328A554BDF}" destId="{B648AE2D-896E-486B-A882-4AB642B02C2B}" srcOrd="1" destOrd="0" presId="urn:microsoft.com/office/officeart/2005/8/layout/list1"/>
    <dgm:cxn modelId="{17277145-6FA4-4447-980B-5E73FB4913AF}" type="presParOf" srcId="{7F210D81-294E-4DCF-84E5-0D2029B3DA94}" destId="{E02D0100-3465-4677-90F3-1120B4BE554F}" srcOrd="13" destOrd="0" presId="urn:microsoft.com/office/officeart/2005/8/layout/list1"/>
    <dgm:cxn modelId="{0599DF26-8AB2-40CC-9B20-1C1C71C78AA6}" type="presParOf" srcId="{7F210D81-294E-4DCF-84E5-0D2029B3DA94}" destId="{70362674-ED69-4283-BC18-0DF5B44AE07F}" srcOrd="14"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185C6FD5-24E0-4B70-AD96-D6BF1A950C17}" type="doc">
      <dgm:prSet loTypeId="urn:microsoft.com/office/officeart/2008/layout/PictureStrips" loCatId="list" qsTypeId="urn:microsoft.com/office/officeart/2005/8/quickstyle/simple1" qsCatId="simple" csTypeId="urn:microsoft.com/office/officeart/2005/8/colors/accent1_2" csCatId="accent1" phldr="1"/>
      <dgm:spPr/>
      <dgm:t>
        <a:bodyPr/>
        <a:lstStyle/>
        <a:p>
          <a:endParaRPr lang="en-US"/>
        </a:p>
      </dgm:t>
    </dgm:pt>
    <dgm:pt modelId="{6D94F38E-08CA-408A-AE78-19839143480F}">
      <dgm:prSet phldrT="[Text]" custT="1"/>
      <dgm:spPr>
        <a:solidFill>
          <a:srgbClr val="CC6600">
            <a:alpha val="40000"/>
          </a:srgbClr>
        </a:solidFill>
      </dgm:spPr>
      <dgm:t>
        <a:bodyPr/>
        <a:lstStyle/>
        <a:p>
          <a:r>
            <a:rPr lang="en-US" sz="1800" smtClean="0">
              <a:solidFill>
                <a:schemeClr val="bg1"/>
              </a:solidFill>
              <a:latin typeface="Times New Roman" panose="02020603050405020304" pitchFamily="18" charset="0"/>
              <a:cs typeface="Times New Roman" panose="02020603050405020304" pitchFamily="18" charset="0"/>
            </a:rPr>
            <a:t>Cần phải chấp nhận hoàn cảnh</a:t>
          </a:r>
          <a:endParaRPr lang="en-US" sz="1800">
            <a:solidFill>
              <a:schemeClr val="bg1"/>
            </a:solidFill>
            <a:latin typeface="Times New Roman" panose="02020603050405020304" pitchFamily="18" charset="0"/>
            <a:cs typeface="Times New Roman" panose="02020603050405020304" pitchFamily="18" charset="0"/>
          </a:endParaRPr>
        </a:p>
      </dgm:t>
    </dgm:pt>
    <dgm:pt modelId="{03D609FD-EF95-4CBE-B65D-560527587D0A}" type="parTrans" cxnId="{CC5F9DA6-E62E-4DC5-AA96-F8A5BEB98CF9}">
      <dgm:prSet/>
      <dgm:spPr/>
      <dgm:t>
        <a:bodyPr/>
        <a:lstStyle/>
        <a:p>
          <a:endParaRPr lang="en-US"/>
        </a:p>
      </dgm:t>
    </dgm:pt>
    <dgm:pt modelId="{EF3421A0-4B14-4017-AC83-CB8D6FC75A35}" type="sibTrans" cxnId="{CC5F9DA6-E62E-4DC5-AA96-F8A5BEB98CF9}">
      <dgm:prSet/>
      <dgm:spPr/>
      <dgm:t>
        <a:bodyPr/>
        <a:lstStyle/>
        <a:p>
          <a:endParaRPr lang="en-US"/>
        </a:p>
      </dgm:t>
    </dgm:pt>
    <dgm:pt modelId="{35353EAB-F145-4DFF-B7CF-40B0FB8B2331}">
      <dgm:prSet phldrT="[Text]" custT="1"/>
      <dgm:spPr>
        <a:solidFill>
          <a:srgbClr val="00B050">
            <a:alpha val="40000"/>
          </a:srgbClr>
        </a:solidFill>
      </dgm:spPr>
      <dgm:t>
        <a:bodyPr/>
        <a:lstStyle/>
        <a:p>
          <a:r>
            <a:rPr lang="en-US" sz="1800" smtClean="0">
              <a:solidFill>
                <a:schemeClr val="bg1"/>
              </a:solidFill>
              <a:latin typeface="Times New Roman" panose="02020603050405020304" pitchFamily="18" charset="0"/>
              <a:cs typeface="Times New Roman" panose="02020603050405020304" pitchFamily="18" charset="0"/>
            </a:rPr>
            <a:t>Biết điều tức là biết điều chỉnh nhu cầu, nguyện vọng sống của riêng mình sao cho không ích kỷ, chỉ biết lợi ích của riêng mình</a:t>
          </a:r>
          <a:endParaRPr lang="en-US" sz="1800">
            <a:solidFill>
              <a:schemeClr val="bg1"/>
            </a:solidFill>
            <a:latin typeface="Times New Roman" panose="02020603050405020304" pitchFamily="18" charset="0"/>
            <a:cs typeface="Times New Roman" panose="02020603050405020304" pitchFamily="18" charset="0"/>
          </a:endParaRPr>
        </a:p>
      </dgm:t>
    </dgm:pt>
    <dgm:pt modelId="{6BC98525-7BA0-4C18-893B-42EDD984F0A9}" type="parTrans" cxnId="{C6A6F2FD-1187-44C9-AC59-8B802A5A409E}">
      <dgm:prSet/>
      <dgm:spPr/>
      <dgm:t>
        <a:bodyPr/>
        <a:lstStyle/>
        <a:p>
          <a:endParaRPr lang="en-US"/>
        </a:p>
      </dgm:t>
    </dgm:pt>
    <dgm:pt modelId="{EE01FDC2-3817-4FF9-BD39-A74828AC7089}" type="sibTrans" cxnId="{C6A6F2FD-1187-44C9-AC59-8B802A5A409E}">
      <dgm:prSet/>
      <dgm:spPr/>
      <dgm:t>
        <a:bodyPr/>
        <a:lstStyle/>
        <a:p>
          <a:endParaRPr lang="en-US"/>
        </a:p>
      </dgm:t>
    </dgm:pt>
    <dgm:pt modelId="{3F1C50B1-F3F3-41C5-B81B-CB5C5FD3F97F}">
      <dgm:prSet phldrT="[Text]" custT="1"/>
      <dgm:spPr>
        <a:solidFill>
          <a:schemeClr val="accent1">
            <a:lumMod val="50000"/>
            <a:alpha val="40000"/>
          </a:schemeClr>
        </a:solidFill>
      </dgm:spPr>
      <dgm:t>
        <a:bodyPr/>
        <a:lstStyle/>
        <a:p>
          <a:r>
            <a:rPr lang="en-US" sz="1800" smtClean="0">
              <a:solidFill>
                <a:schemeClr val="bg1"/>
              </a:solidFill>
              <a:latin typeface="Times New Roman" panose="02020603050405020304" pitchFamily="18" charset="0"/>
              <a:cs typeface="Times New Roman" panose="02020603050405020304" pitchFamily="18" charset="0"/>
            </a:rPr>
            <a:t>Không có nghĩa là thụ động mà phải luồn luôn cố gắng cải tạo hoàn cảnh</a:t>
          </a:r>
          <a:endParaRPr lang="en-US" sz="1800">
            <a:solidFill>
              <a:schemeClr val="bg1"/>
            </a:solidFill>
            <a:latin typeface="Times New Roman" panose="02020603050405020304" pitchFamily="18" charset="0"/>
            <a:cs typeface="Times New Roman" panose="02020603050405020304" pitchFamily="18" charset="0"/>
          </a:endParaRPr>
        </a:p>
      </dgm:t>
    </dgm:pt>
    <dgm:pt modelId="{9EC99792-0CC3-495C-AD9D-248F72F69F4C}" type="parTrans" cxnId="{3DE4A05D-4E02-4638-B4E5-AF1FD43A317C}">
      <dgm:prSet/>
      <dgm:spPr/>
      <dgm:t>
        <a:bodyPr/>
        <a:lstStyle/>
        <a:p>
          <a:endParaRPr lang="en-US"/>
        </a:p>
      </dgm:t>
    </dgm:pt>
    <dgm:pt modelId="{F9972D22-908F-44E1-8050-A066ACD7647A}" type="sibTrans" cxnId="{3DE4A05D-4E02-4638-B4E5-AF1FD43A317C}">
      <dgm:prSet/>
      <dgm:spPr/>
      <dgm:t>
        <a:bodyPr/>
        <a:lstStyle/>
        <a:p>
          <a:endParaRPr lang="en-US"/>
        </a:p>
      </dgm:t>
    </dgm:pt>
    <dgm:pt modelId="{2AE6EEC3-66FD-431B-921D-FF7642AC7527}">
      <dgm:prSet phldrT="[Text]" custT="1"/>
      <dgm:spPr>
        <a:solidFill>
          <a:srgbClr val="FF0000">
            <a:alpha val="40000"/>
          </a:srgbClr>
        </a:solidFill>
      </dgm:spPr>
      <dgm:t>
        <a:bodyPr/>
        <a:lstStyle/>
        <a:p>
          <a:r>
            <a:rPr lang="en-US" sz="1800" smtClean="0">
              <a:solidFill>
                <a:schemeClr val="bg1"/>
              </a:solidFill>
              <a:latin typeface="Times New Roman" panose="02020603050405020304" pitchFamily="18" charset="0"/>
              <a:cs typeface="Times New Roman" panose="02020603050405020304" pitchFamily="18" charset="0"/>
            </a:rPr>
            <a:t>Sống biết điều là sống theo thời thế, theo lẽ tự nhiên, theo quy luật con người sống với nhau phải dựa vào nhau để cùng tồn tại, phải biết nhường nhịn nhau</a:t>
          </a:r>
          <a:endParaRPr lang="en-US" sz="1800">
            <a:solidFill>
              <a:schemeClr val="bg1"/>
            </a:solidFill>
            <a:latin typeface="Times New Roman" panose="02020603050405020304" pitchFamily="18" charset="0"/>
            <a:cs typeface="Times New Roman" panose="02020603050405020304" pitchFamily="18" charset="0"/>
          </a:endParaRPr>
        </a:p>
      </dgm:t>
    </dgm:pt>
    <dgm:pt modelId="{4799E7B6-7E7E-4CF2-966E-AAD909C903A0}" type="parTrans" cxnId="{BD4A06CF-E0A2-438E-8D27-9C2E3332D894}">
      <dgm:prSet/>
      <dgm:spPr/>
      <dgm:t>
        <a:bodyPr/>
        <a:lstStyle/>
        <a:p>
          <a:endParaRPr lang="en-US"/>
        </a:p>
      </dgm:t>
    </dgm:pt>
    <dgm:pt modelId="{BA74A9C3-7E80-4B53-8D67-F0A0D132F411}" type="sibTrans" cxnId="{BD4A06CF-E0A2-438E-8D27-9C2E3332D894}">
      <dgm:prSet/>
      <dgm:spPr/>
      <dgm:t>
        <a:bodyPr/>
        <a:lstStyle/>
        <a:p>
          <a:endParaRPr lang="en-US"/>
        </a:p>
      </dgm:t>
    </dgm:pt>
    <dgm:pt modelId="{69E37963-1A16-4E52-90F0-973DE3D8FDA3}" type="pres">
      <dgm:prSet presAssocID="{185C6FD5-24E0-4B70-AD96-D6BF1A950C17}" presName="Name0" presStyleCnt="0">
        <dgm:presLayoutVars>
          <dgm:dir/>
          <dgm:resizeHandles val="exact"/>
        </dgm:presLayoutVars>
      </dgm:prSet>
      <dgm:spPr/>
      <dgm:t>
        <a:bodyPr/>
        <a:lstStyle/>
        <a:p>
          <a:endParaRPr lang="en-US"/>
        </a:p>
      </dgm:t>
    </dgm:pt>
    <dgm:pt modelId="{D4724CF8-6FC0-4ED7-BC89-66914929EFF8}" type="pres">
      <dgm:prSet presAssocID="{6D94F38E-08CA-408A-AE78-19839143480F}" presName="composite" presStyleCnt="0"/>
      <dgm:spPr/>
    </dgm:pt>
    <dgm:pt modelId="{9021364C-53ED-438F-9470-B77E068E5031}" type="pres">
      <dgm:prSet presAssocID="{6D94F38E-08CA-408A-AE78-19839143480F}" presName="rect1" presStyleLbl="trAlignAcc1" presStyleIdx="0" presStyleCnt="4">
        <dgm:presLayoutVars>
          <dgm:bulletEnabled val="1"/>
        </dgm:presLayoutVars>
      </dgm:prSet>
      <dgm:spPr/>
      <dgm:t>
        <a:bodyPr/>
        <a:lstStyle/>
        <a:p>
          <a:endParaRPr lang="en-US"/>
        </a:p>
      </dgm:t>
    </dgm:pt>
    <dgm:pt modelId="{70C141E2-5C3A-49ED-894D-7591AFDDCA0C}" type="pres">
      <dgm:prSet presAssocID="{6D94F38E-08CA-408A-AE78-19839143480F}" presName="rect2" presStyleLbl="fgImgPlace1" presStyleIdx="0" presStyleCnt="4"/>
      <dgm:spPr>
        <a:solidFill>
          <a:srgbClr val="BD95D3"/>
        </a:solidFill>
      </dgm:spPr>
    </dgm:pt>
    <dgm:pt modelId="{700A5F05-060F-40E7-8A24-3638FA6556F1}" type="pres">
      <dgm:prSet presAssocID="{EF3421A0-4B14-4017-AC83-CB8D6FC75A35}" presName="sibTrans" presStyleCnt="0"/>
      <dgm:spPr/>
    </dgm:pt>
    <dgm:pt modelId="{093E4F3E-0AA5-44D1-A54F-E0D0600C46EC}" type="pres">
      <dgm:prSet presAssocID="{35353EAB-F145-4DFF-B7CF-40B0FB8B2331}" presName="composite" presStyleCnt="0"/>
      <dgm:spPr/>
    </dgm:pt>
    <dgm:pt modelId="{82887CF6-1DB3-449F-8ACB-03AED83341D6}" type="pres">
      <dgm:prSet presAssocID="{35353EAB-F145-4DFF-B7CF-40B0FB8B2331}" presName="rect1" presStyleLbl="trAlignAcc1" presStyleIdx="1" presStyleCnt="4">
        <dgm:presLayoutVars>
          <dgm:bulletEnabled val="1"/>
        </dgm:presLayoutVars>
      </dgm:prSet>
      <dgm:spPr/>
      <dgm:t>
        <a:bodyPr/>
        <a:lstStyle/>
        <a:p>
          <a:endParaRPr lang="en-US"/>
        </a:p>
      </dgm:t>
    </dgm:pt>
    <dgm:pt modelId="{F77ABB16-A145-4E58-A323-3CD9EB5228E5}" type="pres">
      <dgm:prSet presAssocID="{35353EAB-F145-4DFF-B7CF-40B0FB8B2331}" presName="rect2" presStyleLbl="fgImgPlace1" presStyleIdx="1" presStyleCnt="4"/>
      <dgm:spPr>
        <a:solidFill>
          <a:srgbClr val="FFC000"/>
        </a:solidFill>
      </dgm:spPr>
    </dgm:pt>
    <dgm:pt modelId="{F5521539-75EA-4188-A9D7-599BF5D671BF}" type="pres">
      <dgm:prSet presAssocID="{EE01FDC2-3817-4FF9-BD39-A74828AC7089}" presName="sibTrans" presStyleCnt="0"/>
      <dgm:spPr/>
    </dgm:pt>
    <dgm:pt modelId="{CFDE5A70-6D8D-4766-99FA-2AB5A0E31B24}" type="pres">
      <dgm:prSet presAssocID="{3F1C50B1-F3F3-41C5-B81B-CB5C5FD3F97F}" presName="composite" presStyleCnt="0"/>
      <dgm:spPr/>
    </dgm:pt>
    <dgm:pt modelId="{514D914A-278B-40A6-AB6D-1E14530E65B2}" type="pres">
      <dgm:prSet presAssocID="{3F1C50B1-F3F3-41C5-B81B-CB5C5FD3F97F}" presName="rect1" presStyleLbl="trAlignAcc1" presStyleIdx="2" presStyleCnt="4">
        <dgm:presLayoutVars>
          <dgm:bulletEnabled val="1"/>
        </dgm:presLayoutVars>
      </dgm:prSet>
      <dgm:spPr/>
      <dgm:t>
        <a:bodyPr/>
        <a:lstStyle/>
        <a:p>
          <a:endParaRPr lang="en-US"/>
        </a:p>
      </dgm:t>
    </dgm:pt>
    <dgm:pt modelId="{5AB7E351-13D1-4DA3-9228-F0DD7B467F0D}" type="pres">
      <dgm:prSet presAssocID="{3F1C50B1-F3F3-41C5-B81B-CB5C5FD3F97F}" presName="rect2" presStyleLbl="fgImgPlace1" presStyleIdx="2" presStyleCnt="4"/>
      <dgm:spPr>
        <a:solidFill>
          <a:srgbClr val="92D050"/>
        </a:solidFill>
      </dgm:spPr>
    </dgm:pt>
    <dgm:pt modelId="{7C95AF59-C4F8-4517-8F72-F4D0A65B0566}" type="pres">
      <dgm:prSet presAssocID="{F9972D22-908F-44E1-8050-A066ACD7647A}" presName="sibTrans" presStyleCnt="0"/>
      <dgm:spPr/>
    </dgm:pt>
    <dgm:pt modelId="{69508E59-6B9F-4E1F-B5AC-21F7FEC9CB50}" type="pres">
      <dgm:prSet presAssocID="{2AE6EEC3-66FD-431B-921D-FF7642AC7527}" presName="composite" presStyleCnt="0"/>
      <dgm:spPr/>
    </dgm:pt>
    <dgm:pt modelId="{BA0F0657-ED28-4D59-8A24-ADD57A05F370}" type="pres">
      <dgm:prSet presAssocID="{2AE6EEC3-66FD-431B-921D-FF7642AC7527}" presName="rect1" presStyleLbl="trAlignAcc1" presStyleIdx="3" presStyleCnt="4">
        <dgm:presLayoutVars>
          <dgm:bulletEnabled val="1"/>
        </dgm:presLayoutVars>
      </dgm:prSet>
      <dgm:spPr/>
      <dgm:t>
        <a:bodyPr/>
        <a:lstStyle/>
        <a:p>
          <a:endParaRPr lang="en-US"/>
        </a:p>
      </dgm:t>
    </dgm:pt>
    <dgm:pt modelId="{7B17C89A-43B1-4C91-8301-19660B9C2053}" type="pres">
      <dgm:prSet presAssocID="{2AE6EEC3-66FD-431B-921D-FF7642AC7527}" presName="rect2" presStyleLbl="fgImgPlace1" presStyleIdx="3" presStyleCnt="4"/>
      <dgm:spPr/>
    </dgm:pt>
  </dgm:ptLst>
  <dgm:cxnLst>
    <dgm:cxn modelId="{B2ECCFCF-F7A4-4C9F-A4B3-4FF089E0E44F}" type="presOf" srcId="{3F1C50B1-F3F3-41C5-B81B-CB5C5FD3F97F}" destId="{514D914A-278B-40A6-AB6D-1E14530E65B2}" srcOrd="0" destOrd="0" presId="urn:microsoft.com/office/officeart/2008/layout/PictureStrips"/>
    <dgm:cxn modelId="{C6A6F2FD-1187-44C9-AC59-8B802A5A409E}" srcId="{185C6FD5-24E0-4B70-AD96-D6BF1A950C17}" destId="{35353EAB-F145-4DFF-B7CF-40B0FB8B2331}" srcOrd="1" destOrd="0" parTransId="{6BC98525-7BA0-4C18-893B-42EDD984F0A9}" sibTransId="{EE01FDC2-3817-4FF9-BD39-A74828AC7089}"/>
    <dgm:cxn modelId="{BD4A06CF-E0A2-438E-8D27-9C2E3332D894}" srcId="{185C6FD5-24E0-4B70-AD96-D6BF1A950C17}" destId="{2AE6EEC3-66FD-431B-921D-FF7642AC7527}" srcOrd="3" destOrd="0" parTransId="{4799E7B6-7E7E-4CF2-966E-AAD909C903A0}" sibTransId="{BA74A9C3-7E80-4B53-8D67-F0A0D132F411}"/>
    <dgm:cxn modelId="{8952096F-E213-4ED0-8992-49F2714CBD49}" type="presOf" srcId="{6D94F38E-08CA-408A-AE78-19839143480F}" destId="{9021364C-53ED-438F-9470-B77E068E5031}" srcOrd="0" destOrd="0" presId="urn:microsoft.com/office/officeart/2008/layout/PictureStrips"/>
    <dgm:cxn modelId="{231B869C-1699-4A5A-B449-CDEE6030CD2F}" type="presOf" srcId="{2AE6EEC3-66FD-431B-921D-FF7642AC7527}" destId="{BA0F0657-ED28-4D59-8A24-ADD57A05F370}" srcOrd="0" destOrd="0" presId="urn:microsoft.com/office/officeart/2008/layout/PictureStrips"/>
    <dgm:cxn modelId="{CC5F9DA6-E62E-4DC5-AA96-F8A5BEB98CF9}" srcId="{185C6FD5-24E0-4B70-AD96-D6BF1A950C17}" destId="{6D94F38E-08CA-408A-AE78-19839143480F}" srcOrd="0" destOrd="0" parTransId="{03D609FD-EF95-4CBE-B65D-560527587D0A}" sibTransId="{EF3421A0-4B14-4017-AC83-CB8D6FC75A35}"/>
    <dgm:cxn modelId="{3DE4A05D-4E02-4638-B4E5-AF1FD43A317C}" srcId="{185C6FD5-24E0-4B70-AD96-D6BF1A950C17}" destId="{3F1C50B1-F3F3-41C5-B81B-CB5C5FD3F97F}" srcOrd="2" destOrd="0" parTransId="{9EC99792-0CC3-495C-AD9D-248F72F69F4C}" sibTransId="{F9972D22-908F-44E1-8050-A066ACD7647A}"/>
    <dgm:cxn modelId="{0F10B0DD-38C7-4CBE-837E-B318CE5FABCC}" type="presOf" srcId="{185C6FD5-24E0-4B70-AD96-D6BF1A950C17}" destId="{69E37963-1A16-4E52-90F0-973DE3D8FDA3}" srcOrd="0" destOrd="0" presId="urn:microsoft.com/office/officeart/2008/layout/PictureStrips"/>
    <dgm:cxn modelId="{436A78A7-41FA-4AFF-B0DF-B4EF1440B6E3}" type="presOf" srcId="{35353EAB-F145-4DFF-B7CF-40B0FB8B2331}" destId="{82887CF6-1DB3-449F-8ACB-03AED83341D6}" srcOrd="0" destOrd="0" presId="urn:microsoft.com/office/officeart/2008/layout/PictureStrips"/>
    <dgm:cxn modelId="{2E4B2876-89FA-4C64-B895-157B92B18B3F}" type="presParOf" srcId="{69E37963-1A16-4E52-90F0-973DE3D8FDA3}" destId="{D4724CF8-6FC0-4ED7-BC89-66914929EFF8}" srcOrd="0" destOrd="0" presId="urn:microsoft.com/office/officeart/2008/layout/PictureStrips"/>
    <dgm:cxn modelId="{E9E15204-D7F2-4725-82D0-C88EEB31C357}" type="presParOf" srcId="{D4724CF8-6FC0-4ED7-BC89-66914929EFF8}" destId="{9021364C-53ED-438F-9470-B77E068E5031}" srcOrd="0" destOrd="0" presId="urn:microsoft.com/office/officeart/2008/layout/PictureStrips"/>
    <dgm:cxn modelId="{55E9229E-9ABC-428F-BCE4-C3365FC823C1}" type="presParOf" srcId="{D4724CF8-6FC0-4ED7-BC89-66914929EFF8}" destId="{70C141E2-5C3A-49ED-894D-7591AFDDCA0C}" srcOrd="1" destOrd="0" presId="urn:microsoft.com/office/officeart/2008/layout/PictureStrips"/>
    <dgm:cxn modelId="{325F2587-8184-40E7-A98B-EFB52EDCE855}" type="presParOf" srcId="{69E37963-1A16-4E52-90F0-973DE3D8FDA3}" destId="{700A5F05-060F-40E7-8A24-3638FA6556F1}" srcOrd="1" destOrd="0" presId="urn:microsoft.com/office/officeart/2008/layout/PictureStrips"/>
    <dgm:cxn modelId="{7F57D3C2-0AB6-48C7-A56D-9C708C316B26}" type="presParOf" srcId="{69E37963-1A16-4E52-90F0-973DE3D8FDA3}" destId="{093E4F3E-0AA5-44D1-A54F-E0D0600C46EC}" srcOrd="2" destOrd="0" presId="urn:microsoft.com/office/officeart/2008/layout/PictureStrips"/>
    <dgm:cxn modelId="{C921FF4F-15EB-4912-990D-215D8ECED0F8}" type="presParOf" srcId="{093E4F3E-0AA5-44D1-A54F-E0D0600C46EC}" destId="{82887CF6-1DB3-449F-8ACB-03AED83341D6}" srcOrd="0" destOrd="0" presId="urn:microsoft.com/office/officeart/2008/layout/PictureStrips"/>
    <dgm:cxn modelId="{66862E5F-7009-4DD3-B068-902C489C2A44}" type="presParOf" srcId="{093E4F3E-0AA5-44D1-A54F-E0D0600C46EC}" destId="{F77ABB16-A145-4E58-A323-3CD9EB5228E5}" srcOrd="1" destOrd="0" presId="urn:microsoft.com/office/officeart/2008/layout/PictureStrips"/>
    <dgm:cxn modelId="{883F2D77-5BD0-46BE-A4D3-1D21AE60A507}" type="presParOf" srcId="{69E37963-1A16-4E52-90F0-973DE3D8FDA3}" destId="{F5521539-75EA-4188-A9D7-599BF5D671BF}" srcOrd="3" destOrd="0" presId="urn:microsoft.com/office/officeart/2008/layout/PictureStrips"/>
    <dgm:cxn modelId="{5EFF07A0-FF27-47C7-B897-1A6ACFEBD210}" type="presParOf" srcId="{69E37963-1A16-4E52-90F0-973DE3D8FDA3}" destId="{CFDE5A70-6D8D-4766-99FA-2AB5A0E31B24}" srcOrd="4" destOrd="0" presId="urn:microsoft.com/office/officeart/2008/layout/PictureStrips"/>
    <dgm:cxn modelId="{6D355043-6A4D-4AA8-A638-C04B5B6B8C69}" type="presParOf" srcId="{CFDE5A70-6D8D-4766-99FA-2AB5A0E31B24}" destId="{514D914A-278B-40A6-AB6D-1E14530E65B2}" srcOrd="0" destOrd="0" presId="urn:microsoft.com/office/officeart/2008/layout/PictureStrips"/>
    <dgm:cxn modelId="{E5ADC9E2-A335-4738-BD61-EC648F6A0C32}" type="presParOf" srcId="{CFDE5A70-6D8D-4766-99FA-2AB5A0E31B24}" destId="{5AB7E351-13D1-4DA3-9228-F0DD7B467F0D}" srcOrd="1" destOrd="0" presId="urn:microsoft.com/office/officeart/2008/layout/PictureStrips"/>
    <dgm:cxn modelId="{CF2FC520-D35E-4A3C-B77A-6ADD9398DFBF}" type="presParOf" srcId="{69E37963-1A16-4E52-90F0-973DE3D8FDA3}" destId="{7C95AF59-C4F8-4517-8F72-F4D0A65B0566}" srcOrd="5" destOrd="0" presId="urn:microsoft.com/office/officeart/2008/layout/PictureStrips"/>
    <dgm:cxn modelId="{A406AF32-7C62-4019-928C-6134B487A635}" type="presParOf" srcId="{69E37963-1A16-4E52-90F0-973DE3D8FDA3}" destId="{69508E59-6B9F-4E1F-B5AC-21F7FEC9CB50}" srcOrd="6" destOrd="0" presId="urn:microsoft.com/office/officeart/2008/layout/PictureStrips"/>
    <dgm:cxn modelId="{432A6A06-9198-4048-9F6F-E0A08B473C7B}" type="presParOf" srcId="{69508E59-6B9F-4E1F-B5AC-21F7FEC9CB50}" destId="{BA0F0657-ED28-4D59-8A24-ADD57A05F370}" srcOrd="0" destOrd="0" presId="urn:microsoft.com/office/officeart/2008/layout/PictureStrips"/>
    <dgm:cxn modelId="{6BDDF47C-7172-4CE6-8ACD-EE0C914E3567}" type="presParOf" srcId="{69508E59-6B9F-4E1F-B5AC-21F7FEC9CB50}" destId="{7B17C89A-43B1-4C91-8301-19660B9C2053}" srcOrd="1" destOrd="0" presId="urn:microsoft.com/office/officeart/2008/layout/PictureStrip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A52CDBD-EC14-440A-B3A8-4DB2F3D1C22F}">
      <dsp:nvSpPr>
        <dsp:cNvPr id="0" name=""/>
        <dsp:cNvSpPr/>
      </dsp:nvSpPr>
      <dsp:spPr>
        <a:xfrm>
          <a:off x="2442883" y="2869"/>
          <a:ext cx="2048433" cy="1024216"/>
        </a:xfrm>
        <a:prstGeom prst="roundRect">
          <a:avLst>
            <a:gd name="adj" fmla="val 10000"/>
          </a:avLst>
        </a:prstGeom>
        <a:solidFill>
          <a:schemeClr val="accent1">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38100" rIns="57150" bIns="38100" numCol="1" spcCol="1270" anchor="ctr" anchorCtr="0">
          <a:noAutofit/>
        </a:bodyPr>
        <a:lstStyle/>
        <a:p>
          <a:pPr lvl="0" algn="ctr" defTabSz="1333500">
            <a:lnSpc>
              <a:spcPct val="90000"/>
            </a:lnSpc>
            <a:spcBef>
              <a:spcPct val="0"/>
            </a:spcBef>
            <a:spcAft>
              <a:spcPct val="35000"/>
            </a:spcAft>
          </a:pPr>
          <a:r>
            <a:rPr lang="en-US" sz="3000" b="1" kern="1200" smtClean="0">
              <a:solidFill>
                <a:schemeClr val="bg2">
                  <a:lumMod val="20000"/>
                  <a:lumOff val="80000"/>
                </a:schemeClr>
              </a:solidFill>
              <a:latin typeface="Times New Roman" panose="02020603050405020304" pitchFamily="18" charset="0"/>
              <a:cs typeface="Times New Roman" panose="02020603050405020304" pitchFamily="18" charset="0"/>
            </a:rPr>
            <a:t>Phong cách giao tiếp</a:t>
          </a:r>
          <a:endParaRPr lang="en-US" sz="3000" kern="1200">
            <a:solidFill>
              <a:schemeClr val="bg2">
                <a:lumMod val="20000"/>
                <a:lumOff val="80000"/>
              </a:schemeClr>
            </a:solidFill>
          </a:endParaRPr>
        </a:p>
      </dsp:txBody>
      <dsp:txXfrm>
        <a:off x="2472881" y="32867"/>
        <a:ext cx="1988437" cy="964220"/>
      </dsp:txXfrm>
    </dsp:sp>
    <dsp:sp modelId="{472BA867-CAF6-43BF-95B8-8029160E3DE9}">
      <dsp:nvSpPr>
        <dsp:cNvPr id="0" name=""/>
        <dsp:cNvSpPr/>
      </dsp:nvSpPr>
      <dsp:spPr>
        <a:xfrm>
          <a:off x="2647726" y="1027086"/>
          <a:ext cx="204843" cy="768162"/>
        </a:xfrm>
        <a:custGeom>
          <a:avLst/>
          <a:gdLst/>
          <a:ahLst/>
          <a:cxnLst/>
          <a:rect l="0" t="0" r="0" b="0"/>
          <a:pathLst>
            <a:path>
              <a:moveTo>
                <a:pt x="0" y="0"/>
              </a:moveTo>
              <a:lnTo>
                <a:pt x="0" y="768162"/>
              </a:lnTo>
              <a:lnTo>
                <a:pt x="204843" y="76816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85C9B77-74EB-46F6-87A6-502C6F9794EE}">
      <dsp:nvSpPr>
        <dsp:cNvPr id="0" name=""/>
        <dsp:cNvSpPr/>
      </dsp:nvSpPr>
      <dsp:spPr>
        <a:xfrm>
          <a:off x="2852570" y="1283140"/>
          <a:ext cx="1638746" cy="1024216"/>
        </a:xfrm>
        <a:prstGeom prst="roundRect">
          <a:avLst>
            <a:gd name="adj" fmla="val 10000"/>
          </a:avLst>
        </a:prstGeom>
        <a:solidFill>
          <a:srgbClr val="00B05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2865" tIns="41910" rIns="62865" bIns="41910" numCol="1" spcCol="1270" anchor="ctr" anchorCtr="0">
          <a:noAutofit/>
        </a:bodyPr>
        <a:lstStyle/>
        <a:p>
          <a:pPr lvl="0" algn="ctr" defTabSz="1466850">
            <a:lnSpc>
              <a:spcPct val="90000"/>
            </a:lnSpc>
            <a:spcBef>
              <a:spcPct val="0"/>
            </a:spcBef>
            <a:spcAft>
              <a:spcPct val="35000"/>
            </a:spcAft>
          </a:pPr>
          <a:r>
            <a:rPr lang="en-US" sz="3300" b="1" kern="1200" smtClean="0">
              <a:solidFill>
                <a:schemeClr val="bg2">
                  <a:lumMod val="20000"/>
                  <a:lumOff val="80000"/>
                </a:schemeClr>
              </a:solidFill>
            </a:rPr>
            <a:t>Gia trưởng</a:t>
          </a:r>
          <a:endParaRPr lang="en-US" sz="3300" kern="1200">
            <a:solidFill>
              <a:schemeClr val="bg2">
                <a:lumMod val="20000"/>
                <a:lumOff val="80000"/>
              </a:schemeClr>
            </a:solidFill>
          </a:endParaRPr>
        </a:p>
      </dsp:txBody>
      <dsp:txXfrm>
        <a:off x="2882568" y="1313138"/>
        <a:ext cx="1578750" cy="964220"/>
      </dsp:txXfrm>
    </dsp:sp>
    <dsp:sp modelId="{41F26F94-6CD5-4327-BCBA-4B28468EF737}">
      <dsp:nvSpPr>
        <dsp:cNvPr id="0" name=""/>
        <dsp:cNvSpPr/>
      </dsp:nvSpPr>
      <dsp:spPr>
        <a:xfrm>
          <a:off x="2647726" y="1027086"/>
          <a:ext cx="204843" cy="2048433"/>
        </a:xfrm>
        <a:custGeom>
          <a:avLst/>
          <a:gdLst/>
          <a:ahLst/>
          <a:cxnLst/>
          <a:rect l="0" t="0" r="0" b="0"/>
          <a:pathLst>
            <a:path>
              <a:moveTo>
                <a:pt x="0" y="0"/>
              </a:moveTo>
              <a:lnTo>
                <a:pt x="0" y="2048433"/>
              </a:lnTo>
              <a:lnTo>
                <a:pt x="204843" y="204843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7327CBA-961B-4D4D-B08F-C1FBF435BC30}">
      <dsp:nvSpPr>
        <dsp:cNvPr id="0" name=""/>
        <dsp:cNvSpPr/>
      </dsp:nvSpPr>
      <dsp:spPr>
        <a:xfrm>
          <a:off x="2852570" y="2563411"/>
          <a:ext cx="1638746" cy="1024216"/>
        </a:xfrm>
        <a:prstGeom prst="roundRect">
          <a:avLst>
            <a:gd name="adj" fmla="val 10000"/>
          </a:avLst>
        </a:prstGeom>
        <a:solidFill>
          <a:srgbClr val="92D05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2865" tIns="41910" rIns="62865" bIns="41910" numCol="1" spcCol="1270" anchor="ctr" anchorCtr="0">
          <a:noAutofit/>
        </a:bodyPr>
        <a:lstStyle/>
        <a:p>
          <a:pPr lvl="0" algn="ctr" defTabSz="1466850">
            <a:lnSpc>
              <a:spcPct val="90000"/>
            </a:lnSpc>
            <a:spcBef>
              <a:spcPct val="0"/>
            </a:spcBef>
            <a:spcAft>
              <a:spcPct val="35000"/>
            </a:spcAft>
          </a:pPr>
          <a:r>
            <a:rPr lang="en-US" sz="3300" b="1" kern="1200" smtClean="0">
              <a:solidFill>
                <a:schemeClr val="bg2">
                  <a:lumMod val="20000"/>
                  <a:lumOff val="80000"/>
                </a:schemeClr>
              </a:solidFill>
            </a:rPr>
            <a:t>Dân chủ</a:t>
          </a:r>
          <a:endParaRPr lang="en-US" sz="3300" kern="1200">
            <a:solidFill>
              <a:schemeClr val="bg2">
                <a:lumMod val="20000"/>
                <a:lumOff val="80000"/>
              </a:schemeClr>
            </a:solidFill>
          </a:endParaRPr>
        </a:p>
      </dsp:txBody>
      <dsp:txXfrm>
        <a:off x="2882568" y="2593409"/>
        <a:ext cx="1578750" cy="964220"/>
      </dsp:txXfrm>
    </dsp:sp>
    <dsp:sp modelId="{F1A37C30-C86F-4F2B-A416-30C8857B1E20}">
      <dsp:nvSpPr>
        <dsp:cNvPr id="0" name=""/>
        <dsp:cNvSpPr/>
      </dsp:nvSpPr>
      <dsp:spPr>
        <a:xfrm>
          <a:off x="2647726" y="1027086"/>
          <a:ext cx="204843" cy="3328703"/>
        </a:xfrm>
        <a:custGeom>
          <a:avLst/>
          <a:gdLst/>
          <a:ahLst/>
          <a:cxnLst/>
          <a:rect l="0" t="0" r="0" b="0"/>
          <a:pathLst>
            <a:path>
              <a:moveTo>
                <a:pt x="0" y="0"/>
              </a:moveTo>
              <a:lnTo>
                <a:pt x="0" y="3328703"/>
              </a:lnTo>
              <a:lnTo>
                <a:pt x="204843" y="332870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ACDC263-C482-40FE-99EC-C0F2FBD40781}">
      <dsp:nvSpPr>
        <dsp:cNvPr id="0" name=""/>
        <dsp:cNvSpPr/>
      </dsp:nvSpPr>
      <dsp:spPr>
        <a:xfrm>
          <a:off x="2852570" y="3843681"/>
          <a:ext cx="1638746" cy="1024216"/>
        </a:xfrm>
        <a:prstGeom prst="roundRect">
          <a:avLst>
            <a:gd name="adj" fmla="val 10000"/>
          </a:avLst>
        </a:prstGeom>
        <a:solidFill>
          <a:srgbClr val="0070C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2865" tIns="41910" rIns="62865" bIns="41910" numCol="1" spcCol="1270" anchor="ctr" anchorCtr="0">
          <a:noAutofit/>
        </a:bodyPr>
        <a:lstStyle/>
        <a:p>
          <a:pPr lvl="0" algn="ctr" defTabSz="1466850">
            <a:lnSpc>
              <a:spcPct val="90000"/>
            </a:lnSpc>
            <a:spcBef>
              <a:spcPct val="0"/>
            </a:spcBef>
            <a:spcAft>
              <a:spcPct val="35000"/>
            </a:spcAft>
          </a:pPr>
          <a:r>
            <a:rPr lang="en-US" sz="3300" b="1" kern="1200" smtClean="0">
              <a:solidFill>
                <a:schemeClr val="bg2">
                  <a:lumMod val="20000"/>
                  <a:lumOff val="80000"/>
                </a:schemeClr>
              </a:solidFill>
            </a:rPr>
            <a:t>Tự do</a:t>
          </a:r>
          <a:endParaRPr lang="en-US" sz="3300" kern="1200">
            <a:solidFill>
              <a:schemeClr val="bg2">
                <a:lumMod val="20000"/>
                <a:lumOff val="80000"/>
              </a:schemeClr>
            </a:solidFill>
          </a:endParaRPr>
        </a:p>
      </dsp:txBody>
      <dsp:txXfrm>
        <a:off x="2882568" y="3873679"/>
        <a:ext cx="1578750" cy="96422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24C4DA5-20CA-41F8-A531-BDCF8B2CCB00}">
      <dsp:nvSpPr>
        <dsp:cNvPr id="0" name=""/>
        <dsp:cNvSpPr/>
      </dsp:nvSpPr>
      <dsp:spPr>
        <a:xfrm>
          <a:off x="2427" y="1086504"/>
          <a:ext cx="3751349" cy="1500539"/>
        </a:xfrm>
        <a:prstGeom prst="chevron">
          <a:avLst/>
        </a:prstGeom>
        <a:solidFill>
          <a:srgbClr val="FFC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22860" rIns="0" bIns="22860" numCol="1" spcCol="1270" anchor="ctr" anchorCtr="0">
          <a:noAutofit/>
        </a:bodyPr>
        <a:lstStyle/>
        <a:p>
          <a:pPr lvl="0" algn="ctr" defTabSz="1600200">
            <a:lnSpc>
              <a:spcPct val="90000"/>
            </a:lnSpc>
            <a:spcBef>
              <a:spcPct val="0"/>
            </a:spcBef>
            <a:spcAft>
              <a:spcPct val="35000"/>
            </a:spcAft>
          </a:pPr>
          <a:r>
            <a:rPr lang="en-US" sz="3600" kern="1200" smtClean="0">
              <a:latin typeface="Times New Roman" panose="02020603050405020304" pitchFamily="18" charset="0"/>
              <a:cs typeface="Times New Roman" panose="02020603050405020304" pitchFamily="18" charset="0"/>
            </a:rPr>
            <a:t>Không có sự tôn trọng </a:t>
          </a:r>
          <a:endParaRPr lang="en-US" sz="3600" kern="1200">
            <a:latin typeface="Times New Roman" panose="02020603050405020304" pitchFamily="18" charset="0"/>
            <a:cs typeface="Times New Roman" panose="02020603050405020304" pitchFamily="18" charset="0"/>
          </a:endParaRPr>
        </a:p>
      </dsp:txBody>
      <dsp:txXfrm>
        <a:off x="752697" y="1086504"/>
        <a:ext cx="2250810" cy="1500539"/>
      </dsp:txXfrm>
    </dsp:sp>
    <dsp:sp modelId="{E871B217-8C17-4DE4-A197-A4E6C2D1F4B9}">
      <dsp:nvSpPr>
        <dsp:cNvPr id="0" name=""/>
        <dsp:cNvSpPr/>
      </dsp:nvSpPr>
      <dsp:spPr>
        <a:xfrm>
          <a:off x="3266101" y="1214050"/>
          <a:ext cx="3113619" cy="1245447"/>
        </a:xfrm>
        <a:prstGeom prst="chevron">
          <a:avLst/>
        </a:prstGeom>
        <a:solidFill>
          <a:srgbClr val="CC6600">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0640" tIns="20320" rIns="0" bIns="20320" numCol="1" spcCol="1270" anchor="ctr" anchorCtr="0">
          <a:noAutofit/>
        </a:bodyPr>
        <a:lstStyle/>
        <a:p>
          <a:pPr lvl="0" algn="ctr" defTabSz="1422400">
            <a:lnSpc>
              <a:spcPct val="90000"/>
            </a:lnSpc>
            <a:spcBef>
              <a:spcPct val="0"/>
            </a:spcBef>
            <a:spcAft>
              <a:spcPct val="35000"/>
            </a:spcAft>
          </a:pPr>
          <a:r>
            <a:rPr lang="en-US" sz="3200" kern="1200" smtClean="0">
              <a:solidFill>
                <a:schemeClr val="bg2">
                  <a:lumMod val="20000"/>
                  <a:lumOff val="80000"/>
                </a:schemeClr>
              </a:solidFill>
              <a:latin typeface="Times New Roman" panose="02020603050405020304" pitchFamily="18" charset="0"/>
              <a:cs typeface="Times New Roman" panose="02020603050405020304" pitchFamily="18" charset="0"/>
            </a:rPr>
            <a:t>Khoảng cách về tâm lý </a:t>
          </a:r>
          <a:endParaRPr lang="en-US" sz="3200" kern="1200">
            <a:solidFill>
              <a:schemeClr val="bg2">
                <a:lumMod val="20000"/>
                <a:lumOff val="80000"/>
              </a:schemeClr>
            </a:solidFill>
            <a:latin typeface="Times New Roman" panose="02020603050405020304" pitchFamily="18" charset="0"/>
            <a:cs typeface="Times New Roman" panose="02020603050405020304" pitchFamily="18" charset="0"/>
          </a:endParaRPr>
        </a:p>
      </dsp:txBody>
      <dsp:txXfrm>
        <a:off x="3888825" y="1214050"/>
        <a:ext cx="1868172" cy="1245447"/>
      </dsp:txXfrm>
    </dsp:sp>
    <dsp:sp modelId="{1E770870-CBDD-4D6C-B2DB-4E209D2765EE}">
      <dsp:nvSpPr>
        <dsp:cNvPr id="0" name=""/>
        <dsp:cNvSpPr/>
      </dsp:nvSpPr>
      <dsp:spPr>
        <a:xfrm>
          <a:off x="5943814" y="1214050"/>
          <a:ext cx="3113619" cy="1245447"/>
        </a:xfrm>
        <a:prstGeom prst="chevron">
          <a:avLst/>
        </a:prstGeom>
        <a:solidFill>
          <a:srgbClr val="92D050">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0640" tIns="20320" rIns="0" bIns="20320" numCol="1" spcCol="1270" anchor="ctr" anchorCtr="0">
          <a:noAutofit/>
        </a:bodyPr>
        <a:lstStyle/>
        <a:p>
          <a:pPr lvl="0" algn="ctr" defTabSz="1422400">
            <a:lnSpc>
              <a:spcPct val="90000"/>
            </a:lnSpc>
            <a:spcBef>
              <a:spcPct val="0"/>
            </a:spcBef>
            <a:spcAft>
              <a:spcPct val="35000"/>
            </a:spcAft>
          </a:pPr>
          <a:r>
            <a:rPr lang="en-US" sz="3200" kern="1200" smtClean="0">
              <a:solidFill>
                <a:schemeClr val="bg2">
                  <a:lumMod val="20000"/>
                  <a:lumOff val="80000"/>
                </a:schemeClr>
              </a:solidFill>
              <a:latin typeface="Times New Roman" panose="02020603050405020304" pitchFamily="18" charset="0"/>
              <a:cs typeface="Times New Roman" panose="02020603050405020304" pitchFamily="18" charset="0"/>
            </a:rPr>
            <a:t>Ức chế tâm lý</a:t>
          </a:r>
          <a:endParaRPr lang="en-US" sz="3200" kern="1200">
            <a:solidFill>
              <a:schemeClr val="bg2">
                <a:lumMod val="20000"/>
                <a:lumOff val="80000"/>
              </a:schemeClr>
            </a:solidFill>
            <a:latin typeface="Times New Roman" panose="02020603050405020304" pitchFamily="18" charset="0"/>
            <a:cs typeface="Times New Roman" panose="02020603050405020304" pitchFamily="18" charset="0"/>
          </a:endParaRPr>
        </a:p>
      </dsp:txBody>
      <dsp:txXfrm>
        <a:off x="6566538" y="1214050"/>
        <a:ext cx="1868172" cy="1245447"/>
      </dsp:txXfrm>
    </dsp:sp>
    <dsp:sp modelId="{7654538C-C18E-47D0-91E4-EDB954D53947}">
      <dsp:nvSpPr>
        <dsp:cNvPr id="0" name=""/>
        <dsp:cNvSpPr/>
      </dsp:nvSpPr>
      <dsp:spPr>
        <a:xfrm>
          <a:off x="2427" y="2797119"/>
          <a:ext cx="3751349" cy="1500539"/>
        </a:xfrm>
        <a:prstGeom prst="chevron">
          <a:avLst/>
        </a:prstGeom>
        <a:solidFill>
          <a:srgbClr val="92D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22860" rIns="0" bIns="22860" numCol="1" spcCol="1270" anchor="ctr" anchorCtr="0">
          <a:noAutofit/>
        </a:bodyPr>
        <a:lstStyle/>
        <a:p>
          <a:pPr lvl="0" algn="ctr" defTabSz="1600200">
            <a:lnSpc>
              <a:spcPct val="90000"/>
            </a:lnSpc>
            <a:spcBef>
              <a:spcPct val="0"/>
            </a:spcBef>
            <a:spcAft>
              <a:spcPct val="35000"/>
            </a:spcAft>
          </a:pPr>
          <a:r>
            <a:rPr lang="en-US" sz="3600" kern="1200" smtClean="0">
              <a:latin typeface="Times New Roman" panose="02020603050405020304" pitchFamily="18" charset="0"/>
              <a:cs typeface="Times New Roman" panose="02020603050405020304" pitchFamily="18" charset="0"/>
            </a:rPr>
            <a:t>Kềm hãm sự sáng tạo</a:t>
          </a:r>
          <a:endParaRPr lang="en-US" sz="3600" kern="1200">
            <a:latin typeface="Times New Roman" panose="02020603050405020304" pitchFamily="18" charset="0"/>
            <a:cs typeface="Times New Roman" panose="02020603050405020304" pitchFamily="18" charset="0"/>
          </a:endParaRPr>
        </a:p>
      </dsp:txBody>
      <dsp:txXfrm>
        <a:off x="752697" y="2797119"/>
        <a:ext cx="2250810" cy="1500539"/>
      </dsp:txXfrm>
    </dsp:sp>
    <dsp:sp modelId="{C15D9AE9-6925-426C-B784-AD59B28839BF}">
      <dsp:nvSpPr>
        <dsp:cNvPr id="0" name=""/>
        <dsp:cNvSpPr/>
      </dsp:nvSpPr>
      <dsp:spPr>
        <a:xfrm>
          <a:off x="3266101" y="2924665"/>
          <a:ext cx="3113619" cy="1245447"/>
        </a:xfrm>
        <a:prstGeom prst="chevron">
          <a:avLst/>
        </a:prstGeom>
        <a:solidFill>
          <a:srgbClr val="FFC000">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5560" tIns="17780" rIns="0" bIns="17780" numCol="1" spcCol="1270" anchor="ctr" anchorCtr="0">
          <a:noAutofit/>
        </a:bodyPr>
        <a:lstStyle/>
        <a:p>
          <a:pPr lvl="0" algn="ctr" defTabSz="1244600">
            <a:lnSpc>
              <a:spcPct val="90000"/>
            </a:lnSpc>
            <a:spcBef>
              <a:spcPct val="0"/>
            </a:spcBef>
            <a:spcAft>
              <a:spcPct val="35000"/>
            </a:spcAft>
          </a:pPr>
          <a:r>
            <a:rPr lang="en-US" sz="2800" kern="1200" smtClean="0">
              <a:solidFill>
                <a:schemeClr val="bg2">
                  <a:lumMod val="20000"/>
                  <a:lumOff val="80000"/>
                </a:schemeClr>
              </a:solidFill>
              <a:latin typeface="Times New Roman" panose="02020603050405020304" pitchFamily="18" charset="0"/>
              <a:cs typeface="Times New Roman" panose="02020603050405020304" pitchFamily="18" charset="0"/>
            </a:rPr>
            <a:t>Kềm hãm </a:t>
          </a:r>
          <a:r>
            <a:rPr lang="en-US" sz="2800" kern="1200" smtClean="0">
              <a:solidFill>
                <a:schemeClr val="bg2">
                  <a:lumMod val="20000"/>
                  <a:lumOff val="80000"/>
                </a:schemeClr>
              </a:solidFill>
              <a:latin typeface="Times New Roman" panose="02020603050405020304" pitchFamily="18" charset="0"/>
              <a:cs typeface="Times New Roman" panose="02020603050405020304" pitchFamily="18" charset="0"/>
            </a:rPr>
            <a:t>sự suy nghĩ độc lập </a:t>
          </a:r>
          <a:endParaRPr lang="en-US" sz="2800" kern="1200">
            <a:solidFill>
              <a:schemeClr val="bg2">
                <a:lumMod val="20000"/>
                <a:lumOff val="80000"/>
              </a:schemeClr>
            </a:solidFill>
            <a:latin typeface="Times New Roman" panose="02020603050405020304" pitchFamily="18" charset="0"/>
            <a:cs typeface="Times New Roman" panose="02020603050405020304" pitchFamily="18" charset="0"/>
          </a:endParaRPr>
        </a:p>
      </dsp:txBody>
      <dsp:txXfrm>
        <a:off x="3888825" y="2924665"/>
        <a:ext cx="1868172" cy="124544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31EA55C-BF5D-48CD-BB17-17ECFAFE455F}">
      <dsp:nvSpPr>
        <dsp:cNvPr id="0" name=""/>
        <dsp:cNvSpPr/>
      </dsp:nvSpPr>
      <dsp:spPr>
        <a:xfrm rot="5400000">
          <a:off x="808911" y="1446197"/>
          <a:ext cx="1279037" cy="1456138"/>
        </a:xfrm>
        <a:prstGeom prst="bentUpArrow">
          <a:avLst>
            <a:gd name="adj1" fmla="val 32840"/>
            <a:gd name="adj2" fmla="val 25000"/>
            <a:gd name="adj3" fmla="val 35780"/>
          </a:avLst>
        </a:prstGeom>
        <a:solidFill>
          <a:schemeClr val="accent6">
            <a:tint val="50000"/>
            <a:hueOff val="0"/>
            <a:satOff val="0"/>
            <a:lumOff val="0"/>
            <a:alphaOff val="0"/>
          </a:schemeClr>
        </a:solidFill>
        <a:ln>
          <a:noFill/>
        </a:ln>
        <a:effectLst/>
        <a:sp3d extrusionH="50600" prstMaterial="plastic">
          <a:bevelT w="101600" h="80600" prst="relaxedInset"/>
          <a:bevelB w="80600" h="80600" prst="relaxedInset"/>
        </a:sp3d>
      </dsp:spPr>
      <dsp:style>
        <a:lnRef idx="0">
          <a:scrgbClr r="0" g="0" b="0"/>
        </a:lnRef>
        <a:fillRef idx="1">
          <a:scrgbClr r="0" g="0" b="0"/>
        </a:fillRef>
        <a:effectRef idx="1">
          <a:scrgbClr r="0" g="0" b="0"/>
        </a:effectRef>
        <a:fontRef idx="minor"/>
      </dsp:style>
    </dsp:sp>
    <dsp:sp modelId="{F3CEDE3D-30D7-4DD2-8002-460A07B47B98}">
      <dsp:nvSpPr>
        <dsp:cNvPr id="0" name=""/>
        <dsp:cNvSpPr/>
      </dsp:nvSpPr>
      <dsp:spPr>
        <a:xfrm>
          <a:off x="470044" y="28359"/>
          <a:ext cx="2153145" cy="1507132"/>
        </a:xfrm>
        <a:prstGeom prst="roundRect">
          <a:avLst>
            <a:gd name="adj" fmla="val 16670"/>
          </a:avLst>
        </a:prstGeom>
        <a:solidFill>
          <a:schemeClr val="accent6">
            <a:shade val="80000"/>
            <a:hueOff val="0"/>
            <a:satOff val="0"/>
            <a:lumOff val="0"/>
            <a:alphaOff val="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en-US" sz="2200" kern="1200" smtClean="0"/>
            <a:t>Chiến tranh ở thời điểm giao tranh ác liệt</a:t>
          </a:r>
          <a:endParaRPr lang="en-US" sz="2200" kern="1200"/>
        </a:p>
      </dsp:txBody>
      <dsp:txXfrm>
        <a:off x="543629" y="101944"/>
        <a:ext cx="2005975" cy="1359962"/>
      </dsp:txXfrm>
    </dsp:sp>
    <dsp:sp modelId="{D4A6192F-9674-4D14-888E-96D782DC3815}">
      <dsp:nvSpPr>
        <dsp:cNvPr id="0" name=""/>
        <dsp:cNvSpPr/>
      </dsp:nvSpPr>
      <dsp:spPr>
        <a:xfrm>
          <a:off x="2623189" y="172098"/>
          <a:ext cx="1565992" cy="12181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ctr" anchorCtr="0">
          <a:noAutofit/>
        </a:bodyPr>
        <a:lstStyle/>
        <a:p>
          <a:pPr marL="171450" lvl="1" indent="-171450" algn="l" defTabSz="755650">
            <a:lnSpc>
              <a:spcPct val="90000"/>
            </a:lnSpc>
            <a:spcBef>
              <a:spcPct val="0"/>
            </a:spcBef>
            <a:spcAft>
              <a:spcPct val="15000"/>
            </a:spcAft>
            <a:buChar char="••"/>
          </a:pPr>
          <a:endParaRPr lang="en-US" sz="1700" kern="1200"/>
        </a:p>
      </dsp:txBody>
      <dsp:txXfrm>
        <a:off x="2623189" y="172098"/>
        <a:ext cx="1565992" cy="1218130"/>
      </dsp:txXfrm>
    </dsp:sp>
    <dsp:sp modelId="{56D83394-D0E4-4B6B-8B9F-C026135F371F}">
      <dsp:nvSpPr>
        <dsp:cNvPr id="0" name=""/>
        <dsp:cNvSpPr/>
      </dsp:nvSpPr>
      <dsp:spPr>
        <a:xfrm rot="5400000">
          <a:off x="2594097" y="3139204"/>
          <a:ext cx="1279037" cy="1456138"/>
        </a:xfrm>
        <a:prstGeom prst="bentUpArrow">
          <a:avLst>
            <a:gd name="adj1" fmla="val 32840"/>
            <a:gd name="adj2" fmla="val 25000"/>
            <a:gd name="adj3" fmla="val 35780"/>
          </a:avLst>
        </a:prstGeom>
        <a:solidFill>
          <a:schemeClr val="accent6">
            <a:tint val="50000"/>
            <a:hueOff val="0"/>
            <a:satOff val="-640"/>
            <a:lumOff val="5586"/>
            <a:alphaOff val="0"/>
          </a:schemeClr>
        </a:solidFill>
        <a:ln>
          <a:noFill/>
        </a:ln>
        <a:effectLst/>
        <a:sp3d extrusionH="50600" prstMaterial="plastic">
          <a:bevelT w="101600" h="80600" prst="relaxedInset"/>
          <a:bevelB w="80600" h="80600" prst="relaxedInset"/>
        </a:sp3d>
      </dsp:spPr>
      <dsp:style>
        <a:lnRef idx="0">
          <a:scrgbClr r="0" g="0" b="0"/>
        </a:lnRef>
        <a:fillRef idx="1">
          <a:scrgbClr r="0" g="0" b="0"/>
        </a:fillRef>
        <a:effectRef idx="1">
          <a:scrgbClr r="0" g="0" b="0"/>
        </a:effectRef>
        <a:fontRef idx="minor"/>
      </dsp:style>
    </dsp:sp>
    <dsp:sp modelId="{699BAB9B-3BCF-4690-A0D9-22F06D33D1D2}">
      <dsp:nvSpPr>
        <dsp:cNvPr id="0" name=""/>
        <dsp:cNvSpPr/>
      </dsp:nvSpPr>
      <dsp:spPr>
        <a:xfrm>
          <a:off x="2255230" y="1721365"/>
          <a:ext cx="2153145" cy="1507132"/>
        </a:xfrm>
        <a:prstGeom prst="roundRect">
          <a:avLst>
            <a:gd name="adj" fmla="val 16670"/>
          </a:avLst>
        </a:prstGeom>
        <a:solidFill>
          <a:schemeClr val="accent6">
            <a:shade val="80000"/>
            <a:hueOff val="0"/>
            <a:satOff val="2620"/>
            <a:lumOff val="7078"/>
            <a:alphaOff val="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en-US" sz="2200" kern="1200" smtClean="0"/>
            <a:t>Khi có bạo động dữ dội </a:t>
          </a:r>
          <a:endParaRPr lang="en-US" sz="2200" kern="1200"/>
        </a:p>
      </dsp:txBody>
      <dsp:txXfrm>
        <a:off x="2328815" y="1794950"/>
        <a:ext cx="2005975" cy="1359962"/>
      </dsp:txXfrm>
    </dsp:sp>
    <dsp:sp modelId="{0F99B882-5449-4543-B462-E25968990023}">
      <dsp:nvSpPr>
        <dsp:cNvPr id="0" name=""/>
        <dsp:cNvSpPr/>
      </dsp:nvSpPr>
      <dsp:spPr>
        <a:xfrm>
          <a:off x="4408376" y="1865105"/>
          <a:ext cx="1565992" cy="12181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3820" tIns="83820" rIns="83820" bIns="83820" numCol="1" spcCol="1270" anchor="ctr" anchorCtr="0">
          <a:noAutofit/>
        </a:bodyPr>
        <a:lstStyle/>
        <a:p>
          <a:pPr marL="171450" lvl="1" indent="-171450" algn="l" defTabSz="755650">
            <a:lnSpc>
              <a:spcPct val="90000"/>
            </a:lnSpc>
            <a:spcBef>
              <a:spcPct val="0"/>
            </a:spcBef>
            <a:spcAft>
              <a:spcPct val="15000"/>
            </a:spcAft>
            <a:buChar char="••"/>
          </a:pPr>
          <a:endParaRPr lang="en-US" sz="1700" kern="1200"/>
        </a:p>
      </dsp:txBody>
      <dsp:txXfrm>
        <a:off x="4408376" y="1865105"/>
        <a:ext cx="1565992" cy="1218130"/>
      </dsp:txXfrm>
    </dsp:sp>
    <dsp:sp modelId="{D81979B0-4520-4430-91B3-94EAECC70854}">
      <dsp:nvSpPr>
        <dsp:cNvPr id="0" name=""/>
        <dsp:cNvSpPr/>
      </dsp:nvSpPr>
      <dsp:spPr>
        <a:xfrm>
          <a:off x="4040417" y="3414372"/>
          <a:ext cx="2153145" cy="1507132"/>
        </a:xfrm>
        <a:prstGeom prst="roundRect">
          <a:avLst>
            <a:gd name="adj" fmla="val 16670"/>
          </a:avLst>
        </a:prstGeom>
        <a:solidFill>
          <a:schemeClr val="accent6">
            <a:shade val="80000"/>
            <a:hueOff val="0"/>
            <a:satOff val="5241"/>
            <a:lumOff val="14155"/>
            <a:alphaOff val="0"/>
          </a:schemeClr>
        </a:solidFill>
        <a:ln>
          <a:no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en-US" sz="2200" kern="1200" smtClean="0"/>
            <a:t>Tình huống thiên tai khẩn cấp </a:t>
          </a:r>
          <a:endParaRPr lang="en-US" sz="2200" kern="1200"/>
        </a:p>
      </dsp:txBody>
      <dsp:txXfrm>
        <a:off x="4114002" y="3487957"/>
        <a:ext cx="2005975" cy="1359962"/>
      </dsp:txXfrm>
    </dsp:sp>
    <dsp:sp modelId="{8ED0A4B5-F86A-4D39-B97E-88263515F0FD}">
      <dsp:nvSpPr>
        <dsp:cNvPr id="0" name=""/>
        <dsp:cNvSpPr/>
      </dsp:nvSpPr>
      <dsp:spPr>
        <a:xfrm>
          <a:off x="6193562" y="3558111"/>
          <a:ext cx="1565992" cy="121813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7160" rIns="137160" bIns="137160" numCol="1" spcCol="1270" anchor="ctr" anchorCtr="0">
          <a:noAutofit/>
        </a:bodyPr>
        <a:lstStyle/>
        <a:p>
          <a:pPr marL="285750" lvl="1" indent="-285750" algn="l" defTabSz="1244600">
            <a:lnSpc>
              <a:spcPct val="90000"/>
            </a:lnSpc>
            <a:spcBef>
              <a:spcPct val="0"/>
            </a:spcBef>
            <a:spcAft>
              <a:spcPct val="15000"/>
            </a:spcAft>
            <a:buChar char="••"/>
          </a:pPr>
          <a:endParaRPr lang="en-US" sz="2800" kern="1200"/>
        </a:p>
      </dsp:txBody>
      <dsp:txXfrm>
        <a:off x="6193562" y="3558111"/>
        <a:ext cx="1565992" cy="121813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A52CDBD-EC14-440A-B3A8-4DB2F3D1C22F}">
      <dsp:nvSpPr>
        <dsp:cNvPr id="0" name=""/>
        <dsp:cNvSpPr/>
      </dsp:nvSpPr>
      <dsp:spPr>
        <a:xfrm>
          <a:off x="1998761" y="2158"/>
          <a:ext cx="2479476" cy="1239738"/>
        </a:xfrm>
        <a:prstGeom prst="roundRect">
          <a:avLst>
            <a:gd name="adj" fmla="val 10000"/>
          </a:avLst>
        </a:prstGeom>
        <a:solidFill>
          <a:srgbClr val="92D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50800" rIns="76200" bIns="50800" numCol="1" spcCol="1270" anchor="ctr" anchorCtr="0">
          <a:noAutofit/>
        </a:bodyPr>
        <a:lstStyle/>
        <a:p>
          <a:pPr lvl="0" algn="ctr" defTabSz="1778000">
            <a:lnSpc>
              <a:spcPct val="90000"/>
            </a:lnSpc>
            <a:spcBef>
              <a:spcPct val="0"/>
            </a:spcBef>
            <a:spcAft>
              <a:spcPct val="35000"/>
            </a:spcAft>
          </a:pPr>
          <a:r>
            <a:rPr lang="en-US" sz="4000" b="1" kern="1200" smtClean="0">
              <a:solidFill>
                <a:schemeClr val="bg2">
                  <a:lumMod val="20000"/>
                  <a:lumOff val="80000"/>
                </a:schemeClr>
              </a:solidFill>
              <a:latin typeface="Times New Roman" panose="02020603050405020304" pitchFamily="18" charset="0"/>
              <a:cs typeface="Times New Roman" panose="02020603050405020304" pitchFamily="18" charset="0"/>
            </a:rPr>
            <a:t>Sự ứng xử</a:t>
          </a:r>
          <a:endParaRPr lang="en-US" sz="4000" kern="1200">
            <a:solidFill>
              <a:schemeClr val="bg2">
                <a:lumMod val="20000"/>
                <a:lumOff val="80000"/>
              </a:schemeClr>
            </a:solidFill>
          </a:endParaRPr>
        </a:p>
      </dsp:txBody>
      <dsp:txXfrm>
        <a:off x="2035072" y="38469"/>
        <a:ext cx="2406854" cy="1167116"/>
      </dsp:txXfrm>
    </dsp:sp>
    <dsp:sp modelId="{472BA867-CAF6-43BF-95B8-8029160E3DE9}">
      <dsp:nvSpPr>
        <dsp:cNvPr id="0" name=""/>
        <dsp:cNvSpPr/>
      </dsp:nvSpPr>
      <dsp:spPr>
        <a:xfrm>
          <a:off x="2246709" y="1241896"/>
          <a:ext cx="247947" cy="929803"/>
        </a:xfrm>
        <a:custGeom>
          <a:avLst/>
          <a:gdLst/>
          <a:ahLst/>
          <a:cxnLst/>
          <a:rect l="0" t="0" r="0" b="0"/>
          <a:pathLst>
            <a:path>
              <a:moveTo>
                <a:pt x="0" y="0"/>
              </a:moveTo>
              <a:lnTo>
                <a:pt x="0" y="929803"/>
              </a:lnTo>
              <a:lnTo>
                <a:pt x="247947" y="92980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85C9B77-74EB-46F6-87A6-502C6F9794EE}">
      <dsp:nvSpPr>
        <dsp:cNvPr id="0" name=""/>
        <dsp:cNvSpPr/>
      </dsp:nvSpPr>
      <dsp:spPr>
        <a:xfrm>
          <a:off x="2494657" y="1551830"/>
          <a:ext cx="1983581" cy="1239738"/>
        </a:xfrm>
        <a:prstGeom prst="roundRect">
          <a:avLst>
            <a:gd name="adj" fmla="val 10000"/>
          </a:avLst>
        </a:prstGeom>
        <a:solidFill>
          <a:srgbClr val="00B0F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50800" rIns="76200" bIns="50800" numCol="1" spcCol="1270" anchor="ctr" anchorCtr="0">
          <a:noAutofit/>
        </a:bodyPr>
        <a:lstStyle/>
        <a:p>
          <a:pPr lvl="0" algn="ctr" defTabSz="1778000">
            <a:lnSpc>
              <a:spcPct val="90000"/>
            </a:lnSpc>
            <a:spcBef>
              <a:spcPct val="0"/>
            </a:spcBef>
            <a:spcAft>
              <a:spcPct val="35000"/>
            </a:spcAft>
          </a:pPr>
          <a:r>
            <a:rPr lang="en-US" sz="4000" b="1" kern="1200" smtClean="0">
              <a:solidFill>
                <a:schemeClr val="bg2">
                  <a:lumMod val="20000"/>
                  <a:lumOff val="80000"/>
                </a:schemeClr>
              </a:solidFill>
            </a:rPr>
            <a:t>Tinh tế</a:t>
          </a:r>
          <a:endParaRPr lang="en-US" sz="4000" kern="1200">
            <a:solidFill>
              <a:schemeClr val="bg2">
                <a:lumMod val="20000"/>
                <a:lumOff val="80000"/>
              </a:schemeClr>
            </a:solidFill>
          </a:endParaRPr>
        </a:p>
      </dsp:txBody>
      <dsp:txXfrm>
        <a:off x="2530968" y="1588141"/>
        <a:ext cx="1910959" cy="1167116"/>
      </dsp:txXfrm>
    </dsp:sp>
    <dsp:sp modelId="{41F26F94-6CD5-4327-BCBA-4B28468EF737}">
      <dsp:nvSpPr>
        <dsp:cNvPr id="0" name=""/>
        <dsp:cNvSpPr/>
      </dsp:nvSpPr>
      <dsp:spPr>
        <a:xfrm>
          <a:off x="2246709" y="1241896"/>
          <a:ext cx="247947" cy="2479476"/>
        </a:xfrm>
        <a:custGeom>
          <a:avLst/>
          <a:gdLst/>
          <a:ahLst/>
          <a:cxnLst/>
          <a:rect l="0" t="0" r="0" b="0"/>
          <a:pathLst>
            <a:path>
              <a:moveTo>
                <a:pt x="0" y="0"/>
              </a:moveTo>
              <a:lnTo>
                <a:pt x="0" y="2479476"/>
              </a:lnTo>
              <a:lnTo>
                <a:pt x="247947" y="247947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7327CBA-961B-4D4D-B08F-C1FBF435BC30}">
      <dsp:nvSpPr>
        <dsp:cNvPr id="0" name=""/>
        <dsp:cNvSpPr/>
      </dsp:nvSpPr>
      <dsp:spPr>
        <a:xfrm>
          <a:off x="2494657" y="3101503"/>
          <a:ext cx="1983581" cy="1239738"/>
        </a:xfrm>
        <a:prstGeom prst="roundRect">
          <a:avLst>
            <a:gd name="adj" fmla="val 10000"/>
          </a:avLst>
        </a:prstGeom>
        <a:solidFill>
          <a:srgbClr val="0070C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50800" rIns="76200" bIns="50800" numCol="1" spcCol="1270" anchor="ctr" anchorCtr="0">
          <a:noAutofit/>
        </a:bodyPr>
        <a:lstStyle/>
        <a:p>
          <a:pPr lvl="0" algn="ctr" defTabSz="1778000">
            <a:lnSpc>
              <a:spcPct val="90000"/>
            </a:lnSpc>
            <a:spcBef>
              <a:spcPct val="0"/>
            </a:spcBef>
            <a:spcAft>
              <a:spcPct val="35000"/>
            </a:spcAft>
          </a:pPr>
          <a:r>
            <a:rPr lang="en-US" sz="4000" b="1" kern="1200" smtClean="0">
              <a:solidFill>
                <a:schemeClr val="bg2">
                  <a:lumMod val="20000"/>
                  <a:lumOff val="80000"/>
                </a:schemeClr>
              </a:solidFill>
            </a:rPr>
            <a:t>Nhẹ nhàng</a:t>
          </a:r>
          <a:endParaRPr lang="en-US" sz="4000" kern="1200">
            <a:solidFill>
              <a:schemeClr val="bg2">
                <a:lumMod val="20000"/>
                <a:lumOff val="80000"/>
              </a:schemeClr>
            </a:solidFill>
          </a:endParaRPr>
        </a:p>
      </dsp:txBody>
      <dsp:txXfrm>
        <a:off x="2530968" y="3137814"/>
        <a:ext cx="1910959" cy="1167116"/>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5D4AC77-2C35-4358-809F-4ACF8E27B1C1}">
      <dsp:nvSpPr>
        <dsp:cNvPr id="0" name=""/>
        <dsp:cNvSpPr/>
      </dsp:nvSpPr>
      <dsp:spPr>
        <a:xfrm>
          <a:off x="0" y="422549"/>
          <a:ext cx="5029199" cy="630000"/>
        </a:xfrm>
        <a:prstGeom prst="rect">
          <a:avLst/>
        </a:prstGeom>
        <a:solidFill>
          <a:schemeClr val="lt1">
            <a:alpha val="90000"/>
            <a:hueOff val="0"/>
            <a:satOff val="0"/>
            <a:lumOff val="0"/>
            <a:alphaOff val="0"/>
          </a:schemeClr>
        </a:solidFill>
        <a:ln w="6350" cap="flat" cmpd="sng" algn="ctr">
          <a:solidFill>
            <a:srgbClr val="FF0000"/>
          </a:solidFill>
          <a:prstDash val="solid"/>
          <a:miter lim="800000"/>
        </a:ln>
        <a:effectLst/>
        <a:sp3d z="-60000" extrusionH="63500" prstMaterial="matte"/>
      </dsp:spPr>
      <dsp:style>
        <a:lnRef idx="1">
          <a:scrgbClr r="0" g="0" b="0"/>
        </a:lnRef>
        <a:fillRef idx="1">
          <a:scrgbClr r="0" g="0" b="0"/>
        </a:fillRef>
        <a:effectRef idx="0">
          <a:scrgbClr r="0" g="0" b="0"/>
        </a:effectRef>
        <a:fontRef idx="minor"/>
      </dsp:style>
    </dsp:sp>
    <dsp:sp modelId="{2CC6BA1B-0FCB-4C3A-9107-E78EE0D52961}">
      <dsp:nvSpPr>
        <dsp:cNvPr id="0" name=""/>
        <dsp:cNvSpPr/>
      </dsp:nvSpPr>
      <dsp:spPr>
        <a:xfrm>
          <a:off x="251460" y="53549"/>
          <a:ext cx="3520440" cy="738000"/>
        </a:xfrm>
        <a:prstGeom prst="roundRect">
          <a:avLst/>
        </a:prstGeom>
        <a:solidFill>
          <a:schemeClr val="accent1">
            <a:lumMod val="5000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133064" tIns="0" rIns="133064" bIns="0" numCol="1" spcCol="1270" anchor="ctr" anchorCtr="0">
          <a:noAutofit/>
        </a:bodyPr>
        <a:lstStyle/>
        <a:p>
          <a:pPr lvl="0" algn="l" defTabSz="1111250">
            <a:lnSpc>
              <a:spcPct val="90000"/>
            </a:lnSpc>
            <a:spcBef>
              <a:spcPct val="0"/>
            </a:spcBef>
            <a:spcAft>
              <a:spcPct val="35000"/>
            </a:spcAft>
          </a:pPr>
          <a:r>
            <a:rPr lang="en-US" sz="2500" kern="1200" smtClean="0"/>
            <a:t>Thân mật</a:t>
          </a:r>
          <a:endParaRPr lang="en-US" sz="2500" kern="1200"/>
        </a:p>
      </dsp:txBody>
      <dsp:txXfrm>
        <a:off x="287486" y="89575"/>
        <a:ext cx="3448388" cy="665948"/>
      </dsp:txXfrm>
    </dsp:sp>
    <dsp:sp modelId="{5EE9EF7D-5179-4399-9E6B-C5E659580838}">
      <dsp:nvSpPr>
        <dsp:cNvPr id="0" name=""/>
        <dsp:cNvSpPr/>
      </dsp:nvSpPr>
      <dsp:spPr>
        <a:xfrm>
          <a:off x="0" y="1556549"/>
          <a:ext cx="5029199" cy="630000"/>
        </a:xfrm>
        <a:prstGeom prst="rect">
          <a:avLst/>
        </a:prstGeom>
        <a:solidFill>
          <a:schemeClr val="lt1">
            <a:alpha val="90000"/>
            <a:hueOff val="0"/>
            <a:satOff val="0"/>
            <a:lumOff val="0"/>
            <a:alphaOff val="0"/>
          </a:schemeClr>
        </a:solidFill>
        <a:ln w="6350" cap="flat" cmpd="sng" algn="ctr">
          <a:solidFill>
            <a:schemeClr val="accent1">
              <a:lumMod val="75000"/>
            </a:schemeClr>
          </a:solidFill>
          <a:prstDash val="solid"/>
          <a:miter lim="800000"/>
        </a:ln>
        <a:effectLst/>
        <a:sp3d z="-60000" extrusionH="63500" prstMaterial="matte"/>
      </dsp:spPr>
      <dsp:style>
        <a:lnRef idx="1">
          <a:scrgbClr r="0" g="0" b="0"/>
        </a:lnRef>
        <a:fillRef idx="1">
          <a:scrgbClr r="0" g="0" b="0"/>
        </a:fillRef>
        <a:effectRef idx="0">
          <a:scrgbClr r="0" g="0" b="0"/>
        </a:effectRef>
        <a:fontRef idx="minor"/>
      </dsp:style>
    </dsp:sp>
    <dsp:sp modelId="{85D87738-55B1-4757-80F0-7B6D457D2AF9}">
      <dsp:nvSpPr>
        <dsp:cNvPr id="0" name=""/>
        <dsp:cNvSpPr/>
      </dsp:nvSpPr>
      <dsp:spPr>
        <a:xfrm>
          <a:off x="251460" y="1187549"/>
          <a:ext cx="3520440" cy="738000"/>
        </a:xfrm>
        <a:prstGeom prst="roundRect">
          <a:avLst/>
        </a:prstGeom>
        <a:solidFill>
          <a:srgbClr val="FFC000"/>
        </a:solidFill>
        <a:ln>
          <a:solidFill>
            <a:srgbClr val="FFC000"/>
          </a:solid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133064" tIns="0" rIns="133064" bIns="0" numCol="1" spcCol="1270" anchor="ctr" anchorCtr="0">
          <a:noAutofit/>
        </a:bodyPr>
        <a:lstStyle/>
        <a:p>
          <a:pPr lvl="0" algn="l" defTabSz="1111250">
            <a:lnSpc>
              <a:spcPct val="90000"/>
            </a:lnSpc>
            <a:spcBef>
              <a:spcPct val="0"/>
            </a:spcBef>
            <a:spcAft>
              <a:spcPct val="35000"/>
            </a:spcAft>
          </a:pPr>
          <a:r>
            <a:rPr lang="en-US" sz="2500" kern="1200" smtClean="0"/>
            <a:t>Gần gũi</a:t>
          </a:r>
          <a:endParaRPr lang="en-US" sz="2500" kern="1200"/>
        </a:p>
      </dsp:txBody>
      <dsp:txXfrm>
        <a:off x="287486" y="1223575"/>
        <a:ext cx="3448388" cy="665948"/>
      </dsp:txXfrm>
    </dsp:sp>
    <dsp:sp modelId="{9DEA7FDA-BD1F-4381-8E78-FBCE991B1304}">
      <dsp:nvSpPr>
        <dsp:cNvPr id="0" name=""/>
        <dsp:cNvSpPr/>
      </dsp:nvSpPr>
      <dsp:spPr>
        <a:xfrm>
          <a:off x="0" y="2690550"/>
          <a:ext cx="5029199" cy="630000"/>
        </a:xfrm>
        <a:prstGeom prst="rect">
          <a:avLst/>
        </a:prstGeom>
        <a:solidFill>
          <a:schemeClr val="lt1">
            <a:alpha val="90000"/>
            <a:hueOff val="0"/>
            <a:satOff val="0"/>
            <a:lumOff val="0"/>
            <a:alphaOff val="0"/>
          </a:schemeClr>
        </a:solidFill>
        <a:ln w="6350" cap="flat" cmpd="sng" algn="ctr">
          <a:solidFill>
            <a:srgbClr val="FFC000"/>
          </a:solidFill>
          <a:prstDash val="solid"/>
          <a:miter lim="800000"/>
        </a:ln>
        <a:effectLst/>
        <a:sp3d z="-60000" extrusionH="63500" prstMaterial="matte"/>
      </dsp:spPr>
      <dsp:style>
        <a:lnRef idx="1">
          <a:scrgbClr r="0" g="0" b="0"/>
        </a:lnRef>
        <a:fillRef idx="1">
          <a:scrgbClr r="0" g="0" b="0"/>
        </a:fillRef>
        <a:effectRef idx="0">
          <a:scrgbClr r="0" g="0" b="0"/>
        </a:effectRef>
        <a:fontRef idx="minor"/>
      </dsp:style>
    </dsp:sp>
    <dsp:sp modelId="{27BED360-AF96-4956-9D08-2948362D36B6}">
      <dsp:nvSpPr>
        <dsp:cNvPr id="0" name=""/>
        <dsp:cNvSpPr/>
      </dsp:nvSpPr>
      <dsp:spPr>
        <a:xfrm>
          <a:off x="251460" y="2321550"/>
          <a:ext cx="3520440" cy="738000"/>
        </a:xfrm>
        <a:prstGeom prst="roundRect">
          <a:avLst/>
        </a:prstGeom>
        <a:solidFill>
          <a:srgbClr val="C00000"/>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133064" tIns="0" rIns="133064" bIns="0" numCol="1" spcCol="1270" anchor="ctr" anchorCtr="0">
          <a:noAutofit/>
        </a:bodyPr>
        <a:lstStyle/>
        <a:p>
          <a:pPr lvl="0" algn="l" defTabSz="1111250">
            <a:lnSpc>
              <a:spcPct val="90000"/>
            </a:lnSpc>
            <a:spcBef>
              <a:spcPct val="0"/>
            </a:spcBef>
            <a:spcAft>
              <a:spcPct val="35000"/>
            </a:spcAft>
          </a:pPr>
          <a:r>
            <a:rPr lang="en-US" sz="2500" kern="1200" smtClean="0"/>
            <a:t>Tin cậy</a:t>
          </a:r>
          <a:endParaRPr lang="en-US" sz="2500" kern="1200"/>
        </a:p>
      </dsp:txBody>
      <dsp:txXfrm>
        <a:off x="287486" y="2357576"/>
        <a:ext cx="3448388" cy="665948"/>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49B7AA6-D12B-4ACE-9DE3-7172482295FB}">
      <dsp:nvSpPr>
        <dsp:cNvPr id="0" name=""/>
        <dsp:cNvSpPr/>
      </dsp:nvSpPr>
      <dsp:spPr>
        <a:xfrm>
          <a:off x="2559665" y="2663516"/>
          <a:ext cx="2119669" cy="2119669"/>
        </a:xfrm>
        <a:prstGeom prst="ellipse">
          <a:avLst/>
        </a:prstGeom>
        <a:solidFill>
          <a:srgbClr val="00B05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33020" tIns="33020" rIns="33020" bIns="33020" numCol="1" spcCol="1270" anchor="ctr" anchorCtr="0">
          <a:noAutofit/>
        </a:bodyPr>
        <a:lstStyle/>
        <a:p>
          <a:pPr lvl="0" algn="ctr" defTabSz="2311400">
            <a:lnSpc>
              <a:spcPct val="90000"/>
            </a:lnSpc>
            <a:spcBef>
              <a:spcPct val="0"/>
            </a:spcBef>
            <a:spcAft>
              <a:spcPct val="35000"/>
            </a:spcAft>
          </a:pPr>
          <a:r>
            <a:rPr lang="vi-VN" sz="5200" kern="1200" smtClean="0"/>
            <a:t>Ư</a:t>
          </a:r>
          <a:r>
            <a:rPr lang="en-US" sz="5200" kern="1200" smtClean="0"/>
            <a:t>u điểm</a:t>
          </a:r>
          <a:endParaRPr lang="en-US" sz="5200" kern="1200"/>
        </a:p>
      </dsp:txBody>
      <dsp:txXfrm>
        <a:off x="2870083" y="2973934"/>
        <a:ext cx="1498833" cy="1498833"/>
      </dsp:txXfrm>
    </dsp:sp>
    <dsp:sp modelId="{4EE400CB-8B50-4936-823D-A86B6F412835}">
      <dsp:nvSpPr>
        <dsp:cNvPr id="0" name=""/>
        <dsp:cNvSpPr/>
      </dsp:nvSpPr>
      <dsp:spPr>
        <a:xfrm rot="12900000">
          <a:off x="1070823" y="2251322"/>
          <a:ext cx="1755557" cy="604105"/>
        </a:xfrm>
        <a:prstGeom prst="leftArrow">
          <a:avLst>
            <a:gd name="adj1" fmla="val 60000"/>
            <a:gd name="adj2" fmla="val 50000"/>
          </a:avLst>
        </a:prstGeom>
        <a:solidFill>
          <a:schemeClr val="accent1">
            <a:lumMod val="7500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sp>
    <dsp:sp modelId="{504A9E5A-D5E7-44B5-9054-ECABFB1C2E7F}">
      <dsp:nvSpPr>
        <dsp:cNvPr id="0" name=""/>
        <dsp:cNvSpPr/>
      </dsp:nvSpPr>
      <dsp:spPr>
        <a:xfrm>
          <a:off x="222725" y="1244428"/>
          <a:ext cx="2013686" cy="1610948"/>
        </a:xfrm>
        <a:prstGeom prst="roundRect">
          <a:avLst>
            <a:gd name="adj" fmla="val 10000"/>
          </a:avLst>
        </a:prstGeom>
        <a:solidFill>
          <a:srgbClr val="92D05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lvl="0" algn="ctr" defTabSz="1244600">
            <a:lnSpc>
              <a:spcPct val="90000"/>
            </a:lnSpc>
            <a:spcBef>
              <a:spcPct val="0"/>
            </a:spcBef>
            <a:spcAft>
              <a:spcPct val="35000"/>
            </a:spcAft>
          </a:pPr>
          <a:r>
            <a:rPr lang="en-US" sz="2800" kern="1200" smtClean="0">
              <a:latin typeface="Times New Roman" panose="02020603050405020304" pitchFamily="18" charset="0"/>
              <a:cs typeface="Times New Roman" panose="02020603050405020304" pitchFamily="18" charset="0"/>
            </a:rPr>
            <a:t>Phát huy tính tích cực của con người</a:t>
          </a:r>
          <a:endParaRPr lang="en-US" sz="2800" kern="1200">
            <a:latin typeface="Times New Roman" panose="02020603050405020304" pitchFamily="18" charset="0"/>
            <a:cs typeface="Times New Roman" panose="02020603050405020304" pitchFamily="18" charset="0"/>
          </a:endParaRPr>
        </a:p>
      </dsp:txBody>
      <dsp:txXfrm>
        <a:off x="269908" y="1291611"/>
        <a:ext cx="1919320" cy="1516582"/>
      </dsp:txXfrm>
    </dsp:sp>
    <dsp:sp modelId="{94F4AEFD-162A-404F-A909-CBCE8F5459D9}">
      <dsp:nvSpPr>
        <dsp:cNvPr id="0" name=""/>
        <dsp:cNvSpPr/>
      </dsp:nvSpPr>
      <dsp:spPr>
        <a:xfrm rot="16200000">
          <a:off x="2741721" y="1381508"/>
          <a:ext cx="1755557" cy="604105"/>
        </a:xfrm>
        <a:prstGeom prst="leftArrow">
          <a:avLst>
            <a:gd name="adj1" fmla="val 60000"/>
            <a:gd name="adj2" fmla="val 50000"/>
          </a:avLst>
        </a:prstGeom>
        <a:solidFill>
          <a:srgbClr val="92D050"/>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sp>
    <dsp:sp modelId="{C9C1B916-D6E5-4DDD-B92D-F149D4196AF4}">
      <dsp:nvSpPr>
        <dsp:cNvPr id="0" name=""/>
        <dsp:cNvSpPr/>
      </dsp:nvSpPr>
      <dsp:spPr>
        <a:xfrm>
          <a:off x="2612656" y="308"/>
          <a:ext cx="2013686" cy="1610948"/>
        </a:xfrm>
        <a:prstGeom prst="roundRect">
          <a:avLst>
            <a:gd name="adj" fmla="val 10000"/>
          </a:avLst>
        </a:prstGeom>
        <a:solidFill>
          <a:srgbClr val="00B0F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lvl="0" algn="ctr" defTabSz="1244600">
            <a:lnSpc>
              <a:spcPct val="90000"/>
            </a:lnSpc>
            <a:spcBef>
              <a:spcPct val="0"/>
            </a:spcBef>
            <a:spcAft>
              <a:spcPct val="35000"/>
            </a:spcAft>
          </a:pPr>
          <a:r>
            <a:rPr lang="en-US" sz="2800" kern="1200" smtClean="0">
              <a:latin typeface="Times New Roman" panose="02020603050405020304" pitchFamily="18" charset="0"/>
              <a:cs typeface="Times New Roman" panose="02020603050405020304" pitchFamily="18" charset="0"/>
            </a:rPr>
            <a:t>Mọi người được thoải mái tâm lý,</a:t>
          </a:r>
          <a:endParaRPr lang="en-US" sz="2800" kern="1200">
            <a:latin typeface="Times New Roman" panose="02020603050405020304" pitchFamily="18" charset="0"/>
            <a:cs typeface="Times New Roman" panose="02020603050405020304" pitchFamily="18" charset="0"/>
          </a:endParaRPr>
        </a:p>
      </dsp:txBody>
      <dsp:txXfrm>
        <a:off x="2659839" y="47491"/>
        <a:ext cx="1919320" cy="1516582"/>
      </dsp:txXfrm>
    </dsp:sp>
    <dsp:sp modelId="{5887956A-5BBA-4AF4-8572-ED1C4D7674A7}">
      <dsp:nvSpPr>
        <dsp:cNvPr id="0" name=""/>
        <dsp:cNvSpPr/>
      </dsp:nvSpPr>
      <dsp:spPr>
        <a:xfrm rot="19500000">
          <a:off x="4412618" y="2251322"/>
          <a:ext cx="1755557" cy="604105"/>
        </a:xfrm>
        <a:prstGeom prst="leftArrow">
          <a:avLst>
            <a:gd name="adj1" fmla="val 60000"/>
            <a:gd name="adj2" fmla="val 50000"/>
          </a:avLst>
        </a:prstGeom>
        <a:solidFill>
          <a:srgbClr val="00B0F0"/>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sp>
    <dsp:sp modelId="{0C04480A-5D0E-45DF-96B4-39307A94C7F1}">
      <dsp:nvSpPr>
        <dsp:cNvPr id="0" name=""/>
        <dsp:cNvSpPr/>
      </dsp:nvSpPr>
      <dsp:spPr>
        <a:xfrm>
          <a:off x="5002588" y="1244428"/>
          <a:ext cx="2013686" cy="1610948"/>
        </a:xfrm>
        <a:prstGeom prst="roundRect">
          <a:avLst>
            <a:gd name="adj" fmla="val 10000"/>
          </a:avLst>
        </a:prstGeom>
        <a:solidFill>
          <a:schemeClr val="accent1">
            <a:lumMod val="7500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lvl="0" algn="ctr" defTabSz="1155700">
            <a:lnSpc>
              <a:spcPct val="90000"/>
            </a:lnSpc>
            <a:spcBef>
              <a:spcPct val="0"/>
            </a:spcBef>
            <a:spcAft>
              <a:spcPct val="35000"/>
            </a:spcAft>
          </a:pPr>
          <a:r>
            <a:rPr lang="en-US" sz="2600" kern="1200" smtClean="0">
              <a:latin typeface="Times New Roman" panose="02020603050405020304" pitchFamily="18" charset="0"/>
              <a:cs typeface="Times New Roman" panose="02020603050405020304" pitchFamily="18" charset="0"/>
            </a:rPr>
            <a:t>Kích thích sự sáng tạo của cấp dưới trong công việc</a:t>
          </a:r>
          <a:endParaRPr lang="en-US" sz="2600" kern="1200">
            <a:latin typeface="Times New Roman" panose="02020603050405020304" pitchFamily="18" charset="0"/>
            <a:cs typeface="Times New Roman" panose="02020603050405020304" pitchFamily="18" charset="0"/>
          </a:endParaRPr>
        </a:p>
      </dsp:txBody>
      <dsp:txXfrm>
        <a:off x="5049771" y="1291611"/>
        <a:ext cx="1919320" cy="1516582"/>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83E812D-419E-4C17-BEA8-D9C24B197D4D}">
      <dsp:nvSpPr>
        <dsp:cNvPr id="0" name=""/>
        <dsp:cNvSpPr/>
      </dsp:nvSpPr>
      <dsp:spPr>
        <a:xfrm>
          <a:off x="4040225" y="480697"/>
          <a:ext cx="1789174" cy="1193379"/>
        </a:xfrm>
        <a:prstGeom prst="rect">
          <a:avLst/>
        </a:prstGeom>
        <a:solidFill>
          <a:srgbClr val="92D050">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0" tIns="199136" rIns="199136" bIns="199136" numCol="1" spcCol="1270" anchor="ctr" anchorCtr="0">
          <a:noAutofit/>
        </a:bodyPr>
        <a:lstStyle/>
        <a:p>
          <a:pPr lvl="0" algn="l" defTabSz="1244600">
            <a:lnSpc>
              <a:spcPct val="90000"/>
            </a:lnSpc>
            <a:spcBef>
              <a:spcPct val="0"/>
            </a:spcBef>
            <a:spcAft>
              <a:spcPct val="35000"/>
            </a:spcAft>
          </a:pPr>
          <a:r>
            <a:rPr lang="en-US" sz="2800" kern="1200" smtClean="0">
              <a:latin typeface="Times New Roman" panose="02020603050405020304" pitchFamily="18" charset="0"/>
              <a:cs typeface="Times New Roman" panose="02020603050405020304" pitchFamily="18" charset="0"/>
            </a:rPr>
            <a:t>Trình độ nhận thức cao</a:t>
          </a:r>
          <a:endParaRPr lang="en-US" sz="2800" kern="1200">
            <a:latin typeface="Times New Roman" panose="02020603050405020304" pitchFamily="18" charset="0"/>
            <a:cs typeface="Times New Roman" panose="02020603050405020304" pitchFamily="18" charset="0"/>
          </a:endParaRPr>
        </a:p>
      </dsp:txBody>
      <dsp:txXfrm>
        <a:off x="4326493" y="480697"/>
        <a:ext cx="1502906" cy="1193379"/>
      </dsp:txXfrm>
    </dsp:sp>
    <dsp:sp modelId="{671766D3-7477-4703-A0AD-FF00FF6D046A}">
      <dsp:nvSpPr>
        <dsp:cNvPr id="0" name=""/>
        <dsp:cNvSpPr/>
      </dsp:nvSpPr>
      <dsp:spPr>
        <a:xfrm>
          <a:off x="4040225" y="1674077"/>
          <a:ext cx="1789174" cy="1193379"/>
        </a:xfrm>
        <a:prstGeom prst="rect">
          <a:avLst/>
        </a:prstGeom>
        <a:solidFill>
          <a:schemeClr val="accent5">
            <a:lumMod val="90000"/>
            <a:alpha val="9000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0" tIns="170688" rIns="170688" bIns="170688" numCol="1" spcCol="1270" anchor="ctr" anchorCtr="0">
          <a:noAutofit/>
        </a:bodyPr>
        <a:lstStyle/>
        <a:p>
          <a:pPr lvl="0" algn="l" defTabSz="1066800">
            <a:lnSpc>
              <a:spcPct val="90000"/>
            </a:lnSpc>
            <a:spcBef>
              <a:spcPct val="0"/>
            </a:spcBef>
            <a:spcAft>
              <a:spcPct val="35000"/>
            </a:spcAft>
          </a:pPr>
          <a:r>
            <a:rPr lang="en-US" sz="2400" kern="1200" smtClean="0"/>
            <a:t>Tính tự giác</a:t>
          </a:r>
          <a:endParaRPr lang="en-US" sz="2400" kern="1200"/>
        </a:p>
      </dsp:txBody>
      <dsp:txXfrm>
        <a:off x="4326493" y="1674077"/>
        <a:ext cx="1502906" cy="1193379"/>
      </dsp:txXfrm>
    </dsp:sp>
    <dsp:sp modelId="{D3277363-AC7A-4D48-98EC-BBB83BD7A96E}">
      <dsp:nvSpPr>
        <dsp:cNvPr id="0" name=""/>
        <dsp:cNvSpPr/>
      </dsp:nvSpPr>
      <dsp:spPr>
        <a:xfrm>
          <a:off x="4040225" y="2867456"/>
          <a:ext cx="1789174" cy="1193379"/>
        </a:xfrm>
        <a:prstGeom prst="rect">
          <a:avLst/>
        </a:prstGeom>
        <a:solidFill>
          <a:srgbClr val="92D050">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0" tIns="156464" rIns="156464" bIns="156464" numCol="1" spcCol="1270" anchor="ctr" anchorCtr="0">
          <a:noAutofit/>
        </a:bodyPr>
        <a:lstStyle/>
        <a:p>
          <a:pPr lvl="0" algn="l" defTabSz="977900">
            <a:lnSpc>
              <a:spcPct val="90000"/>
            </a:lnSpc>
            <a:spcBef>
              <a:spcPct val="0"/>
            </a:spcBef>
            <a:spcAft>
              <a:spcPct val="35000"/>
            </a:spcAft>
          </a:pPr>
          <a:r>
            <a:rPr lang="en-US" sz="2200" kern="1200" smtClean="0"/>
            <a:t>Ý thức trách nhiệm</a:t>
          </a:r>
          <a:endParaRPr lang="en-US" sz="2200" kern="1200"/>
        </a:p>
      </dsp:txBody>
      <dsp:txXfrm>
        <a:off x="4326493" y="2867456"/>
        <a:ext cx="1502906" cy="1193379"/>
      </dsp:txXfrm>
    </dsp:sp>
    <dsp:sp modelId="{463AAB7C-8527-4EEF-A368-EE56FC3C29D9}">
      <dsp:nvSpPr>
        <dsp:cNvPr id="0" name=""/>
        <dsp:cNvSpPr/>
      </dsp:nvSpPr>
      <dsp:spPr>
        <a:xfrm>
          <a:off x="4040225" y="4060836"/>
          <a:ext cx="1789174" cy="1193379"/>
        </a:xfrm>
        <a:prstGeom prst="rect">
          <a:avLst/>
        </a:prstGeom>
        <a:solidFill>
          <a:schemeClr val="accent5">
            <a:lumMod val="90000"/>
            <a:alpha val="9000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0" tIns="156464" rIns="156464" bIns="156464" numCol="1" spcCol="1270" anchor="ctr" anchorCtr="0">
          <a:noAutofit/>
        </a:bodyPr>
        <a:lstStyle/>
        <a:p>
          <a:pPr lvl="0" algn="l" defTabSz="977900">
            <a:lnSpc>
              <a:spcPct val="90000"/>
            </a:lnSpc>
            <a:spcBef>
              <a:spcPct val="0"/>
            </a:spcBef>
            <a:spcAft>
              <a:spcPct val="35000"/>
            </a:spcAft>
          </a:pPr>
          <a:r>
            <a:rPr lang="en-US" sz="2200" kern="1200" smtClean="0"/>
            <a:t>Ý thức tập thể</a:t>
          </a:r>
          <a:endParaRPr lang="en-US" sz="2200" kern="1200"/>
        </a:p>
      </dsp:txBody>
      <dsp:txXfrm>
        <a:off x="4326493" y="4060836"/>
        <a:ext cx="1502906" cy="1193379"/>
      </dsp:txXfrm>
    </dsp:sp>
    <dsp:sp modelId="{28CA030F-E4D8-4145-A1F9-2D4F860C04E4}">
      <dsp:nvSpPr>
        <dsp:cNvPr id="0" name=""/>
        <dsp:cNvSpPr/>
      </dsp:nvSpPr>
      <dsp:spPr>
        <a:xfrm>
          <a:off x="3085999" y="3584"/>
          <a:ext cx="1192783" cy="1192783"/>
        </a:xfrm>
        <a:prstGeom prst="ellipse">
          <a:avLst/>
        </a:prstGeom>
        <a:solidFill>
          <a:srgbClr val="FFC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422400">
            <a:lnSpc>
              <a:spcPct val="90000"/>
            </a:lnSpc>
            <a:spcBef>
              <a:spcPct val="0"/>
            </a:spcBef>
            <a:spcAft>
              <a:spcPct val="35000"/>
            </a:spcAft>
          </a:pPr>
          <a:r>
            <a:rPr lang="en-US" sz="3200" kern="1200" smtClean="0"/>
            <a:t>Yêu cầu</a:t>
          </a:r>
          <a:endParaRPr lang="en-US" sz="3200" kern="1200"/>
        </a:p>
      </dsp:txBody>
      <dsp:txXfrm>
        <a:off x="3260678" y="178263"/>
        <a:ext cx="843425" cy="843425"/>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83E812D-419E-4C17-BEA8-D9C24B197D4D}">
      <dsp:nvSpPr>
        <dsp:cNvPr id="0" name=""/>
        <dsp:cNvSpPr/>
      </dsp:nvSpPr>
      <dsp:spPr>
        <a:xfrm>
          <a:off x="4040225" y="480697"/>
          <a:ext cx="1789174" cy="1193379"/>
        </a:xfrm>
        <a:prstGeom prst="rect">
          <a:avLst/>
        </a:prstGeom>
        <a:solidFill>
          <a:srgbClr val="00B050">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0" tIns="199136" rIns="199136" bIns="199136" numCol="1" spcCol="1270" anchor="ctr" anchorCtr="0">
          <a:noAutofit/>
        </a:bodyPr>
        <a:lstStyle/>
        <a:p>
          <a:pPr lvl="0" algn="l" defTabSz="1244600">
            <a:lnSpc>
              <a:spcPct val="90000"/>
            </a:lnSpc>
            <a:spcBef>
              <a:spcPct val="0"/>
            </a:spcBef>
            <a:spcAft>
              <a:spcPct val="35000"/>
            </a:spcAft>
          </a:pPr>
          <a:r>
            <a:rPr lang="en-US" sz="2800" kern="1200" smtClean="0"/>
            <a:t>Tự do quá trớn</a:t>
          </a:r>
          <a:endParaRPr lang="en-US" sz="2800" kern="1200">
            <a:latin typeface="Times New Roman" panose="02020603050405020304" pitchFamily="18" charset="0"/>
            <a:cs typeface="Times New Roman" panose="02020603050405020304" pitchFamily="18" charset="0"/>
          </a:endParaRPr>
        </a:p>
      </dsp:txBody>
      <dsp:txXfrm>
        <a:off x="4326493" y="480697"/>
        <a:ext cx="1502906" cy="1193379"/>
      </dsp:txXfrm>
    </dsp:sp>
    <dsp:sp modelId="{671766D3-7477-4703-A0AD-FF00FF6D046A}">
      <dsp:nvSpPr>
        <dsp:cNvPr id="0" name=""/>
        <dsp:cNvSpPr/>
      </dsp:nvSpPr>
      <dsp:spPr>
        <a:xfrm>
          <a:off x="4040225" y="1674077"/>
          <a:ext cx="1789174" cy="1193379"/>
        </a:xfrm>
        <a:prstGeom prst="rect">
          <a:avLst/>
        </a:prstGeom>
        <a:solidFill>
          <a:srgbClr val="00FFFF">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0" tIns="170688" rIns="170688" bIns="170688" numCol="1" spcCol="1270" anchor="ctr" anchorCtr="0">
          <a:noAutofit/>
        </a:bodyPr>
        <a:lstStyle/>
        <a:p>
          <a:pPr lvl="0" algn="l" defTabSz="1066800">
            <a:lnSpc>
              <a:spcPct val="90000"/>
            </a:lnSpc>
            <a:spcBef>
              <a:spcPct val="0"/>
            </a:spcBef>
            <a:spcAft>
              <a:spcPct val="35000"/>
            </a:spcAft>
          </a:pPr>
          <a:r>
            <a:rPr lang="en-US" sz="2400" kern="1200" smtClean="0"/>
            <a:t>Phá hỏng kỷ luật</a:t>
          </a:r>
          <a:endParaRPr lang="en-US" sz="2400" kern="1200"/>
        </a:p>
      </dsp:txBody>
      <dsp:txXfrm>
        <a:off x="4326493" y="1674077"/>
        <a:ext cx="1502906" cy="1193379"/>
      </dsp:txXfrm>
    </dsp:sp>
    <dsp:sp modelId="{D3277363-AC7A-4D48-98EC-BBB83BD7A96E}">
      <dsp:nvSpPr>
        <dsp:cNvPr id="0" name=""/>
        <dsp:cNvSpPr/>
      </dsp:nvSpPr>
      <dsp:spPr>
        <a:xfrm>
          <a:off x="4040225" y="2867456"/>
          <a:ext cx="1789174" cy="1193379"/>
        </a:xfrm>
        <a:prstGeom prst="rect">
          <a:avLst/>
        </a:prstGeom>
        <a:solidFill>
          <a:srgbClr val="00B050">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0" tIns="170688" rIns="170688" bIns="170688" numCol="1" spcCol="1270" anchor="ctr" anchorCtr="0">
          <a:noAutofit/>
        </a:bodyPr>
        <a:lstStyle/>
        <a:p>
          <a:pPr lvl="0" algn="l" defTabSz="1066800">
            <a:lnSpc>
              <a:spcPct val="90000"/>
            </a:lnSpc>
            <a:spcBef>
              <a:spcPct val="0"/>
            </a:spcBef>
            <a:spcAft>
              <a:spcPct val="35000"/>
            </a:spcAft>
          </a:pPr>
          <a:r>
            <a:rPr lang="en-US" sz="2400" kern="1200" smtClean="0"/>
            <a:t>Tạo ra sự lộn xộn</a:t>
          </a:r>
          <a:endParaRPr lang="en-US" sz="2400" kern="1200"/>
        </a:p>
      </dsp:txBody>
      <dsp:txXfrm>
        <a:off x="4326493" y="2867456"/>
        <a:ext cx="1502906" cy="1193379"/>
      </dsp:txXfrm>
    </dsp:sp>
    <dsp:sp modelId="{463AAB7C-8527-4EEF-A368-EE56FC3C29D9}">
      <dsp:nvSpPr>
        <dsp:cNvPr id="0" name=""/>
        <dsp:cNvSpPr/>
      </dsp:nvSpPr>
      <dsp:spPr>
        <a:xfrm>
          <a:off x="4040225" y="4060836"/>
          <a:ext cx="1789174" cy="1193379"/>
        </a:xfrm>
        <a:prstGeom prst="rect">
          <a:avLst/>
        </a:prstGeom>
        <a:solidFill>
          <a:srgbClr val="00FFFF">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0" tIns="170688" rIns="170688" bIns="170688" numCol="1" spcCol="1270" anchor="ctr" anchorCtr="0">
          <a:noAutofit/>
        </a:bodyPr>
        <a:lstStyle/>
        <a:p>
          <a:pPr lvl="0" algn="l" defTabSz="1066800">
            <a:lnSpc>
              <a:spcPct val="90000"/>
            </a:lnSpc>
            <a:spcBef>
              <a:spcPct val="0"/>
            </a:spcBef>
            <a:spcAft>
              <a:spcPct val="35000"/>
            </a:spcAft>
          </a:pPr>
          <a:r>
            <a:rPr lang="en-US" sz="2400" kern="1200" smtClean="0"/>
            <a:t>Vô tổ chức</a:t>
          </a:r>
          <a:endParaRPr lang="en-US" sz="2400" kern="1200"/>
        </a:p>
      </dsp:txBody>
      <dsp:txXfrm>
        <a:off x="4326493" y="4060836"/>
        <a:ext cx="1502906" cy="1193379"/>
      </dsp:txXfrm>
    </dsp:sp>
    <dsp:sp modelId="{28CA030F-E4D8-4145-A1F9-2D4F860C04E4}">
      <dsp:nvSpPr>
        <dsp:cNvPr id="0" name=""/>
        <dsp:cNvSpPr/>
      </dsp:nvSpPr>
      <dsp:spPr>
        <a:xfrm>
          <a:off x="3085999" y="3584"/>
          <a:ext cx="1192783" cy="1192783"/>
        </a:xfrm>
        <a:prstGeom prst="ellipse">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422400">
            <a:lnSpc>
              <a:spcPct val="90000"/>
            </a:lnSpc>
            <a:spcBef>
              <a:spcPct val="0"/>
            </a:spcBef>
            <a:spcAft>
              <a:spcPct val="35000"/>
            </a:spcAft>
          </a:pPr>
          <a:r>
            <a:rPr lang="en-US" sz="3200" kern="1200" smtClean="0"/>
            <a:t>Sự cố</a:t>
          </a:r>
          <a:endParaRPr lang="en-US" sz="3200" kern="1200"/>
        </a:p>
      </dsp:txBody>
      <dsp:txXfrm>
        <a:off x="3260678" y="178263"/>
        <a:ext cx="843425" cy="843425"/>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826D19-6CCE-45FA-8321-2942049D0FDB}">
      <dsp:nvSpPr>
        <dsp:cNvPr id="0" name=""/>
        <dsp:cNvSpPr/>
      </dsp:nvSpPr>
      <dsp:spPr>
        <a:xfrm>
          <a:off x="3089416" y="2032633"/>
          <a:ext cx="2583566" cy="2234889"/>
        </a:xfrm>
        <a:prstGeom prst="hexagon">
          <a:avLst>
            <a:gd name="adj" fmla="val 28570"/>
            <a:gd name="vf" fmla="val 115470"/>
          </a:avLst>
        </a:prstGeom>
        <a:solidFill>
          <a:srgbClr val="C00000"/>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27940" tIns="27940" rIns="27940" bIns="27940" numCol="1" spcCol="1270" anchor="ctr" anchorCtr="0">
          <a:noAutofit/>
        </a:bodyPr>
        <a:lstStyle/>
        <a:p>
          <a:pPr lvl="0" algn="ctr" defTabSz="977900">
            <a:lnSpc>
              <a:spcPct val="90000"/>
            </a:lnSpc>
            <a:spcBef>
              <a:spcPct val="0"/>
            </a:spcBef>
            <a:spcAft>
              <a:spcPct val="35000"/>
            </a:spcAft>
          </a:pPr>
          <a:r>
            <a:rPr lang="en-US" sz="2200" b="1" kern="1200" smtClean="0"/>
            <a:t>6 quy tắc cơ bản</a:t>
          </a:r>
          <a:endParaRPr lang="en-US" sz="2200" b="1" kern="1200"/>
        </a:p>
      </dsp:txBody>
      <dsp:txXfrm>
        <a:off x="3517549" y="2402985"/>
        <a:ext cx="1727300" cy="1494185"/>
      </dsp:txXfrm>
    </dsp:sp>
    <dsp:sp modelId="{B944B4B1-C502-40D1-879F-A47413B738E2}">
      <dsp:nvSpPr>
        <dsp:cNvPr id="0" name=""/>
        <dsp:cNvSpPr/>
      </dsp:nvSpPr>
      <dsp:spPr>
        <a:xfrm>
          <a:off x="4707225" y="963390"/>
          <a:ext cx="974771" cy="839894"/>
        </a:xfrm>
        <a:prstGeom prst="hexagon">
          <a:avLst>
            <a:gd name="adj" fmla="val 28900"/>
            <a:gd name="vf" fmla="val 115470"/>
          </a:avLst>
        </a:prstGeom>
        <a:solidFill>
          <a:schemeClr val="accent1">
            <a:tint val="40000"/>
            <a:hueOff val="0"/>
            <a:satOff val="0"/>
            <a:lumOff val="0"/>
            <a:alphaOff val="0"/>
          </a:schemeClr>
        </a:solidFill>
        <a:ln>
          <a:noFill/>
        </a:ln>
        <a:effectLst/>
        <a:sp3d z="-400500" extrusionH="63500" contourW="12700" prstMaterial="matte">
          <a:contourClr>
            <a:schemeClr val="lt1">
              <a:tint val="50000"/>
            </a:schemeClr>
          </a:contourClr>
        </a:sp3d>
      </dsp:spPr>
      <dsp:style>
        <a:lnRef idx="0">
          <a:scrgbClr r="0" g="0" b="0"/>
        </a:lnRef>
        <a:fillRef idx="1">
          <a:scrgbClr r="0" g="0" b="0"/>
        </a:fillRef>
        <a:effectRef idx="0">
          <a:scrgbClr r="0" g="0" b="0"/>
        </a:effectRef>
        <a:fontRef idx="minor"/>
      </dsp:style>
    </dsp:sp>
    <dsp:sp modelId="{42426DC9-D546-450C-B3EE-4F8E2661454F}">
      <dsp:nvSpPr>
        <dsp:cNvPr id="0" name=""/>
        <dsp:cNvSpPr/>
      </dsp:nvSpPr>
      <dsp:spPr>
        <a:xfrm>
          <a:off x="3327400" y="0"/>
          <a:ext cx="2117214" cy="1831638"/>
        </a:xfrm>
        <a:prstGeom prst="hexagon">
          <a:avLst>
            <a:gd name="adj" fmla="val 28570"/>
            <a:gd name="vf" fmla="val 115470"/>
          </a:avLst>
        </a:prstGeom>
        <a:solidFill>
          <a:schemeClr val="accent1">
            <a:lumMod val="5000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27940" tIns="27940" rIns="27940" bIns="27940" numCol="1" spcCol="1270" anchor="ctr" anchorCtr="0">
          <a:noAutofit/>
        </a:bodyPr>
        <a:lstStyle/>
        <a:p>
          <a:pPr lvl="0" algn="ctr" defTabSz="977900">
            <a:lnSpc>
              <a:spcPct val="90000"/>
            </a:lnSpc>
            <a:spcBef>
              <a:spcPct val="0"/>
            </a:spcBef>
            <a:spcAft>
              <a:spcPct val="35000"/>
            </a:spcAft>
          </a:pPr>
          <a:r>
            <a:rPr lang="en-US" sz="2200" b="1" kern="1200" smtClean="0"/>
            <a:t>Tôn trọng</a:t>
          </a:r>
          <a:endParaRPr lang="en-US" sz="2200" kern="1200"/>
        </a:p>
      </dsp:txBody>
      <dsp:txXfrm>
        <a:off x="3678267" y="303541"/>
        <a:ext cx="1415480" cy="1224556"/>
      </dsp:txXfrm>
    </dsp:sp>
    <dsp:sp modelId="{2D9CFA92-1C9D-478D-A84C-9B21ED57A4B6}">
      <dsp:nvSpPr>
        <dsp:cNvPr id="0" name=""/>
        <dsp:cNvSpPr/>
      </dsp:nvSpPr>
      <dsp:spPr>
        <a:xfrm>
          <a:off x="5844859" y="2533546"/>
          <a:ext cx="974771" cy="839894"/>
        </a:xfrm>
        <a:prstGeom prst="hexagon">
          <a:avLst>
            <a:gd name="adj" fmla="val 28900"/>
            <a:gd name="vf" fmla="val 115470"/>
          </a:avLst>
        </a:prstGeom>
        <a:solidFill>
          <a:schemeClr val="accent1">
            <a:tint val="40000"/>
            <a:hueOff val="0"/>
            <a:satOff val="0"/>
            <a:lumOff val="0"/>
            <a:alphaOff val="0"/>
          </a:schemeClr>
        </a:solidFill>
        <a:ln>
          <a:noFill/>
        </a:ln>
        <a:effectLst/>
        <a:sp3d z="-400500" extrusionH="63500" contourW="12700" prstMaterial="matte">
          <a:contourClr>
            <a:schemeClr val="lt1">
              <a:tint val="50000"/>
            </a:schemeClr>
          </a:contourClr>
        </a:sp3d>
      </dsp:spPr>
      <dsp:style>
        <a:lnRef idx="0">
          <a:scrgbClr r="0" g="0" b="0"/>
        </a:lnRef>
        <a:fillRef idx="1">
          <a:scrgbClr r="0" g="0" b="0"/>
        </a:fillRef>
        <a:effectRef idx="0">
          <a:scrgbClr r="0" g="0" b="0"/>
        </a:effectRef>
        <a:fontRef idx="minor"/>
      </dsp:style>
    </dsp:sp>
    <dsp:sp modelId="{AF726503-497E-4DF2-BD8B-35B1DFB16B1F}">
      <dsp:nvSpPr>
        <dsp:cNvPr id="0" name=""/>
        <dsp:cNvSpPr/>
      </dsp:nvSpPr>
      <dsp:spPr>
        <a:xfrm>
          <a:off x="5269131" y="1126580"/>
          <a:ext cx="2117214" cy="1831638"/>
        </a:xfrm>
        <a:prstGeom prst="hexagon">
          <a:avLst>
            <a:gd name="adj" fmla="val 28570"/>
            <a:gd name="vf" fmla="val 115470"/>
          </a:avLst>
        </a:prstGeom>
        <a:solidFill>
          <a:srgbClr val="CC6600"/>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27940" tIns="27940" rIns="27940" bIns="27940" numCol="1" spcCol="1270" anchor="ctr" anchorCtr="0">
          <a:noAutofit/>
        </a:bodyPr>
        <a:lstStyle/>
        <a:p>
          <a:pPr lvl="0" algn="ctr" defTabSz="977900">
            <a:lnSpc>
              <a:spcPct val="90000"/>
            </a:lnSpc>
            <a:spcBef>
              <a:spcPct val="0"/>
            </a:spcBef>
            <a:spcAft>
              <a:spcPct val="35000"/>
            </a:spcAft>
          </a:pPr>
          <a:r>
            <a:rPr lang="en-US" sz="2200" b="1" kern="1200" smtClean="0"/>
            <a:t>Nói cho nhau nghe hết lời</a:t>
          </a:r>
          <a:endParaRPr lang="en-US" sz="2200" kern="1200"/>
        </a:p>
      </dsp:txBody>
      <dsp:txXfrm>
        <a:off x="5619998" y="1430121"/>
        <a:ext cx="1415480" cy="1224556"/>
      </dsp:txXfrm>
    </dsp:sp>
    <dsp:sp modelId="{9784ABBD-F83E-4E31-BF53-34E85C2FD73F}">
      <dsp:nvSpPr>
        <dsp:cNvPr id="0" name=""/>
        <dsp:cNvSpPr/>
      </dsp:nvSpPr>
      <dsp:spPr>
        <a:xfrm>
          <a:off x="5054585" y="4305957"/>
          <a:ext cx="974771" cy="839894"/>
        </a:xfrm>
        <a:prstGeom prst="hexagon">
          <a:avLst>
            <a:gd name="adj" fmla="val 28900"/>
            <a:gd name="vf" fmla="val 115470"/>
          </a:avLst>
        </a:prstGeom>
        <a:solidFill>
          <a:schemeClr val="accent1">
            <a:tint val="40000"/>
            <a:hueOff val="0"/>
            <a:satOff val="0"/>
            <a:lumOff val="0"/>
            <a:alphaOff val="0"/>
          </a:schemeClr>
        </a:solidFill>
        <a:ln>
          <a:noFill/>
        </a:ln>
        <a:effectLst/>
        <a:sp3d z="-400500" extrusionH="63500" contourW="12700" prstMaterial="matte">
          <a:contourClr>
            <a:schemeClr val="lt1">
              <a:tint val="50000"/>
            </a:schemeClr>
          </a:contourClr>
        </a:sp3d>
      </dsp:spPr>
      <dsp:style>
        <a:lnRef idx="0">
          <a:scrgbClr r="0" g="0" b="0"/>
        </a:lnRef>
        <a:fillRef idx="1">
          <a:scrgbClr r="0" g="0" b="0"/>
        </a:fillRef>
        <a:effectRef idx="0">
          <a:scrgbClr r="0" g="0" b="0"/>
        </a:effectRef>
        <a:fontRef idx="minor"/>
      </dsp:style>
    </dsp:sp>
    <dsp:sp modelId="{BA0A2391-A86F-42A0-BE66-B1FA511CE680}">
      <dsp:nvSpPr>
        <dsp:cNvPr id="0" name=""/>
        <dsp:cNvSpPr/>
      </dsp:nvSpPr>
      <dsp:spPr>
        <a:xfrm>
          <a:off x="5269131" y="3341307"/>
          <a:ext cx="2117214" cy="1831638"/>
        </a:xfrm>
        <a:prstGeom prst="hexagon">
          <a:avLst>
            <a:gd name="adj" fmla="val 28570"/>
            <a:gd name="vf" fmla="val 115470"/>
          </a:avLst>
        </a:prstGeom>
        <a:solidFill>
          <a:srgbClr val="00B0F0"/>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27940" tIns="27940" rIns="27940" bIns="27940" numCol="1" spcCol="1270" anchor="ctr" anchorCtr="0">
          <a:noAutofit/>
        </a:bodyPr>
        <a:lstStyle/>
        <a:p>
          <a:pPr lvl="0" algn="ctr" defTabSz="977900">
            <a:lnSpc>
              <a:spcPct val="90000"/>
            </a:lnSpc>
            <a:spcBef>
              <a:spcPct val="0"/>
            </a:spcBef>
            <a:spcAft>
              <a:spcPct val="35000"/>
            </a:spcAft>
          </a:pPr>
          <a:r>
            <a:rPr lang="pt-BR" sz="2200" b="1" kern="1200" smtClean="0"/>
            <a:t>Cùng nhau bàn bạc</a:t>
          </a:r>
          <a:endParaRPr lang="en-US" sz="2200" kern="1200"/>
        </a:p>
      </dsp:txBody>
      <dsp:txXfrm>
        <a:off x="5619998" y="3644848"/>
        <a:ext cx="1415480" cy="1224556"/>
      </dsp:txXfrm>
    </dsp:sp>
    <dsp:sp modelId="{2F32084B-973B-4E7A-9B7F-7D52C1D90172}">
      <dsp:nvSpPr>
        <dsp:cNvPr id="0" name=""/>
        <dsp:cNvSpPr/>
      </dsp:nvSpPr>
      <dsp:spPr>
        <a:xfrm>
          <a:off x="3094224" y="4489940"/>
          <a:ext cx="974771" cy="839894"/>
        </a:xfrm>
        <a:prstGeom prst="hexagon">
          <a:avLst>
            <a:gd name="adj" fmla="val 28900"/>
            <a:gd name="vf" fmla="val 115470"/>
          </a:avLst>
        </a:prstGeom>
        <a:solidFill>
          <a:schemeClr val="accent1">
            <a:tint val="40000"/>
            <a:hueOff val="0"/>
            <a:satOff val="0"/>
            <a:lumOff val="0"/>
            <a:alphaOff val="0"/>
          </a:schemeClr>
        </a:solidFill>
        <a:ln>
          <a:noFill/>
        </a:ln>
        <a:effectLst/>
        <a:sp3d z="-400500" extrusionH="63500" contourW="12700" prstMaterial="matte">
          <a:contourClr>
            <a:schemeClr val="lt1">
              <a:tint val="50000"/>
            </a:schemeClr>
          </a:contourClr>
        </a:sp3d>
      </dsp:spPr>
      <dsp:style>
        <a:lnRef idx="0">
          <a:scrgbClr r="0" g="0" b="0"/>
        </a:lnRef>
        <a:fillRef idx="1">
          <a:scrgbClr r="0" g="0" b="0"/>
        </a:fillRef>
        <a:effectRef idx="0">
          <a:scrgbClr r="0" g="0" b="0"/>
        </a:effectRef>
        <a:fontRef idx="minor"/>
      </dsp:style>
    </dsp:sp>
    <dsp:sp modelId="{86D0E578-D6C4-44DA-94E0-D90AFE6F07E7}">
      <dsp:nvSpPr>
        <dsp:cNvPr id="0" name=""/>
        <dsp:cNvSpPr/>
      </dsp:nvSpPr>
      <dsp:spPr>
        <a:xfrm>
          <a:off x="3327400" y="4469148"/>
          <a:ext cx="2117214" cy="1831638"/>
        </a:xfrm>
        <a:prstGeom prst="hexagon">
          <a:avLst>
            <a:gd name="adj" fmla="val 28570"/>
            <a:gd name="vf" fmla="val 115470"/>
          </a:avLst>
        </a:prstGeom>
        <a:solidFill>
          <a:srgbClr val="7030A0"/>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27940" tIns="27940" rIns="27940" bIns="27940" numCol="1" spcCol="1270" anchor="ctr" anchorCtr="0">
          <a:noAutofit/>
        </a:bodyPr>
        <a:lstStyle/>
        <a:p>
          <a:pPr lvl="0" algn="ctr" defTabSz="977900">
            <a:lnSpc>
              <a:spcPct val="90000"/>
            </a:lnSpc>
            <a:spcBef>
              <a:spcPct val="0"/>
            </a:spcBef>
            <a:spcAft>
              <a:spcPct val="35000"/>
            </a:spcAft>
          </a:pPr>
          <a:r>
            <a:rPr lang="pt-BR" sz="2200" b="1" kern="1200" smtClean="0"/>
            <a:t>Thông cảm</a:t>
          </a:r>
          <a:endParaRPr lang="en-US" sz="2200" kern="1200"/>
        </a:p>
      </dsp:txBody>
      <dsp:txXfrm>
        <a:off x="3678267" y="4772689"/>
        <a:ext cx="1415480" cy="1224556"/>
      </dsp:txXfrm>
    </dsp:sp>
    <dsp:sp modelId="{DF79775F-1E8E-4D1E-8D30-5863586294CE}">
      <dsp:nvSpPr>
        <dsp:cNvPr id="0" name=""/>
        <dsp:cNvSpPr/>
      </dsp:nvSpPr>
      <dsp:spPr>
        <a:xfrm>
          <a:off x="1937959" y="2920414"/>
          <a:ext cx="974771" cy="839894"/>
        </a:xfrm>
        <a:prstGeom prst="hexagon">
          <a:avLst>
            <a:gd name="adj" fmla="val 28900"/>
            <a:gd name="vf" fmla="val 115470"/>
          </a:avLst>
        </a:prstGeom>
        <a:solidFill>
          <a:schemeClr val="accent1">
            <a:tint val="40000"/>
            <a:hueOff val="0"/>
            <a:satOff val="0"/>
            <a:lumOff val="0"/>
            <a:alphaOff val="0"/>
          </a:schemeClr>
        </a:solidFill>
        <a:ln>
          <a:noFill/>
        </a:ln>
        <a:effectLst/>
        <a:sp3d z="-400500" extrusionH="63500" contourW="12700" prstMaterial="matte">
          <a:contourClr>
            <a:schemeClr val="lt1">
              <a:tint val="50000"/>
            </a:schemeClr>
          </a:contourClr>
        </a:sp3d>
      </dsp:spPr>
      <dsp:style>
        <a:lnRef idx="0">
          <a:scrgbClr r="0" g="0" b="0"/>
        </a:lnRef>
        <a:fillRef idx="1">
          <a:scrgbClr r="0" g="0" b="0"/>
        </a:fillRef>
        <a:effectRef idx="0">
          <a:scrgbClr r="0" g="0" b="0"/>
        </a:effectRef>
        <a:fontRef idx="minor"/>
      </dsp:style>
    </dsp:sp>
    <dsp:sp modelId="{B841D8E7-BA85-4998-B5DE-5C3B9BEF804E}">
      <dsp:nvSpPr>
        <dsp:cNvPr id="0" name=""/>
        <dsp:cNvSpPr/>
      </dsp:nvSpPr>
      <dsp:spPr>
        <a:xfrm>
          <a:off x="1376654" y="3342567"/>
          <a:ext cx="2117214" cy="1831638"/>
        </a:xfrm>
        <a:prstGeom prst="hexagon">
          <a:avLst>
            <a:gd name="adj" fmla="val 28570"/>
            <a:gd name="vf" fmla="val 115470"/>
          </a:avLst>
        </a:prstGeom>
        <a:solidFill>
          <a:srgbClr val="00B050"/>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27940" tIns="27940" rIns="27940" bIns="27940" numCol="1" spcCol="1270" anchor="ctr" anchorCtr="0">
          <a:noAutofit/>
        </a:bodyPr>
        <a:lstStyle/>
        <a:p>
          <a:pPr lvl="0" algn="ctr" defTabSz="977900">
            <a:lnSpc>
              <a:spcPct val="90000"/>
            </a:lnSpc>
            <a:spcBef>
              <a:spcPct val="0"/>
            </a:spcBef>
            <a:spcAft>
              <a:spcPct val="35000"/>
            </a:spcAft>
          </a:pPr>
          <a:r>
            <a:rPr lang="pt-BR" sz="2200" b="1" kern="1200" smtClean="0"/>
            <a:t>Kiên trì</a:t>
          </a:r>
          <a:endParaRPr lang="en-US" sz="2200" kern="1200"/>
        </a:p>
      </dsp:txBody>
      <dsp:txXfrm>
        <a:off x="1727521" y="3646108"/>
        <a:ext cx="1415480" cy="1224556"/>
      </dsp:txXfrm>
    </dsp:sp>
    <dsp:sp modelId="{3D531FAD-8059-4EC4-9772-B359A1F49101}">
      <dsp:nvSpPr>
        <dsp:cNvPr id="0" name=""/>
        <dsp:cNvSpPr/>
      </dsp:nvSpPr>
      <dsp:spPr>
        <a:xfrm>
          <a:off x="1376654" y="1124060"/>
          <a:ext cx="2117214" cy="1831638"/>
        </a:xfrm>
        <a:prstGeom prst="hexagon">
          <a:avLst>
            <a:gd name="adj" fmla="val 28570"/>
            <a:gd name="vf" fmla="val 115470"/>
          </a:avLst>
        </a:prstGeom>
        <a:solidFill>
          <a:srgbClr val="002060"/>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27940" tIns="27940" rIns="27940" bIns="27940" numCol="1" spcCol="1270" anchor="ctr" anchorCtr="0">
          <a:noAutofit/>
        </a:bodyPr>
        <a:lstStyle/>
        <a:p>
          <a:pPr lvl="0" algn="ctr" defTabSz="977900">
            <a:lnSpc>
              <a:spcPct val="90000"/>
            </a:lnSpc>
            <a:spcBef>
              <a:spcPct val="0"/>
            </a:spcBef>
            <a:spcAft>
              <a:spcPct val="35000"/>
            </a:spcAft>
          </a:pPr>
          <a:r>
            <a:rPr lang="pt-BR" sz="2200" b="1" kern="1200" smtClean="0"/>
            <a:t>Chấp nhận</a:t>
          </a:r>
          <a:endParaRPr lang="en-US" sz="2200" kern="1200"/>
        </a:p>
      </dsp:txBody>
      <dsp:txXfrm>
        <a:off x="1727521" y="1427601"/>
        <a:ext cx="1415480" cy="1224556"/>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0990EC8-E441-4079-8E87-E7E13104DFAE}">
      <dsp:nvSpPr>
        <dsp:cNvPr id="0" name=""/>
        <dsp:cNvSpPr/>
      </dsp:nvSpPr>
      <dsp:spPr>
        <a:xfrm>
          <a:off x="0" y="0"/>
          <a:ext cx="6153150" cy="1638300"/>
        </a:xfrm>
        <a:prstGeom prst="roundRect">
          <a:avLst>
            <a:gd name="adj" fmla="val 10000"/>
          </a:avLst>
        </a:prstGeom>
        <a:solidFill>
          <a:srgbClr val="00B050"/>
        </a:solidFill>
        <a:ln>
          <a:noFill/>
        </a:ln>
        <a:effectLst/>
        <a:sp3d extrusionH="190500" prstMaterial="matte">
          <a:bevelT w="120650" h="38100" prst="relaxedInset"/>
          <a:bevelB w="120650" h="57150" prst="relaxedInset"/>
          <a:contourClr>
            <a:schemeClr val="bg1"/>
          </a:contourClr>
        </a:sp3d>
      </dsp:spPr>
      <dsp:style>
        <a:lnRef idx="0">
          <a:scrgbClr r="0" g="0" b="0"/>
        </a:lnRef>
        <a:fillRef idx="1">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lvl="0" algn="l" defTabSz="1111250">
            <a:lnSpc>
              <a:spcPct val="90000"/>
            </a:lnSpc>
            <a:spcBef>
              <a:spcPct val="0"/>
            </a:spcBef>
            <a:spcAft>
              <a:spcPct val="35000"/>
            </a:spcAft>
          </a:pPr>
          <a:r>
            <a:rPr lang="en-US" sz="2500" kern="1200" smtClean="0"/>
            <a:t>Nguyên tắc tôn trọng là nguyên tắc đầu tiên của giao tiếp</a:t>
          </a:r>
          <a:endParaRPr lang="en-US" sz="2500" kern="1200"/>
        </a:p>
      </dsp:txBody>
      <dsp:txXfrm>
        <a:off x="47984" y="47984"/>
        <a:ext cx="4385296" cy="1542332"/>
      </dsp:txXfrm>
    </dsp:sp>
    <dsp:sp modelId="{5A74E7A3-41A9-49BF-8604-D54ABEFBD899}">
      <dsp:nvSpPr>
        <dsp:cNvPr id="0" name=""/>
        <dsp:cNvSpPr/>
      </dsp:nvSpPr>
      <dsp:spPr>
        <a:xfrm>
          <a:off x="542924" y="1911350"/>
          <a:ext cx="6153150" cy="1638300"/>
        </a:xfrm>
        <a:prstGeom prst="roundRect">
          <a:avLst>
            <a:gd name="adj" fmla="val 10000"/>
          </a:avLst>
        </a:prstGeom>
        <a:solidFill>
          <a:srgbClr val="92D050"/>
        </a:solidFill>
        <a:ln>
          <a:noFill/>
        </a:ln>
        <a:effectLst/>
        <a:sp3d extrusionH="190500" prstMaterial="matte">
          <a:bevelT w="120650" h="38100" prst="relaxedInset"/>
          <a:bevelB w="120650" h="57150" prst="relaxedInset"/>
          <a:contourClr>
            <a:schemeClr val="bg1"/>
          </a:contourClr>
        </a:sp3d>
      </dsp:spPr>
      <dsp:style>
        <a:lnRef idx="0">
          <a:scrgbClr r="0" g="0" b="0"/>
        </a:lnRef>
        <a:fillRef idx="1">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lvl="0" algn="l" defTabSz="1111250">
            <a:lnSpc>
              <a:spcPct val="90000"/>
            </a:lnSpc>
            <a:spcBef>
              <a:spcPct val="0"/>
            </a:spcBef>
            <a:spcAft>
              <a:spcPct val="35000"/>
            </a:spcAft>
          </a:pPr>
          <a:r>
            <a:rPr lang="en-US" sz="2500" kern="1200" smtClean="0"/>
            <a:t>Tôn trọng ở đây trước hết là tôn trọng nhân cách thể hiện ở tôn trọng phẩm giá, tâm tư nguyện vọng của đối tác</a:t>
          </a:r>
          <a:endParaRPr lang="en-US" sz="2500" kern="1200"/>
        </a:p>
      </dsp:txBody>
      <dsp:txXfrm>
        <a:off x="590908" y="1959334"/>
        <a:ext cx="4449362" cy="1542332"/>
      </dsp:txXfrm>
    </dsp:sp>
    <dsp:sp modelId="{72C129F2-B1AC-460D-A278-C237E425EB46}">
      <dsp:nvSpPr>
        <dsp:cNvPr id="0" name=""/>
        <dsp:cNvSpPr/>
      </dsp:nvSpPr>
      <dsp:spPr>
        <a:xfrm>
          <a:off x="1085849" y="3822700"/>
          <a:ext cx="6153150" cy="1638300"/>
        </a:xfrm>
        <a:prstGeom prst="roundRect">
          <a:avLst>
            <a:gd name="adj" fmla="val 10000"/>
          </a:avLst>
        </a:prstGeom>
        <a:solidFill>
          <a:srgbClr val="00B0F0"/>
        </a:solidFill>
        <a:ln>
          <a:noFill/>
        </a:ln>
        <a:effectLst/>
        <a:sp3d extrusionH="190500" prstMaterial="matte">
          <a:bevelT w="120650" h="38100" prst="relaxedInset"/>
          <a:bevelB w="120650" h="57150" prst="relaxedInset"/>
          <a:contourClr>
            <a:schemeClr val="bg1"/>
          </a:contourClr>
        </a:sp3d>
      </dsp:spPr>
      <dsp:style>
        <a:lnRef idx="0">
          <a:scrgbClr r="0" g="0" b="0"/>
        </a:lnRef>
        <a:fillRef idx="1">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lvl="0" algn="l" defTabSz="1111250">
            <a:lnSpc>
              <a:spcPct val="90000"/>
            </a:lnSpc>
            <a:spcBef>
              <a:spcPct val="0"/>
            </a:spcBef>
            <a:spcAft>
              <a:spcPct val="35000"/>
            </a:spcAft>
          </a:pPr>
          <a:r>
            <a:rPr lang="en-US" sz="2500" kern="1200" smtClean="0"/>
            <a:t>Không được ép buộc nhau bằng cường quyền, uy lực hay uy vũ, uy danh mà phải thuyết phục bằng uy tín.</a:t>
          </a:r>
          <a:endParaRPr lang="en-US" sz="2500" kern="1200"/>
        </a:p>
      </dsp:txBody>
      <dsp:txXfrm>
        <a:off x="1133833" y="3870684"/>
        <a:ext cx="4449362" cy="1542332"/>
      </dsp:txXfrm>
    </dsp:sp>
    <dsp:sp modelId="{DE317F97-C815-4A43-9593-F6BB15DECCFE}">
      <dsp:nvSpPr>
        <dsp:cNvPr id="0" name=""/>
        <dsp:cNvSpPr/>
      </dsp:nvSpPr>
      <dsp:spPr>
        <a:xfrm>
          <a:off x="5088255" y="1242377"/>
          <a:ext cx="1064895" cy="1064895"/>
        </a:xfrm>
        <a:prstGeom prst="downArrow">
          <a:avLst>
            <a:gd name="adj1" fmla="val 55000"/>
            <a:gd name="adj2" fmla="val 45000"/>
          </a:avLst>
        </a:prstGeom>
        <a:solidFill>
          <a:srgbClr val="FFFF00">
            <a:alpha val="90000"/>
          </a:srgbClr>
        </a:solidFill>
        <a:ln>
          <a:noFill/>
        </a:ln>
        <a:effectLst/>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ctr" defTabSz="1600200">
            <a:lnSpc>
              <a:spcPct val="90000"/>
            </a:lnSpc>
            <a:spcBef>
              <a:spcPct val="0"/>
            </a:spcBef>
            <a:spcAft>
              <a:spcPct val="35000"/>
            </a:spcAft>
          </a:pPr>
          <a:endParaRPr lang="en-US" sz="3600" kern="1200"/>
        </a:p>
      </dsp:txBody>
      <dsp:txXfrm>
        <a:off x="5327856" y="1242377"/>
        <a:ext cx="585693" cy="801333"/>
      </dsp:txXfrm>
    </dsp:sp>
    <dsp:sp modelId="{5E73E73E-C9B0-4119-BB30-0A463E77CDA6}">
      <dsp:nvSpPr>
        <dsp:cNvPr id="0" name=""/>
        <dsp:cNvSpPr/>
      </dsp:nvSpPr>
      <dsp:spPr>
        <a:xfrm>
          <a:off x="5631180" y="3142805"/>
          <a:ext cx="1064895" cy="1064895"/>
        </a:xfrm>
        <a:prstGeom prst="downArrow">
          <a:avLst>
            <a:gd name="adj1" fmla="val 55000"/>
            <a:gd name="adj2" fmla="val 45000"/>
          </a:avLst>
        </a:prstGeom>
        <a:solidFill>
          <a:srgbClr val="FFC000">
            <a:alpha val="90000"/>
          </a:srgbClr>
        </a:solidFill>
        <a:ln>
          <a:noFill/>
        </a:ln>
        <a:effectLst/>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ctr" defTabSz="1600200">
            <a:lnSpc>
              <a:spcPct val="90000"/>
            </a:lnSpc>
            <a:spcBef>
              <a:spcPct val="0"/>
            </a:spcBef>
            <a:spcAft>
              <a:spcPct val="35000"/>
            </a:spcAft>
          </a:pPr>
          <a:endParaRPr lang="en-US" sz="3600" kern="1200"/>
        </a:p>
      </dsp:txBody>
      <dsp:txXfrm>
        <a:off x="5870781" y="3142805"/>
        <a:ext cx="585693" cy="801333"/>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83E812D-419E-4C17-BEA8-D9C24B197D4D}">
      <dsp:nvSpPr>
        <dsp:cNvPr id="0" name=""/>
        <dsp:cNvSpPr/>
      </dsp:nvSpPr>
      <dsp:spPr>
        <a:xfrm>
          <a:off x="4184229" y="555979"/>
          <a:ext cx="2075530" cy="1384379"/>
        </a:xfrm>
        <a:prstGeom prst="rect">
          <a:avLst/>
        </a:prstGeom>
        <a:solidFill>
          <a:srgbClr val="FFC000">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0" tIns="199136" rIns="199136" bIns="199136" numCol="1" spcCol="1270" anchor="ctr" anchorCtr="0">
          <a:noAutofit/>
        </a:bodyPr>
        <a:lstStyle/>
        <a:p>
          <a:pPr lvl="0" algn="l" defTabSz="1244600">
            <a:lnSpc>
              <a:spcPct val="90000"/>
            </a:lnSpc>
            <a:spcBef>
              <a:spcPct val="0"/>
            </a:spcBef>
            <a:spcAft>
              <a:spcPct val="35000"/>
            </a:spcAft>
          </a:pPr>
          <a:r>
            <a:rPr lang="en-US" sz="2800" kern="1200" smtClean="0"/>
            <a:t>Nắm bắt</a:t>
          </a:r>
          <a:endParaRPr lang="en-US" sz="2800" kern="1200">
            <a:latin typeface="Times New Roman" panose="02020603050405020304" pitchFamily="18" charset="0"/>
            <a:cs typeface="Times New Roman" panose="02020603050405020304" pitchFamily="18" charset="0"/>
          </a:endParaRPr>
        </a:p>
      </dsp:txBody>
      <dsp:txXfrm>
        <a:off x="4516314" y="555979"/>
        <a:ext cx="1743446" cy="1384379"/>
      </dsp:txXfrm>
    </dsp:sp>
    <dsp:sp modelId="{671766D3-7477-4703-A0AD-FF00FF6D046A}">
      <dsp:nvSpPr>
        <dsp:cNvPr id="0" name=""/>
        <dsp:cNvSpPr/>
      </dsp:nvSpPr>
      <dsp:spPr>
        <a:xfrm>
          <a:off x="4184229" y="1940358"/>
          <a:ext cx="2075530" cy="1384379"/>
        </a:xfrm>
        <a:prstGeom prst="rect">
          <a:avLst/>
        </a:prstGeom>
        <a:solidFill>
          <a:srgbClr val="00FFFF">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0" tIns="199136" rIns="199136" bIns="199136" numCol="1" spcCol="1270" anchor="ctr" anchorCtr="0">
          <a:noAutofit/>
        </a:bodyPr>
        <a:lstStyle/>
        <a:p>
          <a:pPr lvl="0" algn="l" defTabSz="1244600">
            <a:lnSpc>
              <a:spcPct val="90000"/>
            </a:lnSpc>
            <a:spcBef>
              <a:spcPct val="0"/>
            </a:spcBef>
            <a:spcAft>
              <a:spcPct val="35000"/>
            </a:spcAft>
          </a:pPr>
          <a:r>
            <a:rPr lang="en-US" sz="2800" kern="1200" smtClean="0"/>
            <a:t>Thấu hiểu mọi tâm tư</a:t>
          </a:r>
          <a:endParaRPr lang="en-US" sz="2800" kern="1200"/>
        </a:p>
      </dsp:txBody>
      <dsp:txXfrm>
        <a:off x="4516314" y="1940358"/>
        <a:ext cx="1743446" cy="1384379"/>
      </dsp:txXfrm>
    </dsp:sp>
    <dsp:sp modelId="{D3277363-AC7A-4D48-98EC-BBB83BD7A96E}">
      <dsp:nvSpPr>
        <dsp:cNvPr id="0" name=""/>
        <dsp:cNvSpPr/>
      </dsp:nvSpPr>
      <dsp:spPr>
        <a:xfrm>
          <a:off x="4184229" y="3324737"/>
          <a:ext cx="2075530" cy="1384379"/>
        </a:xfrm>
        <a:prstGeom prst="rect">
          <a:avLst/>
        </a:prstGeom>
        <a:solidFill>
          <a:srgbClr val="FFC000">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0" tIns="199136" rIns="199136" bIns="199136" numCol="1" spcCol="1270" anchor="ctr" anchorCtr="0">
          <a:noAutofit/>
        </a:bodyPr>
        <a:lstStyle/>
        <a:p>
          <a:pPr lvl="0" algn="l" defTabSz="1244600">
            <a:lnSpc>
              <a:spcPct val="90000"/>
            </a:lnSpc>
            <a:spcBef>
              <a:spcPct val="0"/>
            </a:spcBef>
            <a:spcAft>
              <a:spcPct val="35000"/>
            </a:spcAft>
          </a:pPr>
          <a:r>
            <a:rPr lang="en-US" sz="2800" kern="1200" smtClean="0"/>
            <a:t>Nguyện vọng </a:t>
          </a:r>
          <a:endParaRPr lang="en-US" sz="2800" kern="1200"/>
        </a:p>
      </dsp:txBody>
      <dsp:txXfrm>
        <a:off x="4516314" y="3324737"/>
        <a:ext cx="1743446" cy="1384379"/>
      </dsp:txXfrm>
    </dsp:sp>
    <dsp:sp modelId="{463AAB7C-8527-4EEF-A368-EE56FC3C29D9}">
      <dsp:nvSpPr>
        <dsp:cNvPr id="0" name=""/>
        <dsp:cNvSpPr/>
      </dsp:nvSpPr>
      <dsp:spPr>
        <a:xfrm>
          <a:off x="4184229" y="4709116"/>
          <a:ext cx="2075530" cy="1384379"/>
        </a:xfrm>
        <a:prstGeom prst="rect">
          <a:avLst/>
        </a:prstGeom>
        <a:solidFill>
          <a:srgbClr val="00FFFF">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0" tIns="199136" rIns="199136" bIns="199136" numCol="1" spcCol="1270" anchor="ctr" anchorCtr="0">
          <a:noAutofit/>
        </a:bodyPr>
        <a:lstStyle/>
        <a:p>
          <a:pPr lvl="0" algn="l" defTabSz="1244600">
            <a:lnSpc>
              <a:spcPct val="90000"/>
            </a:lnSpc>
            <a:spcBef>
              <a:spcPct val="0"/>
            </a:spcBef>
            <a:spcAft>
              <a:spcPct val="35000"/>
            </a:spcAft>
          </a:pPr>
          <a:r>
            <a:rPr lang="en-US" sz="2800" kern="1200" smtClean="0"/>
            <a:t>Lý lẽ </a:t>
          </a:r>
          <a:endParaRPr lang="en-US" sz="2800" kern="1200"/>
        </a:p>
      </dsp:txBody>
      <dsp:txXfrm>
        <a:off x="4516314" y="4709116"/>
        <a:ext cx="1743446" cy="1384379"/>
      </dsp:txXfrm>
    </dsp:sp>
    <dsp:sp modelId="{28CA030F-E4D8-4145-A1F9-2D4F860C04E4}">
      <dsp:nvSpPr>
        <dsp:cNvPr id="0" name=""/>
        <dsp:cNvSpPr/>
      </dsp:nvSpPr>
      <dsp:spPr>
        <a:xfrm>
          <a:off x="3077279" y="2504"/>
          <a:ext cx="1383687" cy="1383687"/>
        </a:xfrm>
        <a:prstGeom prst="ellipse">
          <a:avLst/>
        </a:prstGeom>
        <a:solidFill>
          <a:srgbClr val="CC66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1600200">
            <a:lnSpc>
              <a:spcPct val="90000"/>
            </a:lnSpc>
            <a:spcBef>
              <a:spcPct val="0"/>
            </a:spcBef>
            <a:spcAft>
              <a:spcPct val="35000"/>
            </a:spcAft>
          </a:pPr>
          <a:r>
            <a:rPr lang="en-US" sz="3600" kern="1200" smtClean="0"/>
            <a:t>Giúp </a:t>
          </a:r>
          <a:endParaRPr lang="en-US" sz="3600" kern="1200"/>
        </a:p>
      </dsp:txBody>
      <dsp:txXfrm>
        <a:off x="3279915" y="205140"/>
        <a:ext cx="978415" cy="978415"/>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83E812D-419E-4C17-BEA8-D9C24B197D4D}">
      <dsp:nvSpPr>
        <dsp:cNvPr id="0" name=""/>
        <dsp:cNvSpPr/>
      </dsp:nvSpPr>
      <dsp:spPr>
        <a:xfrm>
          <a:off x="1339639" y="1594164"/>
          <a:ext cx="2510060" cy="1674210"/>
        </a:xfrm>
        <a:prstGeom prst="rect">
          <a:avLst/>
        </a:prstGeom>
        <a:solidFill>
          <a:srgbClr val="FFC000">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0" tIns="227584" rIns="227584" bIns="227584" numCol="1" spcCol="1270" anchor="ctr" anchorCtr="0">
          <a:noAutofit/>
        </a:bodyPr>
        <a:lstStyle/>
        <a:p>
          <a:pPr lvl="0" algn="l" defTabSz="1422400">
            <a:lnSpc>
              <a:spcPct val="90000"/>
            </a:lnSpc>
            <a:spcBef>
              <a:spcPct val="0"/>
            </a:spcBef>
            <a:spcAft>
              <a:spcPct val="35000"/>
            </a:spcAft>
          </a:pPr>
          <a:r>
            <a:rPr lang="en-US" sz="3200" kern="1200" smtClean="0">
              <a:solidFill>
                <a:schemeClr val="bg2">
                  <a:lumMod val="20000"/>
                  <a:lumOff val="80000"/>
                </a:schemeClr>
              </a:solidFill>
            </a:rPr>
            <a:t>Biết cách nói</a:t>
          </a:r>
          <a:endParaRPr lang="en-US" sz="3200" kern="1200">
            <a:solidFill>
              <a:schemeClr val="bg2">
                <a:lumMod val="20000"/>
                <a:lumOff val="80000"/>
              </a:schemeClr>
            </a:solidFill>
            <a:latin typeface="Times New Roman" panose="02020603050405020304" pitchFamily="18" charset="0"/>
            <a:cs typeface="Times New Roman" panose="02020603050405020304" pitchFamily="18" charset="0"/>
          </a:endParaRPr>
        </a:p>
      </dsp:txBody>
      <dsp:txXfrm>
        <a:off x="1741248" y="1594164"/>
        <a:ext cx="2108451" cy="1674210"/>
      </dsp:txXfrm>
    </dsp:sp>
    <dsp:sp modelId="{671766D3-7477-4703-A0AD-FF00FF6D046A}">
      <dsp:nvSpPr>
        <dsp:cNvPr id="0" name=""/>
        <dsp:cNvSpPr/>
      </dsp:nvSpPr>
      <dsp:spPr>
        <a:xfrm>
          <a:off x="1339639" y="3268374"/>
          <a:ext cx="2510060" cy="1674210"/>
        </a:xfrm>
        <a:prstGeom prst="rect">
          <a:avLst/>
        </a:prstGeom>
        <a:solidFill>
          <a:srgbClr val="00B050">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0" tIns="227584" rIns="227584" bIns="227584" numCol="1" spcCol="1270" anchor="ctr" anchorCtr="0">
          <a:noAutofit/>
        </a:bodyPr>
        <a:lstStyle/>
        <a:p>
          <a:pPr lvl="0" algn="l" defTabSz="1422400">
            <a:lnSpc>
              <a:spcPct val="90000"/>
            </a:lnSpc>
            <a:spcBef>
              <a:spcPct val="0"/>
            </a:spcBef>
            <a:spcAft>
              <a:spcPct val="35000"/>
            </a:spcAft>
          </a:pPr>
          <a:r>
            <a:rPr lang="en-US" sz="3200" kern="1200" smtClean="0">
              <a:solidFill>
                <a:schemeClr val="bg2">
                  <a:lumMod val="20000"/>
                  <a:lumOff val="80000"/>
                </a:schemeClr>
              </a:solidFill>
            </a:rPr>
            <a:t>Biết cách nghe</a:t>
          </a:r>
          <a:endParaRPr lang="en-US" sz="3200" kern="1200"/>
        </a:p>
      </dsp:txBody>
      <dsp:txXfrm>
        <a:off x="1741248" y="3268374"/>
        <a:ext cx="2108451" cy="1674210"/>
      </dsp:txXfrm>
    </dsp:sp>
    <dsp:sp modelId="{28CA030F-E4D8-4145-A1F9-2D4F860C04E4}">
      <dsp:nvSpPr>
        <dsp:cNvPr id="0" name=""/>
        <dsp:cNvSpPr/>
      </dsp:nvSpPr>
      <dsp:spPr>
        <a:xfrm>
          <a:off x="940" y="924814"/>
          <a:ext cx="1673373" cy="1673373"/>
        </a:xfrm>
        <a:prstGeom prst="ellipse">
          <a:avLst/>
        </a:prstGeom>
        <a:solidFill>
          <a:srgbClr val="CC66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2222500">
            <a:lnSpc>
              <a:spcPct val="90000"/>
            </a:lnSpc>
            <a:spcBef>
              <a:spcPct val="0"/>
            </a:spcBef>
            <a:spcAft>
              <a:spcPct val="35000"/>
            </a:spcAft>
          </a:pPr>
          <a:r>
            <a:rPr lang="en-US" sz="5000" kern="1200" smtClean="0"/>
            <a:t>Cần </a:t>
          </a:r>
          <a:endParaRPr lang="en-US" sz="5000" kern="1200"/>
        </a:p>
      </dsp:txBody>
      <dsp:txXfrm>
        <a:off x="246000" y="1169874"/>
        <a:ext cx="1183253" cy="1183253"/>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826D19-6CCE-45FA-8321-2942049D0FDB}">
      <dsp:nvSpPr>
        <dsp:cNvPr id="0" name=""/>
        <dsp:cNvSpPr/>
      </dsp:nvSpPr>
      <dsp:spPr>
        <a:xfrm>
          <a:off x="3089416" y="2032633"/>
          <a:ext cx="2583566" cy="2234889"/>
        </a:xfrm>
        <a:prstGeom prst="hexagon">
          <a:avLst>
            <a:gd name="adj" fmla="val 28570"/>
            <a:gd name="vf" fmla="val 115470"/>
          </a:avLst>
        </a:prstGeom>
        <a:solidFill>
          <a:srgbClr val="CC6600"/>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36830" tIns="36830" rIns="36830" bIns="36830" numCol="1" spcCol="1270" anchor="ctr" anchorCtr="0">
          <a:noAutofit/>
        </a:bodyPr>
        <a:lstStyle/>
        <a:p>
          <a:pPr lvl="0" algn="ctr" defTabSz="1289050">
            <a:lnSpc>
              <a:spcPct val="90000"/>
            </a:lnSpc>
            <a:spcBef>
              <a:spcPct val="0"/>
            </a:spcBef>
            <a:spcAft>
              <a:spcPct val="35000"/>
            </a:spcAft>
          </a:pPr>
          <a:r>
            <a:rPr lang="en-US" sz="2900" b="1" kern="1200" smtClean="0"/>
            <a:t>Nói thì phải</a:t>
          </a:r>
          <a:endParaRPr lang="en-US" sz="2900" b="1" kern="1200"/>
        </a:p>
      </dsp:txBody>
      <dsp:txXfrm>
        <a:off x="3517549" y="2402985"/>
        <a:ext cx="1727300" cy="1494185"/>
      </dsp:txXfrm>
    </dsp:sp>
    <dsp:sp modelId="{B944B4B1-C502-40D1-879F-A47413B738E2}">
      <dsp:nvSpPr>
        <dsp:cNvPr id="0" name=""/>
        <dsp:cNvSpPr/>
      </dsp:nvSpPr>
      <dsp:spPr>
        <a:xfrm>
          <a:off x="4707225" y="963390"/>
          <a:ext cx="974771" cy="839894"/>
        </a:xfrm>
        <a:prstGeom prst="hexagon">
          <a:avLst>
            <a:gd name="adj" fmla="val 28900"/>
            <a:gd name="vf" fmla="val 115470"/>
          </a:avLst>
        </a:prstGeom>
        <a:solidFill>
          <a:schemeClr val="accent1">
            <a:tint val="40000"/>
            <a:hueOff val="0"/>
            <a:satOff val="0"/>
            <a:lumOff val="0"/>
            <a:alphaOff val="0"/>
          </a:schemeClr>
        </a:solidFill>
        <a:ln>
          <a:noFill/>
        </a:ln>
        <a:effectLst/>
        <a:sp3d z="-400500" extrusionH="63500" contourW="12700" prstMaterial="matte">
          <a:contourClr>
            <a:schemeClr val="lt1">
              <a:tint val="50000"/>
            </a:schemeClr>
          </a:contourClr>
        </a:sp3d>
      </dsp:spPr>
      <dsp:style>
        <a:lnRef idx="0">
          <a:scrgbClr r="0" g="0" b="0"/>
        </a:lnRef>
        <a:fillRef idx="1">
          <a:scrgbClr r="0" g="0" b="0"/>
        </a:fillRef>
        <a:effectRef idx="0">
          <a:scrgbClr r="0" g="0" b="0"/>
        </a:effectRef>
        <a:fontRef idx="minor"/>
      </dsp:style>
    </dsp:sp>
    <dsp:sp modelId="{42426DC9-D546-450C-B3EE-4F8E2661454F}">
      <dsp:nvSpPr>
        <dsp:cNvPr id="0" name=""/>
        <dsp:cNvSpPr/>
      </dsp:nvSpPr>
      <dsp:spPr>
        <a:xfrm>
          <a:off x="3327400" y="0"/>
          <a:ext cx="2117214" cy="1831638"/>
        </a:xfrm>
        <a:prstGeom prst="hexagon">
          <a:avLst>
            <a:gd name="adj" fmla="val 28570"/>
            <a:gd name="vf" fmla="val 115470"/>
          </a:avLst>
        </a:prstGeom>
        <a:solidFill>
          <a:schemeClr val="accent1">
            <a:lumMod val="5000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36830" tIns="36830" rIns="36830" bIns="36830" numCol="1" spcCol="1270" anchor="ctr" anchorCtr="0">
          <a:noAutofit/>
        </a:bodyPr>
        <a:lstStyle/>
        <a:p>
          <a:pPr lvl="0" algn="ctr" defTabSz="1289050">
            <a:lnSpc>
              <a:spcPct val="90000"/>
            </a:lnSpc>
            <a:spcBef>
              <a:spcPct val="0"/>
            </a:spcBef>
            <a:spcAft>
              <a:spcPct val="35000"/>
            </a:spcAft>
          </a:pPr>
          <a:r>
            <a:rPr lang="en-US" sz="2900" kern="1200" smtClean="0"/>
            <a:t>nói hết ý</a:t>
          </a:r>
          <a:endParaRPr lang="en-US" sz="2900" kern="1200"/>
        </a:p>
      </dsp:txBody>
      <dsp:txXfrm>
        <a:off x="3678267" y="303541"/>
        <a:ext cx="1415480" cy="1224556"/>
      </dsp:txXfrm>
    </dsp:sp>
    <dsp:sp modelId="{2D9CFA92-1C9D-478D-A84C-9B21ED57A4B6}">
      <dsp:nvSpPr>
        <dsp:cNvPr id="0" name=""/>
        <dsp:cNvSpPr/>
      </dsp:nvSpPr>
      <dsp:spPr>
        <a:xfrm>
          <a:off x="5844859" y="2533546"/>
          <a:ext cx="974771" cy="839894"/>
        </a:xfrm>
        <a:prstGeom prst="hexagon">
          <a:avLst>
            <a:gd name="adj" fmla="val 28900"/>
            <a:gd name="vf" fmla="val 115470"/>
          </a:avLst>
        </a:prstGeom>
        <a:solidFill>
          <a:schemeClr val="accent1">
            <a:tint val="40000"/>
            <a:hueOff val="0"/>
            <a:satOff val="0"/>
            <a:lumOff val="0"/>
            <a:alphaOff val="0"/>
          </a:schemeClr>
        </a:solidFill>
        <a:ln>
          <a:noFill/>
        </a:ln>
        <a:effectLst/>
        <a:sp3d z="-400500" extrusionH="63500" contourW="12700" prstMaterial="matte">
          <a:contourClr>
            <a:schemeClr val="lt1">
              <a:tint val="50000"/>
            </a:schemeClr>
          </a:contourClr>
        </a:sp3d>
      </dsp:spPr>
      <dsp:style>
        <a:lnRef idx="0">
          <a:scrgbClr r="0" g="0" b="0"/>
        </a:lnRef>
        <a:fillRef idx="1">
          <a:scrgbClr r="0" g="0" b="0"/>
        </a:fillRef>
        <a:effectRef idx="0">
          <a:scrgbClr r="0" g="0" b="0"/>
        </a:effectRef>
        <a:fontRef idx="minor"/>
      </dsp:style>
    </dsp:sp>
    <dsp:sp modelId="{AF726503-497E-4DF2-BD8B-35B1DFB16B1F}">
      <dsp:nvSpPr>
        <dsp:cNvPr id="0" name=""/>
        <dsp:cNvSpPr/>
      </dsp:nvSpPr>
      <dsp:spPr>
        <a:xfrm>
          <a:off x="5269131" y="1126580"/>
          <a:ext cx="2117214" cy="1831638"/>
        </a:xfrm>
        <a:prstGeom prst="hexagon">
          <a:avLst>
            <a:gd name="adj" fmla="val 28570"/>
            <a:gd name="vf" fmla="val 115470"/>
          </a:avLst>
        </a:prstGeom>
        <a:solidFill>
          <a:srgbClr val="0070C0"/>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36830" tIns="36830" rIns="36830" bIns="36830" numCol="1" spcCol="1270" anchor="ctr" anchorCtr="0">
          <a:noAutofit/>
        </a:bodyPr>
        <a:lstStyle/>
        <a:p>
          <a:pPr lvl="0" algn="ctr" defTabSz="1289050">
            <a:lnSpc>
              <a:spcPct val="90000"/>
            </a:lnSpc>
            <a:spcBef>
              <a:spcPct val="0"/>
            </a:spcBef>
            <a:spcAft>
              <a:spcPct val="35000"/>
            </a:spcAft>
          </a:pPr>
          <a:r>
            <a:rPr lang="en-US" sz="2900" kern="1200" smtClean="0"/>
            <a:t>có đầu có đuôi</a:t>
          </a:r>
          <a:endParaRPr lang="en-US" sz="2900" kern="1200"/>
        </a:p>
      </dsp:txBody>
      <dsp:txXfrm>
        <a:off x="5619998" y="1430121"/>
        <a:ext cx="1415480" cy="1224556"/>
      </dsp:txXfrm>
    </dsp:sp>
    <dsp:sp modelId="{9784ABBD-F83E-4E31-BF53-34E85C2FD73F}">
      <dsp:nvSpPr>
        <dsp:cNvPr id="0" name=""/>
        <dsp:cNvSpPr/>
      </dsp:nvSpPr>
      <dsp:spPr>
        <a:xfrm>
          <a:off x="5054585" y="4305957"/>
          <a:ext cx="974771" cy="839894"/>
        </a:xfrm>
        <a:prstGeom prst="hexagon">
          <a:avLst>
            <a:gd name="adj" fmla="val 28900"/>
            <a:gd name="vf" fmla="val 115470"/>
          </a:avLst>
        </a:prstGeom>
        <a:solidFill>
          <a:schemeClr val="accent1">
            <a:tint val="40000"/>
            <a:hueOff val="0"/>
            <a:satOff val="0"/>
            <a:lumOff val="0"/>
            <a:alphaOff val="0"/>
          </a:schemeClr>
        </a:solidFill>
        <a:ln>
          <a:noFill/>
        </a:ln>
        <a:effectLst/>
        <a:sp3d z="-400500" extrusionH="63500" contourW="12700" prstMaterial="matte">
          <a:contourClr>
            <a:schemeClr val="lt1">
              <a:tint val="50000"/>
            </a:schemeClr>
          </a:contourClr>
        </a:sp3d>
      </dsp:spPr>
      <dsp:style>
        <a:lnRef idx="0">
          <a:scrgbClr r="0" g="0" b="0"/>
        </a:lnRef>
        <a:fillRef idx="1">
          <a:scrgbClr r="0" g="0" b="0"/>
        </a:fillRef>
        <a:effectRef idx="0">
          <a:scrgbClr r="0" g="0" b="0"/>
        </a:effectRef>
        <a:fontRef idx="minor"/>
      </dsp:style>
    </dsp:sp>
    <dsp:sp modelId="{BA0A2391-A86F-42A0-BE66-B1FA511CE680}">
      <dsp:nvSpPr>
        <dsp:cNvPr id="0" name=""/>
        <dsp:cNvSpPr/>
      </dsp:nvSpPr>
      <dsp:spPr>
        <a:xfrm>
          <a:off x="5269131" y="3341307"/>
          <a:ext cx="2117214" cy="1831638"/>
        </a:xfrm>
        <a:prstGeom prst="hexagon">
          <a:avLst>
            <a:gd name="adj" fmla="val 28570"/>
            <a:gd name="vf" fmla="val 115470"/>
          </a:avLst>
        </a:prstGeom>
        <a:solidFill>
          <a:srgbClr val="00B0F0"/>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36830" tIns="36830" rIns="36830" bIns="36830" numCol="1" spcCol="1270" anchor="ctr" anchorCtr="0">
          <a:noAutofit/>
        </a:bodyPr>
        <a:lstStyle/>
        <a:p>
          <a:pPr lvl="0" algn="ctr" defTabSz="1289050">
            <a:lnSpc>
              <a:spcPct val="90000"/>
            </a:lnSpc>
            <a:spcBef>
              <a:spcPct val="0"/>
            </a:spcBef>
            <a:spcAft>
              <a:spcPct val="35000"/>
            </a:spcAft>
          </a:pPr>
          <a:r>
            <a:rPr lang="en-US" sz="2900" kern="1200" smtClean="0"/>
            <a:t>khúc chiết</a:t>
          </a:r>
          <a:endParaRPr lang="en-US" sz="2900" kern="1200"/>
        </a:p>
      </dsp:txBody>
      <dsp:txXfrm>
        <a:off x="5619998" y="3644848"/>
        <a:ext cx="1415480" cy="1224556"/>
      </dsp:txXfrm>
    </dsp:sp>
    <dsp:sp modelId="{2F32084B-973B-4E7A-9B7F-7D52C1D90172}">
      <dsp:nvSpPr>
        <dsp:cNvPr id="0" name=""/>
        <dsp:cNvSpPr/>
      </dsp:nvSpPr>
      <dsp:spPr>
        <a:xfrm>
          <a:off x="3094224" y="4489940"/>
          <a:ext cx="974771" cy="839894"/>
        </a:xfrm>
        <a:prstGeom prst="hexagon">
          <a:avLst>
            <a:gd name="adj" fmla="val 28900"/>
            <a:gd name="vf" fmla="val 115470"/>
          </a:avLst>
        </a:prstGeom>
        <a:solidFill>
          <a:schemeClr val="accent1">
            <a:tint val="40000"/>
            <a:hueOff val="0"/>
            <a:satOff val="0"/>
            <a:lumOff val="0"/>
            <a:alphaOff val="0"/>
          </a:schemeClr>
        </a:solidFill>
        <a:ln>
          <a:noFill/>
        </a:ln>
        <a:effectLst/>
        <a:sp3d z="-400500" extrusionH="63500" contourW="12700" prstMaterial="matte">
          <a:contourClr>
            <a:schemeClr val="lt1">
              <a:tint val="50000"/>
            </a:schemeClr>
          </a:contourClr>
        </a:sp3d>
      </dsp:spPr>
      <dsp:style>
        <a:lnRef idx="0">
          <a:scrgbClr r="0" g="0" b="0"/>
        </a:lnRef>
        <a:fillRef idx="1">
          <a:scrgbClr r="0" g="0" b="0"/>
        </a:fillRef>
        <a:effectRef idx="0">
          <a:scrgbClr r="0" g="0" b="0"/>
        </a:effectRef>
        <a:fontRef idx="minor"/>
      </dsp:style>
    </dsp:sp>
    <dsp:sp modelId="{86D0E578-D6C4-44DA-94E0-D90AFE6F07E7}">
      <dsp:nvSpPr>
        <dsp:cNvPr id="0" name=""/>
        <dsp:cNvSpPr/>
      </dsp:nvSpPr>
      <dsp:spPr>
        <a:xfrm>
          <a:off x="3327400" y="4469148"/>
          <a:ext cx="2117214" cy="1831638"/>
        </a:xfrm>
        <a:prstGeom prst="hexagon">
          <a:avLst>
            <a:gd name="adj" fmla="val 28570"/>
            <a:gd name="vf" fmla="val 115470"/>
          </a:avLst>
        </a:prstGeom>
        <a:solidFill>
          <a:schemeClr val="accent5">
            <a:lumMod val="7500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36830" tIns="36830" rIns="36830" bIns="36830" numCol="1" spcCol="1270" anchor="ctr" anchorCtr="0">
          <a:noAutofit/>
        </a:bodyPr>
        <a:lstStyle/>
        <a:p>
          <a:pPr lvl="0" algn="ctr" defTabSz="1289050">
            <a:lnSpc>
              <a:spcPct val="90000"/>
            </a:lnSpc>
            <a:spcBef>
              <a:spcPct val="0"/>
            </a:spcBef>
            <a:spcAft>
              <a:spcPct val="35000"/>
            </a:spcAft>
          </a:pPr>
          <a:r>
            <a:rPr lang="en-US" sz="2900" kern="1200" smtClean="0"/>
            <a:t>đúng trọng tâm</a:t>
          </a:r>
          <a:endParaRPr lang="en-US" sz="2900" kern="1200"/>
        </a:p>
      </dsp:txBody>
      <dsp:txXfrm>
        <a:off x="3678267" y="4772689"/>
        <a:ext cx="1415480" cy="1224556"/>
      </dsp:txXfrm>
    </dsp:sp>
    <dsp:sp modelId="{DF79775F-1E8E-4D1E-8D30-5863586294CE}">
      <dsp:nvSpPr>
        <dsp:cNvPr id="0" name=""/>
        <dsp:cNvSpPr/>
      </dsp:nvSpPr>
      <dsp:spPr>
        <a:xfrm>
          <a:off x="1937959" y="2920414"/>
          <a:ext cx="974771" cy="839894"/>
        </a:xfrm>
        <a:prstGeom prst="hexagon">
          <a:avLst>
            <a:gd name="adj" fmla="val 28900"/>
            <a:gd name="vf" fmla="val 115470"/>
          </a:avLst>
        </a:prstGeom>
        <a:solidFill>
          <a:schemeClr val="accent1">
            <a:tint val="40000"/>
            <a:hueOff val="0"/>
            <a:satOff val="0"/>
            <a:lumOff val="0"/>
            <a:alphaOff val="0"/>
          </a:schemeClr>
        </a:solidFill>
        <a:ln>
          <a:noFill/>
        </a:ln>
        <a:effectLst/>
        <a:sp3d z="-400500" extrusionH="63500" contourW="12700" prstMaterial="matte">
          <a:contourClr>
            <a:schemeClr val="lt1">
              <a:tint val="50000"/>
            </a:schemeClr>
          </a:contourClr>
        </a:sp3d>
      </dsp:spPr>
      <dsp:style>
        <a:lnRef idx="0">
          <a:scrgbClr r="0" g="0" b="0"/>
        </a:lnRef>
        <a:fillRef idx="1">
          <a:scrgbClr r="0" g="0" b="0"/>
        </a:fillRef>
        <a:effectRef idx="0">
          <a:scrgbClr r="0" g="0" b="0"/>
        </a:effectRef>
        <a:fontRef idx="minor"/>
      </dsp:style>
    </dsp:sp>
    <dsp:sp modelId="{B841D8E7-BA85-4998-B5DE-5C3B9BEF804E}">
      <dsp:nvSpPr>
        <dsp:cNvPr id="0" name=""/>
        <dsp:cNvSpPr/>
      </dsp:nvSpPr>
      <dsp:spPr>
        <a:xfrm>
          <a:off x="1376654" y="3342567"/>
          <a:ext cx="2117214" cy="1831638"/>
        </a:xfrm>
        <a:prstGeom prst="hexagon">
          <a:avLst>
            <a:gd name="adj" fmla="val 28570"/>
            <a:gd name="vf" fmla="val 115470"/>
          </a:avLst>
        </a:prstGeom>
        <a:solidFill>
          <a:srgbClr val="00B050"/>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36830" tIns="36830" rIns="36830" bIns="36830" numCol="1" spcCol="1270" anchor="ctr" anchorCtr="0">
          <a:noAutofit/>
        </a:bodyPr>
        <a:lstStyle/>
        <a:p>
          <a:pPr lvl="0" algn="ctr" defTabSz="1289050">
            <a:lnSpc>
              <a:spcPct val="90000"/>
            </a:lnSpc>
            <a:spcBef>
              <a:spcPct val="0"/>
            </a:spcBef>
            <a:spcAft>
              <a:spcPct val="35000"/>
            </a:spcAft>
          </a:pPr>
          <a:r>
            <a:rPr lang="en-US" sz="2900" kern="1200" smtClean="0"/>
            <a:t>giọng nói ôn hòa</a:t>
          </a:r>
          <a:endParaRPr lang="en-US" sz="2900" kern="1200"/>
        </a:p>
      </dsp:txBody>
      <dsp:txXfrm>
        <a:off x="1727521" y="3646108"/>
        <a:ext cx="1415480" cy="1224556"/>
      </dsp:txXfrm>
    </dsp:sp>
    <dsp:sp modelId="{3D531FAD-8059-4EC4-9772-B359A1F49101}">
      <dsp:nvSpPr>
        <dsp:cNvPr id="0" name=""/>
        <dsp:cNvSpPr/>
      </dsp:nvSpPr>
      <dsp:spPr>
        <a:xfrm>
          <a:off x="1376654" y="1124060"/>
          <a:ext cx="2117214" cy="1831638"/>
        </a:xfrm>
        <a:prstGeom prst="hexagon">
          <a:avLst>
            <a:gd name="adj" fmla="val 28570"/>
            <a:gd name="vf" fmla="val 115470"/>
          </a:avLst>
        </a:prstGeom>
        <a:solidFill>
          <a:schemeClr val="accent5">
            <a:lumMod val="9000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36830" tIns="36830" rIns="36830" bIns="36830" numCol="1" spcCol="1270" anchor="ctr" anchorCtr="0">
          <a:noAutofit/>
        </a:bodyPr>
        <a:lstStyle/>
        <a:p>
          <a:pPr lvl="0" algn="ctr" defTabSz="1289050">
            <a:lnSpc>
              <a:spcPct val="90000"/>
            </a:lnSpc>
            <a:spcBef>
              <a:spcPct val="0"/>
            </a:spcBef>
            <a:spcAft>
              <a:spcPct val="35000"/>
            </a:spcAft>
          </a:pPr>
          <a:r>
            <a:rPr lang="en-US" sz="2900" kern="1200" smtClean="0"/>
            <a:t>êm dịu</a:t>
          </a:r>
          <a:endParaRPr lang="en-US" sz="2900" kern="1200"/>
        </a:p>
      </dsp:txBody>
      <dsp:txXfrm>
        <a:off x="1727521" y="1427601"/>
        <a:ext cx="1415480" cy="1224556"/>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5115183-D655-431B-8238-CFD85573CA2D}">
      <dsp:nvSpPr>
        <dsp:cNvPr id="0" name=""/>
        <dsp:cNvSpPr/>
      </dsp:nvSpPr>
      <dsp:spPr>
        <a:xfrm>
          <a:off x="-5943494" y="-909741"/>
          <a:ext cx="7077281" cy="7077281"/>
        </a:xfrm>
        <a:prstGeom prst="blockArc">
          <a:avLst>
            <a:gd name="adj1" fmla="val 18900000"/>
            <a:gd name="adj2" fmla="val 2700000"/>
            <a:gd name="adj3" fmla="val 305"/>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23C068D-00FC-4A5A-833C-EF6BA6D192CF}">
      <dsp:nvSpPr>
        <dsp:cNvPr id="0" name=""/>
        <dsp:cNvSpPr/>
      </dsp:nvSpPr>
      <dsp:spPr>
        <a:xfrm>
          <a:off x="729782" y="525779"/>
          <a:ext cx="8417859" cy="1051559"/>
        </a:xfrm>
        <a:prstGeom prst="rect">
          <a:avLst/>
        </a:prstGeom>
        <a:solidFill>
          <a:schemeClr val="accent1">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4676" tIns="71120" rIns="71120" bIns="71120" numCol="1" spcCol="1270" anchor="ctr" anchorCtr="0">
          <a:noAutofit/>
        </a:bodyPr>
        <a:lstStyle/>
        <a:p>
          <a:pPr lvl="0" algn="l" defTabSz="1244600">
            <a:lnSpc>
              <a:spcPct val="90000"/>
            </a:lnSpc>
            <a:spcBef>
              <a:spcPct val="0"/>
            </a:spcBef>
            <a:spcAft>
              <a:spcPct val="35000"/>
            </a:spcAft>
          </a:pPr>
          <a:r>
            <a:rPr lang="en-US" sz="2800" kern="1200" smtClean="0"/>
            <a:t>Mỗi người đều xuất phát từ kinh nghiệm riêng, nhu cầu, lợi ích riêng của mình</a:t>
          </a:r>
          <a:endParaRPr lang="en-US" sz="2800" kern="1200"/>
        </a:p>
      </dsp:txBody>
      <dsp:txXfrm>
        <a:off x="729782" y="525779"/>
        <a:ext cx="8417859" cy="1051559"/>
      </dsp:txXfrm>
    </dsp:sp>
    <dsp:sp modelId="{494283D8-08F4-4B4D-A80B-A115A3EE8C72}">
      <dsp:nvSpPr>
        <dsp:cNvPr id="0" name=""/>
        <dsp:cNvSpPr/>
      </dsp:nvSpPr>
      <dsp:spPr>
        <a:xfrm>
          <a:off x="72557" y="394334"/>
          <a:ext cx="1314449" cy="1314449"/>
        </a:xfrm>
        <a:prstGeom prst="ellipse">
          <a:avLst/>
        </a:prstGeom>
        <a:solidFill>
          <a:srgbClr val="00B05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6BF0DFD-2FE6-4BEA-A8F0-0D2F44003752}">
      <dsp:nvSpPr>
        <dsp:cNvPr id="0" name=""/>
        <dsp:cNvSpPr/>
      </dsp:nvSpPr>
      <dsp:spPr>
        <a:xfrm>
          <a:off x="1112024" y="2103119"/>
          <a:ext cx="8035617" cy="1051559"/>
        </a:xfrm>
        <a:prstGeom prst="rect">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4676" tIns="71120" rIns="71120" bIns="71120" numCol="1" spcCol="1270" anchor="ctr" anchorCtr="0">
          <a:noAutofit/>
        </a:bodyPr>
        <a:lstStyle/>
        <a:p>
          <a:pPr lvl="0" algn="l" defTabSz="1244600">
            <a:lnSpc>
              <a:spcPct val="90000"/>
            </a:lnSpc>
            <a:spcBef>
              <a:spcPct val="0"/>
            </a:spcBef>
            <a:spcAft>
              <a:spcPct val="35000"/>
            </a:spcAft>
          </a:pPr>
          <a:r>
            <a:rPr lang="en-US" sz="2800" kern="1200" smtClean="0"/>
            <a:t>Từ đó </a:t>
          </a:r>
          <a:r>
            <a:rPr lang="en-US" sz="2800" kern="1200" smtClean="0"/>
            <a:t>hình thành lập luận riêng</a:t>
          </a:r>
          <a:endParaRPr lang="en-US" sz="2800" kern="1200"/>
        </a:p>
      </dsp:txBody>
      <dsp:txXfrm>
        <a:off x="1112024" y="2103119"/>
        <a:ext cx="8035617" cy="1051559"/>
      </dsp:txXfrm>
    </dsp:sp>
    <dsp:sp modelId="{54E198BE-538D-4EA7-903F-3FB8D4F66F04}">
      <dsp:nvSpPr>
        <dsp:cNvPr id="0" name=""/>
        <dsp:cNvSpPr/>
      </dsp:nvSpPr>
      <dsp:spPr>
        <a:xfrm>
          <a:off x="454799" y="1971674"/>
          <a:ext cx="1314449" cy="1314449"/>
        </a:xfrm>
        <a:prstGeom prst="ellipse">
          <a:avLst/>
        </a:prstGeom>
        <a:solidFill>
          <a:srgbClr val="00B0F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1A91C9D-9A75-4B37-8355-6B143E0BED3D}">
      <dsp:nvSpPr>
        <dsp:cNvPr id="0" name=""/>
        <dsp:cNvSpPr/>
      </dsp:nvSpPr>
      <dsp:spPr>
        <a:xfrm>
          <a:off x="729782" y="3680459"/>
          <a:ext cx="8417859" cy="1051559"/>
        </a:xfrm>
        <a:prstGeom prst="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4676" tIns="71120" rIns="71120" bIns="71120" numCol="1" spcCol="1270" anchor="ctr" anchorCtr="0">
          <a:noAutofit/>
        </a:bodyPr>
        <a:lstStyle/>
        <a:p>
          <a:pPr lvl="0" algn="l" defTabSz="1244600">
            <a:lnSpc>
              <a:spcPct val="90000"/>
            </a:lnSpc>
            <a:spcBef>
              <a:spcPct val="0"/>
            </a:spcBef>
            <a:spcAft>
              <a:spcPct val="35000"/>
            </a:spcAft>
          </a:pPr>
          <a:r>
            <a:rPr lang="en-US" sz="2800" kern="1200" smtClean="0"/>
            <a:t>Cùng nhau bàn bạc để thấy rõ lợi hại, đúng sai, từ đó có thể nhân nhượng để đi đến thống nhất</a:t>
          </a:r>
          <a:endParaRPr lang="en-US" sz="2800" kern="1200"/>
        </a:p>
      </dsp:txBody>
      <dsp:txXfrm>
        <a:off x="729782" y="3680459"/>
        <a:ext cx="8417859" cy="1051559"/>
      </dsp:txXfrm>
    </dsp:sp>
    <dsp:sp modelId="{D0AE3C36-3F0E-452C-8681-C9C7ECF4F23A}">
      <dsp:nvSpPr>
        <dsp:cNvPr id="0" name=""/>
        <dsp:cNvSpPr/>
      </dsp:nvSpPr>
      <dsp:spPr>
        <a:xfrm>
          <a:off x="72557" y="3549014"/>
          <a:ext cx="1314449" cy="1314449"/>
        </a:xfrm>
        <a:prstGeom prst="ellipse">
          <a:avLst/>
        </a:prstGeom>
        <a:solidFill>
          <a:schemeClr val="accent1">
            <a:lumMod val="75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021364C-53ED-438F-9470-B77E068E5031}">
      <dsp:nvSpPr>
        <dsp:cNvPr id="0" name=""/>
        <dsp:cNvSpPr/>
      </dsp:nvSpPr>
      <dsp:spPr>
        <a:xfrm>
          <a:off x="421829" y="447790"/>
          <a:ext cx="6832425" cy="2135132"/>
        </a:xfrm>
        <a:prstGeom prst="rect">
          <a:avLst/>
        </a:prstGeom>
        <a:solidFill>
          <a:srgbClr val="CC6600">
            <a:alpha val="40000"/>
          </a:srgb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446197" tIns="110490" rIns="110490" bIns="110490" numCol="1" spcCol="1270" anchor="ctr" anchorCtr="0">
          <a:noAutofit/>
        </a:bodyPr>
        <a:lstStyle/>
        <a:p>
          <a:pPr lvl="0" algn="l" defTabSz="1289050">
            <a:lnSpc>
              <a:spcPct val="90000"/>
            </a:lnSpc>
            <a:spcBef>
              <a:spcPct val="0"/>
            </a:spcBef>
            <a:spcAft>
              <a:spcPct val="35000"/>
            </a:spcAft>
          </a:pPr>
          <a:r>
            <a:rPr lang="en-US" sz="2900" kern="1200" smtClean="0">
              <a:solidFill>
                <a:schemeClr val="bg1"/>
              </a:solidFill>
            </a:rPr>
            <a:t>Trên cơ sở hiểu biết về hoàn cảnh, lý do, nguyên nhân, về mong muốn, nguyện vọng của đối tác, mọi người nên biết thông cảm với nhau</a:t>
          </a:r>
          <a:endParaRPr lang="en-US" sz="2900" kern="1200">
            <a:solidFill>
              <a:schemeClr val="bg1"/>
            </a:solidFill>
          </a:endParaRPr>
        </a:p>
      </dsp:txBody>
      <dsp:txXfrm>
        <a:off x="421829" y="447790"/>
        <a:ext cx="6832425" cy="2135132"/>
      </dsp:txXfrm>
    </dsp:sp>
    <dsp:sp modelId="{70C141E2-5C3A-49ED-894D-7591AFDDCA0C}">
      <dsp:nvSpPr>
        <dsp:cNvPr id="0" name=""/>
        <dsp:cNvSpPr/>
      </dsp:nvSpPr>
      <dsp:spPr>
        <a:xfrm>
          <a:off x="137145" y="139381"/>
          <a:ext cx="1494593" cy="2241889"/>
        </a:xfrm>
        <a:prstGeom prst="rect">
          <a:avLst/>
        </a:prstGeom>
        <a:solidFill>
          <a:srgbClr val="BD95D3"/>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2887CF6-1DB3-449F-8ACB-03AED83341D6}">
      <dsp:nvSpPr>
        <dsp:cNvPr id="0" name=""/>
        <dsp:cNvSpPr/>
      </dsp:nvSpPr>
      <dsp:spPr>
        <a:xfrm>
          <a:off x="421829" y="3135685"/>
          <a:ext cx="6832425" cy="2135132"/>
        </a:xfrm>
        <a:prstGeom prst="rect">
          <a:avLst/>
        </a:prstGeom>
        <a:solidFill>
          <a:srgbClr val="00B050">
            <a:alpha val="40000"/>
          </a:srgb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446197" tIns="110490" rIns="110490" bIns="110490" numCol="1" spcCol="1270" anchor="ctr" anchorCtr="0">
          <a:noAutofit/>
        </a:bodyPr>
        <a:lstStyle/>
        <a:p>
          <a:pPr lvl="0" algn="l" defTabSz="1289050">
            <a:lnSpc>
              <a:spcPct val="90000"/>
            </a:lnSpc>
            <a:spcBef>
              <a:spcPct val="0"/>
            </a:spcBef>
            <a:spcAft>
              <a:spcPct val="35000"/>
            </a:spcAft>
          </a:pPr>
          <a:r>
            <a:rPr lang="en-US" sz="2900" kern="1200" smtClean="0">
              <a:solidFill>
                <a:schemeClr val="bg1"/>
              </a:solidFill>
            </a:rPr>
            <a:t>Giống như theo nguyên tắc tôn trọng lẫn nhau, hãy đặt mình vào vị trí của đối tác để hiểu họ và từ đó dễ thông cảm, dễ đi đến thống nhất.</a:t>
          </a:r>
          <a:endParaRPr lang="en-US" sz="2900" kern="1200">
            <a:solidFill>
              <a:schemeClr val="bg1"/>
            </a:solidFill>
          </a:endParaRPr>
        </a:p>
      </dsp:txBody>
      <dsp:txXfrm>
        <a:off x="421829" y="3135685"/>
        <a:ext cx="6832425" cy="2135132"/>
      </dsp:txXfrm>
    </dsp:sp>
    <dsp:sp modelId="{F77ABB16-A145-4E58-A323-3CD9EB5228E5}">
      <dsp:nvSpPr>
        <dsp:cNvPr id="0" name=""/>
        <dsp:cNvSpPr/>
      </dsp:nvSpPr>
      <dsp:spPr>
        <a:xfrm>
          <a:off x="137145" y="2827277"/>
          <a:ext cx="1494593" cy="2241889"/>
        </a:xfrm>
        <a:prstGeom prst="rect">
          <a:avLst/>
        </a:prstGeom>
        <a:solidFill>
          <a:srgbClr val="FFC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5D4AC77-2C35-4358-809F-4ACF8E27B1C1}">
      <dsp:nvSpPr>
        <dsp:cNvPr id="0" name=""/>
        <dsp:cNvSpPr/>
      </dsp:nvSpPr>
      <dsp:spPr>
        <a:xfrm>
          <a:off x="0" y="2157239"/>
          <a:ext cx="8915400" cy="529200"/>
        </a:xfrm>
        <a:prstGeom prst="rect">
          <a:avLst/>
        </a:prstGeom>
        <a:solidFill>
          <a:schemeClr val="lt1">
            <a:alpha val="90000"/>
            <a:hueOff val="0"/>
            <a:satOff val="0"/>
            <a:lumOff val="0"/>
            <a:alphaOff val="0"/>
          </a:schemeClr>
        </a:solidFill>
        <a:ln w="6350" cap="flat" cmpd="sng" algn="ctr">
          <a:solidFill>
            <a:srgbClr val="FF0000"/>
          </a:solidFill>
          <a:prstDash val="solid"/>
          <a:miter lim="800000"/>
        </a:ln>
        <a:effectLst/>
        <a:sp3d z="-60000" extrusionH="63500" prstMaterial="matte"/>
      </dsp:spPr>
      <dsp:style>
        <a:lnRef idx="1">
          <a:scrgbClr r="0" g="0" b="0"/>
        </a:lnRef>
        <a:fillRef idx="1">
          <a:scrgbClr r="0" g="0" b="0"/>
        </a:fillRef>
        <a:effectRef idx="0">
          <a:scrgbClr r="0" g="0" b="0"/>
        </a:effectRef>
        <a:fontRef idx="minor"/>
      </dsp:style>
    </dsp:sp>
    <dsp:sp modelId="{2CC6BA1B-0FCB-4C3A-9107-E78EE0D52961}">
      <dsp:nvSpPr>
        <dsp:cNvPr id="0" name=""/>
        <dsp:cNvSpPr/>
      </dsp:nvSpPr>
      <dsp:spPr>
        <a:xfrm>
          <a:off x="445770" y="1847279"/>
          <a:ext cx="6240780" cy="619920"/>
        </a:xfrm>
        <a:prstGeom prst="roundRect">
          <a:avLst/>
        </a:prstGeom>
        <a:solidFill>
          <a:schemeClr val="accent1">
            <a:lumMod val="50000"/>
          </a:schemeClr>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235887" tIns="0" rIns="235887" bIns="0" numCol="1" spcCol="1270" anchor="ctr" anchorCtr="0">
          <a:noAutofit/>
        </a:bodyPr>
        <a:lstStyle/>
        <a:p>
          <a:pPr lvl="0" algn="l" defTabSz="933450">
            <a:lnSpc>
              <a:spcPct val="90000"/>
            </a:lnSpc>
            <a:spcBef>
              <a:spcPct val="0"/>
            </a:spcBef>
            <a:spcAft>
              <a:spcPct val="35000"/>
            </a:spcAft>
          </a:pPr>
          <a:r>
            <a:rPr lang="en-US" sz="2100" kern="1200" smtClean="0"/>
            <a:t>Khi các bên chưa thống nhất được với nhau thì chỉ thông cảm thôi chưa đủ, phải chờ đợi nhau.</a:t>
          </a:r>
          <a:endParaRPr lang="en-US" sz="2100" kern="1200"/>
        </a:p>
      </dsp:txBody>
      <dsp:txXfrm>
        <a:off x="476032" y="1877541"/>
        <a:ext cx="6180256" cy="559396"/>
      </dsp:txXfrm>
    </dsp:sp>
    <dsp:sp modelId="{5EE9EF7D-5179-4399-9E6B-C5E659580838}">
      <dsp:nvSpPr>
        <dsp:cNvPr id="0" name=""/>
        <dsp:cNvSpPr/>
      </dsp:nvSpPr>
      <dsp:spPr>
        <a:xfrm>
          <a:off x="0" y="3109799"/>
          <a:ext cx="8915400" cy="529200"/>
        </a:xfrm>
        <a:prstGeom prst="rect">
          <a:avLst/>
        </a:prstGeom>
        <a:solidFill>
          <a:schemeClr val="lt1">
            <a:alpha val="90000"/>
            <a:hueOff val="0"/>
            <a:satOff val="0"/>
            <a:lumOff val="0"/>
            <a:alphaOff val="0"/>
          </a:schemeClr>
        </a:solidFill>
        <a:ln w="6350" cap="flat" cmpd="sng" algn="ctr">
          <a:solidFill>
            <a:schemeClr val="accent1">
              <a:lumMod val="75000"/>
            </a:schemeClr>
          </a:solidFill>
          <a:prstDash val="solid"/>
          <a:miter lim="800000"/>
        </a:ln>
        <a:effectLst/>
        <a:sp3d z="-60000" extrusionH="63500" prstMaterial="matte"/>
      </dsp:spPr>
      <dsp:style>
        <a:lnRef idx="1">
          <a:scrgbClr r="0" g="0" b="0"/>
        </a:lnRef>
        <a:fillRef idx="1">
          <a:scrgbClr r="0" g="0" b="0"/>
        </a:fillRef>
        <a:effectRef idx="0">
          <a:scrgbClr r="0" g="0" b="0"/>
        </a:effectRef>
        <a:fontRef idx="minor"/>
      </dsp:style>
    </dsp:sp>
    <dsp:sp modelId="{85D87738-55B1-4757-80F0-7B6D457D2AF9}">
      <dsp:nvSpPr>
        <dsp:cNvPr id="0" name=""/>
        <dsp:cNvSpPr/>
      </dsp:nvSpPr>
      <dsp:spPr>
        <a:xfrm>
          <a:off x="445770" y="2799839"/>
          <a:ext cx="6240780" cy="619920"/>
        </a:xfrm>
        <a:prstGeom prst="roundRect">
          <a:avLst/>
        </a:prstGeom>
        <a:solidFill>
          <a:srgbClr val="FFC000"/>
        </a:solidFill>
        <a:ln>
          <a:solidFill>
            <a:srgbClr val="FFC000"/>
          </a:solid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235887" tIns="0" rIns="235887" bIns="0" numCol="1" spcCol="1270" anchor="ctr" anchorCtr="0">
          <a:noAutofit/>
        </a:bodyPr>
        <a:lstStyle/>
        <a:p>
          <a:pPr lvl="0" algn="l" defTabSz="933450">
            <a:lnSpc>
              <a:spcPct val="90000"/>
            </a:lnSpc>
            <a:spcBef>
              <a:spcPct val="0"/>
            </a:spcBef>
            <a:spcAft>
              <a:spcPct val="35000"/>
            </a:spcAft>
          </a:pPr>
          <a:r>
            <a:rPr lang="en-US" sz="2100" kern="1200" smtClean="0"/>
            <a:t>Mỗi bên cần chờ đợi cho bên kia suy nghĩ chín muồi, cân nhắc kỹ càng. </a:t>
          </a:r>
          <a:endParaRPr lang="en-US" sz="2100" kern="1200"/>
        </a:p>
      </dsp:txBody>
      <dsp:txXfrm>
        <a:off x="476032" y="2830101"/>
        <a:ext cx="6180256" cy="559396"/>
      </dsp:txXfrm>
    </dsp:sp>
    <dsp:sp modelId="{9DEA7FDA-BD1F-4381-8E78-FBCE991B1304}">
      <dsp:nvSpPr>
        <dsp:cNvPr id="0" name=""/>
        <dsp:cNvSpPr/>
      </dsp:nvSpPr>
      <dsp:spPr>
        <a:xfrm>
          <a:off x="0" y="4062360"/>
          <a:ext cx="8915400" cy="529200"/>
        </a:xfrm>
        <a:prstGeom prst="rect">
          <a:avLst/>
        </a:prstGeom>
        <a:solidFill>
          <a:schemeClr val="lt1">
            <a:alpha val="90000"/>
            <a:hueOff val="0"/>
            <a:satOff val="0"/>
            <a:lumOff val="0"/>
            <a:alphaOff val="0"/>
          </a:schemeClr>
        </a:solidFill>
        <a:ln w="6350" cap="flat" cmpd="sng" algn="ctr">
          <a:solidFill>
            <a:srgbClr val="FFC000"/>
          </a:solidFill>
          <a:prstDash val="solid"/>
          <a:miter lim="800000"/>
        </a:ln>
        <a:effectLst/>
        <a:sp3d z="-60000" extrusionH="63500" prstMaterial="matte"/>
      </dsp:spPr>
      <dsp:style>
        <a:lnRef idx="1">
          <a:scrgbClr r="0" g="0" b="0"/>
        </a:lnRef>
        <a:fillRef idx="1">
          <a:scrgbClr r="0" g="0" b="0"/>
        </a:fillRef>
        <a:effectRef idx="0">
          <a:scrgbClr r="0" g="0" b="0"/>
        </a:effectRef>
        <a:fontRef idx="minor"/>
      </dsp:style>
    </dsp:sp>
    <dsp:sp modelId="{27BED360-AF96-4956-9D08-2948362D36B6}">
      <dsp:nvSpPr>
        <dsp:cNvPr id="0" name=""/>
        <dsp:cNvSpPr/>
      </dsp:nvSpPr>
      <dsp:spPr>
        <a:xfrm>
          <a:off x="445770" y="3752399"/>
          <a:ext cx="6240780" cy="619920"/>
        </a:xfrm>
        <a:prstGeom prst="roundRect">
          <a:avLst/>
        </a:prstGeom>
        <a:solidFill>
          <a:srgbClr val="C00000"/>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235887" tIns="0" rIns="235887" bIns="0" numCol="1" spcCol="1270" anchor="ctr" anchorCtr="0">
          <a:noAutofit/>
        </a:bodyPr>
        <a:lstStyle/>
        <a:p>
          <a:pPr lvl="0" algn="l" defTabSz="933450">
            <a:lnSpc>
              <a:spcPct val="90000"/>
            </a:lnSpc>
            <a:spcBef>
              <a:spcPct val="0"/>
            </a:spcBef>
            <a:spcAft>
              <a:spcPct val="35000"/>
            </a:spcAft>
          </a:pPr>
          <a:r>
            <a:rPr lang="en-US" sz="2100" kern="1200" smtClean="0"/>
            <a:t>Ngoài ra, không nên quyết định trong lúc nóng nảy, cần chờ đợi cho nguôi ngoai. </a:t>
          </a:r>
          <a:endParaRPr lang="en-US" sz="2100" kern="1200"/>
        </a:p>
      </dsp:txBody>
      <dsp:txXfrm>
        <a:off x="476032" y="3782661"/>
        <a:ext cx="6180256" cy="559396"/>
      </dsp:txXfrm>
    </dsp:sp>
    <dsp:sp modelId="{70362674-ED69-4283-BC18-0DF5B44AE07F}">
      <dsp:nvSpPr>
        <dsp:cNvPr id="0" name=""/>
        <dsp:cNvSpPr/>
      </dsp:nvSpPr>
      <dsp:spPr>
        <a:xfrm>
          <a:off x="0" y="5014920"/>
          <a:ext cx="8915400" cy="529200"/>
        </a:xfrm>
        <a:prstGeom prst="rect">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a:sp3d z="-60000" extrusionH="63500" prstMaterial="matte"/>
      </dsp:spPr>
      <dsp:style>
        <a:lnRef idx="1">
          <a:scrgbClr r="0" g="0" b="0"/>
        </a:lnRef>
        <a:fillRef idx="1">
          <a:scrgbClr r="0" g="0" b="0"/>
        </a:fillRef>
        <a:effectRef idx="0">
          <a:scrgbClr r="0" g="0" b="0"/>
        </a:effectRef>
        <a:fontRef idx="minor"/>
      </dsp:style>
    </dsp:sp>
    <dsp:sp modelId="{B648AE2D-896E-486B-A882-4AB642B02C2B}">
      <dsp:nvSpPr>
        <dsp:cNvPr id="0" name=""/>
        <dsp:cNvSpPr/>
      </dsp:nvSpPr>
      <dsp:spPr>
        <a:xfrm>
          <a:off x="445770" y="4704960"/>
          <a:ext cx="6240780" cy="619920"/>
        </a:xfrm>
        <a:prstGeom prst="roundRect">
          <a:avLst/>
        </a:prstGeom>
        <a:solidFill>
          <a:srgbClr val="00B0F0"/>
        </a:solidFill>
        <a:ln>
          <a:noFill/>
        </a:ln>
        <a:effectLst/>
        <a:sp3d extrusionH="381000" contourW="38100" prstMaterial="matte">
          <a:contourClr>
            <a:schemeClr val="lt1"/>
          </a:contourClr>
        </a:sp3d>
      </dsp:spPr>
      <dsp:style>
        <a:lnRef idx="0">
          <a:scrgbClr r="0" g="0" b="0"/>
        </a:lnRef>
        <a:fillRef idx="1">
          <a:scrgbClr r="0" g="0" b="0"/>
        </a:fillRef>
        <a:effectRef idx="0">
          <a:scrgbClr r="0" g="0" b="0"/>
        </a:effectRef>
        <a:fontRef idx="minor">
          <a:schemeClr val="lt1"/>
        </a:fontRef>
      </dsp:style>
      <dsp:txBody>
        <a:bodyPr spcFirstLastPara="0" vert="horz" wrap="square" lIns="235887" tIns="0" rIns="235887" bIns="0" numCol="1" spcCol="1270" anchor="ctr" anchorCtr="0">
          <a:noAutofit/>
        </a:bodyPr>
        <a:lstStyle/>
        <a:p>
          <a:pPr lvl="0" algn="l" defTabSz="933450">
            <a:lnSpc>
              <a:spcPct val="90000"/>
            </a:lnSpc>
            <a:spcBef>
              <a:spcPct val="0"/>
            </a:spcBef>
            <a:spcAft>
              <a:spcPct val="35000"/>
            </a:spcAft>
          </a:pPr>
          <a:r>
            <a:rPr lang="en-US" sz="2100" kern="1200" smtClean="0"/>
            <a:t>Phải đưa ra quyết định trong lúc thật sự tỉnh táo.</a:t>
          </a:r>
          <a:endParaRPr lang="en-US" sz="2100" kern="1200"/>
        </a:p>
      </dsp:txBody>
      <dsp:txXfrm>
        <a:off x="476032" y="4735222"/>
        <a:ext cx="6180256" cy="559396"/>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021364C-53ED-438F-9470-B77E068E5031}">
      <dsp:nvSpPr>
        <dsp:cNvPr id="0" name=""/>
        <dsp:cNvSpPr/>
      </dsp:nvSpPr>
      <dsp:spPr>
        <a:xfrm>
          <a:off x="175024" y="1913851"/>
          <a:ext cx="4124765" cy="1288989"/>
        </a:xfrm>
        <a:prstGeom prst="rect">
          <a:avLst/>
        </a:prstGeom>
        <a:solidFill>
          <a:srgbClr val="CC6600">
            <a:alpha val="40000"/>
          </a:srgb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873075" tIns="68580" rIns="68580" bIns="68580" numCol="1" spcCol="1270" anchor="ctr" anchorCtr="0">
          <a:noAutofit/>
        </a:bodyPr>
        <a:lstStyle/>
        <a:p>
          <a:pPr lvl="0" algn="l" defTabSz="800100">
            <a:lnSpc>
              <a:spcPct val="90000"/>
            </a:lnSpc>
            <a:spcBef>
              <a:spcPct val="0"/>
            </a:spcBef>
            <a:spcAft>
              <a:spcPct val="35000"/>
            </a:spcAft>
          </a:pPr>
          <a:r>
            <a:rPr lang="en-US" sz="1800" kern="1200" smtClean="0">
              <a:solidFill>
                <a:schemeClr val="bg1"/>
              </a:solidFill>
              <a:latin typeface="Times New Roman" panose="02020603050405020304" pitchFamily="18" charset="0"/>
              <a:cs typeface="Times New Roman" panose="02020603050405020304" pitchFamily="18" charset="0"/>
            </a:rPr>
            <a:t>Cần phải chấp nhận hoàn cảnh</a:t>
          </a:r>
          <a:endParaRPr lang="en-US" sz="1800" kern="1200">
            <a:solidFill>
              <a:schemeClr val="bg1"/>
            </a:solidFill>
            <a:latin typeface="Times New Roman" panose="02020603050405020304" pitchFamily="18" charset="0"/>
            <a:cs typeface="Times New Roman" panose="02020603050405020304" pitchFamily="18" charset="0"/>
          </a:endParaRPr>
        </a:p>
      </dsp:txBody>
      <dsp:txXfrm>
        <a:off x="175024" y="1913851"/>
        <a:ext cx="4124765" cy="1288989"/>
      </dsp:txXfrm>
    </dsp:sp>
    <dsp:sp modelId="{70C141E2-5C3A-49ED-894D-7591AFDDCA0C}">
      <dsp:nvSpPr>
        <dsp:cNvPr id="0" name=""/>
        <dsp:cNvSpPr/>
      </dsp:nvSpPr>
      <dsp:spPr>
        <a:xfrm>
          <a:off x="3158" y="1727664"/>
          <a:ext cx="902292" cy="1353438"/>
        </a:xfrm>
        <a:prstGeom prst="rect">
          <a:avLst/>
        </a:prstGeom>
        <a:solidFill>
          <a:srgbClr val="BD95D3"/>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2887CF6-1DB3-449F-8ACB-03AED83341D6}">
      <dsp:nvSpPr>
        <dsp:cNvPr id="0" name=""/>
        <dsp:cNvSpPr/>
      </dsp:nvSpPr>
      <dsp:spPr>
        <a:xfrm>
          <a:off x="4787475" y="1913851"/>
          <a:ext cx="4124765" cy="1288989"/>
        </a:xfrm>
        <a:prstGeom prst="rect">
          <a:avLst/>
        </a:prstGeom>
        <a:solidFill>
          <a:srgbClr val="00B050">
            <a:alpha val="40000"/>
          </a:srgb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873075" tIns="68580" rIns="68580" bIns="68580" numCol="1" spcCol="1270" anchor="ctr" anchorCtr="0">
          <a:noAutofit/>
        </a:bodyPr>
        <a:lstStyle/>
        <a:p>
          <a:pPr lvl="0" algn="l" defTabSz="800100">
            <a:lnSpc>
              <a:spcPct val="90000"/>
            </a:lnSpc>
            <a:spcBef>
              <a:spcPct val="0"/>
            </a:spcBef>
            <a:spcAft>
              <a:spcPct val="35000"/>
            </a:spcAft>
          </a:pPr>
          <a:r>
            <a:rPr lang="en-US" sz="1800" kern="1200" smtClean="0">
              <a:solidFill>
                <a:schemeClr val="bg1"/>
              </a:solidFill>
              <a:latin typeface="Times New Roman" panose="02020603050405020304" pitchFamily="18" charset="0"/>
              <a:cs typeface="Times New Roman" panose="02020603050405020304" pitchFamily="18" charset="0"/>
            </a:rPr>
            <a:t>Biết điều tức là biết điều chỉnh nhu cầu, nguyện vọng sống của riêng mình sao cho không ích kỷ, chỉ biết lợi ích của riêng mình</a:t>
          </a:r>
          <a:endParaRPr lang="en-US" sz="1800" kern="1200">
            <a:solidFill>
              <a:schemeClr val="bg1"/>
            </a:solidFill>
            <a:latin typeface="Times New Roman" panose="02020603050405020304" pitchFamily="18" charset="0"/>
            <a:cs typeface="Times New Roman" panose="02020603050405020304" pitchFamily="18" charset="0"/>
          </a:endParaRPr>
        </a:p>
      </dsp:txBody>
      <dsp:txXfrm>
        <a:off x="4787475" y="1913851"/>
        <a:ext cx="4124765" cy="1288989"/>
      </dsp:txXfrm>
    </dsp:sp>
    <dsp:sp modelId="{F77ABB16-A145-4E58-A323-3CD9EB5228E5}">
      <dsp:nvSpPr>
        <dsp:cNvPr id="0" name=""/>
        <dsp:cNvSpPr/>
      </dsp:nvSpPr>
      <dsp:spPr>
        <a:xfrm>
          <a:off x="4615610" y="1727664"/>
          <a:ext cx="902292" cy="1353438"/>
        </a:xfrm>
        <a:prstGeom prst="rect">
          <a:avLst/>
        </a:prstGeom>
        <a:solidFill>
          <a:srgbClr val="FFC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14D914A-278B-40A6-AB6D-1E14530E65B2}">
      <dsp:nvSpPr>
        <dsp:cNvPr id="0" name=""/>
        <dsp:cNvSpPr/>
      </dsp:nvSpPr>
      <dsp:spPr>
        <a:xfrm>
          <a:off x="175024" y="3536546"/>
          <a:ext cx="4124765" cy="1288989"/>
        </a:xfrm>
        <a:prstGeom prst="rect">
          <a:avLst/>
        </a:prstGeom>
        <a:solidFill>
          <a:schemeClr val="accent1">
            <a:lumMod val="50000"/>
            <a:alpha val="4000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873075" tIns="68580" rIns="68580" bIns="68580" numCol="1" spcCol="1270" anchor="ctr" anchorCtr="0">
          <a:noAutofit/>
        </a:bodyPr>
        <a:lstStyle/>
        <a:p>
          <a:pPr lvl="0" algn="l" defTabSz="800100">
            <a:lnSpc>
              <a:spcPct val="90000"/>
            </a:lnSpc>
            <a:spcBef>
              <a:spcPct val="0"/>
            </a:spcBef>
            <a:spcAft>
              <a:spcPct val="35000"/>
            </a:spcAft>
          </a:pPr>
          <a:r>
            <a:rPr lang="en-US" sz="1800" kern="1200" smtClean="0">
              <a:solidFill>
                <a:schemeClr val="bg1"/>
              </a:solidFill>
              <a:latin typeface="Times New Roman" panose="02020603050405020304" pitchFamily="18" charset="0"/>
              <a:cs typeface="Times New Roman" panose="02020603050405020304" pitchFamily="18" charset="0"/>
            </a:rPr>
            <a:t>Không có nghĩa là thụ động mà phải luồn luôn cố gắng cải tạo hoàn cảnh</a:t>
          </a:r>
          <a:endParaRPr lang="en-US" sz="1800" kern="1200">
            <a:solidFill>
              <a:schemeClr val="bg1"/>
            </a:solidFill>
            <a:latin typeface="Times New Roman" panose="02020603050405020304" pitchFamily="18" charset="0"/>
            <a:cs typeface="Times New Roman" panose="02020603050405020304" pitchFamily="18" charset="0"/>
          </a:endParaRPr>
        </a:p>
      </dsp:txBody>
      <dsp:txXfrm>
        <a:off x="175024" y="3536546"/>
        <a:ext cx="4124765" cy="1288989"/>
      </dsp:txXfrm>
    </dsp:sp>
    <dsp:sp modelId="{5AB7E351-13D1-4DA3-9228-F0DD7B467F0D}">
      <dsp:nvSpPr>
        <dsp:cNvPr id="0" name=""/>
        <dsp:cNvSpPr/>
      </dsp:nvSpPr>
      <dsp:spPr>
        <a:xfrm>
          <a:off x="3158" y="3350358"/>
          <a:ext cx="902292" cy="1353438"/>
        </a:xfrm>
        <a:prstGeom prst="rect">
          <a:avLst/>
        </a:prstGeom>
        <a:solidFill>
          <a:srgbClr val="92D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A0F0657-ED28-4D59-8A24-ADD57A05F370}">
      <dsp:nvSpPr>
        <dsp:cNvPr id="0" name=""/>
        <dsp:cNvSpPr/>
      </dsp:nvSpPr>
      <dsp:spPr>
        <a:xfrm>
          <a:off x="4787475" y="3536546"/>
          <a:ext cx="4124765" cy="1288989"/>
        </a:xfrm>
        <a:prstGeom prst="rect">
          <a:avLst/>
        </a:prstGeom>
        <a:solidFill>
          <a:srgbClr val="FF0000">
            <a:alpha val="40000"/>
          </a:srgb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873075" tIns="68580" rIns="68580" bIns="68580" numCol="1" spcCol="1270" anchor="ctr" anchorCtr="0">
          <a:noAutofit/>
        </a:bodyPr>
        <a:lstStyle/>
        <a:p>
          <a:pPr lvl="0" algn="l" defTabSz="800100">
            <a:lnSpc>
              <a:spcPct val="90000"/>
            </a:lnSpc>
            <a:spcBef>
              <a:spcPct val="0"/>
            </a:spcBef>
            <a:spcAft>
              <a:spcPct val="35000"/>
            </a:spcAft>
          </a:pPr>
          <a:r>
            <a:rPr lang="en-US" sz="1800" kern="1200" smtClean="0">
              <a:solidFill>
                <a:schemeClr val="bg1"/>
              </a:solidFill>
              <a:latin typeface="Times New Roman" panose="02020603050405020304" pitchFamily="18" charset="0"/>
              <a:cs typeface="Times New Roman" panose="02020603050405020304" pitchFamily="18" charset="0"/>
            </a:rPr>
            <a:t>Sống biết điều là sống theo thời thế, theo lẽ tự nhiên, theo quy luật con người sống với nhau phải dựa vào nhau để cùng tồn tại, phải biết nhường nhịn nhau</a:t>
          </a:r>
          <a:endParaRPr lang="en-US" sz="1800" kern="1200">
            <a:solidFill>
              <a:schemeClr val="bg1"/>
            </a:solidFill>
            <a:latin typeface="Times New Roman" panose="02020603050405020304" pitchFamily="18" charset="0"/>
            <a:cs typeface="Times New Roman" panose="02020603050405020304" pitchFamily="18" charset="0"/>
          </a:endParaRPr>
        </a:p>
      </dsp:txBody>
      <dsp:txXfrm>
        <a:off x="4787475" y="3536546"/>
        <a:ext cx="4124765" cy="1288989"/>
      </dsp:txXfrm>
    </dsp:sp>
    <dsp:sp modelId="{7B17C89A-43B1-4C91-8301-19660B9C2053}">
      <dsp:nvSpPr>
        <dsp:cNvPr id="0" name=""/>
        <dsp:cNvSpPr/>
      </dsp:nvSpPr>
      <dsp:spPr>
        <a:xfrm>
          <a:off x="4615610" y="3350358"/>
          <a:ext cx="902292" cy="1353438"/>
        </a:xfrm>
        <a:prstGeom prst="rect">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lProcess3">
  <dgm:title val=""/>
  <dgm:desc val=""/>
  <dgm:catLst>
    <dgm:cat type="process" pri="11000"/>
    <dgm:cat type="convert"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2"/>
      </dgm:ptLst>
      <dgm:cxnLst>
        <dgm:cxn modelId="4" srcId="0" destId="1" srcOrd="0" destOrd="0"/>
        <dgm:cxn modelId="5" srcId="1" destId="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chPref val="3"/>
      <dgm:dir/>
      <dgm:animLvl val="lvl"/>
      <dgm:resizeHandles/>
    </dgm:varLst>
    <dgm:choose name="Name1">
      <dgm:if name="Name2" func="var" arg="dir" op="equ" val="norm">
        <dgm:alg type="lin">
          <dgm:param type="linDir" val="fromT"/>
          <dgm:param type="vertAlign" val="mid"/>
          <dgm:param type="nodeHorzAlign" val="l"/>
          <dgm:param type="nodeVertAlign" val="t"/>
          <dgm:param type="fallback" val="2D"/>
        </dgm:alg>
      </dgm:if>
      <dgm:else name="Name3">
        <dgm:alg type="lin">
          <dgm:param type="linDir" val="fromT"/>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w" for="des" forName="bigChev" refType="w"/>
      <dgm:constr type="h" for="des" forName="bigChev" refType="w" refFor="des" refForName="bigChev" op="equ" fact="0.4"/>
      <dgm:constr type="w" for="des" forName="node" refType="w" refFor="des" refForName="bigChev" fact="0.83"/>
      <dgm:constr type="h" for="des" forName="node" refType="w" refFor="des" refForName="node" op="equ" fact="0.4"/>
      <dgm:constr type="w" for="des" forName="parTrans" refType="w" refFor="des" refForName="bigChev" op="equ" fact="-0.13"/>
      <dgm:constr type="w" for="des" forName="sibTrans" refType="w" refFor="des" refForName="node" op="equ" fact="-0.14"/>
      <dgm:constr type="h" for="ch" forName="vSp" refType="h" refFor="des" refForName="bigChev" op="equ" fact="0.14"/>
      <dgm:constr type="primFontSz" for="des" forName="node" op="equ"/>
      <dgm:constr type="primFontSz" for="des" forName="bigChev" op="equ"/>
    </dgm:constrLst>
    <dgm:ruleLst/>
    <dgm:forEach name="Name4" axis="ch" ptType="node">
      <dgm:layoutNode name="horFlow">
        <dgm:choose name="Name5">
          <dgm:if name="Name6" func="var" arg="dir" op="equ" val="norm">
            <dgm:alg type="lin">
              <dgm:param type="linDir" val="fromL"/>
              <dgm:param type="nodeHorzAlign" val="l"/>
              <dgm:param type="nodeVertAlign" val="mid"/>
              <dgm:param type="fallback" val="2D"/>
            </dgm:alg>
          </dgm:if>
          <dgm:else name="Name7">
            <dgm:alg type="lin">
              <dgm:param type="linDir" val="fromR"/>
              <dgm:param type="nodeHorzAlign" val="r"/>
              <dgm:param type="nodeVertAlign" val="mid"/>
              <dgm:param type="fallback" val="2D"/>
            </dgm:alg>
          </dgm:else>
        </dgm:choose>
        <dgm:shape xmlns:r="http://schemas.openxmlformats.org/officeDocument/2006/relationships" r:blip="">
          <dgm:adjLst/>
        </dgm:shape>
        <dgm:presOf/>
        <dgm:constrLst/>
        <dgm:ruleLst/>
        <dgm:layoutNode name="bigChev" styleLbl="node1">
          <dgm:alg type="tx"/>
          <dgm:choose name="Name8">
            <dgm:if name="Name9" func="var" arg="dir" op="equ" val="norm">
              <dgm:shape xmlns:r="http://schemas.openxmlformats.org/officeDocument/2006/relationships" type="chevron" r:blip="">
                <dgm:adjLst/>
              </dgm:shape>
              <dgm:presOf axis="self"/>
              <dgm:constrLst>
                <dgm:constr type="primFontSz" val="65"/>
                <dgm:constr type="rMarg"/>
                <dgm:constr type="lMarg" refType="primFontSz" fact="0.1"/>
                <dgm:constr type="tMarg" refType="primFontSz" fact="0.05"/>
                <dgm:constr type="bMarg" refType="primFontSz" fact="0.05"/>
              </dgm:constrLst>
            </dgm:if>
            <dgm:else name="Name10">
              <dgm:shape xmlns:r="http://schemas.openxmlformats.org/officeDocument/2006/relationships" rot="180" type="chevron" r:blip="">
                <dgm:adjLst/>
              </dgm:shape>
              <dgm:presOf axis="self"/>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parTransForEach" axis="ch" ptType="parTrans" cnt="1">
          <dgm:layoutNode name="parTrans">
            <dgm:alg type="sp"/>
            <dgm:shape xmlns:r="http://schemas.openxmlformats.org/officeDocument/2006/relationships" r:blip="">
              <dgm:adjLst/>
            </dgm:shape>
            <dgm:presOf/>
            <dgm:constrLst/>
            <dgm:ruleLst/>
          </dgm:layoutNode>
        </dgm:forEach>
        <dgm:forEach name="Name11" axis="ch" ptType="node">
          <dgm:layoutNode name="node" styleLbl="alignAccFollowNode1">
            <dgm:varLst>
              <dgm:bulletEnabled val="1"/>
            </dgm:varLst>
            <dgm:alg type="tx"/>
            <dgm:choose name="Name12">
              <dgm:if name="Name13" func="var" arg="dir" op="equ" val="norm">
                <dgm:shape xmlns:r="http://schemas.openxmlformats.org/officeDocument/2006/relationships" type="chevron" r:blip="">
                  <dgm:adjLst/>
                </dgm:shape>
                <dgm:presOf axis="desOrSelf" ptType="node"/>
                <dgm:constrLst>
                  <dgm:constr type="primFontSz" val="65"/>
                  <dgm:constr type="rMarg"/>
                  <dgm:constr type="lMarg" refType="primFontSz" fact="0.1"/>
                  <dgm:constr type="tMarg" refType="primFontSz" fact="0.05"/>
                  <dgm:constr type="bMarg" refType="primFontSz" fact="0.05"/>
                </dgm:constrLst>
              </dgm:if>
              <dgm:else name="Name14">
                <dgm:shape xmlns:r="http://schemas.openxmlformats.org/officeDocument/2006/relationships" rot="180" type="chevron" r:blip="">
                  <dgm:adjLst/>
                </dgm:shape>
                <dgm:presOf axis="desOrSelf" ptType="node"/>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choose name="Name15">
        <dgm:if name="Name16" axis="self" ptType="node" func="revPos" op="gte" val="2">
          <dgm:layoutNode name="vSp">
            <dgm:alg type="sp"/>
            <dgm:shape xmlns:r="http://schemas.openxmlformats.org/officeDocument/2006/relationships" r:blip="">
              <dgm:adjLst/>
            </dgm:shape>
            <dgm:presOf/>
            <dgm:constrLst/>
            <dgm:ruleLst/>
          </dgm:layoutNode>
        </dgm:if>
        <dgm:else name="Name17"/>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StepDownProcess">
  <dgm:title val=""/>
  <dgm:desc val=""/>
  <dgm:catLst>
    <dgm:cat type="process" pri="1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tL"/>
          <dgm:param type="flowDir" val="row"/>
          <dgm:param type="off" val="off"/>
          <dgm:param type="bkpt" val="fixed"/>
          <dgm:param type="bkPtFixedVal" val="1"/>
        </dgm:alg>
      </dgm:if>
      <dgm:else name="Name2">
        <dgm:alg type="snake">
          <dgm:param type="grDir" val="tR"/>
          <dgm:param type="flowDir" val="row"/>
          <dgm:param type="off" val="off"/>
          <dgm:param type="bkpt" val="fixed"/>
          <dgm:param type="bkPtFixedVal" val="1"/>
        </dgm:alg>
      </dgm:else>
    </dgm:choose>
    <dgm:shape xmlns:r="http://schemas.openxmlformats.org/officeDocument/2006/relationships" r:blip="">
      <dgm:adjLst/>
    </dgm:shape>
    <dgm:choose name="Name3">
      <dgm:if name="Name4" func="var" arg="dir" op="equ" val="norm">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if>
      <dgm:else name="Name5">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else>
    </dgm:choose>
    <dgm:forEach name="nodesForEach" axis="ch" ptType="node">
      <dgm:layoutNode name="composite">
        <dgm:alg type="composite">
          <dgm:param type="ar" val="1.2439"/>
        </dgm:alg>
        <dgm:shape xmlns:r="http://schemas.openxmlformats.org/officeDocument/2006/relationships" r:blip="">
          <dgm:adjLst/>
        </dgm:shape>
        <dgm:choose name="Name6">
          <dgm:if name="Name7" func="var" arg="dir" op="equ" val="norm">
            <dgm:constrLst>
              <dgm:constr type="l" for="ch" forName="bentUpArrow1" refType="w" fact="0.07"/>
              <dgm:constr type="t" for="ch" forName="bentUpArrow1" refType="h" fact="0.524"/>
              <dgm:constr type="w" for="ch" forName="bentUpArrow1" refType="w" fact="0.3844"/>
              <dgm:constr type="h" for="ch" forName="bentUpArrow1" refType="h" fact="0.42"/>
              <dgm:constr type="l" for="ch" forName="ParentText" refType="w" fact="0"/>
              <dgm:constr type="t" for="ch" forName="ParentText" refType="h" fact="0"/>
              <dgm:constr type="w" for="ch" forName="ParentText" refType="w" fact="0.5684"/>
              <dgm:constr type="h" for="ch" forName="ParentText" refType="h" fact="0.4949"/>
              <dgm:constr type="l" for="ch" forName="ChildText" refType="w" refFor="ch" refForName="ParentText"/>
              <dgm:constr type="t" for="ch" forName="ChildText" refType="h" fact="0.05"/>
              <dgm:constr type="w" for="ch" forName="ChildText" refType="w" fact="0.4134"/>
              <dgm:constr type="h" for="ch" forName="ChildText" refType="h" fact="0.4"/>
              <dgm:constr type="l" for="ch" forName="FinalChildText" refType="w" refFor="ch" refForName="ParentText"/>
              <dgm:constr type="t" for="ch" forName="FinalChildText" refType="h" fact="0.05"/>
              <dgm:constr type="w" for="ch" forName="FinalChildText" refType="w" fact="0.4134"/>
              <dgm:constr type="h" for="ch" forName="FinalChildText" refType="h" fact="0.4"/>
            </dgm:constrLst>
          </dgm:if>
          <dgm:else name="Name8">
            <dgm:constrLst>
              <dgm:constr type="r" for="ch" forName="bentUpArrow1" refType="w" fact="0.97"/>
              <dgm:constr type="t" for="ch" forName="bentUpArrow1" refType="h" fact="0.524"/>
              <dgm:constr type="w" for="ch" forName="bentUpArrow1" refType="w" fact="0.3844"/>
              <dgm:constr type="h" for="ch" forName="bentUpArrow1" refType="h" fact="0.42"/>
              <dgm:constr type="l" for="ch" forName="ParentText" refType="w" fact="0.4316"/>
              <dgm:constr type="t" for="ch" forName="ParentText" refType="h" fact="0"/>
              <dgm:constr type="w" for="ch" forName="ParentText" refType="w" fact="0.5684"/>
              <dgm:constr type="h" for="ch" forName="ParentText" refType="h" fact="0.4949"/>
              <dgm:constr type="l" for="ch" forName="ChildText" refType="w" fact="0"/>
              <dgm:constr type="t" for="ch" forName="ChildText" refType="h" fact="0.05"/>
              <dgm:constr type="w" for="ch" forName="ChildText" refType="w" fact="0.4134"/>
              <dgm:constr type="h" for="ch" forName="ChildText" refType="h" fact="0.4"/>
              <dgm:constr type="l" for="ch" forName="FinalChildText" refType="w" fact="0"/>
              <dgm:constr type="t" for="ch" forName="FinalChildText" refType="h" fact="0.05"/>
              <dgm:constr type="w" for="ch" forName="FinalChildText" refType="w" fact="0.4134"/>
              <dgm:constr type="h" for="ch" forName="FinalChildText" refType="h" fact="0.4"/>
            </dgm:constrLst>
          </dgm:else>
        </dgm:choose>
        <dgm:choose name="Name9">
          <dgm:if name="Name10" axis="followSib" ptType="node" func="cnt" op="gte" val="1">
            <dgm:layoutNode name="bentUpArrow1" styleLbl="alignImgPlace1">
              <dgm:alg type="sp"/>
              <dgm:choose name="Name11">
                <dgm:if name="Name12" func="var" arg="dir" op="equ" val="norm">
                  <dgm:shape xmlns:r="http://schemas.openxmlformats.org/officeDocument/2006/relationships" rot="90" type="bentUpArrow" r:blip="">
                    <dgm:adjLst>
                      <dgm:adj idx="1" val="0.3284"/>
                      <dgm:adj idx="2" val="0.25"/>
                      <dgm:adj idx="3" val="0.3578"/>
                    </dgm:adjLst>
                  </dgm:shape>
                </dgm:if>
                <dgm:else name="Name13">
                  <dgm:shape xmlns:r="http://schemas.openxmlformats.org/officeDocument/2006/relationships" rot="180" type="bentArrow" r:blip="">
                    <dgm:adjLst>
                      <dgm:adj idx="1" val="0.3284"/>
                      <dgm:adj idx="2" val="0.25"/>
                      <dgm:adj idx="3" val="0.3578"/>
                      <dgm:adj idx="4" val="0"/>
                    </dgm:adjLst>
                  </dgm:shape>
                </dgm:else>
              </dgm:choose>
              <dgm:presOf/>
            </dgm:layoutNode>
          </dgm:if>
          <dgm:else name="Name14"/>
        </dgm:choose>
        <dgm:layoutNode name="ParentText" styleLbl="node1">
          <dgm:varLst>
            <dgm:chMax val="1"/>
            <dgm:chPref val="1"/>
            <dgm:bulletEnabled val="1"/>
          </dgm:varLst>
          <dgm:alg type="tx"/>
          <dgm:shape xmlns:r="http://schemas.openxmlformats.org/officeDocument/2006/relationships" type="roundRect" r:blip="">
            <dgm:adjLst>
              <dgm:adj idx="1" val="0.166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15">
          <dgm:if name="Name16" axis="followSib" ptType="node" func="cnt" op="equ" val="0">
            <dgm:choose name="Name17">
              <dgm:if name="Name18" axis="ch" ptType="node" func="cnt" op="gte" val="1">
                <dgm:layoutNode name="Final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9"/>
            </dgm:choose>
          </dgm:if>
          <dgm:else name="Name20">
            <dgm:layoutNode name="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hList9">
  <dgm:title val=""/>
  <dgm:desc val=""/>
  <dgm:catLst>
    <dgm:cat type="list" pri="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3" srcId="0" destId="1" srcOrd="0" destOrd="0"/>
        <dgm:cxn modelId="4"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1" destId="2" srcOrd="0" destOrd="0"/>
      </dgm:cxnLst>
      <dgm:bg/>
      <dgm:whole/>
    </dgm:dataModel>
  </dgm:styleData>
  <dgm:clrData>
    <dgm:dataModel>
      <dgm:ptLst>
        <dgm:pt modelId="0" type="doc"/>
        <dgm:pt modelId="1"/>
        <dgm:pt modelId="11"/>
        <dgm:pt modelId="12"/>
        <dgm:pt modelId="13"/>
        <dgm:pt modelId="14"/>
        <dgm:pt modelId="2"/>
        <dgm:pt modelId="21"/>
        <dgm:pt modelId="22"/>
        <dgm:pt modelId="23"/>
        <dgm:pt modelId="24"/>
        <dgm:pt modelId="3"/>
        <dgm:pt modelId="31"/>
        <dgm:pt modelId="32"/>
        <dgm:pt modelId="33"/>
        <dgm:pt modelId="34"/>
      </dgm:ptLst>
      <dgm:cxnLst>
        <dgm:cxn modelId="4" srcId="0" destId="1" srcOrd="0" destOrd="0"/>
        <dgm:cxn modelId="5" srcId="0" destId="2" srcOrd="1" destOrd="0"/>
        <dgm:cxn modelId="6" srcId="0" destId="3" srcOrd="1" destOrd="0"/>
        <dgm:cxn modelId="15" srcId="1" destId="11" srcOrd="0" destOrd="0"/>
        <dgm:cxn modelId="16" srcId="1" destId="12" srcOrd="0" destOrd="0"/>
        <dgm:cxn modelId="17" srcId="1" destId="13" srcOrd="0" destOrd="0"/>
        <dgm:cxn modelId="18" srcId="1" destId="14" srcOrd="0" destOrd="0"/>
        <dgm:cxn modelId="25" srcId="2" destId="21" srcOrd="0" destOrd="0"/>
        <dgm:cxn modelId="26" srcId="2" destId="22" srcOrd="0" destOrd="0"/>
        <dgm:cxn modelId="27" srcId="2" destId="23" srcOrd="0" destOrd="0"/>
        <dgm:cxn modelId="28" srcId="2" destId="24" srcOrd="0" destOrd="0"/>
        <dgm:cxn modelId="35" srcId="3" destId="31" srcOrd="0" destOrd="0"/>
        <dgm:cxn modelId="36" srcId="3" destId="32" srcOrd="0" destOrd="0"/>
        <dgm:cxn modelId="37" srcId="3" destId="33" srcOrd="0" destOrd="0"/>
        <dgm:cxn modelId="38" srcId="3" destId="34" srcOrd="0" destOrd="0"/>
      </dgm:cxnLst>
      <dgm:bg/>
      <dgm:whole/>
    </dgm:dataModel>
  </dgm:clrData>
  <dgm:layoutNode name="list">
    <dgm:varLst>
      <dgm:dir/>
      <dgm:animLvl val="lvl"/>
    </dgm:varLst>
    <dgm:choose name="Name0">
      <dgm:if name="Name1" func="var" arg="dir" op="equ" val="norm">
        <dgm:alg type="lin">
          <dgm:param type="linDir" val="fromL"/>
          <dgm:param type="fallback" val="2D"/>
          <dgm:param type="nodeVertAlign" val="t"/>
        </dgm:alg>
      </dgm:if>
      <dgm:else name="Name2">
        <dgm:alg type="lin">
          <dgm:param type="linDir" val="fromR"/>
          <dgm:param type="fallback" val="2D"/>
          <dgm:param type="nodeVertAlign" val="t"/>
        </dgm:alg>
      </dgm:else>
    </dgm:choose>
    <dgm:shape xmlns:r="http://schemas.openxmlformats.org/officeDocument/2006/relationships" r:blip="">
      <dgm:adjLst/>
    </dgm:shape>
    <dgm:presOf/>
    <dgm:constrLst>
      <dgm:constr type="w" for="ch" forName="circle" refType="w" fact="0.5"/>
      <dgm:constr type="w" for="ch" forName="vertFlow" refType="w" fact="0.75"/>
      <dgm:constr type="h" for="des" forName="firstComp" refType="w" refFor="ch" refForName="vertFlow" fact="0.667"/>
      <dgm:constr type="h" for="des" forName="comp" refType="h" refFor="des" refForName="firstComp" op="equ"/>
      <dgm:constr type="h" for="des" forName="topSpace" refType="w" refFor="ch" refForName="circle" op="equ" fact="0.4"/>
      <dgm:constr type="w" for="ch" forName="posSpace" refType="w" fact="0.4"/>
      <dgm:constr type="w" for="ch" forName="negSpace" refType="w" fact="-1.15"/>
      <dgm:constr type="w" for="ch" forName="transSpace" refType="w" fact="0.75"/>
      <dgm:constr type="primFontSz" for="ch" forName="circle" op="equ" val="65"/>
      <dgm:constr type="primFontSz" for="des" forName="firstChildTx" val="65"/>
      <dgm:constr type="primFontSz" for="des" forName="childTx" refType="primFontSz" refFor="des" refForName="firstChildTx" op="equ"/>
    </dgm:constrLst>
    <dgm:ruleLst/>
    <dgm:forEach name="Name3" axis="ch" ptType="node">
      <dgm:layoutNode name="posSpace">
        <dgm:alg type="sp"/>
        <dgm:shape xmlns:r="http://schemas.openxmlformats.org/officeDocument/2006/relationships" r:blip="">
          <dgm:adjLst/>
        </dgm:shape>
        <dgm:presOf/>
        <dgm:constrLst/>
        <dgm:ruleLst/>
      </dgm:layoutNode>
      <dgm:layoutNode name="vertFlow">
        <dgm:alg type="lin">
          <dgm:param type="linDir" val="fromT"/>
        </dgm:alg>
        <dgm:shape xmlns:r="http://schemas.openxmlformats.org/officeDocument/2006/relationships" r:blip="">
          <dgm:adjLst/>
        </dgm:shape>
        <dgm:presOf/>
        <dgm:constrLst>
          <dgm:constr type="w" for="ch" forName="firstComp" refType="w"/>
          <dgm:constr type="w" for="ch" forName="comp" refType="w"/>
        </dgm:constrLst>
        <dgm:ruleLst/>
        <dgm:layoutNode name="topSpace">
          <dgm:alg type="sp"/>
          <dgm:shape xmlns:r="http://schemas.openxmlformats.org/officeDocument/2006/relationships" r:blip="">
            <dgm:adjLst/>
          </dgm:shape>
          <dgm:presOf/>
          <dgm:constrLst/>
          <dgm:ruleLst/>
        </dgm:layoutNode>
        <dgm:layoutNode name="firstComp">
          <dgm:alg type="composite"/>
          <dgm:shape xmlns:r="http://schemas.openxmlformats.org/officeDocument/2006/relationships" r:blip="">
            <dgm:adjLst/>
          </dgm:shape>
          <dgm:presOf/>
          <dgm:choose name="Name4">
            <dgm:if name="Name5" func="var" arg="dir" op="equ" val="norm">
              <dgm:constrLst>
                <dgm:constr type="l" for="ch" forName="firstChild"/>
                <dgm:constr type="t" for="ch" forName="firstChild"/>
                <dgm:constr type="w" for="ch" forName="firstChild" refType="w"/>
                <dgm:constr type="h" for="ch" forName="firstChild" refType="h"/>
                <dgm:constr type="l" for="ch" forName="firstChildTx" refType="w" fact="0.16"/>
                <dgm:constr type="r" for="ch" forName="firstChildTx" refType="w"/>
                <dgm:constr type="h" for="ch" forName="firstChildTx" refFor="ch" refForName="firstChild" op="equ"/>
              </dgm:constrLst>
            </dgm:if>
            <dgm:else name="Name6">
              <dgm:constrLst>
                <dgm:constr type="l" for="ch" forName="firstChild"/>
                <dgm:constr type="t" for="ch" forName="firstChild"/>
                <dgm:constr type="w" for="ch" forName="firstChild" refType="w"/>
                <dgm:constr type="h" for="ch" forName="firstChild" refType="h"/>
                <dgm:constr type="l" for="ch" forName="firstChildTx"/>
                <dgm:constr type="r" for="ch" forName="firstChildTx" refType="w" fact="0.825"/>
                <dgm:constr type="h" for="ch" forName="firstChildTx" refFor="ch" refForName="firstChild" op="equ"/>
              </dgm:constrLst>
            </dgm:else>
          </dgm:choose>
          <dgm:ruleLst/>
          <dgm:layoutNode name="firstChild" styleLbl="bgAccFollowNode1">
            <dgm:alg type="sp"/>
            <dgm:shape xmlns:r="http://schemas.openxmlformats.org/officeDocument/2006/relationships" type="rect" r:blip="">
              <dgm:adjLst/>
            </dgm:shape>
            <dgm:presOf axis="ch desOrSelf" ptType="node node" cnt="1 0"/>
            <dgm:constrLst/>
            <dgm:ruleLst/>
          </dgm:layoutNode>
          <dgm:layoutNode name="firstChildTx" styleLbl="bgAccFollowNode1">
            <dgm:varLst>
              <dgm:bulletEnabled val="1"/>
            </dgm:varLst>
            <dgm:alg type="tx">
              <dgm:param type="parTxLTRAlign" val="l"/>
            </dgm:alg>
            <dgm:shape xmlns:r="http://schemas.openxmlformats.org/officeDocument/2006/relationships" type="rect" r:blip="" hideGeom="1">
              <dgm:adjLst/>
            </dgm:shape>
            <dgm:presOf axis="ch desOrSelf" ptType="node node" cnt="1 0"/>
            <dgm:choose name="Name7">
              <dgm:if name="Name8" func="var" arg="dir" op="equ" val="norm">
                <dgm:constrLst>
                  <dgm:constr type="primFontSz" val="65"/>
                  <dgm:constr type="lMarg"/>
                </dgm:constrLst>
              </dgm:if>
              <dgm:else name="Name9">
                <dgm:constrLst>
                  <dgm:constr type="primFontSz" val="65"/>
                  <dgm:constr type="rMarg"/>
                </dgm:constrLst>
              </dgm:else>
            </dgm:choose>
            <dgm:ruleLst>
              <dgm:rule type="primFontSz" val="5" fact="NaN" max="NaN"/>
            </dgm:ruleLst>
          </dgm:layoutNode>
        </dgm:layoutNode>
        <dgm:forEach name="Name10" axis="ch" ptType="node" st="2">
          <dgm:layoutNode name="comp">
            <dgm:alg type="composite"/>
            <dgm:shape xmlns:r="http://schemas.openxmlformats.org/officeDocument/2006/relationships" r:blip="">
              <dgm:adjLst/>
            </dgm:shape>
            <dgm:presOf/>
            <dgm:choose name="Name11">
              <dgm:if name="Name12" func="var" arg="dir" op="equ" val="norm">
                <dgm:constrLst>
                  <dgm:constr type="l" for="ch" forName="child"/>
                  <dgm:constr type="t" for="ch" forName="child"/>
                  <dgm:constr type="w" for="ch" forName="child" refType="w"/>
                  <dgm:constr type="h" for="ch" forName="child" refType="h"/>
                  <dgm:constr type="l" for="ch" forName="childTx" refType="w" fact="0.16"/>
                  <dgm:constr type="r" for="ch" forName="childTx" refType="w"/>
                  <dgm:constr type="h" for="ch" forName="childTx" refFor="ch" refForName="child" op="equ"/>
                </dgm:constrLst>
              </dgm:if>
              <dgm:else name="Name13">
                <dgm:constrLst>
                  <dgm:constr type="l" for="ch" forName="child"/>
                  <dgm:constr type="t" for="ch" forName="child"/>
                  <dgm:constr type="w" for="ch" forName="child" refType="w"/>
                  <dgm:constr type="h" for="ch" forName="child" refType="h"/>
                  <dgm:constr type="l" for="ch" forName="childTx"/>
                  <dgm:constr type="r" for="ch" forName="childTx" refType="w" fact="0.825"/>
                  <dgm:constr type="h" for="ch" forName="childTx" refFor="ch" refForName="child" op="equ"/>
                </dgm:constrLst>
              </dgm:else>
            </dgm:choose>
            <dgm:ruleLst/>
            <dgm:layoutNode name="child" styleLbl="bgAccFollowNode1">
              <dgm:alg type="sp"/>
              <dgm:shape xmlns:r="http://schemas.openxmlformats.org/officeDocument/2006/relationships" type="rect" r:blip="">
                <dgm:adjLst/>
              </dgm:shape>
              <dgm:presOf axis="desOrSelf" ptType="node"/>
              <dgm:constrLst/>
              <dgm:ruleLst/>
            </dgm:layoutNode>
            <dgm:layoutNode name="childTx" styleLbl="bgAccFollowNode1">
              <dgm:varLst>
                <dgm:bulletEnabled val="1"/>
              </dgm:varLst>
              <dgm:alg type="tx">
                <dgm:param type="parTxLTRAlign" val="l"/>
              </dgm:alg>
              <dgm:shape xmlns:r="http://schemas.openxmlformats.org/officeDocument/2006/relationships" type="rect" r:blip="" hideGeom="1">
                <dgm:adjLst/>
              </dgm:shape>
              <dgm:presOf axis="desOrSelf" ptType="node"/>
              <dgm:choose name="Name14">
                <dgm:if name="Name15" func="var" arg="dir" op="equ" val="norm">
                  <dgm:constrLst>
                    <dgm:constr type="primFontSz" val="65"/>
                    <dgm:constr type="lMarg"/>
                  </dgm:constrLst>
                </dgm:if>
                <dgm:else name="Name16">
                  <dgm:constrLst>
                    <dgm:constr type="primFontSz" val="65"/>
                    <dgm:constr type="rMarg"/>
                  </dgm:constrLst>
                </dgm:else>
              </dgm:choose>
              <dgm:ruleLst>
                <dgm:rule type="primFontSz" val="5" fact="NaN" max="NaN"/>
              </dgm:ruleLst>
            </dgm:layoutNode>
          </dgm:layoutNode>
        </dgm:forEach>
      </dgm:layoutNode>
      <dgm:layoutNode name="negSpace">
        <dgm:alg type="sp"/>
        <dgm:shape xmlns:r="http://schemas.openxmlformats.org/officeDocument/2006/relationships" r:blip="">
          <dgm:adjLst/>
        </dgm:shape>
        <dgm:presOf/>
        <dgm:constrLst/>
        <dgm:ruleLst/>
      </dgm:layoutNode>
      <dgm:layoutNode name="circle" styleLbl="node1">
        <dgm:alg type="tx"/>
        <dgm:shape xmlns:r="http://schemas.openxmlformats.org/officeDocument/2006/relationships" type="ellipse" r:blip="">
          <dgm:adjLst/>
        </dgm:shape>
        <dgm:presOf axis="self"/>
        <dgm:constrLst>
          <dgm:constr type="lMarg"/>
          <dgm:constr type="rMarg"/>
          <dgm:constr type="tMarg"/>
          <dgm:constr type="bMarg"/>
          <dgm:constr type="h" refType="w"/>
        </dgm:constrLst>
        <dgm:ruleLst>
          <dgm:rule type="primFontSz" val="5" fact="NaN" max="NaN"/>
        </dgm:ruleLst>
      </dgm:layoutNode>
      <dgm:forEach name="Name17" axis="followSib" ptType="sibTrans" cnt="1">
        <dgm:layoutNode name="transSpace">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hList9">
  <dgm:title val=""/>
  <dgm:desc val=""/>
  <dgm:catLst>
    <dgm:cat type="list" pri="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3" srcId="0" destId="1" srcOrd="0" destOrd="0"/>
        <dgm:cxn modelId="4"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1" destId="2" srcOrd="0" destOrd="0"/>
      </dgm:cxnLst>
      <dgm:bg/>
      <dgm:whole/>
    </dgm:dataModel>
  </dgm:styleData>
  <dgm:clrData>
    <dgm:dataModel>
      <dgm:ptLst>
        <dgm:pt modelId="0" type="doc"/>
        <dgm:pt modelId="1"/>
        <dgm:pt modelId="11"/>
        <dgm:pt modelId="12"/>
        <dgm:pt modelId="13"/>
        <dgm:pt modelId="14"/>
        <dgm:pt modelId="2"/>
        <dgm:pt modelId="21"/>
        <dgm:pt modelId="22"/>
        <dgm:pt modelId="23"/>
        <dgm:pt modelId="24"/>
        <dgm:pt modelId="3"/>
        <dgm:pt modelId="31"/>
        <dgm:pt modelId="32"/>
        <dgm:pt modelId="33"/>
        <dgm:pt modelId="34"/>
      </dgm:ptLst>
      <dgm:cxnLst>
        <dgm:cxn modelId="4" srcId="0" destId="1" srcOrd="0" destOrd="0"/>
        <dgm:cxn modelId="5" srcId="0" destId="2" srcOrd="1" destOrd="0"/>
        <dgm:cxn modelId="6" srcId="0" destId="3" srcOrd="1" destOrd="0"/>
        <dgm:cxn modelId="15" srcId="1" destId="11" srcOrd="0" destOrd="0"/>
        <dgm:cxn modelId="16" srcId="1" destId="12" srcOrd="0" destOrd="0"/>
        <dgm:cxn modelId="17" srcId="1" destId="13" srcOrd="0" destOrd="0"/>
        <dgm:cxn modelId="18" srcId="1" destId="14" srcOrd="0" destOrd="0"/>
        <dgm:cxn modelId="25" srcId="2" destId="21" srcOrd="0" destOrd="0"/>
        <dgm:cxn modelId="26" srcId="2" destId="22" srcOrd="0" destOrd="0"/>
        <dgm:cxn modelId="27" srcId="2" destId="23" srcOrd="0" destOrd="0"/>
        <dgm:cxn modelId="28" srcId="2" destId="24" srcOrd="0" destOrd="0"/>
        <dgm:cxn modelId="35" srcId="3" destId="31" srcOrd="0" destOrd="0"/>
        <dgm:cxn modelId="36" srcId="3" destId="32" srcOrd="0" destOrd="0"/>
        <dgm:cxn modelId="37" srcId="3" destId="33" srcOrd="0" destOrd="0"/>
        <dgm:cxn modelId="38" srcId="3" destId="34" srcOrd="0" destOrd="0"/>
      </dgm:cxnLst>
      <dgm:bg/>
      <dgm:whole/>
    </dgm:dataModel>
  </dgm:clrData>
  <dgm:layoutNode name="list">
    <dgm:varLst>
      <dgm:dir/>
      <dgm:animLvl val="lvl"/>
    </dgm:varLst>
    <dgm:choose name="Name0">
      <dgm:if name="Name1" func="var" arg="dir" op="equ" val="norm">
        <dgm:alg type="lin">
          <dgm:param type="linDir" val="fromL"/>
          <dgm:param type="fallback" val="2D"/>
          <dgm:param type="nodeVertAlign" val="t"/>
        </dgm:alg>
      </dgm:if>
      <dgm:else name="Name2">
        <dgm:alg type="lin">
          <dgm:param type="linDir" val="fromR"/>
          <dgm:param type="fallback" val="2D"/>
          <dgm:param type="nodeVertAlign" val="t"/>
        </dgm:alg>
      </dgm:else>
    </dgm:choose>
    <dgm:shape xmlns:r="http://schemas.openxmlformats.org/officeDocument/2006/relationships" r:blip="">
      <dgm:adjLst/>
    </dgm:shape>
    <dgm:presOf/>
    <dgm:constrLst>
      <dgm:constr type="w" for="ch" forName="circle" refType="w" fact="0.5"/>
      <dgm:constr type="w" for="ch" forName="vertFlow" refType="w" fact="0.75"/>
      <dgm:constr type="h" for="des" forName="firstComp" refType="w" refFor="ch" refForName="vertFlow" fact="0.667"/>
      <dgm:constr type="h" for="des" forName="comp" refType="h" refFor="des" refForName="firstComp" op="equ"/>
      <dgm:constr type="h" for="des" forName="topSpace" refType="w" refFor="ch" refForName="circle" op="equ" fact="0.4"/>
      <dgm:constr type="w" for="ch" forName="posSpace" refType="w" fact="0.4"/>
      <dgm:constr type="w" for="ch" forName="negSpace" refType="w" fact="-1.15"/>
      <dgm:constr type="w" for="ch" forName="transSpace" refType="w" fact="0.75"/>
      <dgm:constr type="primFontSz" for="ch" forName="circle" op="equ" val="65"/>
      <dgm:constr type="primFontSz" for="des" forName="firstChildTx" val="65"/>
      <dgm:constr type="primFontSz" for="des" forName="childTx" refType="primFontSz" refFor="des" refForName="firstChildTx" op="equ"/>
    </dgm:constrLst>
    <dgm:ruleLst/>
    <dgm:forEach name="Name3" axis="ch" ptType="node">
      <dgm:layoutNode name="posSpace">
        <dgm:alg type="sp"/>
        <dgm:shape xmlns:r="http://schemas.openxmlformats.org/officeDocument/2006/relationships" r:blip="">
          <dgm:adjLst/>
        </dgm:shape>
        <dgm:presOf/>
        <dgm:constrLst/>
        <dgm:ruleLst/>
      </dgm:layoutNode>
      <dgm:layoutNode name="vertFlow">
        <dgm:alg type="lin">
          <dgm:param type="linDir" val="fromT"/>
        </dgm:alg>
        <dgm:shape xmlns:r="http://schemas.openxmlformats.org/officeDocument/2006/relationships" r:blip="">
          <dgm:adjLst/>
        </dgm:shape>
        <dgm:presOf/>
        <dgm:constrLst>
          <dgm:constr type="w" for="ch" forName="firstComp" refType="w"/>
          <dgm:constr type="w" for="ch" forName="comp" refType="w"/>
        </dgm:constrLst>
        <dgm:ruleLst/>
        <dgm:layoutNode name="topSpace">
          <dgm:alg type="sp"/>
          <dgm:shape xmlns:r="http://schemas.openxmlformats.org/officeDocument/2006/relationships" r:blip="">
            <dgm:adjLst/>
          </dgm:shape>
          <dgm:presOf/>
          <dgm:constrLst/>
          <dgm:ruleLst/>
        </dgm:layoutNode>
        <dgm:layoutNode name="firstComp">
          <dgm:alg type="composite"/>
          <dgm:shape xmlns:r="http://schemas.openxmlformats.org/officeDocument/2006/relationships" r:blip="">
            <dgm:adjLst/>
          </dgm:shape>
          <dgm:presOf/>
          <dgm:choose name="Name4">
            <dgm:if name="Name5" func="var" arg="dir" op="equ" val="norm">
              <dgm:constrLst>
                <dgm:constr type="l" for="ch" forName="firstChild"/>
                <dgm:constr type="t" for="ch" forName="firstChild"/>
                <dgm:constr type="w" for="ch" forName="firstChild" refType="w"/>
                <dgm:constr type="h" for="ch" forName="firstChild" refType="h"/>
                <dgm:constr type="l" for="ch" forName="firstChildTx" refType="w" fact="0.16"/>
                <dgm:constr type="r" for="ch" forName="firstChildTx" refType="w"/>
                <dgm:constr type="h" for="ch" forName="firstChildTx" refFor="ch" refForName="firstChild" op="equ"/>
              </dgm:constrLst>
            </dgm:if>
            <dgm:else name="Name6">
              <dgm:constrLst>
                <dgm:constr type="l" for="ch" forName="firstChild"/>
                <dgm:constr type="t" for="ch" forName="firstChild"/>
                <dgm:constr type="w" for="ch" forName="firstChild" refType="w"/>
                <dgm:constr type="h" for="ch" forName="firstChild" refType="h"/>
                <dgm:constr type="l" for="ch" forName="firstChildTx"/>
                <dgm:constr type="r" for="ch" forName="firstChildTx" refType="w" fact="0.825"/>
                <dgm:constr type="h" for="ch" forName="firstChildTx" refFor="ch" refForName="firstChild" op="equ"/>
              </dgm:constrLst>
            </dgm:else>
          </dgm:choose>
          <dgm:ruleLst/>
          <dgm:layoutNode name="firstChild" styleLbl="bgAccFollowNode1">
            <dgm:alg type="sp"/>
            <dgm:shape xmlns:r="http://schemas.openxmlformats.org/officeDocument/2006/relationships" type="rect" r:blip="">
              <dgm:adjLst/>
            </dgm:shape>
            <dgm:presOf axis="ch desOrSelf" ptType="node node" cnt="1 0"/>
            <dgm:constrLst/>
            <dgm:ruleLst/>
          </dgm:layoutNode>
          <dgm:layoutNode name="firstChildTx" styleLbl="bgAccFollowNode1">
            <dgm:varLst>
              <dgm:bulletEnabled val="1"/>
            </dgm:varLst>
            <dgm:alg type="tx">
              <dgm:param type="parTxLTRAlign" val="l"/>
            </dgm:alg>
            <dgm:shape xmlns:r="http://schemas.openxmlformats.org/officeDocument/2006/relationships" type="rect" r:blip="" hideGeom="1">
              <dgm:adjLst/>
            </dgm:shape>
            <dgm:presOf axis="ch desOrSelf" ptType="node node" cnt="1 0"/>
            <dgm:choose name="Name7">
              <dgm:if name="Name8" func="var" arg="dir" op="equ" val="norm">
                <dgm:constrLst>
                  <dgm:constr type="primFontSz" val="65"/>
                  <dgm:constr type="lMarg"/>
                </dgm:constrLst>
              </dgm:if>
              <dgm:else name="Name9">
                <dgm:constrLst>
                  <dgm:constr type="primFontSz" val="65"/>
                  <dgm:constr type="rMarg"/>
                </dgm:constrLst>
              </dgm:else>
            </dgm:choose>
            <dgm:ruleLst>
              <dgm:rule type="primFontSz" val="5" fact="NaN" max="NaN"/>
            </dgm:ruleLst>
          </dgm:layoutNode>
        </dgm:layoutNode>
        <dgm:forEach name="Name10" axis="ch" ptType="node" st="2">
          <dgm:layoutNode name="comp">
            <dgm:alg type="composite"/>
            <dgm:shape xmlns:r="http://schemas.openxmlformats.org/officeDocument/2006/relationships" r:blip="">
              <dgm:adjLst/>
            </dgm:shape>
            <dgm:presOf/>
            <dgm:choose name="Name11">
              <dgm:if name="Name12" func="var" arg="dir" op="equ" val="norm">
                <dgm:constrLst>
                  <dgm:constr type="l" for="ch" forName="child"/>
                  <dgm:constr type="t" for="ch" forName="child"/>
                  <dgm:constr type="w" for="ch" forName="child" refType="w"/>
                  <dgm:constr type="h" for="ch" forName="child" refType="h"/>
                  <dgm:constr type="l" for="ch" forName="childTx" refType="w" fact="0.16"/>
                  <dgm:constr type="r" for="ch" forName="childTx" refType="w"/>
                  <dgm:constr type="h" for="ch" forName="childTx" refFor="ch" refForName="child" op="equ"/>
                </dgm:constrLst>
              </dgm:if>
              <dgm:else name="Name13">
                <dgm:constrLst>
                  <dgm:constr type="l" for="ch" forName="child"/>
                  <dgm:constr type="t" for="ch" forName="child"/>
                  <dgm:constr type="w" for="ch" forName="child" refType="w"/>
                  <dgm:constr type="h" for="ch" forName="child" refType="h"/>
                  <dgm:constr type="l" for="ch" forName="childTx"/>
                  <dgm:constr type="r" for="ch" forName="childTx" refType="w" fact="0.825"/>
                  <dgm:constr type="h" for="ch" forName="childTx" refFor="ch" refForName="child" op="equ"/>
                </dgm:constrLst>
              </dgm:else>
            </dgm:choose>
            <dgm:ruleLst/>
            <dgm:layoutNode name="child" styleLbl="bgAccFollowNode1">
              <dgm:alg type="sp"/>
              <dgm:shape xmlns:r="http://schemas.openxmlformats.org/officeDocument/2006/relationships" type="rect" r:blip="">
                <dgm:adjLst/>
              </dgm:shape>
              <dgm:presOf axis="desOrSelf" ptType="node"/>
              <dgm:constrLst/>
              <dgm:ruleLst/>
            </dgm:layoutNode>
            <dgm:layoutNode name="childTx" styleLbl="bgAccFollowNode1">
              <dgm:varLst>
                <dgm:bulletEnabled val="1"/>
              </dgm:varLst>
              <dgm:alg type="tx">
                <dgm:param type="parTxLTRAlign" val="l"/>
              </dgm:alg>
              <dgm:shape xmlns:r="http://schemas.openxmlformats.org/officeDocument/2006/relationships" type="rect" r:blip="" hideGeom="1">
                <dgm:adjLst/>
              </dgm:shape>
              <dgm:presOf axis="desOrSelf" ptType="node"/>
              <dgm:choose name="Name14">
                <dgm:if name="Name15" func="var" arg="dir" op="equ" val="norm">
                  <dgm:constrLst>
                    <dgm:constr type="primFontSz" val="65"/>
                    <dgm:constr type="lMarg"/>
                  </dgm:constrLst>
                </dgm:if>
                <dgm:else name="Name16">
                  <dgm:constrLst>
                    <dgm:constr type="primFontSz" val="65"/>
                    <dgm:constr type="rMarg"/>
                  </dgm:constrLst>
                </dgm:else>
              </dgm:choose>
              <dgm:ruleLst>
                <dgm:rule type="primFontSz" val="5" fact="NaN" max="NaN"/>
              </dgm:ruleLst>
            </dgm:layoutNode>
          </dgm:layoutNode>
        </dgm:forEach>
      </dgm:layoutNode>
      <dgm:layoutNode name="negSpace">
        <dgm:alg type="sp"/>
        <dgm:shape xmlns:r="http://schemas.openxmlformats.org/officeDocument/2006/relationships" r:blip="">
          <dgm:adjLst/>
        </dgm:shape>
        <dgm:presOf/>
        <dgm:constrLst/>
        <dgm:ruleLst/>
      </dgm:layoutNode>
      <dgm:layoutNode name="circle" styleLbl="node1">
        <dgm:alg type="tx"/>
        <dgm:shape xmlns:r="http://schemas.openxmlformats.org/officeDocument/2006/relationships" type="ellipse" r:blip="">
          <dgm:adjLst/>
        </dgm:shape>
        <dgm:presOf axis="self"/>
        <dgm:constrLst>
          <dgm:constr type="lMarg"/>
          <dgm:constr type="rMarg"/>
          <dgm:constr type="tMarg"/>
          <dgm:constr type="bMarg"/>
          <dgm:constr type="h" refType="w"/>
        </dgm:constrLst>
        <dgm:ruleLst>
          <dgm:rule type="primFontSz" val="5" fact="NaN" max="NaN"/>
        </dgm:ruleLst>
      </dgm:layoutNode>
      <dgm:forEach name="Name17" axis="followSib" ptType="sibTrans" cnt="1">
        <dgm:layoutNode name="transSpace">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11/layout/HexagonRadial">
  <dgm:title val="Hexagon Radial"/>
  <dgm:desc val="Use to show a sequential process that relates to a central idea or theme. Limited to six Level 2 shapes. Works best with small amounts of text. Unused text does not appear, but remains available if you switch layouts."/>
  <dgm:catLst>
    <dgm:cat type="cycle" pri="8500"/>
    <dgm:cat type="officeonline" pri="9000"/>
  </dgm:catLst>
  <dgm:samp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sampData>
  <dgm:styleData>
    <dgm:dataModel>
      <dgm:ptLst>
        <dgm:pt modelId="0" type="doc"/>
        <dgm:pt modelId="10">
          <dgm:prSet phldr="1"/>
        </dgm:pt>
        <dgm:pt modelId="11">
          <dgm:prSet phldr="1"/>
        </dgm:pt>
        <dgm:pt modelId="12">
          <dgm:prSet phldr="1"/>
        </dgm:pt>
        <dgm:pt modelId="13">
          <dgm:prSet phldr="1"/>
        </dgm:pt>
      </dgm:ptLst>
      <dgm:cxnLst>
        <dgm:cxn modelId="40" srcId="0" destId="10" srcOrd="0" destOrd="0"/>
        <dgm:cxn modelId="50" srcId="10" destId="11" srcOrd="0" destOrd="0"/>
        <dgm:cxn modelId="60" srcId="10" destId="12" srcOrd="0" destOrd="0"/>
        <dgm:cxn modelId="70" srcId="10" destId="13" srcOrd="0"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clrData>
  <dgm:layoutNode name="Name0">
    <dgm:varLst>
      <dgm:chMax val="1"/>
      <dgm:chPref val="1"/>
      <dgm:dir/>
      <dgm:animOne val="branch"/>
      <dgm:animLvl val="lvl"/>
    </dgm:varLst>
    <dgm:shape xmlns:r="http://schemas.openxmlformats.org/officeDocument/2006/relationships" r:blip="">
      <dgm:adjLst/>
    </dgm:shape>
    <dgm:choose name="Name1">
      <dgm:if name="Name2" func="var" arg="dir" op="equ" val="norm">
        <dgm:choose name="Name3">
          <dgm:if name="Name4"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5"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l" for="ch" forName="Accent1" refType="w" fact="0.1685"/>
              <dgm:constr type="t" for="ch" forName="Accent1" refType="h" fact="0.2946"/>
              <dgm:constr type="w" for="ch" forName="Accent1" refType="w" fact="0.462"/>
              <dgm:constr type="h" for="ch" forName="Accent1" refType="h" fact="0.5472"/>
              <dgm:constr type="l" for="ch" forName="Parent" refType="w" fact="0"/>
              <dgm:constr type="t" for="ch" forName="Parent" refType="h" fact="0.2885"/>
              <dgm:constr type="w" for="ch" forName="Parent" refType="w" fact="0.6013"/>
              <dgm:constr type="h" for="ch" forName="Parent" refType="h" fact="0.7115"/>
              <dgm:constr type="l" for="ch" forName="Child1" refType="w" fact="0.5073"/>
              <dgm:constr type="t" for="ch" forName="Child1" refType="h" fact="0"/>
              <dgm:constr type="w" for="ch" forName="Child1" refType="w" fact="0.4927"/>
              <dgm:constr type="h" for="ch" forName="Child1" refType="h" fact="0.5831"/>
            </dgm:constrLst>
          </dgm:if>
          <dgm:if name="Name6"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l" for="ch" forName="Accent2" refType="w" fact="0.6413"/>
              <dgm:constr type="t" for="ch" forName="Accent2" refType="h" fact="0.3477"/>
              <dgm:constr type="w" for="ch" forName="Accent2" refType="w" fact="0.2269"/>
              <dgm:constr type="h" for="ch" forName="Accent2" refType="h" fact="0.2076"/>
              <dgm:constr type="l" for="ch" forName="Accent1" refType="w" fact="0"/>
              <dgm:constr type="t" for="ch" forName="Accent1" refType="h" fact="0"/>
              <dgm:constr type="w" for="ch" forName="Accent1" refType="w" fact="0"/>
              <dgm:constr type="h" for="ch" forName="Accent1" refType="h" fact="0"/>
              <dgm:constr type="l" for="ch" forName="Parent" refType="w" fact="0"/>
              <dgm:constr type="t" for="ch" forName="Parent" refType="h" fact="0.2239"/>
              <dgm:constr type="w" for="ch" forName="Parent" refType="w" fact="0.6013"/>
              <dgm:constr type="h" for="ch" forName="Parent" refType="h" fact="0.5523"/>
              <dgm:constr type="l" for="ch" forName="Child1" refType="w" fact="0.5073"/>
              <dgm:constr type="t" for="ch" forName="Child1" refType="h" fact="0"/>
              <dgm:constr type="w" for="ch" forName="Child1" refType="w" fact="0.4927"/>
              <dgm:constr type="h" for="ch" forName="Child1" refType="h" fact="0.4527"/>
              <dgm:constr type="l" for="ch" forName="Child2" refType="w" fact="0.5073"/>
              <dgm:constr type="t" for="ch" forName="Child2" refType="h" fact="0.5473"/>
              <dgm:constr type="w" for="ch" forName="Child2" refType="w" fact="0.4927"/>
              <dgm:constr type="h" for="ch" forName="Child2" refType="h" fact="0.4527"/>
            </dgm:constrLst>
          </dgm:if>
          <dgm:if name="Name7"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l" for="ch" forName="Accent3" refType="w" fact="0.4573"/>
              <dgm:constr type="t" for="ch" forName="Accent3" refType="h" fact="0.6145"/>
              <dgm:constr type="w" for="ch" forName="Accent3" refType="w" fact="0.2269"/>
              <dgm:constr type="h" for="ch" forName="Accent3" refType="h" fact="0.1623"/>
              <dgm:constr type="l" for="ch" forName="Accent2" refType="w" fact="0.6413"/>
              <dgm:constr type="t" for="ch" forName="Accent2" refType="h" fact="0.2719"/>
              <dgm:constr type="w" for="ch" forName="Accent2" refType="w" fact="0.2269"/>
              <dgm:constr type="h" for="ch" forName="Accent2" refType="h" fact="0.1623"/>
              <dgm:constr type="l" for="ch" forName="Accent1" refType="w" fact="0"/>
              <dgm:constr type="t" for="ch" forName="Accent1" refType="h" fact="0"/>
              <dgm:constr type="w" for="ch" forName="Accent1" refType="w" fact="0"/>
              <dgm:constr type="h" for="ch" forName="Accent1" refType="h" fact="0"/>
              <dgm:constr type="l" for="ch" forName="Child3" refType="w" fact="0.0554"/>
              <dgm:constr type="t" for="ch" forName="Child3" refType="h" fact="0.646"/>
              <dgm:constr type="w" for="ch" forName="Child3" refType="w" fact="0.4927"/>
              <dgm:constr type="h" for="ch" forName="Child3" refType="h" fact="0.354"/>
              <dgm:constr type="l" for="ch" forName="Parent" refType="w" fact="0"/>
              <dgm:constr type="t" for="ch" forName="Parent" refType="h" fact="0.1751"/>
              <dgm:constr type="w" for="ch" forName="Parent" refType="w" fact="0.6013"/>
              <dgm:constr type="h" for="ch" forName="Parent" refType="h" fact="0.4319"/>
              <dgm:constr type="l" for="ch" forName="Child1" refType="w" fact="0.5073"/>
              <dgm:constr type="t" for="ch" forName="Child1" refType="h" fact="0"/>
              <dgm:constr type="w" for="ch" forName="Child1" refType="w" fact="0.4927"/>
              <dgm:constr type="h" for="ch" forName="Child1" refType="h" fact="0.354"/>
              <dgm:constr type="l" for="ch" forName="Child2" refType="w" fact="0.5073"/>
              <dgm:constr type="t" for="ch" forName="Child2" refType="h" fact="0.428"/>
              <dgm:constr type="w" for="ch" forName="Child2" refType="w" fact="0.4927"/>
              <dgm:constr type="h" for="ch" forName="Child2" refType="h" fact="0.354"/>
            </dgm:constrLst>
          </dgm:if>
          <dgm:if name="Name8"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4" refType="w" fact="0.4573"/>
              <dgm:constr type="t" for="ch" forName="Accent4" refType="h" fact="0.6834"/>
              <dgm:constr type="w" for="ch" forName="Accent4" refType="w" fact="0.2269"/>
              <dgm:constr type="h" for="ch" forName="Accent4" refType="h" fact="0.1333"/>
              <dgm:constr type="l" for="ch" forName="Accent3" refType="w" fact="0.6413"/>
              <dgm:constr type="t" for="ch" forName="Accent3" refType="h" fact="0.4021"/>
              <dgm:constr type="w" for="ch" forName="Accent3" refType="w" fact="0.2269"/>
              <dgm:constr type="h" for="ch" forName="Accent3" refType="h" fact="0.1333"/>
              <dgm:constr type="l" for="ch" forName="Accent2" refType="w" fact="0.3765"/>
              <dgm:constr type="t" for="ch" forName="Accent2" refType="h" fact="0.1529"/>
              <dgm:constr type="w" for="ch" forName="Accent2" refType="w" fact="0.2269"/>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0554"/>
              <dgm:constr type="t" for="ch" forName="Child4" refType="h" fact="0.7093"/>
              <dgm:constr type="w" for="ch" forName="Child4" refType="w" fact="0.4927"/>
              <dgm:constr type="h" for="ch" forName="Child4" refType="h" fact="0.2907"/>
              <dgm:constr type="l" for="ch" forName="Parent" refType="w" fact="0"/>
              <dgm:constr type="t" for="ch" forName="Parent" refType="h" fact="0.3226"/>
              <dgm:constr type="w" for="ch" forName="Parent" refType="w" fact="0.6013"/>
              <dgm:constr type="h" for="ch" forName="Parent" refType="h" fact="0.3547"/>
              <dgm:constr type="l" for="ch" forName="Child2" refType="w" fact="0.5073"/>
              <dgm:constr type="t" for="ch" forName="Child2" refType="h" fact="0.1788"/>
              <dgm:constr type="w" for="ch" forName="Child2" refType="w" fact="0.4927"/>
              <dgm:constr type="h" for="ch" forName="Child2" refType="h" fact="0.2907"/>
              <dgm:constr type="l" for="ch" forName="Child3" refType="w" fact="0.5073"/>
              <dgm:constr type="t" for="ch" forName="Child3" refType="h" fact="0.5303"/>
              <dgm:constr type="w" for="ch" forName="Child3" refType="w" fact="0.4927"/>
              <dgm:constr type="h" for="ch" forName="Child3" refType="h" fact="0.2907"/>
              <dgm:constr type="l" for="ch" forName="Child1" refType="w" fact="0.0554"/>
              <dgm:constr type="t" for="ch" forName="Child1" refType="h" fact="0"/>
              <dgm:constr type="w" for="ch" forName="Child1" refType="w" fact="0.4927"/>
              <dgm:constr type="h" for="ch" forName="Child1" refType="h" fact="0.2907"/>
            </dgm:constrLst>
          </dgm:if>
          <dgm:if name="Name9"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1" refType="w" fact="0.3246"/>
              <dgm:constr type="t" for="ch" forName="Child1" refType="h" fact="0"/>
              <dgm:constr type="w" for="ch" forName="Child1" refType="w" fact="0.3523"/>
              <dgm:constr type="h" for="ch" forName="Child1" refType="h" fact="0.2907"/>
            </dgm:constrLst>
          </dgm:if>
          <dgm:else name="Name10">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l" for="ch" forName="Accent6" refType="w" fact="0.0934"/>
              <dgm:constr type="t" for="ch" forName="Accent6" refType="h" fact="0.4635"/>
              <dgm:constr type="w" for="ch" forName="Accent6" refType="w" fact="0.1622"/>
              <dgm:constr type="h" for="ch" forName="Accent6" refType="h" fact="0.1333"/>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6" refType="w" fact="0"/>
              <dgm:constr type="t" for="ch" forName="Child6" refType="h" fact="0.1784"/>
              <dgm:constr type="w" for="ch" forName="Child6" refType="w" fact="0.3523"/>
              <dgm:constr type="h" for="ch" forName="Child6" refType="h" fact="0.2907"/>
              <dgm:constr type="l" for="ch" forName="Child1" refType="w" fact="0.3246"/>
              <dgm:constr type="t" for="ch" forName="Child1" refType="h" fact="0"/>
              <dgm:constr type="w" for="ch" forName="Child1" refType="w" fact="0.3523"/>
              <dgm:constr type="h" for="ch" forName="Child1" refType="h" fact="0.2907"/>
            </dgm:constrLst>
          </dgm:else>
        </dgm:choose>
      </dgm:if>
      <dgm:else name="Name11">
        <dgm:choose name="Name12">
          <dgm:if name="Name13"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14"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r" for="ch" forName="Accent1" refType="w" fact="0.8315"/>
              <dgm:constr type="t" for="ch" forName="Accent1" refType="h" fact="0.2946"/>
              <dgm:constr type="w" for="ch" forName="Accent1" refType="w" fact="0.462"/>
              <dgm:constr type="h" for="ch" forName="Accent1" refType="h" fact="0.5472"/>
              <dgm:constr type="r" for="ch" forName="Parent" refType="w"/>
              <dgm:constr type="t" for="ch" forName="Parent" refType="h" fact="0.2885"/>
              <dgm:constr type="w" for="ch" forName="Parent" refType="w" fact="0.6013"/>
              <dgm:constr type="h" for="ch" forName="Parent" refType="h" fact="0.7115"/>
              <dgm:constr type="r" for="ch" forName="Child1" refType="w" fact="0.4927"/>
              <dgm:constr type="t" for="ch" forName="Child1" refType="h" fact="0"/>
              <dgm:constr type="w" for="ch" forName="Child1" refType="w" fact="0.4927"/>
              <dgm:constr type="h" for="ch" forName="Child1" refType="h" fact="0.5831"/>
            </dgm:constrLst>
          </dgm:if>
          <dgm:if name="Name15"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Accent2" refType="w" fact="0.3587"/>
              <dgm:constr type="t" for="ch" forName="Accent2" refType="h" fact="0.3477"/>
              <dgm:constr type="w" for="ch" forName="Accent2" refType="w" fact="0.2269"/>
              <dgm:constr type="h" for="ch" forName="Accent2" refType="h" fact="0.2076"/>
              <dgm:constr type="r" for="ch" forName="Accent1" refType="w" fact="0"/>
              <dgm:constr type="t" for="ch" forName="Accent1" refType="h" fact="0"/>
              <dgm:constr type="w" for="ch" forName="Accent1" refType="w" fact="0"/>
              <dgm:constr type="h" for="ch" forName="Accent1" refType="h" fact="0"/>
              <dgm:constr type="r" for="ch" forName="Parent" refType="w"/>
              <dgm:constr type="t" for="ch" forName="Parent" refType="h" fact="0.2239"/>
              <dgm:constr type="w" for="ch" forName="Parent" refType="w" fact="0.6013"/>
              <dgm:constr type="h" for="ch" forName="Parent" refType="h" fact="0.5523"/>
              <dgm:constr type="r" for="ch" forName="Child1" refType="w" fact="0.4927"/>
              <dgm:constr type="t" for="ch" forName="Child1" refType="h" fact="0"/>
              <dgm:constr type="w" for="ch" forName="Child1" refType="w" fact="0.4927"/>
              <dgm:constr type="h" for="ch" forName="Child1" refType="h" fact="0.4527"/>
              <dgm:constr type="r" for="ch" forName="Child2" refType="w" fact="0.5073"/>
              <dgm:constr type="t" for="ch" forName="Child2" refType="h" fact="0.5473"/>
              <dgm:constr type="w" for="ch" forName="Child2" refType="w" fact="0.4927"/>
              <dgm:constr type="h" for="ch" forName="Child2" refType="h" fact="0.4527"/>
            </dgm:constrLst>
          </dgm:if>
          <dgm:if name="Name16"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Accent3" refType="w" fact="0.5427"/>
              <dgm:constr type="t" for="ch" forName="Accent3" refType="h" fact="0.6145"/>
              <dgm:constr type="w" for="ch" forName="Accent3" refType="w" fact="0.2269"/>
              <dgm:constr type="h" for="ch" forName="Accent3" refType="h" fact="0.1623"/>
              <dgm:constr type="r" for="ch" forName="Accent2" refType="w" fact="0.3587"/>
              <dgm:constr type="t" for="ch" forName="Accent2" refType="h" fact="0.2719"/>
              <dgm:constr type="w" for="ch" forName="Accent2" refType="w" fact="0.2269"/>
              <dgm:constr type="h" for="ch" forName="Accent2" refType="h" fact="0.1623"/>
              <dgm:constr type="r" for="ch" forName="Accent1" refType="w" fact="0"/>
              <dgm:constr type="t" for="ch" forName="Accent1" refType="h" fact="0"/>
              <dgm:constr type="w" for="ch" forName="Accent1" refType="w" fact="0"/>
              <dgm:constr type="h" for="ch" forName="Accent1" refType="h" fact="0"/>
              <dgm:constr type="r" for="ch" forName="Child3" refType="w" fact="0.9446"/>
              <dgm:constr type="t" for="ch" forName="Child3" refType="h" fact="0.646"/>
              <dgm:constr type="w" for="ch" forName="Child3" refType="w" fact="0.4927"/>
              <dgm:constr type="h" for="ch" forName="Child3" refType="h" fact="0.354"/>
              <dgm:constr type="r" for="ch" forName="Parent" refType="w"/>
              <dgm:constr type="t" for="ch" forName="Parent" refType="h" fact="0.1751"/>
              <dgm:constr type="w" for="ch" forName="Parent" refType="w" fact="0.6013"/>
              <dgm:constr type="h" for="ch" forName="Parent" refType="h" fact="0.4319"/>
              <dgm:constr type="r" for="ch" forName="Child1" refType="w" fact="0.4927"/>
              <dgm:constr type="t" for="ch" forName="Child1" refType="h" fact="0"/>
              <dgm:constr type="w" for="ch" forName="Child1" refType="w" fact="0.4927"/>
              <dgm:constr type="h" for="ch" forName="Child1" refType="h" fact="0.354"/>
              <dgm:constr type="r" for="ch" forName="Child2" refType="w" fact="0.4927"/>
              <dgm:constr type="t" for="ch" forName="Child2" refType="h" fact="0.428"/>
              <dgm:constr type="w" for="ch" forName="Child2" refType="w" fact="0.4927"/>
              <dgm:constr type="h" for="ch" forName="Child2" refType="h" fact="0.354"/>
            </dgm:constrLst>
          </dgm:if>
          <dgm:if name="Name17"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Accent4" refType="w" fact="0.5427"/>
              <dgm:constr type="t" for="ch" forName="Accent4" refType="h" fact="0.6834"/>
              <dgm:constr type="w" for="ch" forName="Accent4" refType="w" fact="0.2269"/>
              <dgm:constr type="h" for="ch" forName="Accent4" refType="h" fact="0.1333"/>
              <dgm:constr type="r" for="ch" forName="Accent3" refType="w" fact="0.3587"/>
              <dgm:constr type="t" for="ch" forName="Accent3" refType="h" fact="0.4021"/>
              <dgm:constr type="w" for="ch" forName="Accent3" refType="w" fact="0.2269"/>
              <dgm:constr type="h" for="ch" forName="Accent3" refType="h" fact="0.1333"/>
              <dgm:constr type="r" for="ch" forName="Accent2" refType="w" fact="0.6235"/>
              <dgm:constr type="t" for="ch" forName="Accent2" refType="h" fact="0.1529"/>
              <dgm:constr type="w" for="ch" forName="Accent2" refType="w" fact="0.2269"/>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9446"/>
              <dgm:constr type="t" for="ch" forName="Child4" refType="h" fact="0.7093"/>
              <dgm:constr type="w" for="ch" forName="Child4" refType="w" fact="0.4927"/>
              <dgm:constr type="h" for="ch" forName="Child4" refType="h" fact="0.2907"/>
              <dgm:constr type="r" for="ch" forName="Parent" refType="w"/>
              <dgm:constr type="t" for="ch" forName="Parent" refType="h" fact="0.3226"/>
              <dgm:constr type="w" for="ch" forName="Parent" refType="w" fact="0.6013"/>
              <dgm:constr type="h" for="ch" forName="Parent" refType="h" fact="0.3547"/>
              <dgm:constr type="r" for="ch" forName="Child2" refType="w" fact="0.4927"/>
              <dgm:constr type="t" for="ch" forName="Child2" refType="h" fact="0.1788"/>
              <dgm:constr type="w" for="ch" forName="Child2" refType="w" fact="0.4927"/>
              <dgm:constr type="h" for="ch" forName="Child2" refType="h" fact="0.2907"/>
              <dgm:constr type="r" for="ch" forName="Child3" refType="w" fact="0.4927"/>
              <dgm:constr type="t" for="ch" forName="Child3" refType="h" fact="0.5303"/>
              <dgm:constr type="w" for="ch" forName="Child3" refType="w" fact="0.4927"/>
              <dgm:constr type="h" for="ch" forName="Child3" refType="h" fact="0.2907"/>
              <dgm:constr type="r" for="ch" forName="Child1" refType="w" fact="0.9446"/>
              <dgm:constr type="t" for="ch" forName="Child1" refType="h" fact="0"/>
              <dgm:constr type="w" for="ch" forName="Child1" refType="w" fact="0.4927"/>
              <dgm:constr type="h" for="ch" forName="Child1" refType="h" fact="0.2907"/>
            </dgm:constrLst>
          </dgm:if>
          <dgm:if name="Name18"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1" refType="w" fact="0.6754"/>
              <dgm:constr type="t" for="ch" forName="Child1" refType="h" fact="0"/>
              <dgm:constr type="w" for="ch" forName="Child1" refType="w" fact="0.3523"/>
              <dgm:constr type="h" for="ch" forName="Child1" refType="h" fact="0.2907"/>
            </dgm:constrLst>
          </dgm:if>
          <dgm:else name="Name19">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r" for="ch" forName="Accent6" refType="w" fact="0.9066"/>
              <dgm:constr type="t" for="ch" forName="Accent6" refType="h" fact="0.4635"/>
              <dgm:constr type="w" for="ch" forName="Accent6" refType="w" fact="0.1622"/>
              <dgm:constr type="h" for="ch" forName="Accent6" refType="h" fact="0.1333"/>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6" refType="w"/>
              <dgm:constr type="t" for="ch" forName="Child6" refType="h" fact="0.1784"/>
              <dgm:constr type="w" for="ch" forName="Child6" refType="w" fact="0.3523"/>
              <dgm:constr type="h" for="ch" forName="Child6" refType="h" fact="0.2907"/>
              <dgm:constr type="r" for="ch" forName="Child1" refType="w" fact="0.6754"/>
              <dgm:constr type="t" for="ch" forName="Child1" refType="h" fact="0"/>
              <dgm:constr type="w" for="ch" forName="Child1" refType="w" fact="0.3523"/>
              <dgm:constr type="h" for="ch" forName="Child1" refType="h" fact="0.2907"/>
            </dgm:constrLst>
          </dgm:else>
        </dgm:choose>
      </dgm:else>
    </dgm:choose>
    <dgm:forEach name="wrapper" axis="self" ptType="parTrans">
      <dgm:forEach name="accentRepeat" axis="self">
        <dgm:layoutNode name="Accent" styleLbl="bgShp">
          <dgm:alg type="sp"/>
          <dgm:shape xmlns:r="http://schemas.openxmlformats.org/officeDocument/2006/relationships" type="hexagon" r:blip="" zOrderOff="-2">
            <dgm:adjLst>
              <dgm:adj idx="1" val="0.289"/>
              <dgm:adj idx="2" val="1.1547"/>
            </dgm:adjLst>
          </dgm:shape>
          <dgm:presOf/>
        </dgm:layoutNode>
      </dgm:forEach>
    </dgm:forEach>
    <dgm:forEach name="Name20" axis="ch" ptType="node" cnt="1">
      <dgm:layoutNode name="Parent" styleLbl="node0">
        <dgm:varLst>
          <dgm:chMax val="6"/>
          <dgm:chPref val="6"/>
        </dgm:varLst>
        <dgm:alg type="tx"/>
        <dgm:shape xmlns:r="http://schemas.openxmlformats.org/officeDocument/2006/relationships" type="hexagon" r:blip="">
          <dgm:adjLst>
            <dgm:adj idx="1" val="0.2857"/>
            <dgm:adj idx="2" val="1.1547"/>
          </dgm:adjLst>
        </dgm:shape>
        <dgm:presOf axis="self"/>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1" axis="ch ch" ptType="node node" st="1 1" cnt="1 1">
      <dgm:layoutNode name="Accent1">
        <dgm:alg type="sp"/>
        <dgm:shape xmlns:r="http://schemas.openxmlformats.org/officeDocument/2006/relationships" r:blip="" zOrderOff="-2">
          <dgm:adjLst/>
        </dgm:shape>
        <dgm:presOf/>
        <dgm:constrLst/>
        <dgm:forEach name="Name22" ref="accentRepeat"/>
      </dgm:layoutNode>
      <dgm:layoutNode name="Child1"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3" axis="ch ch" ptType="node node" st="1 2" cnt="1 1">
      <dgm:layoutNode name="Accent2">
        <dgm:alg type="sp"/>
        <dgm:shape xmlns:r="http://schemas.openxmlformats.org/officeDocument/2006/relationships" r:blip="" zOrderOff="-2">
          <dgm:adjLst/>
        </dgm:shape>
        <dgm:presOf/>
        <dgm:constrLst/>
        <dgm:forEach name="Name24" ref="accentRepeat"/>
      </dgm:layoutNode>
      <dgm:layoutNode name="Child2"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5" axis="ch ch" ptType="node node" st="1 3" cnt="1 1">
      <dgm:layoutNode name="Accent3">
        <dgm:alg type="sp"/>
        <dgm:shape xmlns:r="http://schemas.openxmlformats.org/officeDocument/2006/relationships" r:blip="" zOrderOff="-2">
          <dgm:adjLst/>
        </dgm:shape>
        <dgm:presOf/>
        <dgm:constrLst/>
        <dgm:forEach name="Name26" ref="accentRepeat"/>
      </dgm:layoutNode>
      <dgm:layoutNode name="Child3"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7" axis="ch ch" ptType="node node" st="1 4" cnt="1 1">
      <dgm:layoutNode name="Accent4">
        <dgm:alg type="sp"/>
        <dgm:shape xmlns:r="http://schemas.openxmlformats.org/officeDocument/2006/relationships" r:blip="">
          <dgm:adjLst/>
        </dgm:shape>
        <dgm:presOf/>
        <dgm:constrLst/>
        <dgm:forEach name="Name28" ref="accentRepeat"/>
      </dgm:layoutNode>
      <dgm:layoutNode name="Child4"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9" axis="ch ch" ptType="node node" st="1 5" cnt="1 1">
      <dgm:layoutNode name="Accent5">
        <dgm:alg type="sp"/>
        <dgm:shape xmlns:r="http://schemas.openxmlformats.org/officeDocument/2006/relationships" r:blip="">
          <dgm:adjLst/>
        </dgm:shape>
        <dgm:presOf/>
        <dgm:constrLst/>
        <dgm:forEach name="Name30" ref="accentRepeat"/>
      </dgm:layoutNode>
      <dgm:layoutNode name="Child5"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1" axis="ch ch" ptType="node node" st="1 6" cnt="1 1">
      <dgm:layoutNode name="Accent6">
        <dgm:alg type="sp"/>
        <dgm:shape xmlns:r="http://schemas.openxmlformats.org/officeDocument/2006/relationships" r:blip="">
          <dgm:adjLst/>
        </dgm:shape>
        <dgm:presOf/>
        <dgm:constrLst/>
        <dgm:forEach name="Name32" ref="accentRepeat"/>
      </dgm:layoutNode>
      <dgm:layoutNode name="Child6"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10.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11.xml><?xml version="1.0" encoding="utf-8"?>
<dgm:layoutDef xmlns:dgm="http://schemas.openxmlformats.org/drawingml/2006/diagram" xmlns:a="http://schemas.openxmlformats.org/drawingml/2006/main" uniqueId="urn:microsoft.com/office/officeart/2005/8/layout/hList9">
  <dgm:title val=""/>
  <dgm:desc val=""/>
  <dgm:catLst>
    <dgm:cat type="list" pri="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3" srcId="0" destId="1" srcOrd="0" destOrd="0"/>
        <dgm:cxn modelId="4"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1" destId="2" srcOrd="0" destOrd="0"/>
      </dgm:cxnLst>
      <dgm:bg/>
      <dgm:whole/>
    </dgm:dataModel>
  </dgm:styleData>
  <dgm:clrData>
    <dgm:dataModel>
      <dgm:ptLst>
        <dgm:pt modelId="0" type="doc"/>
        <dgm:pt modelId="1"/>
        <dgm:pt modelId="11"/>
        <dgm:pt modelId="12"/>
        <dgm:pt modelId="13"/>
        <dgm:pt modelId="14"/>
        <dgm:pt modelId="2"/>
        <dgm:pt modelId="21"/>
        <dgm:pt modelId="22"/>
        <dgm:pt modelId="23"/>
        <dgm:pt modelId="24"/>
        <dgm:pt modelId="3"/>
        <dgm:pt modelId="31"/>
        <dgm:pt modelId="32"/>
        <dgm:pt modelId="33"/>
        <dgm:pt modelId="34"/>
      </dgm:ptLst>
      <dgm:cxnLst>
        <dgm:cxn modelId="4" srcId="0" destId="1" srcOrd="0" destOrd="0"/>
        <dgm:cxn modelId="5" srcId="0" destId="2" srcOrd="1" destOrd="0"/>
        <dgm:cxn modelId="6" srcId="0" destId="3" srcOrd="1" destOrd="0"/>
        <dgm:cxn modelId="15" srcId="1" destId="11" srcOrd="0" destOrd="0"/>
        <dgm:cxn modelId="16" srcId="1" destId="12" srcOrd="0" destOrd="0"/>
        <dgm:cxn modelId="17" srcId="1" destId="13" srcOrd="0" destOrd="0"/>
        <dgm:cxn modelId="18" srcId="1" destId="14" srcOrd="0" destOrd="0"/>
        <dgm:cxn modelId="25" srcId="2" destId="21" srcOrd="0" destOrd="0"/>
        <dgm:cxn modelId="26" srcId="2" destId="22" srcOrd="0" destOrd="0"/>
        <dgm:cxn modelId="27" srcId="2" destId="23" srcOrd="0" destOrd="0"/>
        <dgm:cxn modelId="28" srcId="2" destId="24" srcOrd="0" destOrd="0"/>
        <dgm:cxn modelId="35" srcId="3" destId="31" srcOrd="0" destOrd="0"/>
        <dgm:cxn modelId="36" srcId="3" destId="32" srcOrd="0" destOrd="0"/>
        <dgm:cxn modelId="37" srcId="3" destId="33" srcOrd="0" destOrd="0"/>
        <dgm:cxn modelId="38" srcId="3" destId="34" srcOrd="0" destOrd="0"/>
      </dgm:cxnLst>
      <dgm:bg/>
      <dgm:whole/>
    </dgm:dataModel>
  </dgm:clrData>
  <dgm:layoutNode name="list">
    <dgm:varLst>
      <dgm:dir/>
      <dgm:animLvl val="lvl"/>
    </dgm:varLst>
    <dgm:choose name="Name0">
      <dgm:if name="Name1" func="var" arg="dir" op="equ" val="norm">
        <dgm:alg type="lin">
          <dgm:param type="linDir" val="fromL"/>
          <dgm:param type="fallback" val="2D"/>
          <dgm:param type="nodeVertAlign" val="t"/>
        </dgm:alg>
      </dgm:if>
      <dgm:else name="Name2">
        <dgm:alg type="lin">
          <dgm:param type="linDir" val="fromR"/>
          <dgm:param type="fallback" val="2D"/>
          <dgm:param type="nodeVertAlign" val="t"/>
        </dgm:alg>
      </dgm:else>
    </dgm:choose>
    <dgm:shape xmlns:r="http://schemas.openxmlformats.org/officeDocument/2006/relationships" r:blip="">
      <dgm:adjLst/>
    </dgm:shape>
    <dgm:presOf/>
    <dgm:constrLst>
      <dgm:constr type="w" for="ch" forName="circle" refType="w" fact="0.5"/>
      <dgm:constr type="w" for="ch" forName="vertFlow" refType="w" fact="0.75"/>
      <dgm:constr type="h" for="des" forName="firstComp" refType="w" refFor="ch" refForName="vertFlow" fact="0.667"/>
      <dgm:constr type="h" for="des" forName="comp" refType="h" refFor="des" refForName="firstComp" op="equ"/>
      <dgm:constr type="h" for="des" forName="topSpace" refType="w" refFor="ch" refForName="circle" op="equ" fact="0.4"/>
      <dgm:constr type="w" for="ch" forName="posSpace" refType="w" fact="0.4"/>
      <dgm:constr type="w" for="ch" forName="negSpace" refType="w" fact="-1.15"/>
      <dgm:constr type="w" for="ch" forName="transSpace" refType="w" fact="0.75"/>
      <dgm:constr type="primFontSz" for="ch" forName="circle" op="equ" val="65"/>
      <dgm:constr type="primFontSz" for="des" forName="firstChildTx" val="65"/>
      <dgm:constr type="primFontSz" for="des" forName="childTx" refType="primFontSz" refFor="des" refForName="firstChildTx" op="equ"/>
    </dgm:constrLst>
    <dgm:ruleLst/>
    <dgm:forEach name="Name3" axis="ch" ptType="node">
      <dgm:layoutNode name="posSpace">
        <dgm:alg type="sp"/>
        <dgm:shape xmlns:r="http://schemas.openxmlformats.org/officeDocument/2006/relationships" r:blip="">
          <dgm:adjLst/>
        </dgm:shape>
        <dgm:presOf/>
        <dgm:constrLst/>
        <dgm:ruleLst/>
      </dgm:layoutNode>
      <dgm:layoutNode name="vertFlow">
        <dgm:alg type="lin">
          <dgm:param type="linDir" val="fromT"/>
        </dgm:alg>
        <dgm:shape xmlns:r="http://schemas.openxmlformats.org/officeDocument/2006/relationships" r:blip="">
          <dgm:adjLst/>
        </dgm:shape>
        <dgm:presOf/>
        <dgm:constrLst>
          <dgm:constr type="w" for="ch" forName="firstComp" refType="w"/>
          <dgm:constr type="w" for="ch" forName="comp" refType="w"/>
        </dgm:constrLst>
        <dgm:ruleLst/>
        <dgm:layoutNode name="topSpace">
          <dgm:alg type="sp"/>
          <dgm:shape xmlns:r="http://schemas.openxmlformats.org/officeDocument/2006/relationships" r:blip="">
            <dgm:adjLst/>
          </dgm:shape>
          <dgm:presOf/>
          <dgm:constrLst/>
          <dgm:ruleLst/>
        </dgm:layoutNode>
        <dgm:layoutNode name="firstComp">
          <dgm:alg type="composite"/>
          <dgm:shape xmlns:r="http://schemas.openxmlformats.org/officeDocument/2006/relationships" r:blip="">
            <dgm:adjLst/>
          </dgm:shape>
          <dgm:presOf/>
          <dgm:choose name="Name4">
            <dgm:if name="Name5" func="var" arg="dir" op="equ" val="norm">
              <dgm:constrLst>
                <dgm:constr type="l" for="ch" forName="firstChild"/>
                <dgm:constr type="t" for="ch" forName="firstChild"/>
                <dgm:constr type="w" for="ch" forName="firstChild" refType="w"/>
                <dgm:constr type="h" for="ch" forName="firstChild" refType="h"/>
                <dgm:constr type="l" for="ch" forName="firstChildTx" refType="w" fact="0.16"/>
                <dgm:constr type="r" for="ch" forName="firstChildTx" refType="w"/>
                <dgm:constr type="h" for="ch" forName="firstChildTx" refFor="ch" refForName="firstChild" op="equ"/>
              </dgm:constrLst>
            </dgm:if>
            <dgm:else name="Name6">
              <dgm:constrLst>
                <dgm:constr type="l" for="ch" forName="firstChild"/>
                <dgm:constr type="t" for="ch" forName="firstChild"/>
                <dgm:constr type="w" for="ch" forName="firstChild" refType="w"/>
                <dgm:constr type="h" for="ch" forName="firstChild" refType="h"/>
                <dgm:constr type="l" for="ch" forName="firstChildTx"/>
                <dgm:constr type="r" for="ch" forName="firstChildTx" refType="w" fact="0.825"/>
                <dgm:constr type="h" for="ch" forName="firstChildTx" refFor="ch" refForName="firstChild" op="equ"/>
              </dgm:constrLst>
            </dgm:else>
          </dgm:choose>
          <dgm:ruleLst/>
          <dgm:layoutNode name="firstChild" styleLbl="bgAccFollowNode1">
            <dgm:alg type="sp"/>
            <dgm:shape xmlns:r="http://schemas.openxmlformats.org/officeDocument/2006/relationships" type="rect" r:blip="">
              <dgm:adjLst/>
            </dgm:shape>
            <dgm:presOf axis="ch desOrSelf" ptType="node node" cnt="1 0"/>
            <dgm:constrLst/>
            <dgm:ruleLst/>
          </dgm:layoutNode>
          <dgm:layoutNode name="firstChildTx" styleLbl="bgAccFollowNode1">
            <dgm:varLst>
              <dgm:bulletEnabled val="1"/>
            </dgm:varLst>
            <dgm:alg type="tx">
              <dgm:param type="parTxLTRAlign" val="l"/>
            </dgm:alg>
            <dgm:shape xmlns:r="http://schemas.openxmlformats.org/officeDocument/2006/relationships" type="rect" r:blip="" hideGeom="1">
              <dgm:adjLst/>
            </dgm:shape>
            <dgm:presOf axis="ch desOrSelf" ptType="node node" cnt="1 0"/>
            <dgm:choose name="Name7">
              <dgm:if name="Name8" func="var" arg="dir" op="equ" val="norm">
                <dgm:constrLst>
                  <dgm:constr type="primFontSz" val="65"/>
                  <dgm:constr type="lMarg"/>
                </dgm:constrLst>
              </dgm:if>
              <dgm:else name="Name9">
                <dgm:constrLst>
                  <dgm:constr type="primFontSz" val="65"/>
                  <dgm:constr type="rMarg"/>
                </dgm:constrLst>
              </dgm:else>
            </dgm:choose>
            <dgm:ruleLst>
              <dgm:rule type="primFontSz" val="5" fact="NaN" max="NaN"/>
            </dgm:ruleLst>
          </dgm:layoutNode>
        </dgm:layoutNode>
        <dgm:forEach name="Name10" axis="ch" ptType="node" st="2">
          <dgm:layoutNode name="comp">
            <dgm:alg type="composite"/>
            <dgm:shape xmlns:r="http://schemas.openxmlformats.org/officeDocument/2006/relationships" r:blip="">
              <dgm:adjLst/>
            </dgm:shape>
            <dgm:presOf/>
            <dgm:choose name="Name11">
              <dgm:if name="Name12" func="var" arg="dir" op="equ" val="norm">
                <dgm:constrLst>
                  <dgm:constr type="l" for="ch" forName="child"/>
                  <dgm:constr type="t" for="ch" forName="child"/>
                  <dgm:constr type="w" for="ch" forName="child" refType="w"/>
                  <dgm:constr type="h" for="ch" forName="child" refType="h"/>
                  <dgm:constr type="l" for="ch" forName="childTx" refType="w" fact="0.16"/>
                  <dgm:constr type="r" for="ch" forName="childTx" refType="w"/>
                  <dgm:constr type="h" for="ch" forName="childTx" refFor="ch" refForName="child" op="equ"/>
                </dgm:constrLst>
              </dgm:if>
              <dgm:else name="Name13">
                <dgm:constrLst>
                  <dgm:constr type="l" for="ch" forName="child"/>
                  <dgm:constr type="t" for="ch" forName="child"/>
                  <dgm:constr type="w" for="ch" forName="child" refType="w"/>
                  <dgm:constr type="h" for="ch" forName="child" refType="h"/>
                  <dgm:constr type="l" for="ch" forName="childTx"/>
                  <dgm:constr type="r" for="ch" forName="childTx" refType="w" fact="0.825"/>
                  <dgm:constr type="h" for="ch" forName="childTx" refFor="ch" refForName="child" op="equ"/>
                </dgm:constrLst>
              </dgm:else>
            </dgm:choose>
            <dgm:ruleLst/>
            <dgm:layoutNode name="child" styleLbl="bgAccFollowNode1">
              <dgm:alg type="sp"/>
              <dgm:shape xmlns:r="http://schemas.openxmlformats.org/officeDocument/2006/relationships" type="rect" r:blip="">
                <dgm:adjLst/>
              </dgm:shape>
              <dgm:presOf axis="desOrSelf" ptType="node"/>
              <dgm:constrLst/>
              <dgm:ruleLst/>
            </dgm:layoutNode>
            <dgm:layoutNode name="childTx" styleLbl="bgAccFollowNode1">
              <dgm:varLst>
                <dgm:bulletEnabled val="1"/>
              </dgm:varLst>
              <dgm:alg type="tx">
                <dgm:param type="parTxLTRAlign" val="l"/>
              </dgm:alg>
              <dgm:shape xmlns:r="http://schemas.openxmlformats.org/officeDocument/2006/relationships" type="rect" r:blip="" hideGeom="1">
                <dgm:adjLst/>
              </dgm:shape>
              <dgm:presOf axis="desOrSelf" ptType="node"/>
              <dgm:choose name="Name14">
                <dgm:if name="Name15" func="var" arg="dir" op="equ" val="norm">
                  <dgm:constrLst>
                    <dgm:constr type="primFontSz" val="65"/>
                    <dgm:constr type="lMarg"/>
                  </dgm:constrLst>
                </dgm:if>
                <dgm:else name="Name16">
                  <dgm:constrLst>
                    <dgm:constr type="primFontSz" val="65"/>
                    <dgm:constr type="rMarg"/>
                  </dgm:constrLst>
                </dgm:else>
              </dgm:choose>
              <dgm:ruleLst>
                <dgm:rule type="primFontSz" val="5" fact="NaN" max="NaN"/>
              </dgm:ruleLst>
            </dgm:layoutNode>
          </dgm:layoutNode>
        </dgm:forEach>
      </dgm:layoutNode>
      <dgm:layoutNode name="negSpace">
        <dgm:alg type="sp"/>
        <dgm:shape xmlns:r="http://schemas.openxmlformats.org/officeDocument/2006/relationships" r:blip="">
          <dgm:adjLst/>
        </dgm:shape>
        <dgm:presOf/>
        <dgm:constrLst/>
        <dgm:ruleLst/>
      </dgm:layoutNode>
      <dgm:layoutNode name="circle" styleLbl="node1">
        <dgm:alg type="tx"/>
        <dgm:shape xmlns:r="http://schemas.openxmlformats.org/officeDocument/2006/relationships" type="ellipse" r:blip="">
          <dgm:adjLst/>
        </dgm:shape>
        <dgm:presOf axis="self"/>
        <dgm:constrLst>
          <dgm:constr type="lMarg"/>
          <dgm:constr type="rMarg"/>
          <dgm:constr type="tMarg"/>
          <dgm:constr type="bMarg"/>
          <dgm:constr type="h" refType="w"/>
        </dgm:constrLst>
        <dgm:ruleLst>
          <dgm:rule type="primFontSz" val="5" fact="NaN" max="NaN"/>
        </dgm:ruleLst>
      </dgm:layoutNode>
      <dgm:forEach name="Name17" axis="followSib" ptType="sibTrans" cnt="1">
        <dgm:layoutNode name="transSpace">
          <dgm:alg type="sp"/>
          <dgm:shape xmlns:r="http://schemas.openxmlformats.org/officeDocument/2006/relationships" r:blip="">
            <dgm:adjLst/>
          </dgm:shape>
          <dgm:presO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hList9">
  <dgm:title val=""/>
  <dgm:desc val=""/>
  <dgm:catLst>
    <dgm:cat type="list" pri="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3" srcId="0" destId="1" srcOrd="0" destOrd="0"/>
        <dgm:cxn modelId="4"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1" destId="2" srcOrd="0" destOrd="0"/>
      </dgm:cxnLst>
      <dgm:bg/>
      <dgm:whole/>
    </dgm:dataModel>
  </dgm:styleData>
  <dgm:clrData>
    <dgm:dataModel>
      <dgm:ptLst>
        <dgm:pt modelId="0" type="doc"/>
        <dgm:pt modelId="1"/>
        <dgm:pt modelId="11"/>
        <dgm:pt modelId="12"/>
        <dgm:pt modelId="13"/>
        <dgm:pt modelId="14"/>
        <dgm:pt modelId="2"/>
        <dgm:pt modelId="21"/>
        <dgm:pt modelId="22"/>
        <dgm:pt modelId="23"/>
        <dgm:pt modelId="24"/>
        <dgm:pt modelId="3"/>
        <dgm:pt modelId="31"/>
        <dgm:pt modelId="32"/>
        <dgm:pt modelId="33"/>
        <dgm:pt modelId="34"/>
      </dgm:ptLst>
      <dgm:cxnLst>
        <dgm:cxn modelId="4" srcId="0" destId="1" srcOrd="0" destOrd="0"/>
        <dgm:cxn modelId="5" srcId="0" destId="2" srcOrd="1" destOrd="0"/>
        <dgm:cxn modelId="6" srcId="0" destId="3" srcOrd="1" destOrd="0"/>
        <dgm:cxn modelId="15" srcId="1" destId="11" srcOrd="0" destOrd="0"/>
        <dgm:cxn modelId="16" srcId="1" destId="12" srcOrd="0" destOrd="0"/>
        <dgm:cxn modelId="17" srcId="1" destId="13" srcOrd="0" destOrd="0"/>
        <dgm:cxn modelId="18" srcId="1" destId="14" srcOrd="0" destOrd="0"/>
        <dgm:cxn modelId="25" srcId="2" destId="21" srcOrd="0" destOrd="0"/>
        <dgm:cxn modelId="26" srcId="2" destId="22" srcOrd="0" destOrd="0"/>
        <dgm:cxn modelId="27" srcId="2" destId="23" srcOrd="0" destOrd="0"/>
        <dgm:cxn modelId="28" srcId="2" destId="24" srcOrd="0" destOrd="0"/>
        <dgm:cxn modelId="35" srcId="3" destId="31" srcOrd="0" destOrd="0"/>
        <dgm:cxn modelId="36" srcId="3" destId="32" srcOrd="0" destOrd="0"/>
        <dgm:cxn modelId="37" srcId="3" destId="33" srcOrd="0" destOrd="0"/>
        <dgm:cxn modelId="38" srcId="3" destId="34" srcOrd="0" destOrd="0"/>
      </dgm:cxnLst>
      <dgm:bg/>
      <dgm:whole/>
    </dgm:dataModel>
  </dgm:clrData>
  <dgm:layoutNode name="list">
    <dgm:varLst>
      <dgm:dir/>
      <dgm:animLvl val="lvl"/>
    </dgm:varLst>
    <dgm:choose name="Name0">
      <dgm:if name="Name1" func="var" arg="dir" op="equ" val="norm">
        <dgm:alg type="lin">
          <dgm:param type="linDir" val="fromL"/>
          <dgm:param type="fallback" val="2D"/>
          <dgm:param type="nodeVertAlign" val="t"/>
        </dgm:alg>
      </dgm:if>
      <dgm:else name="Name2">
        <dgm:alg type="lin">
          <dgm:param type="linDir" val="fromR"/>
          <dgm:param type="fallback" val="2D"/>
          <dgm:param type="nodeVertAlign" val="t"/>
        </dgm:alg>
      </dgm:else>
    </dgm:choose>
    <dgm:shape xmlns:r="http://schemas.openxmlformats.org/officeDocument/2006/relationships" r:blip="">
      <dgm:adjLst/>
    </dgm:shape>
    <dgm:presOf/>
    <dgm:constrLst>
      <dgm:constr type="w" for="ch" forName="circle" refType="w" fact="0.5"/>
      <dgm:constr type="w" for="ch" forName="vertFlow" refType="w" fact="0.75"/>
      <dgm:constr type="h" for="des" forName="firstComp" refType="w" refFor="ch" refForName="vertFlow" fact="0.667"/>
      <dgm:constr type="h" for="des" forName="comp" refType="h" refFor="des" refForName="firstComp" op="equ"/>
      <dgm:constr type="h" for="des" forName="topSpace" refType="w" refFor="ch" refForName="circle" op="equ" fact="0.4"/>
      <dgm:constr type="w" for="ch" forName="posSpace" refType="w" fact="0.4"/>
      <dgm:constr type="w" for="ch" forName="negSpace" refType="w" fact="-1.15"/>
      <dgm:constr type="w" for="ch" forName="transSpace" refType="w" fact="0.75"/>
      <dgm:constr type="primFontSz" for="ch" forName="circle" op="equ" val="65"/>
      <dgm:constr type="primFontSz" for="des" forName="firstChildTx" val="65"/>
      <dgm:constr type="primFontSz" for="des" forName="childTx" refType="primFontSz" refFor="des" refForName="firstChildTx" op="equ"/>
    </dgm:constrLst>
    <dgm:ruleLst/>
    <dgm:forEach name="Name3" axis="ch" ptType="node">
      <dgm:layoutNode name="posSpace">
        <dgm:alg type="sp"/>
        <dgm:shape xmlns:r="http://schemas.openxmlformats.org/officeDocument/2006/relationships" r:blip="">
          <dgm:adjLst/>
        </dgm:shape>
        <dgm:presOf/>
        <dgm:constrLst/>
        <dgm:ruleLst/>
      </dgm:layoutNode>
      <dgm:layoutNode name="vertFlow">
        <dgm:alg type="lin">
          <dgm:param type="linDir" val="fromT"/>
        </dgm:alg>
        <dgm:shape xmlns:r="http://schemas.openxmlformats.org/officeDocument/2006/relationships" r:blip="">
          <dgm:adjLst/>
        </dgm:shape>
        <dgm:presOf/>
        <dgm:constrLst>
          <dgm:constr type="w" for="ch" forName="firstComp" refType="w"/>
          <dgm:constr type="w" for="ch" forName="comp" refType="w"/>
        </dgm:constrLst>
        <dgm:ruleLst/>
        <dgm:layoutNode name="topSpace">
          <dgm:alg type="sp"/>
          <dgm:shape xmlns:r="http://schemas.openxmlformats.org/officeDocument/2006/relationships" r:blip="">
            <dgm:adjLst/>
          </dgm:shape>
          <dgm:presOf/>
          <dgm:constrLst/>
          <dgm:ruleLst/>
        </dgm:layoutNode>
        <dgm:layoutNode name="firstComp">
          <dgm:alg type="composite"/>
          <dgm:shape xmlns:r="http://schemas.openxmlformats.org/officeDocument/2006/relationships" r:blip="">
            <dgm:adjLst/>
          </dgm:shape>
          <dgm:presOf/>
          <dgm:choose name="Name4">
            <dgm:if name="Name5" func="var" arg="dir" op="equ" val="norm">
              <dgm:constrLst>
                <dgm:constr type="l" for="ch" forName="firstChild"/>
                <dgm:constr type="t" for="ch" forName="firstChild"/>
                <dgm:constr type="w" for="ch" forName="firstChild" refType="w"/>
                <dgm:constr type="h" for="ch" forName="firstChild" refType="h"/>
                <dgm:constr type="l" for="ch" forName="firstChildTx" refType="w" fact="0.16"/>
                <dgm:constr type="r" for="ch" forName="firstChildTx" refType="w"/>
                <dgm:constr type="h" for="ch" forName="firstChildTx" refFor="ch" refForName="firstChild" op="equ"/>
              </dgm:constrLst>
            </dgm:if>
            <dgm:else name="Name6">
              <dgm:constrLst>
                <dgm:constr type="l" for="ch" forName="firstChild"/>
                <dgm:constr type="t" for="ch" forName="firstChild"/>
                <dgm:constr type="w" for="ch" forName="firstChild" refType="w"/>
                <dgm:constr type="h" for="ch" forName="firstChild" refType="h"/>
                <dgm:constr type="l" for="ch" forName="firstChildTx"/>
                <dgm:constr type="r" for="ch" forName="firstChildTx" refType="w" fact="0.825"/>
                <dgm:constr type="h" for="ch" forName="firstChildTx" refFor="ch" refForName="firstChild" op="equ"/>
              </dgm:constrLst>
            </dgm:else>
          </dgm:choose>
          <dgm:ruleLst/>
          <dgm:layoutNode name="firstChild" styleLbl="bgAccFollowNode1">
            <dgm:alg type="sp"/>
            <dgm:shape xmlns:r="http://schemas.openxmlformats.org/officeDocument/2006/relationships" type="rect" r:blip="">
              <dgm:adjLst/>
            </dgm:shape>
            <dgm:presOf axis="ch desOrSelf" ptType="node node" cnt="1 0"/>
            <dgm:constrLst/>
            <dgm:ruleLst/>
          </dgm:layoutNode>
          <dgm:layoutNode name="firstChildTx" styleLbl="bgAccFollowNode1">
            <dgm:varLst>
              <dgm:bulletEnabled val="1"/>
            </dgm:varLst>
            <dgm:alg type="tx">
              <dgm:param type="parTxLTRAlign" val="l"/>
            </dgm:alg>
            <dgm:shape xmlns:r="http://schemas.openxmlformats.org/officeDocument/2006/relationships" type="rect" r:blip="" hideGeom="1">
              <dgm:adjLst/>
            </dgm:shape>
            <dgm:presOf axis="ch desOrSelf" ptType="node node" cnt="1 0"/>
            <dgm:choose name="Name7">
              <dgm:if name="Name8" func="var" arg="dir" op="equ" val="norm">
                <dgm:constrLst>
                  <dgm:constr type="primFontSz" val="65"/>
                  <dgm:constr type="lMarg"/>
                </dgm:constrLst>
              </dgm:if>
              <dgm:else name="Name9">
                <dgm:constrLst>
                  <dgm:constr type="primFontSz" val="65"/>
                  <dgm:constr type="rMarg"/>
                </dgm:constrLst>
              </dgm:else>
            </dgm:choose>
            <dgm:ruleLst>
              <dgm:rule type="primFontSz" val="5" fact="NaN" max="NaN"/>
            </dgm:ruleLst>
          </dgm:layoutNode>
        </dgm:layoutNode>
        <dgm:forEach name="Name10" axis="ch" ptType="node" st="2">
          <dgm:layoutNode name="comp">
            <dgm:alg type="composite"/>
            <dgm:shape xmlns:r="http://schemas.openxmlformats.org/officeDocument/2006/relationships" r:blip="">
              <dgm:adjLst/>
            </dgm:shape>
            <dgm:presOf/>
            <dgm:choose name="Name11">
              <dgm:if name="Name12" func="var" arg="dir" op="equ" val="norm">
                <dgm:constrLst>
                  <dgm:constr type="l" for="ch" forName="child"/>
                  <dgm:constr type="t" for="ch" forName="child"/>
                  <dgm:constr type="w" for="ch" forName="child" refType="w"/>
                  <dgm:constr type="h" for="ch" forName="child" refType="h"/>
                  <dgm:constr type="l" for="ch" forName="childTx" refType="w" fact="0.16"/>
                  <dgm:constr type="r" for="ch" forName="childTx" refType="w"/>
                  <dgm:constr type="h" for="ch" forName="childTx" refFor="ch" refForName="child" op="equ"/>
                </dgm:constrLst>
              </dgm:if>
              <dgm:else name="Name13">
                <dgm:constrLst>
                  <dgm:constr type="l" for="ch" forName="child"/>
                  <dgm:constr type="t" for="ch" forName="child"/>
                  <dgm:constr type="w" for="ch" forName="child" refType="w"/>
                  <dgm:constr type="h" for="ch" forName="child" refType="h"/>
                  <dgm:constr type="l" for="ch" forName="childTx"/>
                  <dgm:constr type="r" for="ch" forName="childTx" refType="w" fact="0.825"/>
                  <dgm:constr type="h" for="ch" forName="childTx" refFor="ch" refForName="child" op="equ"/>
                </dgm:constrLst>
              </dgm:else>
            </dgm:choose>
            <dgm:ruleLst/>
            <dgm:layoutNode name="child" styleLbl="bgAccFollowNode1">
              <dgm:alg type="sp"/>
              <dgm:shape xmlns:r="http://schemas.openxmlformats.org/officeDocument/2006/relationships" type="rect" r:blip="">
                <dgm:adjLst/>
              </dgm:shape>
              <dgm:presOf axis="desOrSelf" ptType="node"/>
              <dgm:constrLst/>
              <dgm:ruleLst/>
            </dgm:layoutNode>
            <dgm:layoutNode name="childTx" styleLbl="bgAccFollowNode1">
              <dgm:varLst>
                <dgm:bulletEnabled val="1"/>
              </dgm:varLst>
              <dgm:alg type="tx">
                <dgm:param type="parTxLTRAlign" val="l"/>
              </dgm:alg>
              <dgm:shape xmlns:r="http://schemas.openxmlformats.org/officeDocument/2006/relationships" type="rect" r:blip="" hideGeom="1">
                <dgm:adjLst/>
              </dgm:shape>
              <dgm:presOf axis="desOrSelf" ptType="node"/>
              <dgm:choose name="Name14">
                <dgm:if name="Name15" func="var" arg="dir" op="equ" val="norm">
                  <dgm:constrLst>
                    <dgm:constr type="primFontSz" val="65"/>
                    <dgm:constr type="lMarg"/>
                  </dgm:constrLst>
                </dgm:if>
                <dgm:else name="Name16">
                  <dgm:constrLst>
                    <dgm:constr type="primFontSz" val="65"/>
                    <dgm:constr type="rMarg"/>
                  </dgm:constrLst>
                </dgm:else>
              </dgm:choose>
              <dgm:ruleLst>
                <dgm:rule type="primFontSz" val="5" fact="NaN" max="NaN"/>
              </dgm:ruleLst>
            </dgm:layoutNode>
          </dgm:layoutNode>
        </dgm:forEach>
      </dgm:layoutNode>
      <dgm:layoutNode name="negSpace">
        <dgm:alg type="sp"/>
        <dgm:shape xmlns:r="http://schemas.openxmlformats.org/officeDocument/2006/relationships" r:blip="">
          <dgm:adjLst/>
        </dgm:shape>
        <dgm:presOf/>
        <dgm:constrLst/>
        <dgm:ruleLst/>
      </dgm:layoutNode>
      <dgm:layoutNode name="circle" styleLbl="node1">
        <dgm:alg type="tx"/>
        <dgm:shape xmlns:r="http://schemas.openxmlformats.org/officeDocument/2006/relationships" type="ellipse" r:blip="">
          <dgm:adjLst/>
        </dgm:shape>
        <dgm:presOf axis="self"/>
        <dgm:constrLst>
          <dgm:constr type="lMarg"/>
          <dgm:constr type="rMarg"/>
          <dgm:constr type="tMarg"/>
          <dgm:constr type="bMarg"/>
          <dgm:constr type="h" refType="w"/>
        </dgm:constrLst>
        <dgm:ruleLst>
          <dgm:rule type="primFontSz" val="5" fact="NaN" max="NaN"/>
        </dgm:ruleLst>
      </dgm:layoutNode>
      <dgm:forEach name="Name17" axis="followSib" ptType="sibTrans" cnt="1">
        <dgm:layoutNode name="transSpace">
          <dgm:alg type="sp"/>
          <dgm:shape xmlns:r="http://schemas.openxmlformats.org/officeDocument/2006/relationships" r:blip="">
            <dgm:adjLst/>
          </dgm:shape>
          <dgm:presOf/>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11/layout/HexagonRadial">
  <dgm:title val="Hexagon Radial"/>
  <dgm:desc val="Use to show a sequential process that relates to a central idea or theme. Limited to six Level 2 shapes. Works best with small amounts of text. Unused text does not appear, but remains available if you switch layouts."/>
  <dgm:catLst>
    <dgm:cat type="cycle" pri="8500"/>
    <dgm:cat type="officeonline" pri="9000"/>
  </dgm:catLst>
  <dgm:samp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sampData>
  <dgm:styleData>
    <dgm:dataModel>
      <dgm:ptLst>
        <dgm:pt modelId="0" type="doc"/>
        <dgm:pt modelId="10">
          <dgm:prSet phldr="1"/>
        </dgm:pt>
        <dgm:pt modelId="11">
          <dgm:prSet phldr="1"/>
        </dgm:pt>
        <dgm:pt modelId="12">
          <dgm:prSet phldr="1"/>
        </dgm:pt>
        <dgm:pt modelId="13">
          <dgm:prSet phldr="1"/>
        </dgm:pt>
      </dgm:ptLst>
      <dgm:cxnLst>
        <dgm:cxn modelId="40" srcId="0" destId="10" srcOrd="0" destOrd="0"/>
        <dgm:cxn modelId="50" srcId="10" destId="11" srcOrd="0" destOrd="0"/>
        <dgm:cxn modelId="60" srcId="10" destId="12" srcOrd="0" destOrd="0"/>
        <dgm:cxn modelId="70" srcId="10" destId="13" srcOrd="0"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clrData>
  <dgm:layoutNode name="Name0">
    <dgm:varLst>
      <dgm:chMax val="1"/>
      <dgm:chPref val="1"/>
      <dgm:dir/>
      <dgm:animOne val="branch"/>
      <dgm:animLvl val="lvl"/>
    </dgm:varLst>
    <dgm:shape xmlns:r="http://schemas.openxmlformats.org/officeDocument/2006/relationships" r:blip="">
      <dgm:adjLst/>
    </dgm:shape>
    <dgm:choose name="Name1">
      <dgm:if name="Name2" func="var" arg="dir" op="equ" val="norm">
        <dgm:choose name="Name3">
          <dgm:if name="Name4"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5"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l" for="ch" forName="Accent1" refType="w" fact="0.1685"/>
              <dgm:constr type="t" for="ch" forName="Accent1" refType="h" fact="0.2946"/>
              <dgm:constr type="w" for="ch" forName="Accent1" refType="w" fact="0.462"/>
              <dgm:constr type="h" for="ch" forName="Accent1" refType="h" fact="0.5472"/>
              <dgm:constr type="l" for="ch" forName="Parent" refType="w" fact="0"/>
              <dgm:constr type="t" for="ch" forName="Parent" refType="h" fact="0.2885"/>
              <dgm:constr type="w" for="ch" forName="Parent" refType="w" fact="0.6013"/>
              <dgm:constr type="h" for="ch" forName="Parent" refType="h" fact="0.7115"/>
              <dgm:constr type="l" for="ch" forName="Child1" refType="w" fact="0.5073"/>
              <dgm:constr type="t" for="ch" forName="Child1" refType="h" fact="0"/>
              <dgm:constr type="w" for="ch" forName="Child1" refType="w" fact="0.4927"/>
              <dgm:constr type="h" for="ch" forName="Child1" refType="h" fact="0.5831"/>
            </dgm:constrLst>
          </dgm:if>
          <dgm:if name="Name6"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l" for="ch" forName="Accent2" refType="w" fact="0.6413"/>
              <dgm:constr type="t" for="ch" forName="Accent2" refType="h" fact="0.3477"/>
              <dgm:constr type="w" for="ch" forName="Accent2" refType="w" fact="0.2269"/>
              <dgm:constr type="h" for="ch" forName="Accent2" refType="h" fact="0.2076"/>
              <dgm:constr type="l" for="ch" forName="Accent1" refType="w" fact="0"/>
              <dgm:constr type="t" for="ch" forName="Accent1" refType="h" fact="0"/>
              <dgm:constr type="w" for="ch" forName="Accent1" refType="w" fact="0"/>
              <dgm:constr type="h" for="ch" forName="Accent1" refType="h" fact="0"/>
              <dgm:constr type="l" for="ch" forName="Parent" refType="w" fact="0"/>
              <dgm:constr type="t" for="ch" forName="Parent" refType="h" fact="0.2239"/>
              <dgm:constr type="w" for="ch" forName="Parent" refType="w" fact="0.6013"/>
              <dgm:constr type="h" for="ch" forName="Parent" refType="h" fact="0.5523"/>
              <dgm:constr type="l" for="ch" forName="Child1" refType="w" fact="0.5073"/>
              <dgm:constr type="t" for="ch" forName="Child1" refType="h" fact="0"/>
              <dgm:constr type="w" for="ch" forName="Child1" refType="w" fact="0.4927"/>
              <dgm:constr type="h" for="ch" forName="Child1" refType="h" fact="0.4527"/>
              <dgm:constr type="l" for="ch" forName="Child2" refType="w" fact="0.5073"/>
              <dgm:constr type="t" for="ch" forName="Child2" refType="h" fact="0.5473"/>
              <dgm:constr type="w" for="ch" forName="Child2" refType="w" fact="0.4927"/>
              <dgm:constr type="h" for="ch" forName="Child2" refType="h" fact="0.4527"/>
            </dgm:constrLst>
          </dgm:if>
          <dgm:if name="Name7"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l" for="ch" forName="Accent3" refType="w" fact="0.4573"/>
              <dgm:constr type="t" for="ch" forName="Accent3" refType="h" fact="0.6145"/>
              <dgm:constr type="w" for="ch" forName="Accent3" refType="w" fact="0.2269"/>
              <dgm:constr type="h" for="ch" forName="Accent3" refType="h" fact="0.1623"/>
              <dgm:constr type="l" for="ch" forName="Accent2" refType="w" fact="0.6413"/>
              <dgm:constr type="t" for="ch" forName="Accent2" refType="h" fact="0.2719"/>
              <dgm:constr type="w" for="ch" forName="Accent2" refType="w" fact="0.2269"/>
              <dgm:constr type="h" for="ch" forName="Accent2" refType="h" fact="0.1623"/>
              <dgm:constr type="l" for="ch" forName="Accent1" refType="w" fact="0"/>
              <dgm:constr type="t" for="ch" forName="Accent1" refType="h" fact="0"/>
              <dgm:constr type="w" for="ch" forName="Accent1" refType="w" fact="0"/>
              <dgm:constr type="h" for="ch" forName="Accent1" refType="h" fact="0"/>
              <dgm:constr type="l" for="ch" forName="Child3" refType="w" fact="0.0554"/>
              <dgm:constr type="t" for="ch" forName="Child3" refType="h" fact="0.646"/>
              <dgm:constr type="w" for="ch" forName="Child3" refType="w" fact="0.4927"/>
              <dgm:constr type="h" for="ch" forName="Child3" refType="h" fact="0.354"/>
              <dgm:constr type="l" for="ch" forName="Parent" refType="w" fact="0"/>
              <dgm:constr type="t" for="ch" forName="Parent" refType="h" fact="0.1751"/>
              <dgm:constr type="w" for="ch" forName="Parent" refType="w" fact="0.6013"/>
              <dgm:constr type="h" for="ch" forName="Parent" refType="h" fact="0.4319"/>
              <dgm:constr type="l" for="ch" forName="Child1" refType="w" fact="0.5073"/>
              <dgm:constr type="t" for="ch" forName="Child1" refType="h" fact="0"/>
              <dgm:constr type="w" for="ch" forName="Child1" refType="w" fact="0.4927"/>
              <dgm:constr type="h" for="ch" forName="Child1" refType="h" fact="0.354"/>
              <dgm:constr type="l" for="ch" forName="Child2" refType="w" fact="0.5073"/>
              <dgm:constr type="t" for="ch" forName="Child2" refType="h" fact="0.428"/>
              <dgm:constr type="w" for="ch" forName="Child2" refType="w" fact="0.4927"/>
              <dgm:constr type="h" for="ch" forName="Child2" refType="h" fact="0.354"/>
            </dgm:constrLst>
          </dgm:if>
          <dgm:if name="Name8"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4" refType="w" fact="0.4573"/>
              <dgm:constr type="t" for="ch" forName="Accent4" refType="h" fact="0.6834"/>
              <dgm:constr type="w" for="ch" forName="Accent4" refType="w" fact="0.2269"/>
              <dgm:constr type="h" for="ch" forName="Accent4" refType="h" fact="0.1333"/>
              <dgm:constr type="l" for="ch" forName="Accent3" refType="w" fact="0.6413"/>
              <dgm:constr type="t" for="ch" forName="Accent3" refType="h" fact="0.4021"/>
              <dgm:constr type="w" for="ch" forName="Accent3" refType="w" fact="0.2269"/>
              <dgm:constr type="h" for="ch" forName="Accent3" refType="h" fact="0.1333"/>
              <dgm:constr type="l" for="ch" forName="Accent2" refType="w" fact="0.3765"/>
              <dgm:constr type="t" for="ch" forName="Accent2" refType="h" fact="0.1529"/>
              <dgm:constr type="w" for="ch" forName="Accent2" refType="w" fact="0.2269"/>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0554"/>
              <dgm:constr type="t" for="ch" forName="Child4" refType="h" fact="0.7093"/>
              <dgm:constr type="w" for="ch" forName="Child4" refType="w" fact="0.4927"/>
              <dgm:constr type="h" for="ch" forName="Child4" refType="h" fact="0.2907"/>
              <dgm:constr type="l" for="ch" forName="Parent" refType="w" fact="0"/>
              <dgm:constr type="t" for="ch" forName="Parent" refType="h" fact="0.3226"/>
              <dgm:constr type="w" for="ch" forName="Parent" refType="w" fact="0.6013"/>
              <dgm:constr type="h" for="ch" forName="Parent" refType="h" fact="0.3547"/>
              <dgm:constr type="l" for="ch" forName="Child2" refType="w" fact="0.5073"/>
              <dgm:constr type="t" for="ch" forName="Child2" refType="h" fact="0.1788"/>
              <dgm:constr type="w" for="ch" forName="Child2" refType="w" fact="0.4927"/>
              <dgm:constr type="h" for="ch" forName="Child2" refType="h" fact="0.2907"/>
              <dgm:constr type="l" for="ch" forName="Child3" refType="w" fact="0.5073"/>
              <dgm:constr type="t" for="ch" forName="Child3" refType="h" fact="0.5303"/>
              <dgm:constr type="w" for="ch" forName="Child3" refType="w" fact="0.4927"/>
              <dgm:constr type="h" for="ch" forName="Child3" refType="h" fact="0.2907"/>
              <dgm:constr type="l" for="ch" forName="Child1" refType="w" fact="0.0554"/>
              <dgm:constr type="t" for="ch" forName="Child1" refType="h" fact="0"/>
              <dgm:constr type="w" for="ch" forName="Child1" refType="w" fact="0.4927"/>
              <dgm:constr type="h" for="ch" forName="Child1" refType="h" fact="0.2907"/>
            </dgm:constrLst>
          </dgm:if>
          <dgm:if name="Name9"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1" refType="w" fact="0.3246"/>
              <dgm:constr type="t" for="ch" forName="Child1" refType="h" fact="0"/>
              <dgm:constr type="w" for="ch" forName="Child1" refType="w" fact="0.3523"/>
              <dgm:constr type="h" for="ch" forName="Child1" refType="h" fact="0.2907"/>
            </dgm:constrLst>
          </dgm:if>
          <dgm:else name="Name10">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l" for="ch" forName="Accent6" refType="w" fact="0.0934"/>
              <dgm:constr type="t" for="ch" forName="Accent6" refType="h" fact="0.4635"/>
              <dgm:constr type="w" for="ch" forName="Accent6" refType="w" fact="0.1622"/>
              <dgm:constr type="h" for="ch" forName="Accent6" refType="h" fact="0.1333"/>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6" refType="w" fact="0"/>
              <dgm:constr type="t" for="ch" forName="Child6" refType="h" fact="0.1784"/>
              <dgm:constr type="w" for="ch" forName="Child6" refType="w" fact="0.3523"/>
              <dgm:constr type="h" for="ch" forName="Child6" refType="h" fact="0.2907"/>
              <dgm:constr type="l" for="ch" forName="Child1" refType="w" fact="0.3246"/>
              <dgm:constr type="t" for="ch" forName="Child1" refType="h" fact="0"/>
              <dgm:constr type="w" for="ch" forName="Child1" refType="w" fact="0.3523"/>
              <dgm:constr type="h" for="ch" forName="Child1" refType="h" fact="0.2907"/>
            </dgm:constrLst>
          </dgm:else>
        </dgm:choose>
      </dgm:if>
      <dgm:else name="Name11">
        <dgm:choose name="Name12">
          <dgm:if name="Name13"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14"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r" for="ch" forName="Accent1" refType="w" fact="0.8315"/>
              <dgm:constr type="t" for="ch" forName="Accent1" refType="h" fact="0.2946"/>
              <dgm:constr type="w" for="ch" forName="Accent1" refType="w" fact="0.462"/>
              <dgm:constr type="h" for="ch" forName="Accent1" refType="h" fact="0.5472"/>
              <dgm:constr type="r" for="ch" forName="Parent" refType="w"/>
              <dgm:constr type="t" for="ch" forName="Parent" refType="h" fact="0.2885"/>
              <dgm:constr type="w" for="ch" forName="Parent" refType="w" fact="0.6013"/>
              <dgm:constr type="h" for="ch" forName="Parent" refType="h" fact="0.7115"/>
              <dgm:constr type="r" for="ch" forName="Child1" refType="w" fact="0.4927"/>
              <dgm:constr type="t" for="ch" forName="Child1" refType="h" fact="0"/>
              <dgm:constr type="w" for="ch" forName="Child1" refType="w" fact="0.4927"/>
              <dgm:constr type="h" for="ch" forName="Child1" refType="h" fact="0.5831"/>
            </dgm:constrLst>
          </dgm:if>
          <dgm:if name="Name15"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Accent2" refType="w" fact="0.3587"/>
              <dgm:constr type="t" for="ch" forName="Accent2" refType="h" fact="0.3477"/>
              <dgm:constr type="w" for="ch" forName="Accent2" refType="w" fact="0.2269"/>
              <dgm:constr type="h" for="ch" forName="Accent2" refType="h" fact="0.2076"/>
              <dgm:constr type="r" for="ch" forName="Accent1" refType="w" fact="0"/>
              <dgm:constr type="t" for="ch" forName="Accent1" refType="h" fact="0"/>
              <dgm:constr type="w" for="ch" forName="Accent1" refType="w" fact="0"/>
              <dgm:constr type="h" for="ch" forName="Accent1" refType="h" fact="0"/>
              <dgm:constr type="r" for="ch" forName="Parent" refType="w"/>
              <dgm:constr type="t" for="ch" forName="Parent" refType="h" fact="0.2239"/>
              <dgm:constr type="w" for="ch" forName="Parent" refType="w" fact="0.6013"/>
              <dgm:constr type="h" for="ch" forName="Parent" refType="h" fact="0.5523"/>
              <dgm:constr type="r" for="ch" forName="Child1" refType="w" fact="0.4927"/>
              <dgm:constr type="t" for="ch" forName="Child1" refType="h" fact="0"/>
              <dgm:constr type="w" for="ch" forName="Child1" refType="w" fact="0.4927"/>
              <dgm:constr type="h" for="ch" forName="Child1" refType="h" fact="0.4527"/>
              <dgm:constr type="r" for="ch" forName="Child2" refType="w" fact="0.5073"/>
              <dgm:constr type="t" for="ch" forName="Child2" refType="h" fact="0.5473"/>
              <dgm:constr type="w" for="ch" forName="Child2" refType="w" fact="0.4927"/>
              <dgm:constr type="h" for="ch" forName="Child2" refType="h" fact="0.4527"/>
            </dgm:constrLst>
          </dgm:if>
          <dgm:if name="Name16"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Accent3" refType="w" fact="0.5427"/>
              <dgm:constr type="t" for="ch" forName="Accent3" refType="h" fact="0.6145"/>
              <dgm:constr type="w" for="ch" forName="Accent3" refType="w" fact="0.2269"/>
              <dgm:constr type="h" for="ch" forName="Accent3" refType="h" fact="0.1623"/>
              <dgm:constr type="r" for="ch" forName="Accent2" refType="w" fact="0.3587"/>
              <dgm:constr type="t" for="ch" forName="Accent2" refType="h" fact="0.2719"/>
              <dgm:constr type="w" for="ch" forName="Accent2" refType="w" fact="0.2269"/>
              <dgm:constr type="h" for="ch" forName="Accent2" refType="h" fact="0.1623"/>
              <dgm:constr type="r" for="ch" forName="Accent1" refType="w" fact="0"/>
              <dgm:constr type="t" for="ch" forName="Accent1" refType="h" fact="0"/>
              <dgm:constr type="w" for="ch" forName="Accent1" refType="w" fact="0"/>
              <dgm:constr type="h" for="ch" forName="Accent1" refType="h" fact="0"/>
              <dgm:constr type="r" for="ch" forName="Child3" refType="w" fact="0.9446"/>
              <dgm:constr type="t" for="ch" forName="Child3" refType="h" fact="0.646"/>
              <dgm:constr type="w" for="ch" forName="Child3" refType="w" fact="0.4927"/>
              <dgm:constr type="h" for="ch" forName="Child3" refType="h" fact="0.354"/>
              <dgm:constr type="r" for="ch" forName="Parent" refType="w"/>
              <dgm:constr type="t" for="ch" forName="Parent" refType="h" fact="0.1751"/>
              <dgm:constr type="w" for="ch" forName="Parent" refType="w" fact="0.6013"/>
              <dgm:constr type="h" for="ch" forName="Parent" refType="h" fact="0.4319"/>
              <dgm:constr type="r" for="ch" forName="Child1" refType="w" fact="0.4927"/>
              <dgm:constr type="t" for="ch" forName="Child1" refType="h" fact="0"/>
              <dgm:constr type="w" for="ch" forName="Child1" refType="w" fact="0.4927"/>
              <dgm:constr type="h" for="ch" forName="Child1" refType="h" fact="0.354"/>
              <dgm:constr type="r" for="ch" forName="Child2" refType="w" fact="0.4927"/>
              <dgm:constr type="t" for="ch" forName="Child2" refType="h" fact="0.428"/>
              <dgm:constr type="w" for="ch" forName="Child2" refType="w" fact="0.4927"/>
              <dgm:constr type="h" for="ch" forName="Child2" refType="h" fact="0.354"/>
            </dgm:constrLst>
          </dgm:if>
          <dgm:if name="Name17"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Accent4" refType="w" fact="0.5427"/>
              <dgm:constr type="t" for="ch" forName="Accent4" refType="h" fact="0.6834"/>
              <dgm:constr type="w" for="ch" forName="Accent4" refType="w" fact="0.2269"/>
              <dgm:constr type="h" for="ch" forName="Accent4" refType="h" fact="0.1333"/>
              <dgm:constr type="r" for="ch" forName="Accent3" refType="w" fact="0.3587"/>
              <dgm:constr type="t" for="ch" forName="Accent3" refType="h" fact="0.4021"/>
              <dgm:constr type="w" for="ch" forName="Accent3" refType="w" fact="0.2269"/>
              <dgm:constr type="h" for="ch" forName="Accent3" refType="h" fact="0.1333"/>
              <dgm:constr type="r" for="ch" forName="Accent2" refType="w" fact="0.6235"/>
              <dgm:constr type="t" for="ch" forName="Accent2" refType="h" fact="0.1529"/>
              <dgm:constr type="w" for="ch" forName="Accent2" refType="w" fact="0.2269"/>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9446"/>
              <dgm:constr type="t" for="ch" forName="Child4" refType="h" fact="0.7093"/>
              <dgm:constr type="w" for="ch" forName="Child4" refType="w" fact="0.4927"/>
              <dgm:constr type="h" for="ch" forName="Child4" refType="h" fact="0.2907"/>
              <dgm:constr type="r" for="ch" forName="Parent" refType="w"/>
              <dgm:constr type="t" for="ch" forName="Parent" refType="h" fact="0.3226"/>
              <dgm:constr type="w" for="ch" forName="Parent" refType="w" fact="0.6013"/>
              <dgm:constr type="h" for="ch" forName="Parent" refType="h" fact="0.3547"/>
              <dgm:constr type="r" for="ch" forName="Child2" refType="w" fact="0.4927"/>
              <dgm:constr type="t" for="ch" forName="Child2" refType="h" fact="0.1788"/>
              <dgm:constr type="w" for="ch" forName="Child2" refType="w" fact="0.4927"/>
              <dgm:constr type="h" for="ch" forName="Child2" refType="h" fact="0.2907"/>
              <dgm:constr type="r" for="ch" forName="Child3" refType="w" fact="0.4927"/>
              <dgm:constr type="t" for="ch" forName="Child3" refType="h" fact="0.5303"/>
              <dgm:constr type="w" for="ch" forName="Child3" refType="w" fact="0.4927"/>
              <dgm:constr type="h" for="ch" forName="Child3" refType="h" fact="0.2907"/>
              <dgm:constr type="r" for="ch" forName="Child1" refType="w" fact="0.9446"/>
              <dgm:constr type="t" for="ch" forName="Child1" refType="h" fact="0"/>
              <dgm:constr type="w" for="ch" forName="Child1" refType="w" fact="0.4927"/>
              <dgm:constr type="h" for="ch" forName="Child1" refType="h" fact="0.2907"/>
            </dgm:constrLst>
          </dgm:if>
          <dgm:if name="Name18"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1" refType="w" fact="0.6754"/>
              <dgm:constr type="t" for="ch" forName="Child1" refType="h" fact="0"/>
              <dgm:constr type="w" for="ch" forName="Child1" refType="w" fact="0.3523"/>
              <dgm:constr type="h" for="ch" forName="Child1" refType="h" fact="0.2907"/>
            </dgm:constrLst>
          </dgm:if>
          <dgm:else name="Name19">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r" for="ch" forName="Accent6" refType="w" fact="0.9066"/>
              <dgm:constr type="t" for="ch" forName="Accent6" refType="h" fact="0.4635"/>
              <dgm:constr type="w" for="ch" forName="Accent6" refType="w" fact="0.1622"/>
              <dgm:constr type="h" for="ch" forName="Accent6" refType="h" fact="0.1333"/>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6" refType="w"/>
              <dgm:constr type="t" for="ch" forName="Child6" refType="h" fact="0.1784"/>
              <dgm:constr type="w" for="ch" forName="Child6" refType="w" fact="0.3523"/>
              <dgm:constr type="h" for="ch" forName="Child6" refType="h" fact="0.2907"/>
              <dgm:constr type="r" for="ch" forName="Child1" refType="w" fact="0.6754"/>
              <dgm:constr type="t" for="ch" forName="Child1" refType="h" fact="0"/>
              <dgm:constr type="w" for="ch" forName="Child1" refType="w" fact="0.3523"/>
              <dgm:constr type="h" for="ch" forName="Child1" refType="h" fact="0.2907"/>
            </dgm:constrLst>
          </dgm:else>
        </dgm:choose>
      </dgm:else>
    </dgm:choose>
    <dgm:forEach name="wrapper" axis="self" ptType="parTrans">
      <dgm:forEach name="accentRepeat" axis="self">
        <dgm:layoutNode name="Accent" styleLbl="bgShp">
          <dgm:alg type="sp"/>
          <dgm:shape xmlns:r="http://schemas.openxmlformats.org/officeDocument/2006/relationships" type="hexagon" r:blip="" zOrderOff="-2">
            <dgm:adjLst>
              <dgm:adj idx="1" val="0.289"/>
              <dgm:adj idx="2" val="1.1547"/>
            </dgm:adjLst>
          </dgm:shape>
          <dgm:presOf/>
        </dgm:layoutNode>
      </dgm:forEach>
    </dgm:forEach>
    <dgm:forEach name="Name20" axis="ch" ptType="node" cnt="1">
      <dgm:layoutNode name="Parent" styleLbl="node0">
        <dgm:varLst>
          <dgm:chMax val="6"/>
          <dgm:chPref val="6"/>
        </dgm:varLst>
        <dgm:alg type="tx"/>
        <dgm:shape xmlns:r="http://schemas.openxmlformats.org/officeDocument/2006/relationships" type="hexagon" r:blip="">
          <dgm:adjLst>
            <dgm:adj idx="1" val="0.2857"/>
            <dgm:adj idx="2" val="1.1547"/>
          </dgm:adjLst>
        </dgm:shape>
        <dgm:presOf axis="self"/>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1" axis="ch ch" ptType="node node" st="1 1" cnt="1 1">
      <dgm:layoutNode name="Accent1">
        <dgm:alg type="sp"/>
        <dgm:shape xmlns:r="http://schemas.openxmlformats.org/officeDocument/2006/relationships" r:blip="" zOrderOff="-2">
          <dgm:adjLst/>
        </dgm:shape>
        <dgm:presOf/>
        <dgm:constrLst/>
        <dgm:forEach name="Name22" ref="accentRepeat"/>
      </dgm:layoutNode>
      <dgm:layoutNode name="Child1"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3" axis="ch ch" ptType="node node" st="1 2" cnt="1 1">
      <dgm:layoutNode name="Accent2">
        <dgm:alg type="sp"/>
        <dgm:shape xmlns:r="http://schemas.openxmlformats.org/officeDocument/2006/relationships" r:blip="" zOrderOff="-2">
          <dgm:adjLst/>
        </dgm:shape>
        <dgm:presOf/>
        <dgm:constrLst/>
        <dgm:forEach name="Name24" ref="accentRepeat"/>
      </dgm:layoutNode>
      <dgm:layoutNode name="Child2"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5" axis="ch ch" ptType="node node" st="1 3" cnt="1 1">
      <dgm:layoutNode name="Accent3">
        <dgm:alg type="sp"/>
        <dgm:shape xmlns:r="http://schemas.openxmlformats.org/officeDocument/2006/relationships" r:blip="" zOrderOff="-2">
          <dgm:adjLst/>
        </dgm:shape>
        <dgm:presOf/>
        <dgm:constrLst/>
        <dgm:forEach name="Name26" ref="accentRepeat"/>
      </dgm:layoutNode>
      <dgm:layoutNode name="Child3"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7" axis="ch ch" ptType="node node" st="1 4" cnt="1 1">
      <dgm:layoutNode name="Accent4">
        <dgm:alg type="sp"/>
        <dgm:shape xmlns:r="http://schemas.openxmlformats.org/officeDocument/2006/relationships" r:blip="">
          <dgm:adjLst/>
        </dgm:shape>
        <dgm:presOf/>
        <dgm:constrLst/>
        <dgm:forEach name="Name28" ref="accentRepeat"/>
      </dgm:layoutNode>
      <dgm:layoutNode name="Child4"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9" axis="ch ch" ptType="node node" st="1 5" cnt="1 1">
      <dgm:layoutNode name="Accent5">
        <dgm:alg type="sp"/>
        <dgm:shape xmlns:r="http://schemas.openxmlformats.org/officeDocument/2006/relationships" r:blip="">
          <dgm:adjLst/>
        </dgm:shape>
        <dgm:presOf/>
        <dgm:constrLst/>
        <dgm:forEach name="Name30" ref="accentRepeat"/>
      </dgm:layoutNode>
      <dgm:layoutNode name="Child5"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1" axis="ch ch" ptType="node node" st="1 6" cnt="1 1">
      <dgm:layoutNode name="Accent6">
        <dgm:alg type="sp"/>
        <dgm:shape xmlns:r="http://schemas.openxmlformats.org/officeDocument/2006/relationships" r:blip="">
          <dgm:adjLst/>
        </dgm:shape>
        <dgm:presOf/>
        <dgm:constrLst/>
        <dgm:forEach name="Name32" ref="accentRepeat"/>
      </dgm:layoutNode>
      <dgm:layoutNode name="Child6"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14.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15.xml><?xml version="1.0" encoding="utf-8"?>
<dgm:layoutDef xmlns:dgm="http://schemas.openxmlformats.org/drawingml/2006/diagram" xmlns:a="http://schemas.openxmlformats.org/drawingml/2006/main" uniqueId="urn:microsoft.com/office/officeart/2008/layout/PictureStrips">
  <dgm:title val=""/>
  <dgm:desc val=""/>
  <dgm:catLst>
    <dgm:cat type="list" pri="12500"/>
    <dgm:cat type="picture" pri="13000"/>
    <dgm:cat type="pictureconvert" pri="13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40" srcId="0" destId="10" srcOrd="0" destOrd="0"/>
        <dgm:cxn modelId="50" srcId="0" destId="20" srcOrd="1" destOrd="0"/>
        <dgm:cxn modelId="60" srcId="0" destId="30" srcOrd="2" destOrd="0"/>
        <dgm:cxn modelId="70" srcId="0" destId="40" srcOrd="2"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w"/>
      <dgm:constr type="h" for="ch" forName="composite" refType="h"/>
      <dgm:constr type="sp" refType="h" refFor="ch" refForName="composite" op="equ" fact="0.1"/>
      <dgm:constr type="h" for="ch" forName="sibTrans" refType="h" refFor="ch" refForName="composite" op="equ" fact="0.1"/>
      <dgm:constr type="w" for="ch" forName="sibTrans" refType="h" refFor="ch" refForName="sibTrans" op="equ"/>
    </dgm:constrLst>
    <dgm:forEach name="nodesForEach" axis="ch" ptType="node">
      <dgm:layoutNode name="composite">
        <dgm:alg type="composite">
          <dgm:param type="ar" val="3"/>
        </dgm:alg>
        <dgm:shape xmlns:r="http://schemas.openxmlformats.org/officeDocument/2006/relationships" r:blip="">
          <dgm:adjLst/>
        </dgm:shape>
        <dgm:choose name="Name4">
          <dgm:if name="Name5" func="var" arg="dir" op="equ" val="norm">
            <dgm:constrLst>
              <dgm:constr type="l" for="ch" forName="rect1" refType="w" fact="0.04"/>
              <dgm:constr type="t" for="ch" forName="rect1" refType="h" fact="0.13"/>
              <dgm:constr type="w" for="ch" forName="rect1" refType="w" fact="0.96"/>
              <dgm:constr type="h" for="ch" forName="rect1" refType="h" fact="0.9"/>
              <dgm:constr type="l" for="ch" forName="rect2" refType="w" fact="0"/>
              <dgm:constr type="t" for="ch" forName="rect2" refType="h" fact="0"/>
              <dgm:constr type="w" for="ch" forName="rect2" refType="w" fact="0.21"/>
              <dgm:constr type="h" for="ch" forName="rect2" refType="w" fact="0.315"/>
            </dgm:constrLst>
          </dgm:if>
          <dgm:else name="Name6">
            <dgm:constrLst>
              <dgm:constr type="l" for="ch" forName="rect1" refType="w" fact="0"/>
              <dgm:constr type="t" for="ch" forName="rect1" refType="h" fact="0.13"/>
              <dgm:constr type="w" for="ch" forName="rect1" refType="w" fact="0.96"/>
              <dgm:constr type="h" for="ch" forName="rect1" refType="h" fact="0.9"/>
              <dgm:constr type="l" for="ch" forName="rect2" refType="w" fact="0.79"/>
              <dgm:constr type="t" for="ch" forName="rect2" refType="h" fact="0"/>
              <dgm:constr type="w" for="ch" forName="rect2" refType="w" fact="0.21"/>
              <dgm:constr type="h" for="ch" forName="rect2" refType="w" fact="0.315"/>
            </dgm:constrLst>
          </dgm:else>
        </dgm:choose>
        <dgm:layoutNode name="rect1" styleLbl="trAlignAcc1">
          <dgm:varLst>
            <dgm:bulletEnabled val="1"/>
          </dgm:varLst>
          <dgm:alg type="tx">
            <dgm:param type="parTxLTRAlign" val="l"/>
          </dgm:alg>
          <dgm:shape xmlns:r="http://schemas.openxmlformats.org/officeDocument/2006/relationships" type="rect" r:blip="">
            <dgm:adjLst/>
          </dgm:shape>
          <dgm:presOf axis="desOrSelf" ptType="node"/>
          <dgm:choose name="Name7">
            <dgm:if name="Name8" func="var" arg="dir" op="equ" val="norm">
              <dgm:constrLst>
                <dgm:constr type="lMarg" refType="w" fact="0.6"/>
                <dgm:constr type="rMarg" refType="primFontSz" fact="0.3"/>
                <dgm:constr type="tMarg" refType="primFontSz" fact="0.3"/>
                <dgm:constr type="bMarg" refType="primFontSz" fact="0.3"/>
              </dgm:constrLst>
            </dgm:if>
            <dgm:else name="Name9">
              <dgm:constrLst>
                <dgm:constr type="lMarg" refType="primFontSz" fact="0.3"/>
                <dgm:constr type="rMarg" refType="w" fact="0.6"/>
                <dgm:constr type="tMarg" refType="primFontSz" fact="0.3"/>
                <dgm:constr type="bMarg" refType="primFontSz" fact="0.3"/>
              </dgm:constrLst>
            </dgm:else>
          </dgm:choose>
          <dgm:ruleLst>
            <dgm:rule type="primFontSz" val="5" fact="NaN" max="NaN"/>
          </dgm:ruleLst>
        </dgm:layoutNode>
        <dgm:layoutNode name="rect2" styleLbl="fgImgPlac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7.xml><?xml version="1.0" encoding="utf-8"?>
<dgm:layoutDef xmlns:dgm="http://schemas.openxmlformats.org/drawingml/2006/diagram" xmlns:a="http://schemas.openxmlformats.org/drawingml/2006/main" uniqueId="urn:microsoft.com/office/officeart/2008/layout/PictureStrips">
  <dgm:title val=""/>
  <dgm:desc val=""/>
  <dgm:catLst>
    <dgm:cat type="list" pri="12500"/>
    <dgm:cat type="picture" pri="13000"/>
    <dgm:cat type="pictureconvert" pri="13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40" srcId="0" destId="10" srcOrd="0" destOrd="0"/>
        <dgm:cxn modelId="50" srcId="0" destId="20" srcOrd="1" destOrd="0"/>
        <dgm:cxn modelId="60" srcId="0" destId="30" srcOrd="2" destOrd="0"/>
        <dgm:cxn modelId="70" srcId="0" destId="40" srcOrd="2"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w"/>
      <dgm:constr type="h" for="ch" forName="composite" refType="h"/>
      <dgm:constr type="sp" refType="h" refFor="ch" refForName="composite" op="equ" fact="0.1"/>
      <dgm:constr type="h" for="ch" forName="sibTrans" refType="h" refFor="ch" refForName="composite" op="equ" fact="0.1"/>
      <dgm:constr type="w" for="ch" forName="sibTrans" refType="h" refFor="ch" refForName="sibTrans" op="equ"/>
    </dgm:constrLst>
    <dgm:forEach name="nodesForEach" axis="ch" ptType="node">
      <dgm:layoutNode name="composite">
        <dgm:alg type="composite">
          <dgm:param type="ar" val="3"/>
        </dgm:alg>
        <dgm:shape xmlns:r="http://schemas.openxmlformats.org/officeDocument/2006/relationships" r:blip="">
          <dgm:adjLst/>
        </dgm:shape>
        <dgm:choose name="Name4">
          <dgm:if name="Name5" func="var" arg="dir" op="equ" val="norm">
            <dgm:constrLst>
              <dgm:constr type="l" for="ch" forName="rect1" refType="w" fact="0.04"/>
              <dgm:constr type="t" for="ch" forName="rect1" refType="h" fact="0.13"/>
              <dgm:constr type="w" for="ch" forName="rect1" refType="w" fact="0.96"/>
              <dgm:constr type="h" for="ch" forName="rect1" refType="h" fact="0.9"/>
              <dgm:constr type="l" for="ch" forName="rect2" refType="w" fact="0"/>
              <dgm:constr type="t" for="ch" forName="rect2" refType="h" fact="0"/>
              <dgm:constr type="w" for="ch" forName="rect2" refType="w" fact="0.21"/>
              <dgm:constr type="h" for="ch" forName="rect2" refType="w" fact="0.315"/>
            </dgm:constrLst>
          </dgm:if>
          <dgm:else name="Name6">
            <dgm:constrLst>
              <dgm:constr type="l" for="ch" forName="rect1" refType="w" fact="0"/>
              <dgm:constr type="t" for="ch" forName="rect1" refType="h" fact="0.13"/>
              <dgm:constr type="w" for="ch" forName="rect1" refType="w" fact="0.96"/>
              <dgm:constr type="h" for="ch" forName="rect1" refType="h" fact="0.9"/>
              <dgm:constr type="l" for="ch" forName="rect2" refType="w" fact="0.79"/>
              <dgm:constr type="t" for="ch" forName="rect2" refType="h" fact="0"/>
              <dgm:constr type="w" for="ch" forName="rect2" refType="w" fact="0.21"/>
              <dgm:constr type="h" for="ch" forName="rect2" refType="w" fact="0.315"/>
            </dgm:constrLst>
          </dgm:else>
        </dgm:choose>
        <dgm:layoutNode name="rect1" styleLbl="trAlignAcc1">
          <dgm:varLst>
            <dgm:bulletEnabled val="1"/>
          </dgm:varLst>
          <dgm:alg type="tx">
            <dgm:param type="parTxLTRAlign" val="l"/>
          </dgm:alg>
          <dgm:shape xmlns:r="http://schemas.openxmlformats.org/officeDocument/2006/relationships" type="rect" r:blip="">
            <dgm:adjLst/>
          </dgm:shape>
          <dgm:presOf axis="desOrSelf" ptType="node"/>
          <dgm:choose name="Name7">
            <dgm:if name="Name8" func="var" arg="dir" op="equ" val="norm">
              <dgm:constrLst>
                <dgm:constr type="lMarg" refType="w" fact="0.6"/>
                <dgm:constr type="rMarg" refType="primFontSz" fact="0.3"/>
                <dgm:constr type="tMarg" refType="primFontSz" fact="0.3"/>
                <dgm:constr type="bMarg" refType="primFontSz" fact="0.3"/>
              </dgm:constrLst>
            </dgm:if>
            <dgm:else name="Name9">
              <dgm:constrLst>
                <dgm:constr type="lMarg" refType="primFontSz" fact="0.3"/>
                <dgm:constr type="rMarg" refType="w" fact="0.6"/>
                <dgm:constr type="tMarg" refType="primFontSz" fact="0.3"/>
                <dgm:constr type="bMarg" refType="primFontSz" fact="0.3"/>
              </dgm:constrLst>
            </dgm:else>
          </dgm:choose>
          <dgm:ruleLst>
            <dgm:rule type="primFontSz" val="5" fact="NaN" max="NaN"/>
          </dgm:ruleLst>
        </dgm:layoutNode>
        <dgm:layoutNode name="rect2" styleLbl="fgImgPlac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7">
  <dgm:title val=""/>
  <dgm:desc val=""/>
  <dgm:catLst>
    <dgm:cat type="3D" pri="11700"/>
  </dgm:catLst>
  <dgm:scene3d>
    <a:camera prst="perspectiveLeft" zoom="91000"/>
    <a:lightRig rig="threePt" dir="t">
      <a:rot lat="0" lon="0" rev="20640000"/>
    </a:lightRig>
  </dgm:scene3d>
  <dgm:styleLbl name="node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lnNod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vennNode1">
    <dgm:scene3d>
      <a:camera prst="orthographicFront"/>
      <a:lightRig rig="threePt" dir="t"/>
    </dgm:scene3d>
    <dgm:sp3d extrusionH="50600" prstMaterial="clear">
      <a:bevelT w="101600" h="80600" prst="relaxedInset"/>
      <a:bevelB w="80600" h="80600" prst="relaxedInset"/>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50600" prstMaterial="metal">
      <a:bevelT w="101600" h="80600" prst="relaxedInset"/>
      <a:bevelB w="80600" h="80600" prst="relaxedInset"/>
    </dgm:sp3d>
    <dgm:txPr/>
    <dgm:style>
      <a:lnRef idx="1">
        <a:scrgbClr r="0" g="0" b="0"/>
      </a:lnRef>
      <a:fillRef idx="1">
        <a:scrgbClr r="0" g="0" b="0"/>
      </a:fillRef>
      <a:effectRef idx="1">
        <a:scrgbClr r="0" g="0" b="0"/>
      </a:effectRef>
      <a:fontRef idx="minor">
        <a:schemeClr val="dk1"/>
      </a:fontRef>
    </dgm:style>
  </dgm:styleLbl>
  <dgm:styleLbl name="node1">
    <dgm:scene3d>
      <a:camera prst="orthographicFront"/>
      <a:lightRig rig="threePt" dir="t"/>
    </dgm:scene3d>
    <dgm:sp3d extrusionH="50600" prstMaterial="metal">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fgImgPlace1">
    <dgm:scene3d>
      <a:camera prst="orthographicFront"/>
      <a:lightRig rig="threePt" dir="t"/>
    </dgm:scene3d>
    <dgm:sp3d z="572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alignImgPlac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dgm:style>
  </dgm:styleLbl>
  <dgm:styleLbl name="bgImgPlace1">
    <dgm:scene3d>
      <a:camera prst="orthographicFront"/>
      <a:lightRig rig="threePt" dir="t"/>
    </dgm:scene3d>
    <dgm:sp3d z="-2118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sibTrans2D1">
    <dgm:scene3d>
      <a:camera prst="orthographicFront"/>
      <a:lightRig rig="threePt" dir="t"/>
    </dgm:scene3d>
    <dgm:sp3d z="-110000">
      <a:bevelT w="40600" h="20600" prst="relaxedInset"/>
    </dgm:sp3d>
    <dgm:txPr/>
    <dgm:style>
      <a:lnRef idx="0">
        <a:scrgbClr r="0" g="0" b="0"/>
      </a:lnRef>
      <a:fillRef idx="1">
        <a:scrgbClr r="0" g="0" b="0"/>
      </a:fillRef>
      <a:effectRef idx="2">
        <a:scrgbClr r="0" g="0" b="0"/>
      </a:effectRef>
      <a:fontRef idx="minor"/>
    </dgm:style>
  </dgm:styleLbl>
  <dgm:styleLbl name="fgSibTrans2D1">
    <dgm:scene3d>
      <a:camera prst="orthographicFront"/>
      <a:lightRig rig="threePt" dir="t"/>
    </dgm:scene3d>
    <dgm:sp3d z="10600">
      <a:bevelT w="40600" h="20600" prst="relaxedInset"/>
    </dgm:sp3d>
    <dgm:txPr/>
    <dgm:style>
      <a:lnRef idx="0">
        <a:scrgbClr r="0" g="0" b="0"/>
      </a:lnRef>
      <a:fillRef idx="1">
        <a:scrgbClr r="0" g="0" b="0"/>
      </a:fillRef>
      <a:effectRef idx="2">
        <a:scrgbClr r="0" g="0" b="0"/>
      </a:effectRef>
      <a:fontRef idx="minor"/>
    </dgm:style>
  </dgm:styleLbl>
  <dgm:styleLbl name="bgSibTrans2D1">
    <dgm:scene3d>
      <a:camera prst="orthographicFront"/>
      <a:lightRig rig="threePt" dir="t"/>
    </dgm:scene3d>
    <dgm:sp3d z="-211800">
      <a:bevelT w="40600" h="20600" prst="relaxedInset"/>
    </dgm:sp3d>
    <dgm:txPr/>
    <dgm:style>
      <a:lnRef idx="0">
        <a:scrgbClr r="0" g="0" b="0"/>
      </a:lnRef>
      <a:fillRef idx="1">
        <a:scrgbClr r="0" g="0" b="0"/>
      </a:fillRef>
      <a:effectRef idx="2">
        <a:scrgbClr r="0" g="0" b="0"/>
      </a:effectRef>
      <a:fontRef idx="minor"/>
    </dgm:style>
  </dgm:styleLbl>
  <dgm:styleLbl name="sibTrans1D1">
    <dgm:scene3d>
      <a:camera prst="orthographicFront"/>
      <a:lightRig rig="threePt" dir="t"/>
    </dgm:scene3d>
    <dgm:sp3d z="-110000"/>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0000"/>
    <dgm:txPr/>
    <dgm:style>
      <a:lnRef idx="1">
        <a:scrgbClr r="0" g="0" b="0"/>
      </a:lnRef>
      <a:fillRef idx="1">
        <a:scrgbClr r="0" g="0" b="0"/>
      </a:fillRef>
      <a:effectRef idx="0">
        <a:scrgbClr r="0" g="0" b="0"/>
      </a:effectRef>
      <a:fontRef idx="minor"/>
    </dgm:style>
  </dgm:styleLbl>
  <dgm:styleLbl name="asst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parChTrans2D1">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2">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3">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2D4">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1D1">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50600">
      <a:bevelT w="101600" h="80600"/>
      <a:bevelB w="80600" h="80600"/>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50600">
      <a:bevelT w="101600" h="80600"/>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solidBgAcc1">
    <dgm:scene3d>
      <a:camera prst="orthographicFront"/>
      <a:lightRig rig="threePt" dir="t"/>
    </dgm:scene3d>
    <dgm:sp3d z="-161800" extrusionH="10600" contourW="3000">
      <a:bevelT w="48600" h="8600" prst="softRound"/>
      <a:bevelB w="48600" h="8600" prst="relaxedInset"/>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161800" extrusionH="10600" contourW="3000">
      <a:bevelT w="48600" h="8600" prst="relaxedInset"/>
      <a:bevelB w="48600" h="8600" prst="relaxedInset"/>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1618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50600">
      <a:bevelT w="80600" h="80600" prst="relaxedInset"/>
      <a:bevelB w="80600" h="80600" prst="relaxedInset"/>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200" extrusionH="600" contourW="3000" prstMaterial="plastic">
      <a:bevelT w="80600" h="18600" prst="relaxedInset"/>
      <a:bevelB w="80600" h="8600" prst="relaxedInset"/>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9/2/quickstyle/3d8">
  <dgm:title val=""/>
  <dgm:desc val=""/>
  <dgm:catLst>
    <dgm:cat type="3D" pri="11800"/>
  </dgm:catLst>
  <dgm:scene3d>
    <a:camera prst="perspectiveHeroicExtremeRightFacing" zoom="82000">
      <a:rot lat="21300000" lon="20400000" rev="180000"/>
    </a:camera>
    <a:lightRig rig="morning" dir="t">
      <a:rot lat="0" lon="0" rev="20400000"/>
    </a:lightRig>
  </dgm:scene3d>
  <dgm:styleLbl name="node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0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60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635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152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conF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90500" prstMaterial="matte">
      <a:bevelT w="120650" h="38100"/>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solid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3d5">
  <dgm:title val=""/>
  <dgm:desc val=""/>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1378"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200">
                <a:effectLst/>
                <a:latin typeface="Arial" panose="020B0604020202020204" pitchFamily="34" charset="0"/>
              </a:defRPr>
            </a:lvl1pPr>
          </a:lstStyle>
          <a:p>
            <a:pPr>
              <a:defRPr/>
            </a:pPr>
            <a:endParaRPr lang="en-US" altLang="en-US"/>
          </a:p>
        </p:txBody>
      </p:sp>
      <p:sp>
        <p:nvSpPr>
          <p:cNvPr id="101379"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200">
                <a:effectLst/>
                <a:latin typeface="Arial" panose="020B0604020202020204" pitchFamily="34" charset="0"/>
              </a:defRPr>
            </a:lvl1pPr>
          </a:lstStyle>
          <a:p>
            <a:pPr>
              <a:defRPr/>
            </a:pPr>
            <a:endParaRPr lang="en-US" altLang="en-US"/>
          </a:p>
        </p:txBody>
      </p:sp>
      <p:sp>
        <p:nvSpPr>
          <p:cNvPr id="1536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101381"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noProof="0" smtClean="0"/>
              <a:t>Click to edit Master text styles</a:t>
            </a:r>
          </a:p>
          <a:p>
            <a:pPr lvl="1"/>
            <a:r>
              <a:rPr lang="en-US" altLang="en-US" noProof="0" smtClean="0"/>
              <a:t>Second level</a:t>
            </a:r>
          </a:p>
          <a:p>
            <a:pPr lvl="2"/>
            <a:r>
              <a:rPr lang="en-US" altLang="en-US" noProof="0" smtClean="0"/>
              <a:t>Third level</a:t>
            </a:r>
          </a:p>
          <a:p>
            <a:pPr lvl="3"/>
            <a:r>
              <a:rPr lang="en-US" altLang="en-US" noProof="0" smtClean="0"/>
              <a:t>Fourth level</a:t>
            </a:r>
          </a:p>
          <a:p>
            <a:pPr lvl="4"/>
            <a:r>
              <a:rPr lang="en-US" altLang="en-US" noProof="0" smtClean="0"/>
              <a:t>Fifth level</a:t>
            </a:r>
          </a:p>
        </p:txBody>
      </p:sp>
      <p:sp>
        <p:nvSpPr>
          <p:cNvPr id="101382"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l" eaLnBrk="1" hangingPunct="1">
              <a:spcBef>
                <a:spcPct val="0"/>
              </a:spcBef>
              <a:buClrTx/>
              <a:buFontTx/>
              <a:buNone/>
              <a:defRPr sz="1200">
                <a:effectLst/>
                <a:latin typeface="Arial" panose="020B0604020202020204" pitchFamily="34" charset="0"/>
              </a:defRPr>
            </a:lvl1pPr>
          </a:lstStyle>
          <a:p>
            <a:pPr>
              <a:defRPr/>
            </a:pPr>
            <a:endParaRPr lang="en-US" altLang="en-US"/>
          </a:p>
        </p:txBody>
      </p:sp>
      <p:sp>
        <p:nvSpPr>
          <p:cNvPr id="101383"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spcBef>
                <a:spcPct val="0"/>
              </a:spcBef>
              <a:buClrTx/>
              <a:buFontTx/>
              <a:buNone/>
              <a:defRPr sz="1200">
                <a:effectLst/>
                <a:latin typeface="Arial" panose="020B0604020202020204" pitchFamily="34" charset="0"/>
              </a:defRPr>
            </a:lvl1pPr>
          </a:lstStyle>
          <a:p>
            <a:pPr>
              <a:defRPr/>
            </a:pPr>
            <a:fld id="{3BCDEEBC-B7F6-44B7-9DFE-BB722161386A}"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Slide Image Placeholder 1"/>
          <p:cNvSpPr>
            <a:spLocks noGrp="1" noRot="1" noChangeAspect="1" noTextEdit="1"/>
          </p:cNvSpPr>
          <p:nvPr>
            <p:ph type="sldImg"/>
          </p:nvPr>
        </p:nvSpPr>
        <p:spPr>
          <a:ln/>
        </p:spPr>
      </p:sp>
      <p:sp>
        <p:nvSpPr>
          <p:cNvPr id="100355" name="Notes Placeholder 2"/>
          <p:cNvSpPr>
            <a:spLocks noGrp="1"/>
          </p:cNvSpPr>
          <p:nvPr>
            <p:ph type="body" idx="1"/>
          </p:nvPr>
        </p:nvSpPr>
        <p:spPr>
          <a:noFill/>
        </p:spPr>
        <p:txBody>
          <a:bodyPr/>
          <a:lstStyle/>
          <a:p>
            <a:endParaRPr lang="en-US" altLang="en-US" smtClean="0"/>
          </a:p>
        </p:txBody>
      </p:sp>
      <p:sp>
        <p:nvSpPr>
          <p:cNvPr id="100356"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B888905-AE15-4D1B-BD69-1FD0774DFD23}"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41782501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29" name="Slide Image Placeholder 1"/>
          <p:cNvSpPr>
            <a:spLocks noGrp="1" noRot="1" noChangeAspect="1" noChangeArrowheads="1" noTextEdit="1"/>
          </p:cNvSpPr>
          <p:nvPr>
            <p:ph type="sldImg" idx="4294967295"/>
          </p:nvPr>
        </p:nvSpPr>
        <p:spPr bwMode="auto">
          <a:ln>
            <a:solidFill>
              <a:srgbClr val="000000"/>
            </a:solidFill>
            <a:miter lim="800000"/>
            <a:headEnd/>
            <a:tailEnd/>
          </a:ln>
        </p:spPr>
      </p:sp>
      <p:sp>
        <p:nvSpPr>
          <p:cNvPr id="124930" name="Notes Placeholder 2"/>
          <p:cNvSpPr>
            <a:spLocks noGrp="1" noChangeArrowheads="1"/>
          </p:cNvSpPr>
          <p:nvPr>
            <p:ph type="body" idx="4294967295"/>
          </p:nvPr>
        </p:nvSpPr>
        <p:spPr bwMode="auto">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mtClean="0"/>
          </a:p>
        </p:txBody>
      </p:sp>
      <p:sp>
        <p:nvSpPr>
          <p:cNvPr id="124931" name="Slide Number Placeholder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70E5EDC5-21A9-40B7-ABEC-72BD00E8AB09}"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5</a:t>
            </a:fld>
            <a:endPar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85868824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7" name="Slide Image Placeholder 1"/>
          <p:cNvSpPr>
            <a:spLocks noGrp="1" noRot="1" noChangeAspect="1" noChangeArrowheads="1" noTextEdit="1"/>
          </p:cNvSpPr>
          <p:nvPr>
            <p:ph type="sldImg" idx="4294967295"/>
          </p:nvPr>
        </p:nvSpPr>
        <p:spPr bwMode="auto">
          <a:ln>
            <a:solidFill>
              <a:srgbClr val="000000"/>
            </a:solidFill>
            <a:miter lim="800000"/>
            <a:headEnd/>
            <a:tailEnd/>
          </a:ln>
        </p:spPr>
      </p:sp>
      <p:sp>
        <p:nvSpPr>
          <p:cNvPr id="126978" name="Notes Placeholder 2"/>
          <p:cNvSpPr>
            <a:spLocks noGrp="1" noChangeArrowheads="1"/>
          </p:cNvSpPr>
          <p:nvPr>
            <p:ph type="body" idx="4294967295"/>
          </p:nvPr>
        </p:nvSpPr>
        <p:spPr bwMode="auto">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mtClean="0"/>
          </a:p>
        </p:txBody>
      </p:sp>
      <p:sp>
        <p:nvSpPr>
          <p:cNvPr id="126979" name="Slide Number Placeholder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57CDAAD0-1450-4A6E-A416-4318DDB63C24}"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6</a:t>
            </a:fld>
            <a:endPar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09837542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7</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886467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8</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41259798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9</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3560258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10</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77484414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11</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33547290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12</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81316469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13</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37353626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14</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05446367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15</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0128045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16</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05918388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17</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19894092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18</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32748747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19</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423750285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20</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02738646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21</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27082316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22</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69032379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23</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58521400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24</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56231431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25</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09908140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26</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08734231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27</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408425008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28</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419564968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29</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72560161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30</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28723275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31</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0109238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Slide Image Placeholder 1"/>
          <p:cNvSpPr>
            <a:spLocks noGrp="1" noRot="1" noChangeAspect="1" noTextEdit="1"/>
          </p:cNvSpPr>
          <p:nvPr>
            <p:ph type="sldImg"/>
          </p:nvPr>
        </p:nvSpPr>
        <p:spPr>
          <a:ln/>
        </p:spPr>
      </p:sp>
      <p:sp>
        <p:nvSpPr>
          <p:cNvPr id="83971" name="Notes Placeholder 2"/>
          <p:cNvSpPr>
            <a:spLocks noGrp="1"/>
          </p:cNvSpPr>
          <p:nvPr>
            <p:ph type="body" idx="1"/>
          </p:nvPr>
        </p:nvSpPr>
        <p:spPr>
          <a:noFill/>
        </p:spPr>
        <p:txBody>
          <a:bodyPr/>
          <a:lstStyle/>
          <a:p>
            <a:endParaRPr lang="en-US" altLang="en-US" smtClean="0"/>
          </a:p>
        </p:txBody>
      </p:sp>
      <p:sp>
        <p:nvSpPr>
          <p:cNvPr id="8397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64232DFA-E853-4A37-8895-76D80BF1864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32</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38363348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29" name="Slide Image Placeholder 1"/>
          <p:cNvSpPr>
            <a:spLocks noGrp="1" noRot="1" noChangeAspect="1" noChangeArrowheads="1" noTextEdit="1"/>
          </p:cNvSpPr>
          <p:nvPr>
            <p:ph type="sldImg" idx="4294967295"/>
          </p:nvPr>
        </p:nvSpPr>
        <p:spPr bwMode="auto">
          <a:ln>
            <a:solidFill>
              <a:srgbClr val="000000"/>
            </a:solidFill>
            <a:miter lim="800000"/>
            <a:headEnd/>
            <a:tailEnd/>
          </a:ln>
        </p:spPr>
      </p:sp>
      <p:sp>
        <p:nvSpPr>
          <p:cNvPr id="124930" name="Notes Placeholder 2"/>
          <p:cNvSpPr>
            <a:spLocks noGrp="1" noChangeArrowheads="1"/>
          </p:cNvSpPr>
          <p:nvPr>
            <p:ph type="body" idx="4294967295"/>
          </p:nvPr>
        </p:nvSpPr>
        <p:spPr bwMode="auto">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mtClean="0"/>
          </a:p>
        </p:txBody>
      </p:sp>
      <p:sp>
        <p:nvSpPr>
          <p:cNvPr id="124931" name="Slide Number Placeholder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70E5EDC5-21A9-40B7-ABEC-72BD00E8AB09}"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34</a:t>
            </a:fld>
            <a:endPar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15796572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7" name="Slide Image Placeholder 1"/>
          <p:cNvSpPr>
            <a:spLocks noGrp="1" noRot="1" noChangeAspect="1" noChangeArrowheads="1" noTextEdit="1"/>
          </p:cNvSpPr>
          <p:nvPr>
            <p:ph type="sldImg" idx="4294967295"/>
          </p:nvPr>
        </p:nvSpPr>
        <p:spPr bwMode="auto">
          <a:ln>
            <a:solidFill>
              <a:srgbClr val="000000"/>
            </a:solidFill>
            <a:miter lim="800000"/>
            <a:headEnd/>
            <a:tailEnd/>
          </a:ln>
        </p:spPr>
      </p:sp>
      <p:sp>
        <p:nvSpPr>
          <p:cNvPr id="126978" name="Notes Placeholder 2"/>
          <p:cNvSpPr>
            <a:spLocks noGrp="1" noChangeArrowheads="1"/>
          </p:cNvSpPr>
          <p:nvPr>
            <p:ph type="body" idx="4294967295"/>
          </p:nvPr>
        </p:nvSpPr>
        <p:spPr bwMode="auto">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mtClean="0"/>
          </a:p>
        </p:txBody>
      </p:sp>
      <p:sp>
        <p:nvSpPr>
          <p:cNvPr id="126979" name="Slide Number Placeholder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57CDAAD0-1450-4A6E-A416-4318DDB63C24}"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35</a:t>
            </a:fld>
            <a:endPar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404273853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36</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9678208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37</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39448084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38</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72803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39</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425633505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40</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7962915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41</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83226109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42</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15680109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43</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427886785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44</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46234134"/>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45</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30845898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46</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227271603"/>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47</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272595700"/>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48</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060226268"/>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49</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444044682"/>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50</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582349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Freeform 4"/>
          <p:cNvSpPr>
            <a:spLocks/>
          </p:cNvSpPr>
          <p:nvPr/>
        </p:nvSpPr>
        <p:spPr bwMode="auto">
          <a:xfrm>
            <a:off x="285750" y="2803525"/>
            <a:ext cx="1588" cy="3035300"/>
          </a:xfrm>
          <a:custGeom>
            <a:avLst/>
            <a:gdLst>
              <a:gd name="T0" fmla="*/ 0 h 1912"/>
              <a:gd name="T1" fmla="*/ 6 h 1912"/>
              <a:gd name="T2" fmla="*/ 6 h 1912"/>
              <a:gd name="T3" fmla="*/ 60 h 1912"/>
              <a:gd name="T4" fmla="*/ 1912 h 1912"/>
              <a:gd name="T5" fmla="*/ 1912 h 1912"/>
              <a:gd name="T6" fmla="*/ 0 h 1912"/>
              <a:gd name="T7" fmla="*/ 0 h 1912"/>
            </a:gdLst>
            <a:ahLst/>
            <a:cxnLst>
              <a:cxn ang="0">
                <a:pos x="0" y="T0"/>
              </a:cxn>
              <a:cxn ang="0">
                <a:pos x="0" y="T1"/>
              </a:cxn>
              <a:cxn ang="0">
                <a:pos x="0" y="T2"/>
              </a:cxn>
              <a:cxn ang="0">
                <a:pos x="0" y="T3"/>
              </a:cxn>
              <a:cxn ang="0">
                <a:pos x="0" y="T4"/>
              </a:cxn>
              <a:cxn ang="0">
                <a:pos x="0" y="T5"/>
              </a:cxn>
              <a:cxn ang="0">
                <a:pos x="0" y="T6"/>
              </a:cxn>
              <a:cxn ang="0">
                <a:pos x="0" y="T7"/>
              </a:cxn>
            </a:cxnLst>
            <a:rect l="0" t="0" r="r" b="b"/>
            <a:pathLst>
              <a:path h="1912">
                <a:moveTo>
                  <a:pt x="0" y="0"/>
                </a:moveTo>
                <a:lnTo>
                  <a:pt x="0" y="6"/>
                </a:lnTo>
                <a:lnTo>
                  <a:pt x="0" y="6"/>
                </a:lnTo>
                <a:lnTo>
                  <a:pt x="0" y="60"/>
                </a:lnTo>
                <a:lnTo>
                  <a:pt x="0" y="1912"/>
                </a:lnTo>
                <a:lnTo>
                  <a:pt x="0" y="1912"/>
                </a:lnTo>
                <a:lnTo>
                  <a:pt x="0" y="0"/>
                </a:lnTo>
                <a:lnTo>
                  <a:pt x="0" y="0"/>
                </a:lnTo>
                <a:close/>
              </a:path>
            </a:pathLst>
          </a:custGeom>
          <a:solidFill>
            <a:srgbClr val="6BBA2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318466" name="Rectangle 2"/>
          <p:cNvSpPr>
            <a:spLocks noGrp="1" noChangeArrowheads="1"/>
          </p:cNvSpPr>
          <p:nvPr>
            <p:ph type="ctrTitle" sz="quarter"/>
          </p:nvPr>
        </p:nvSpPr>
        <p:spPr>
          <a:xfrm>
            <a:off x="685800" y="1997075"/>
            <a:ext cx="7772400" cy="1431925"/>
          </a:xfrm>
        </p:spPr>
        <p:txBody>
          <a:bodyPr anchor="b" anchorCtr="1"/>
          <a:lstStyle>
            <a:lvl1pPr algn="ctr">
              <a:defRPr/>
            </a:lvl1pPr>
          </a:lstStyle>
          <a:p>
            <a:pPr lvl="0"/>
            <a:r>
              <a:rPr lang="en-US" altLang="en-US" noProof="0" smtClean="0"/>
              <a:t>Click to edit Master title style</a:t>
            </a:r>
          </a:p>
        </p:txBody>
      </p:sp>
      <p:sp>
        <p:nvSpPr>
          <p:cNvPr id="318467" name="Rectangle 3"/>
          <p:cNvSpPr>
            <a:spLocks noGrp="1" noChangeArrowheads="1"/>
          </p:cNvSpPr>
          <p:nvPr>
            <p:ph type="subTitle" sz="quarter" idx="1"/>
          </p:nvPr>
        </p:nvSpPr>
        <p:spPr>
          <a:xfrm>
            <a:off x="1371600" y="3886200"/>
            <a:ext cx="6400800" cy="1752600"/>
          </a:xfrm>
        </p:spPr>
        <p:txBody>
          <a:bodyPr/>
          <a:lstStyle>
            <a:lvl1pPr marL="0" indent="0" algn="ctr">
              <a:buFontTx/>
              <a:buNone/>
              <a:defRPr/>
            </a:lvl1pPr>
          </a:lstStyle>
          <a:p>
            <a:pPr lvl="0"/>
            <a:r>
              <a:rPr lang="en-US" altLang="en-US" noProof="0" smtClean="0"/>
              <a:t>Click to edit Master subtitle style</a:t>
            </a:r>
          </a:p>
        </p:txBody>
      </p:sp>
      <p:sp>
        <p:nvSpPr>
          <p:cNvPr id="5" name="Rectangle 5"/>
          <p:cNvSpPr>
            <a:spLocks noGrp="1" noChangeArrowheads="1"/>
          </p:cNvSpPr>
          <p:nvPr>
            <p:ph type="ftr" sz="quarter" idx="10"/>
          </p:nvPr>
        </p:nvSpPr>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1"/>
          </p:nvPr>
        </p:nvSpPr>
        <p:spPr/>
        <p:txBody>
          <a:bodyPr/>
          <a:lstStyle>
            <a:lvl1pPr>
              <a:defRPr/>
            </a:lvl1pPr>
          </a:lstStyle>
          <a:p>
            <a:pPr>
              <a:defRPr/>
            </a:pPr>
            <a:fld id="{794AF703-9841-4636-8AFA-38CDB58FE002}" type="slidenum">
              <a:rPr lang="en-US" altLang="en-US"/>
              <a:pPr>
                <a:defRPr/>
              </a:pPr>
              <a:t>‹#›</a:t>
            </a:fld>
            <a:endParaRPr lang="en-US" altLang="en-US"/>
          </a:p>
        </p:txBody>
      </p:sp>
      <p:sp>
        <p:nvSpPr>
          <p:cNvPr id="7" name="Rectangle 7"/>
          <p:cNvSpPr>
            <a:spLocks noGrp="1" noChangeArrowheads="1"/>
          </p:cNvSpPr>
          <p:nvPr>
            <p:ph type="dt" sz="quarter" idx="12"/>
          </p:nvPr>
        </p:nvSpPr>
        <p:spPr/>
        <p:txBody>
          <a:bodyPr/>
          <a:lstStyle>
            <a:lvl1pPr>
              <a:defRPr/>
            </a:lvl1pPr>
          </a:lstStyle>
          <a:p>
            <a:pPr>
              <a:defRPr/>
            </a:pPr>
            <a:endParaRPr lang="en-US" altLang="en-US"/>
          </a:p>
        </p:txBody>
      </p:sp>
    </p:spTree>
    <p:extLst>
      <p:ext uri="{BB962C8B-B14F-4D97-AF65-F5344CB8AC3E}">
        <p14:creationId xmlns:p14="http://schemas.microsoft.com/office/powerpoint/2010/main" val="2551356419"/>
      </p:ext>
    </p:extLst>
  </p:cSld>
  <p:clrMapOvr>
    <a:masterClrMapping/>
  </p:clrMapOvr>
  <p:transition>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2"/>
          </p:nvPr>
        </p:nvSpPr>
        <p:spPr>
          <a:ln/>
        </p:spPr>
        <p:txBody>
          <a:bodyPr/>
          <a:lstStyle>
            <a:lvl1pPr>
              <a:defRPr/>
            </a:lvl1pPr>
          </a:lstStyle>
          <a:p>
            <a:pPr>
              <a:defRPr/>
            </a:pPr>
            <a:fld id="{8CA03ED5-90CB-43D8-96A8-50991B9AED0E}" type="slidenum">
              <a:rPr lang="en-US" altLang="en-US"/>
              <a:pPr>
                <a:defRPr/>
              </a:pPr>
              <a:t>‹#›</a:t>
            </a:fld>
            <a:endParaRPr lang="en-US" altLang="en-US"/>
          </a:p>
        </p:txBody>
      </p:sp>
    </p:spTree>
    <p:extLst>
      <p:ext uri="{BB962C8B-B14F-4D97-AF65-F5344CB8AC3E}">
        <p14:creationId xmlns:p14="http://schemas.microsoft.com/office/powerpoint/2010/main" val="313540179"/>
      </p:ext>
    </p:extLst>
  </p:cSld>
  <p:clrMapOvr>
    <a:masterClrMapping/>
  </p:clrMapOvr>
  <p:transition>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2"/>
          </p:nvPr>
        </p:nvSpPr>
        <p:spPr>
          <a:ln/>
        </p:spPr>
        <p:txBody>
          <a:bodyPr/>
          <a:lstStyle>
            <a:lvl1pPr>
              <a:defRPr/>
            </a:lvl1pPr>
          </a:lstStyle>
          <a:p>
            <a:pPr>
              <a:defRPr/>
            </a:pPr>
            <a:fld id="{54DBF644-6C50-41F5-990C-15F4C0A90FCA}" type="slidenum">
              <a:rPr lang="en-US" altLang="en-US"/>
              <a:pPr>
                <a:defRPr/>
              </a:pPr>
              <a:t>‹#›</a:t>
            </a:fld>
            <a:endParaRPr lang="en-US" altLang="en-US"/>
          </a:p>
        </p:txBody>
      </p:sp>
    </p:spTree>
    <p:extLst>
      <p:ext uri="{BB962C8B-B14F-4D97-AF65-F5344CB8AC3E}">
        <p14:creationId xmlns:p14="http://schemas.microsoft.com/office/powerpoint/2010/main" val="1716629526"/>
      </p:ext>
    </p:extLst>
  </p:cSld>
  <p:clrMapOvr>
    <a:masterClrMapping/>
  </p:clrMapOvr>
  <p:transition>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905000"/>
            <a:ext cx="4038600" cy="41148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05000"/>
            <a:ext cx="4038600" cy="41148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6"/>
          <p:cNvSpPr>
            <a:spLocks noGrp="1" noChangeArrowheads="1"/>
          </p:cNvSpPr>
          <p:nvPr>
            <p:ph type="sldNum" sz="quarter" idx="12"/>
          </p:nvPr>
        </p:nvSpPr>
        <p:spPr>
          <a:ln/>
        </p:spPr>
        <p:txBody>
          <a:bodyPr/>
          <a:lstStyle>
            <a:lvl1pPr>
              <a:defRPr/>
            </a:lvl1pPr>
          </a:lstStyle>
          <a:p>
            <a:pPr>
              <a:defRPr/>
            </a:pPr>
            <a:fld id="{E9F89140-D155-4CC3-A19D-158EDB1FF571}" type="slidenum">
              <a:rPr lang="en-US" altLang="en-US"/>
              <a:pPr>
                <a:defRPr/>
              </a:pPr>
              <a:t>‹#›</a:t>
            </a:fld>
            <a:endParaRPr lang="en-US" altLang="en-US"/>
          </a:p>
        </p:txBody>
      </p:sp>
    </p:spTree>
    <p:extLst>
      <p:ext uri="{BB962C8B-B14F-4D97-AF65-F5344CB8AC3E}">
        <p14:creationId xmlns:p14="http://schemas.microsoft.com/office/powerpoint/2010/main" val="2098615746"/>
      </p:ext>
    </p:extLst>
  </p:cSld>
  <p:clrMapOvr>
    <a:masterClrMapping/>
  </p:clrMapOvr>
  <p:transition>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8"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9" name="Rectangle 6"/>
          <p:cNvSpPr>
            <a:spLocks noGrp="1" noChangeArrowheads="1"/>
          </p:cNvSpPr>
          <p:nvPr>
            <p:ph type="sldNum" sz="quarter" idx="12"/>
          </p:nvPr>
        </p:nvSpPr>
        <p:spPr>
          <a:ln/>
        </p:spPr>
        <p:txBody>
          <a:bodyPr/>
          <a:lstStyle>
            <a:lvl1pPr>
              <a:defRPr/>
            </a:lvl1pPr>
          </a:lstStyle>
          <a:p>
            <a:pPr>
              <a:defRPr/>
            </a:pPr>
            <a:fld id="{2106C895-0689-4F2D-B572-E548276E3BAA}" type="slidenum">
              <a:rPr lang="en-US" altLang="en-US"/>
              <a:pPr>
                <a:defRPr/>
              </a:pPr>
              <a:t>‹#›</a:t>
            </a:fld>
            <a:endParaRPr lang="en-US" altLang="en-US"/>
          </a:p>
        </p:txBody>
      </p:sp>
    </p:spTree>
    <p:extLst>
      <p:ext uri="{BB962C8B-B14F-4D97-AF65-F5344CB8AC3E}">
        <p14:creationId xmlns:p14="http://schemas.microsoft.com/office/powerpoint/2010/main" val="2660843708"/>
      </p:ext>
    </p:extLst>
  </p:cSld>
  <p:clrMapOvr>
    <a:masterClrMapping/>
  </p:clrMapOvr>
  <p:transition>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4"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5" name="Rectangle 6"/>
          <p:cNvSpPr>
            <a:spLocks noGrp="1" noChangeArrowheads="1"/>
          </p:cNvSpPr>
          <p:nvPr>
            <p:ph type="sldNum" sz="quarter" idx="12"/>
          </p:nvPr>
        </p:nvSpPr>
        <p:spPr>
          <a:ln/>
        </p:spPr>
        <p:txBody>
          <a:bodyPr/>
          <a:lstStyle>
            <a:lvl1pPr>
              <a:defRPr/>
            </a:lvl1pPr>
          </a:lstStyle>
          <a:p>
            <a:pPr>
              <a:defRPr/>
            </a:pPr>
            <a:fld id="{F72CDF9A-68C4-4442-8ED6-F88FCE1DE2F0}" type="slidenum">
              <a:rPr lang="en-US" altLang="en-US"/>
              <a:pPr>
                <a:defRPr/>
              </a:pPr>
              <a:t>‹#›</a:t>
            </a:fld>
            <a:endParaRPr lang="en-US" altLang="en-US"/>
          </a:p>
        </p:txBody>
      </p:sp>
    </p:spTree>
    <p:extLst>
      <p:ext uri="{BB962C8B-B14F-4D97-AF65-F5344CB8AC3E}">
        <p14:creationId xmlns:p14="http://schemas.microsoft.com/office/powerpoint/2010/main" val="3227368764"/>
      </p:ext>
    </p:extLst>
  </p:cSld>
  <p:clrMapOvr>
    <a:masterClrMapping/>
  </p:clrMapOvr>
  <p:transition>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3"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4" name="Rectangle 6"/>
          <p:cNvSpPr>
            <a:spLocks noGrp="1" noChangeArrowheads="1"/>
          </p:cNvSpPr>
          <p:nvPr>
            <p:ph type="sldNum" sz="quarter" idx="12"/>
          </p:nvPr>
        </p:nvSpPr>
        <p:spPr>
          <a:ln/>
        </p:spPr>
        <p:txBody>
          <a:bodyPr/>
          <a:lstStyle>
            <a:lvl1pPr>
              <a:defRPr/>
            </a:lvl1pPr>
          </a:lstStyle>
          <a:p>
            <a:pPr>
              <a:defRPr/>
            </a:pPr>
            <a:fld id="{4DEA5328-3BFD-40C4-B746-EB5423FA4643}" type="slidenum">
              <a:rPr lang="en-US" altLang="en-US"/>
              <a:pPr>
                <a:defRPr/>
              </a:pPr>
              <a:t>‹#›</a:t>
            </a:fld>
            <a:endParaRPr lang="en-US" altLang="en-US"/>
          </a:p>
        </p:txBody>
      </p:sp>
    </p:spTree>
    <p:extLst>
      <p:ext uri="{BB962C8B-B14F-4D97-AF65-F5344CB8AC3E}">
        <p14:creationId xmlns:p14="http://schemas.microsoft.com/office/powerpoint/2010/main" val="4057536209"/>
      </p:ext>
    </p:extLst>
  </p:cSld>
  <p:clrMapOvr>
    <a:masterClrMapping/>
  </p:clrMapOvr>
  <p:transition>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6"/>
          <p:cNvSpPr>
            <a:spLocks noGrp="1" noChangeArrowheads="1"/>
          </p:cNvSpPr>
          <p:nvPr>
            <p:ph type="sldNum" sz="quarter" idx="12"/>
          </p:nvPr>
        </p:nvSpPr>
        <p:spPr>
          <a:ln/>
        </p:spPr>
        <p:txBody>
          <a:bodyPr/>
          <a:lstStyle>
            <a:lvl1pPr>
              <a:defRPr/>
            </a:lvl1pPr>
          </a:lstStyle>
          <a:p>
            <a:pPr>
              <a:defRPr/>
            </a:pPr>
            <a:fld id="{9E3C1F94-809B-4FFC-9F29-D07227C0AAF8}" type="slidenum">
              <a:rPr lang="en-US" altLang="en-US"/>
              <a:pPr>
                <a:defRPr/>
              </a:pPr>
              <a:t>‹#›</a:t>
            </a:fld>
            <a:endParaRPr lang="en-US" altLang="en-US"/>
          </a:p>
        </p:txBody>
      </p:sp>
    </p:spTree>
    <p:extLst>
      <p:ext uri="{BB962C8B-B14F-4D97-AF65-F5344CB8AC3E}">
        <p14:creationId xmlns:p14="http://schemas.microsoft.com/office/powerpoint/2010/main" val="4159128290"/>
      </p:ext>
    </p:extLst>
  </p:cSld>
  <p:clrMapOvr>
    <a:masterClrMapping/>
  </p:clrMapOvr>
  <p:transition>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6"/>
          <p:cNvSpPr>
            <a:spLocks noGrp="1" noChangeArrowheads="1"/>
          </p:cNvSpPr>
          <p:nvPr>
            <p:ph type="sldNum" sz="quarter" idx="12"/>
          </p:nvPr>
        </p:nvSpPr>
        <p:spPr>
          <a:ln/>
        </p:spPr>
        <p:txBody>
          <a:bodyPr/>
          <a:lstStyle>
            <a:lvl1pPr>
              <a:defRPr/>
            </a:lvl1pPr>
          </a:lstStyle>
          <a:p>
            <a:pPr>
              <a:defRPr/>
            </a:pPr>
            <a:fld id="{B54C6B30-E1F3-4D5C-976D-B72AFB18764B}" type="slidenum">
              <a:rPr lang="en-US" altLang="en-US"/>
              <a:pPr>
                <a:defRPr/>
              </a:pPr>
              <a:t>‹#›</a:t>
            </a:fld>
            <a:endParaRPr lang="en-US" altLang="en-US"/>
          </a:p>
        </p:txBody>
      </p:sp>
    </p:spTree>
    <p:extLst>
      <p:ext uri="{BB962C8B-B14F-4D97-AF65-F5344CB8AC3E}">
        <p14:creationId xmlns:p14="http://schemas.microsoft.com/office/powerpoint/2010/main" val="4110234473"/>
      </p:ext>
    </p:extLst>
  </p:cSld>
  <p:clrMapOvr>
    <a:masterClrMapping/>
  </p:clrMapOvr>
  <p:transition>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2"/>
          </p:nvPr>
        </p:nvSpPr>
        <p:spPr>
          <a:ln/>
        </p:spPr>
        <p:txBody>
          <a:bodyPr/>
          <a:lstStyle>
            <a:lvl1pPr>
              <a:defRPr/>
            </a:lvl1pPr>
          </a:lstStyle>
          <a:p>
            <a:pPr>
              <a:defRPr/>
            </a:pPr>
            <a:fld id="{18404304-C98E-4E22-9F63-8D2EE546B2AD}" type="slidenum">
              <a:rPr lang="en-US" altLang="en-US"/>
              <a:pPr>
                <a:defRPr/>
              </a:pPr>
              <a:t>‹#›</a:t>
            </a:fld>
            <a:endParaRPr lang="en-US" altLang="en-US"/>
          </a:p>
        </p:txBody>
      </p:sp>
    </p:spTree>
    <p:extLst>
      <p:ext uri="{BB962C8B-B14F-4D97-AF65-F5344CB8AC3E}">
        <p14:creationId xmlns:p14="http://schemas.microsoft.com/office/powerpoint/2010/main" val="4260820169"/>
      </p:ext>
    </p:extLst>
  </p:cSld>
  <p:clrMapOvr>
    <a:masterClrMapping/>
  </p:clrMapOvr>
  <p:transition>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92100"/>
            <a:ext cx="2057400" cy="57277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92100"/>
            <a:ext cx="6019800" cy="572770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2"/>
          </p:nvPr>
        </p:nvSpPr>
        <p:spPr>
          <a:ln/>
        </p:spPr>
        <p:txBody>
          <a:bodyPr/>
          <a:lstStyle>
            <a:lvl1pPr>
              <a:defRPr/>
            </a:lvl1pPr>
          </a:lstStyle>
          <a:p>
            <a:pPr>
              <a:defRPr/>
            </a:pPr>
            <a:fld id="{C2772A03-D99C-4410-B379-F31F721F0CEE}" type="slidenum">
              <a:rPr lang="en-US" altLang="en-US"/>
              <a:pPr>
                <a:defRPr/>
              </a:pPr>
              <a:t>‹#›</a:t>
            </a:fld>
            <a:endParaRPr lang="en-US" altLang="en-US"/>
          </a:p>
        </p:txBody>
      </p:sp>
    </p:spTree>
    <p:extLst>
      <p:ext uri="{BB962C8B-B14F-4D97-AF65-F5344CB8AC3E}">
        <p14:creationId xmlns:p14="http://schemas.microsoft.com/office/powerpoint/2010/main" val="2558346859"/>
      </p:ext>
    </p:extLst>
  </p:cSld>
  <p:clrMapOvr>
    <a:masterClrMapping/>
  </p:clrMapOvr>
  <p:transition>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1658938" y="1600200"/>
            <a:ext cx="6837362" cy="3200400"/>
            <a:chOff x="1045" y="1008"/>
            <a:chExt cx="4307" cy="2016"/>
          </a:xfrm>
        </p:grpSpPr>
        <p:sp>
          <p:nvSpPr>
            <p:cNvPr id="5" name="Oval 3"/>
            <p:cNvSpPr>
              <a:spLocks noChangeArrowheads="1"/>
            </p:cNvSpPr>
            <p:nvPr/>
          </p:nvSpPr>
          <p:spPr bwMode="hidden">
            <a:xfrm flipH="1">
              <a:off x="4392" y="1008"/>
              <a:ext cx="960" cy="960"/>
            </a:xfrm>
            <a:prstGeom prst="ellipse">
              <a:avLst/>
            </a:prstGeom>
            <a:solidFill>
              <a:schemeClr val="accent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6" name="Oval 4"/>
            <p:cNvSpPr>
              <a:spLocks noChangeArrowheads="1"/>
            </p:cNvSpPr>
            <p:nvPr/>
          </p:nvSpPr>
          <p:spPr bwMode="hidden">
            <a:xfrm flipH="1">
              <a:off x="3264" y="1008"/>
              <a:ext cx="960" cy="960"/>
            </a:xfrm>
            <a:prstGeom prst="ellipse">
              <a:avLst/>
            </a:prstGeom>
            <a:solidFill>
              <a:schemeClr val="accent2"/>
            </a:solidFill>
            <a:ln>
              <a:noFill/>
            </a:ln>
            <a:effectLst/>
            <a:extLst>
              <a:ext uri="{91240B29-F687-4F45-9708-019B960494DF}">
                <a14:hiddenLine xmlns:a14="http://schemas.microsoft.com/office/drawing/2010/main" w="952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7" name="Oval 5"/>
            <p:cNvSpPr>
              <a:spLocks noChangeArrowheads="1"/>
            </p:cNvSpPr>
            <p:nvPr/>
          </p:nvSpPr>
          <p:spPr bwMode="hidden">
            <a:xfrm flipH="1">
              <a:off x="2136" y="1008"/>
              <a:ext cx="960" cy="960"/>
            </a:xfrm>
            <a:prstGeom prst="ellipse">
              <a:avLst/>
            </a:prstGeom>
            <a:noFill/>
            <a:ln w="28575">
              <a:solidFill>
                <a:schemeClr val="accent2"/>
              </a:solidFill>
              <a:round/>
              <a:headEnd/>
              <a:tailEnd/>
            </a:ln>
            <a:effectLst/>
            <a:extLst>
              <a:ext uri="{909E8E84-426E-40DD-AFC4-6F175D3DCCD1}">
                <a14:hiddenFill xmlns:a14="http://schemas.microsoft.com/office/drawing/2010/main">
                  <a:solidFill>
                    <a:srgbClr val="E0E0F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8" name="Oval 6"/>
            <p:cNvSpPr>
              <a:spLocks noChangeArrowheads="1"/>
            </p:cNvSpPr>
            <p:nvPr/>
          </p:nvSpPr>
          <p:spPr bwMode="hidden">
            <a:xfrm flipH="1">
              <a:off x="2136" y="2064"/>
              <a:ext cx="960" cy="960"/>
            </a:xfrm>
            <a:prstGeom prst="ellipse">
              <a:avLst/>
            </a:prstGeom>
            <a:solidFill>
              <a:schemeClr val="accent2"/>
            </a:solidFill>
            <a:ln>
              <a:noFill/>
            </a:ln>
            <a:effectLst/>
            <a:extLst>
              <a:ext uri="{91240B29-F687-4F45-9708-019B960494DF}">
                <a14:hiddenLine xmlns:a14="http://schemas.microsoft.com/office/drawing/2010/main" w="2857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9" name="Oval 7"/>
            <p:cNvSpPr>
              <a:spLocks noChangeArrowheads="1"/>
            </p:cNvSpPr>
            <p:nvPr/>
          </p:nvSpPr>
          <p:spPr bwMode="hidden">
            <a:xfrm flipH="1">
              <a:off x="1045" y="2064"/>
              <a:ext cx="960" cy="960"/>
            </a:xfrm>
            <a:prstGeom prst="ellipse">
              <a:avLst/>
            </a:prstGeom>
            <a:solidFill>
              <a:schemeClr val="accent2"/>
            </a:solidFill>
            <a:ln>
              <a:noFill/>
            </a:ln>
            <a:effectLst/>
            <a:extLst>
              <a:ext uri="{91240B29-F687-4F45-9708-019B960494DF}">
                <a14:hiddenLine xmlns:a14="http://schemas.microsoft.com/office/drawing/2010/main" w="952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10" name="Oval 8"/>
            <p:cNvSpPr>
              <a:spLocks noChangeArrowheads="1"/>
            </p:cNvSpPr>
            <p:nvPr/>
          </p:nvSpPr>
          <p:spPr bwMode="hidden">
            <a:xfrm flipH="1">
              <a:off x="4392" y="2064"/>
              <a:ext cx="960" cy="960"/>
            </a:xfrm>
            <a:prstGeom prst="ellipse">
              <a:avLst/>
            </a:prstGeom>
            <a:noFill/>
            <a:ln w="28575">
              <a:solidFill>
                <a:schemeClr val="accent2"/>
              </a:solidFill>
              <a:round/>
              <a:headEnd/>
              <a:tailEnd/>
            </a:ln>
            <a:effectLst/>
            <a:extLst>
              <a:ext uri="{909E8E84-426E-40DD-AFC4-6F175D3DCCD1}">
                <a14:hiddenFill xmlns:a14="http://schemas.microsoft.com/office/drawing/2010/main">
                  <a:solidFill>
                    <a:srgbClr val="E0E0F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grpSp>
      <p:sp>
        <p:nvSpPr>
          <p:cNvPr id="440332" name="Rectangle 12"/>
          <p:cNvSpPr>
            <a:spLocks noGrp="1" noChangeArrowheads="1"/>
          </p:cNvSpPr>
          <p:nvPr>
            <p:ph type="ctrTitle"/>
          </p:nvPr>
        </p:nvSpPr>
        <p:spPr>
          <a:xfrm>
            <a:off x="685800" y="1219200"/>
            <a:ext cx="7772400" cy="1933575"/>
          </a:xfrm>
        </p:spPr>
        <p:txBody>
          <a:bodyPr anchor="b"/>
          <a:lstStyle>
            <a:lvl1pPr algn="r">
              <a:defRPr sz="4400"/>
            </a:lvl1pPr>
          </a:lstStyle>
          <a:p>
            <a:pPr lvl="0"/>
            <a:r>
              <a:rPr lang="en-US" altLang="en-US" noProof="0" smtClean="0"/>
              <a:t>Click to edit Master title style</a:t>
            </a:r>
          </a:p>
        </p:txBody>
      </p:sp>
      <p:sp>
        <p:nvSpPr>
          <p:cNvPr id="440333" name="Rectangle 13"/>
          <p:cNvSpPr>
            <a:spLocks noGrp="1" noChangeArrowheads="1"/>
          </p:cNvSpPr>
          <p:nvPr>
            <p:ph type="subTitle" idx="1"/>
          </p:nvPr>
        </p:nvSpPr>
        <p:spPr>
          <a:xfrm>
            <a:off x="2057400" y="3505200"/>
            <a:ext cx="6400800" cy="1752600"/>
          </a:xfrm>
        </p:spPr>
        <p:txBody>
          <a:bodyPr/>
          <a:lstStyle>
            <a:lvl1pPr marL="0" indent="0" algn="r">
              <a:buFont typeface="Wingdings" panose="05000000000000000000" pitchFamily="2" charset="2"/>
              <a:buNone/>
              <a:defRPr/>
            </a:lvl1pPr>
          </a:lstStyle>
          <a:p>
            <a:pPr lvl="0"/>
            <a:r>
              <a:rPr lang="en-US" altLang="en-US" noProof="0" smtClean="0"/>
              <a:t>Click to edit Master subtitle style</a:t>
            </a:r>
          </a:p>
        </p:txBody>
      </p:sp>
      <p:sp>
        <p:nvSpPr>
          <p:cNvPr id="11" name="Rectangle 9"/>
          <p:cNvSpPr>
            <a:spLocks noGrp="1" noChangeArrowheads="1"/>
          </p:cNvSpPr>
          <p:nvPr>
            <p:ph type="dt" sz="half" idx="10"/>
          </p:nvPr>
        </p:nvSpPr>
        <p:spPr/>
        <p:txBody>
          <a:bodyPr/>
          <a:lstStyle>
            <a:lvl1pPr>
              <a:defRPr/>
            </a:lvl1pPr>
          </a:lstStyle>
          <a:p>
            <a:pPr>
              <a:defRPr/>
            </a:pPr>
            <a:endParaRPr lang="en-US" altLang="en-US"/>
          </a:p>
        </p:txBody>
      </p:sp>
      <p:sp>
        <p:nvSpPr>
          <p:cNvPr id="12" name="Rectangle 10"/>
          <p:cNvSpPr>
            <a:spLocks noGrp="1" noChangeArrowheads="1"/>
          </p:cNvSpPr>
          <p:nvPr>
            <p:ph type="ftr" sz="quarter" idx="11"/>
          </p:nvPr>
        </p:nvSpPr>
        <p:spPr/>
        <p:txBody>
          <a:bodyPr/>
          <a:lstStyle>
            <a:lvl1pPr>
              <a:defRPr/>
            </a:lvl1pPr>
          </a:lstStyle>
          <a:p>
            <a:pPr>
              <a:defRPr/>
            </a:pPr>
            <a:r>
              <a:rPr lang="en-US" altLang="en-US"/>
              <a:t>GVHD : Lâm Thị Phương Thùy</a:t>
            </a:r>
          </a:p>
        </p:txBody>
      </p:sp>
      <p:sp>
        <p:nvSpPr>
          <p:cNvPr id="13" name="Rectangle 11"/>
          <p:cNvSpPr>
            <a:spLocks noGrp="1" noChangeArrowheads="1"/>
          </p:cNvSpPr>
          <p:nvPr>
            <p:ph type="sldNum" sz="quarter" idx="12"/>
          </p:nvPr>
        </p:nvSpPr>
        <p:spPr/>
        <p:txBody>
          <a:bodyPr/>
          <a:lstStyle>
            <a:lvl1pPr>
              <a:defRPr/>
            </a:lvl1pPr>
          </a:lstStyle>
          <a:p>
            <a:pPr>
              <a:defRPr/>
            </a:pPr>
            <a:fld id="{8FF85C60-08B8-4D51-98EF-FA422BEF72CE}" type="slidenum">
              <a:rPr lang="en-US" altLang="en-US"/>
              <a:pPr>
                <a:defRPr/>
              </a:pPr>
              <a:t>‹#›</a:t>
            </a:fld>
            <a:endParaRPr lang="en-US" altLang="en-US"/>
          </a:p>
        </p:txBody>
      </p:sp>
    </p:spTree>
    <p:extLst>
      <p:ext uri="{BB962C8B-B14F-4D97-AF65-F5344CB8AC3E}">
        <p14:creationId xmlns:p14="http://schemas.microsoft.com/office/powerpoint/2010/main" val="2308679272"/>
      </p:ext>
    </p:extLst>
  </p:cSld>
  <p:clrMapOvr>
    <a:masterClrMapping/>
  </p:clrMapOvr>
  <p:transition>
    <p:split orient="vert"/>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11"/>
          <p:cNvSpPr>
            <a:spLocks noGrp="1" noChangeArrowheads="1"/>
          </p:cNvSpPr>
          <p:nvPr>
            <p:ph type="sldNum" sz="quarter" idx="12"/>
          </p:nvPr>
        </p:nvSpPr>
        <p:spPr>
          <a:ln/>
        </p:spPr>
        <p:txBody>
          <a:bodyPr/>
          <a:lstStyle>
            <a:lvl1pPr>
              <a:defRPr/>
            </a:lvl1pPr>
          </a:lstStyle>
          <a:p>
            <a:pPr>
              <a:defRPr/>
            </a:pPr>
            <a:fld id="{EB233F7E-C655-4AF7-B337-425194288713}" type="slidenum">
              <a:rPr lang="en-US" altLang="en-US"/>
              <a:pPr>
                <a:defRPr/>
              </a:pPr>
              <a:t>‹#›</a:t>
            </a:fld>
            <a:endParaRPr lang="en-US" altLang="en-US"/>
          </a:p>
        </p:txBody>
      </p:sp>
    </p:spTree>
    <p:extLst>
      <p:ext uri="{BB962C8B-B14F-4D97-AF65-F5344CB8AC3E}">
        <p14:creationId xmlns:p14="http://schemas.microsoft.com/office/powerpoint/2010/main" val="287038915"/>
      </p:ext>
    </p:extLst>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Edit Master text styles</a:t>
            </a:r>
          </a:p>
        </p:txBody>
      </p:sp>
      <p:sp>
        <p:nvSpPr>
          <p:cNvPr id="4"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11"/>
          <p:cNvSpPr>
            <a:spLocks noGrp="1" noChangeArrowheads="1"/>
          </p:cNvSpPr>
          <p:nvPr>
            <p:ph type="sldNum" sz="quarter" idx="12"/>
          </p:nvPr>
        </p:nvSpPr>
        <p:spPr>
          <a:ln/>
        </p:spPr>
        <p:txBody>
          <a:bodyPr/>
          <a:lstStyle>
            <a:lvl1pPr>
              <a:defRPr/>
            </a:lvl1pPr>
          </a:lstStyle>
          <a:p>
            <a:pPr>
              <a:defRPr/>
            </a:pPr>
            <a:fld id="{AD4D6ACC-0F28-46B1-862D-0B8094310213}" type="slidenum">
              <a:rPr lang="en-US" altLang="en-US"/>
              <a:pPr>
                <a:defRPr/>
              </a:pPr>
              <a:t>‹#›</a:t>
            </a:fld>
            <a:endParaRPr lang="en-US" altLang="en-US"/>
          </a:p>
        </p:txBody>
      </p:sp>
    </p:spTree>
    <p:extLst>
      <p:ext uri="{BB962C8B-B14F-4D97-AF65-F5344CB8AC3E}">
        <p14:creationId xmlns:p14="http://schemas.microsoft.com/office/powerpoint/2010/main" val="3145358236"/>
      </p:ext>
    </p:extLst>
  </p:cSld>
  <p:clrMapOvr>
    <a:masterClrMapping/>
  </p:clrMapOvr>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11"/>
          <p:cNvSpPr>
            <a:spLocks noGrp="1" noChangeArrowheads="1"/>
          </p:cNvSpPr>
          <p:nvPr>
            <p:ph type="sldNum" sz="quarter" idx="12"/>
          </p:nvPr>
        </p:nvSpPr>
        <p:spPr>
          <a:ln/>
        </p:spPr>
        <p:txBody>
          <a:bodyPr/>
          <a:lstStyle>
            <a:lvl1pPr>
              <a:defRPr/>
            </a:lvl1pPr>
          </a:lstStyle>
          <a:p>
            <a:pPr>
              <a:defRPr/>
            </a:pPr>
            <a:fld id="{3726752B-BA09-46F7-B809-09CF2D5C0F43}" type="slidenum">
              <a:rPr lang="en-US" altLang="en-US"/>
              <a:pPr>
                <a:defRPr/>
              </a:pPr>
              <a:t>‹#›</a:t>
            </a:fld>
            <a:endParaRPr lang="en-US" altLang="en-US"/>
          </a:p>
        </p:txBody>
      </p:sp>
    </p:spTree>
    <p:extLst>
      <p:ext uri="{BB962C8B-B14F-4D97-AF65-F5344CB8AC3E}">
        <p14:creationId xmlns:p14="http://schemas.microsoft.com/office/powerpoint/2010/main" val="321260263"/>
      </p:ext>
    </p:extLst>
  </p:cSld>
  <p:clrMapOvr>
    <a:masterClrMapping/>
  </p:clrMapOvr>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8"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9" name="Rectangle 11"/>
          <p:cNvSpPr>
            <a:spLocks noGrp="1" noChangeArrowheads="1"/>
          </p:cNvSpPr>
          <p:nvPr>
            <p:ph type="sldNum" sz="quarter" idx="12"/>
          </p:nvPr>
        </p:nvSpPr>
        <p:spPr>
          <a:ln/>
        </p:spPr>
        <p:txBody>
          <a:bodyPr/>
          <a:lstStyle>
            <a:lvl1pPr>
              <a:defRPr/>
            </a:lvl1pPr>
          </a:lstStyle>
          <a:p>
            <a:pPr>
              <a:defRPr/>
            </a:pPr>
            <a:fld id="{08563E27-680C-46AA-9A5C-99CAD62F2AFB}" type="slidenum">
              <a:rPr lang="en-US" altLang="en-US"/>
              <a:pPr>
                <a:defRPr/>
              </a:pPr>
              <a:t>‹#›</a:t>
            </a:fld>
            <a:endParaRPr lang="en-US" altLang="en-US"/>
          </a:p>
        </p:txBody>
      </p:sp>
    </p:spTree>
    <p:extLst>
      <p:ext uri="{BB962C8B-B14F-4D97-AF65-F5344CB8AC3E}">
        <p14:creationId xmlns:p14="http://schemas.microsoft.com/office/powerpoint/2010/main" val="2106112388"/>
      </p:ext>
    </p:extLst>
  </p:cSld>
  <p:clrMapOvr>
    <a:masterClrMapping/>
  </p:clrMapOvr>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4"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5" name="Rectangle 11"/>
          <p:cNvSpPr>
            <a:spLocks noGrp="1" noChangeArrowheads="1"/>
          </p:cNvSpPr>
          <p:nvPr>
            <p:ph type="sldNum" sz="quarter" idx="12"/>
          </p:nvPr>
        </p:nvSpPr>
        <p:spPr>
          <a:ln/>
        </p:spPr>
        <p:txBody>
          <a:bodyPr/>
          <a:lstStyle>
            <a:lvl1pPr>
              <a:defRPr/>
            </a:lvl1pPr>
          </a:lstStyle>
          <a:p>
            <a:pPr>
              <a:defRPr/>
            </a:pPr>
            <a:fld id="{3FB042B3-7388-40A7-AE9C-F5088A301EDF}" type="slidenum">
              <a:rPr lang="en-US" altLang="en-US"/>
              <a:pPr>
                <a:defRPr/>
              </a:pPr>
              <a:t>‹#›</a:t>
            </a:fld>
            <a:endParaRPr lang="en-US" altLang="en-US"/>
          </a:p>
        </p:txBody>
      </p:sp>
    </p:spTree>
    <p:extLst>
      <p:ext uri="{BB962C8B-B14F-4D97-AF65-F5344CB8AC3E}">
        <p14:creationId xmlns:p14="http://schemas.microsoft.com/office/powerpoint/2010/main" val="1991722386"/>
      </p:ext>
    </p:extLst>
  </p:cSld>
  <p:clrMapOvr>
    <a:masterClrMapping/>
  </p:clrMapOvr>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3"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4" name="Rectangle 11"/>
          <p:cNvSpPr>
            <a:spLocks noGrp="1" noChangeArrowheads="1"/>
          </p:cNvSpPr>
          <p:nvPr>
            <p:ph type="sldNum" sz="quarter" idx="12"/>
          </p:nvPr>
        </p:nvSpPr>
        <p:spPr>
          <a:ln/>
        </p:spPr>
        <p:txBody>
          <a:bodyPr/>
          <a:lstStyle>
            <a:lvl1pPr>
              <a:defRPr/>
            </a:lvl1pPr>
          </a:lstStyle>
          <a:p>
            <a:pPr>
              <a:defRPr/>
            </a:pPr>
            <a:fld id="{D4A3F963-9A6C-44DA-85BA-A33843EABC0E}" type="slidenum">
              <a:rPr lang="en-US" altLang="en-US"/>
              <a:pPr>
                <a:defRPr/>
              </a:pPr>
              <a:t>‹#›</a:t>
            </a:fld>
            <a:endParaRPr lang="en-US" altLang="en-US"/>
          </a:p>
        </p:txBody>
      </p:sp>
    </p:spTree>
    <p:extLst>
      <p:ext uri="{BB962C8B-B14F-4D97-AF65-F5344CB8AC3E}">
        <p14:creationId xmlns:p14="http://schemas.microsoft.com/office/powerpoint/2010/main" val="2027942171"/>
      </p:ext>
    </p:extLst>
  </p:cSld>
  <p:clrMapOvr>
    <a:masterClrMapping/>
  </p:clrMapOvr>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11"/>
          <p:cNvSpPr>
            <a:spLocks noGrp="1" noChangeArrowheads="1"/>
          </p:cNvSpPr>
          <p:nvPr>
            <p:ph type="sldNum" sz="quarter" idx="12"/>
          </p:nvPr>
        </p:nvSpPr>
        <p:spPr>
          <a:ln/>
        </p:spPr>
        <p:txBody>
          <a:bodyPr/>
          <a:lstStyle>
            <a:lvl1pPr>
              <a:defRPr/>
            </a:lvl1pPr>
          </a:lstStyle>
          <a:p>
            <a:pPr>
              <a:defRPr/>
            </a:pPr>
            <a:fld id="{E926A934-94AA-4EE7-9E23-13E305B8944F}" type="slidenum">
              <a:rPr lang="en-US" altLang="en-US"/>
              <a:pPr>
                <a:defRPr/>
              </a:pPr>
              <a:t>‹#›</a:t>
            </a:fld>
            <a:endParaRPr lang="en-US" altLang="en-US"/>
          </a:p>
        </p:txBody>
      </p:sp>
    </p:spTree>
    <p:extLst>
      <p:ext uri="{BB962C8B-B14F-4D97-AF65-F5344CB8AC3E}">
        <p14:creationId xmlns:p14="http://schemas.microsoft.com/office/powerpoint/2010/main" val="3807568081"/>
      </p:ext>
    </p:extLst>
  </p:cSld>
  <p:clrMapOvr>
    <a:masterClrMapping/>
  </p:clrMapOvr>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11"/>
          <p:cNvSpPr>
            <a:spLocks noGrp="1" noChangeArrowheads="1"/>
          </p:cNvSpPr>
          <p:nvPr>
            <p:ph type="sldNum" sz="quarter" idx="12"/>
          </p:nvPr>
        </p:nvSpPr>
        <p:spPr>
          <a:ln/>
        </p:spPr>
        <p:txBody>
          <a:bodyPr/>
          <a:lstStyle>
            <a:lvl1pPr>
              <a:defRPr/>
            </a:lvl1pPr>
          </a:lstStyle>
          <a:p>
            <a:pPr>
              <a:defRPr/>
            </a:pPr>
            <a:fld id="{B2082351-B260-4203-ACDE-AD4CF444F33D}" type="slidenum">
              <a:rPr lang="en-US" altLang="en-US"/>
              <a:pPr>
                <a:defRPr/>
              </a:pPr>
              <a:t>‹#›</a:t>
            </a:fld>
            <a:endParaRPr lang="en-US" altLang="en-US"/>
          </a:p>
        </p:txBody>
      </p:sp>
    </p:spTree>
    <p:extLst>
      <p:ext uri="{BB962C8B-B14F-4D97-AF65-F5344CB8AC3E}">
        <p14:creationId xmlns:p14="http://schemas.microsoft.com/office/powerpoint/2010/main" val="3145587802"/>
      </p:ext>
    </p:extLst>
  </p:cSld>
  <p:clrMapOvr>
    <a:masterClrMapping/>
  </p:clrMapOvr>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11"/>
          <p:cNvSpPr>
            <a:spLocks noGrp="1" noChangeArrowheads="1"/>
          </p:cNvSpPr>
          <p:nvPr>
            <p:ph type="sldNum" sz="quarter" idx="12"/>
          </p:nvPr>
        </p:nvSpPr>
        <p:spPr>
          <a:ln/>
        </p:spPr>
        <p:txBody>
          <a:bodyPr/>
          <a:lstStyle>
            <a:lvl1pPr>
              <a:defRPr/>
            </a:lvl1pPr>
          </a:lstStyle>
          <a:p>
            <a:pPr>
              <a:defRPr/>
            </a:pPr>
            <a:fld id="{31563A7B-1D6E-46AF-AD57-D6A376C14CCC}" type="slidenum">
              <a:rPr lang="en-US" altLang="en-US"/>
              <a:pPr>
                <a:defRPr/>
              </a:pPr>
              <a:t>‹#›</a:t>
            </a:fld>
            <a:endParaRPr lang="en-US" altLang="en-US"/>
          </a:p>
        </p:txBody>
      </p:sp>
    </p:spTree>
    <p:extLst>
      <p:ext uri="{BB962C8B-B14F-4D97-AF65-F5344CB8AC3E}">
        <p14:creationId xmlns:p14="http://schemas.microsoft.com/office/powerpoint/2010/main" val="1558635476"/>
      </p:ext>
    </p:extLst>
  </p:cSld>
  <p:clrMapOvr>
    <a:masterClrMapping/>
  </p:clrMapOvr>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628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6287"/>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11"/>
          <p:cNvSpPr>
            <a:spLocks noGrp="1" noChangeArrowheads="1"/>
          </p:cNvSpPr>
          <p:nvPr>
            <p:ph type="sldNum" sz="quarter" idx="12"/>
          </p:nvPr>
        </p:nvSpPr>
        <p:spPr>
          <a:ln/>
        </p:spPr>
        <p:txBody>
          <a:bodyPr/>
          <a:lstStyle>
            <a:lvl1pPr>
              <a:defRPr/>
            </a:lvl1pPr>
          </a:lstStyle>
          <a:p>
            <a:pPr>
              <a:defRPr/>
            </a:pPr>
            <a:fld id="{EF342F0D-A255-4C09-BC2C-BF66DFAD6150}" type="slidenum">
              <a:rPr lang="en-US" altLang="en-US"/>
              <a:pPr>
                <a:defRPr/>
              </a:pPr>
              <a:t>‹#›</a:t>
            </a:fld>
            <a:endParaRPr lang="en-US" altLang="en-US"/>
          </a:p>
        </p:txBody>
      </p:sp>
    </p:spTree>
    <p:extLst>
      <p:ext uri="{BB962C8B-B14F-4D97-AF65-F5344CB8AC3E}">
        <p14:creationId xmlns:p14="http://schemas.microsoft.com/office/powerpoint/2010/main" val="4049774561"/>
      </p:ext>
    </p:extLst>
  </p:cSld>
  <p:clrMapOvr>
    <a:masterClrMapping/>
  </p:clrMapOvr>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11"/>
          <p:cNvSpPr>
            <a:spLocks noGrp="1" noChangeArrowheads="1"/>
          </p:cNvSpPr>
          <p:nvPr>
            <p:ph type="sldNum" sz="quarter" idx="12"/>
          </p:nvPr>
        </p:nvSpPr>
        <p:spPr>
          <a:ln/>
        </p:spPr>
        <p:txBody>
          <a:bodyPr/>
          <a:lstStyle>
            <a:lvl1pPr>
              <a:defRPr/>
            </a:lvl1pPr>
          </a:lstStyle>
          <a:p>
            <a:pPr>
              <a:defRPr/>
            </a:pPr>
            <a:fld id="{D559CE46-09B3-412C-867A-C1A5CDFCCBBF}" type="slidenum">
              <a:rPr lang="en-US" altLang="en-US"/>
              <a:pPr>
                <a:defRPr/>
              </a:pPr>
              <a:t>‹#›</a:t>
            </a:fld>
            <a:endParaRPr lang="en-US" altLang="en-US"/>
          </a:p>
        </p:txBody>
      </p:sp>
    </p:spTree>
    <p:extLst>
      <p:ext uri="{BB962C8B-B14F-4D97-AF65-F5344CB8AC3E}">
        <p14:creationId xmlns:p14="http://schemas.microsoft.com/office/powerpoint/2010/main" val="1804811784"/>
      </p:ext>
    </p:extLst>
  </p:cSld>
  <p:clrMapOvr>
    <a:masterClrMapping/>
  </p:clrMapOvr>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D41A6A1D-163E-4350-BB5F-B769E8F1E2FB}" type="slidenum">
              <a:rPr lang="en-US"/>
              <a:pPr>
                <a:defRPr/>
              </a:pPr>
              <a:t>‹#›</a:t>
            </a:fld>
            <a:endParaRPr lang="en-US"/>
          </a:p>
        </p:txBody>
      </p:sp>
    </p:spTree>
    <p:extLst>
      <p:ext uri="{BB962C8B-B14F-4D97-AF65-F5344CB8AC3E}">
        <p14:creationId xmlns:p14="http://schemas.microsoft.com/office/powerpoint/2010/main" val="1983163242"/>
      </p:ext>
    </p:extLst>
  </p:cSld>
  <p:clrMapOvr>
    <a:masterClrMapping/>
  </p:clrMapOvr>
  <p:transition>
    <p:split orient="vert"/>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C99DBECD-7005-408F-9AB5-FE16C9BEBEA7}" type="slidenum">
              <a:rPr lang="en-US"/>
              <a:pPr>
                <a:defRPr/>
              </a:pPr>
              <a:t>‹#›</a:t>
            </a:fld>
            <a:endParaRPr lang="en-US"/>
          </a:p>
        </p:txBody>
      </p:sp>
    </p:spTree>
    <p:extLst>
      <p:ext uri="{BB962C8B-B14F-4D97-AF65-F5344CB8AC3E}">
        <p14:creationId xmlns:p14="http://schemas.microsoft.com/office/powerpoint/2010/main" val="1132674566"/>
      </p:ext>
    </p:extLst>
  </p:cSld>
  <p:clrMapOvr>
    <a:masterClrMapping/>
  </p:clrMapOvr>
  <p:transition>
    <p:split orient="vert"/>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4ABCFDE-D17F-4385-8382-8F8EB449C984}" type="slidenum">
              <a:rPr lang="en-US"/>
              <a:pPr>
                <a:defRPr/>
              </a:pPr>
              <a:t>‹#›</a:t>
            </a:fld>
            <a:endParaRPr lang="en-US"/>
          </a:p>
        </p:txBody>
      </p:sp>
    </p:spTree>
    <p:extLst>
      <p:ext uri="{BB962C8B-B14F-4D97-AF65-F5344CB8AC3E}">
        <p14:creationId xmlns:p14="http://schemas.microsoft.com/office/powerpoint/2010/main" val="1299777707"/>
      </p:ext>
    </p:extLst>
  </p:cSld>
  <p:clrMapOvr>
    <a:masterClrMapping/>
  </p:clrMapOvr>
  <p:transition>
    <p:split orient="vert"/>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97173E71-8C29-43C2-B3BD-C192866981E8}" type="slidenum">
              <a:rPr lang="en-US"/>
              <a:pPr>
                <a:defRPr/>
              </a:pPr>
              <a:t>‹#›</a:t>
            </a:fld>
            <a:endParaRPr lang="en-US"/>
          </a:p>
        </p:txBody>
      </p:sp>
    </p:spTree>
    <p:extLst>
      <p:ext uri="{BB962C8B-B14F-4D97-AF65-F5344CB8AC3E}">
        <p14:creationId xmlns:p14="http://schemas.microsoft.com/office/powerpoint/2010/main" val="2877145297"/>
      </p:ext>
    </p:extLst>
  </p:cSld>
  <p:clrMapOvr>
    <a:masterClrMapping/>
  </p:clrMapOvr>
  <p:transition>
    <p:split orient="vert"/>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07B04777-5597-4B00-AB72-F9B712C87FCF}" type="slidenum">
              <a:rPr lang="en-US"/>
              <a:pPr>
                <a:defRPr/>
              </a:pPr>
              <a:t>‹#›</a:t>
            </a:fld>
            <a:endParaRPr lang="en-US"/>
          </a:p>
        </p:txBody>
      </p:sp>
    </p:spTree>
    <p:extLst>
      <p:ext uri="{BB962C8B-B14F-4D97-AF65-F5344CB8AC3E}">
        <p14:creationId xmlns:p14="http://schemas.microsoft.com/office/powerpoint/2010/main" val="4105709258"/>
      </p:ext>
    </p:extLst>
  </p:cSld>
  <p:clrMapOvr>
    <a:masterClrMapping/>
  </p:clrMapOvr>
  <p:transition>
    <p:split orient="vert"/>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AFB6F647-A774-46EF-B426-6D29282D1B07}" type="slidenum">
              <a:rPr lang="en-US"/>
              <a:pPr>
                <a:defRPr/>
              </a:pPr>
              <a:t>‹#›</a:t>
            </a:fld>
            <a:endParaRPr lang="en-US"/>
          </a:p>
        </p:txBody>
      </p:sp>
    </p:spTree>
    <p:extLst>
      <p:ext uri="{BB962C8B-B14F-4D97-AF65-F5344CB8AC3E}">
        <p14:creationId xmlns:p14="http://schemas.microsoft.com/office/powerpoint/2010/main" val="2726577141"/>
      </p:ext>
    </p:extLst>
  </p:cSld>
  <p:clrMapOvr>
    <a:masterClrMapping/>
  </p:clrMapOvr>
  <p:transition>
    <p:split orient="vert"/>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8E404B65-D486-41AE-93B8-44A64C4BF063}" type="slidenum">
              <a:rPr lang="en-US"/>
              <a:pPr>
                <a:defRPr/>
              </a:pPr>
              <a:t>‹#›</a:t>
            </a:fld>
            <a:endParaRPr lang="en-US"/>
          </a:p>
        </p:txBody>
      </p:sp>
    </p:spTree>
    <p:extLst>
      <p:ext uri="{BB962C8B-B14F-4D97-AF65-F5344CB8AC3E}">
        <p14:creationId xmlns:p14="http://schemas.microsoft.com/office/powerpoint/2010/main" val="3542754524"/>
      </p:ext>
    </p:extLst>
  </p:cSld>
  <p:clrMapOvr>
    <a:masterClrMapping/>
  </p:clrMapOvr>
  <p:transition>
    <p:split orient="vert"/>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8D046A8F-46F4-4F8D-86DB-FF24AF20B455}" type="slidenum">
              <a:rPr lang="en-US"/>
              <a:pPr>
                <a:defRPr/>
              </a:pPr>
              <a:t>‹#›</a:t>
            </a:fld>
            <a:endParaRPr lang="en-US"/>
          </a:p>
        </p:txBody>
      </p:sp>
    </p:spTree>
    <p:extLst>
      <p:ext uri="{BB962C8B-B14F-4D97-AF65-F5344CB8AC3E}">
        <p14:creationId xmlns:p14="http://schemas.microsoft.com/office/powerpoint/2010/main" val="511409760"/>
      </p:ext>
    </p:extLst>
  </p:cSld>
  <p:clrMapOvr>
    <a:masterClrMapping/>
  </p:clrMapOvr>
  <p:transition>
    <p:split orient="vert"/>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A985028E-1FE2-404D-A1BD-569C753D95CF}" type="slidenum">
              <a:rPr lang="en-US"/>
              <a:pPr>
                <a:defRPr/>
              </a:pPr>
              <a:t>‹#›</a:t>
            </a:fld>
            <a:endParaRPr lang="en-US"/>
          </a:p>
        </p:txBody>
      </p:sp>
    </p:spTree>
    <p:extLst>
      <p:ext uri="{BB962C8B-B14F-4D97-AF65-F5344CB8AC3E}">
        <p14:creationId xmlns:p14="http://schemas.microsoft.com/office/powerpoint/2010/main" val="2036092475"/>
      </p:ext>
    </p:extLst>
  </p:cSld>
  <p:clrMapOvr>
    <a:masterClrMapping/>
  </p:clrMapOvr>
  <p:transition>
    <p:split orient="vert"/>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076AE1A8-28BF-4B13-BFB3-C1CD4A6EB7F2}" type="slidenum">
              <a:rPr lang="en-US"/>
              <a:pPr>
                <a:defRPr/>
              </a:pPr>
              <a:t>‹#›</a:t>
            </a:fld>
            <a:endParaRPr lang="en-US"/>
          </a:p>
        </p:txBody>
      </p:sp>
    </p:spTree>
    <p:extLst>
      <p:ext uri="{BB962C8B-B14F-4D97-AF65-F5344CB8AC3E}">
        <p14:creationId xmlns:p14="http://schemas.microsoft.com/office/powerpoint/2010/main" val="3937032803"/>
      </p:ext>
    </p:extLst>
  </p:cSld>
  <p:clrMapOvr>
    <a:masterClrMapping/>
  </p:clrMapOvr>
  <p:transition>
    <p:split orient="vert"/>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99263163-2CD2-45B3-B74E-51EE410EB978}" type="slidenum">
              <a:rPr lang="en-US"/>
              <a:pPr>
                <a:defRPr/>
              </a:pPr>
              <a:t>‹#›</a:t>
            </a:fld>
            <a:endParaRPr lang="en-US"/>
          </a:p>
        </p:txBody>
      </p:sp>
    </p:spTree>
    <p:extLst>
      <p:ext uri="{BB962C8B-B14F-4D97-AF65-F5344CB8AC3E}">
        <p14:creationId xmlns:p14="http://schemas.microsoft.com/office/powerpoint/2010/main" val="297977580"/>
      </p:ext>
    </p:extLst>
  </p:cSld>
  <p:clrMapOvr>
    <a:masterClrMapping/>
  </p:clrMapOvr>
  <p:transition>
    <p:split orient="vert"/>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1066800" y="1981200"/>
            <a:ext cx="7086600" cy="1470025"/>
          </a:xfrm>
        </p:spPr>
        <p:txBody>
          <a:bodyPr/>
          <a:lstStyle>
            <a:lvl1pPr>
              <a:defRPr>
                <a:solidFill>
                  <a:schemeClr val="tx1"/>
                </a:solidFill>
              </a:defRPr>
            </a:lvl1pPr>
          </a:lstStyle>
          <a:p>
            <a:r>
              <a:rPr lang="en-US" noProof="1" smtClean="0"/>
              <a:t>Click to edit Master title style</a:t>
            </a:r>
            <a:endParaRPr lang="en-US" noProof="1"/>
          </a:p>
        </p:txBody>
      </p:sp>
      <p:sp>
        <p:nvSpPr>
          <p:cNvPr id="3075" name="Rectangle 3"/>
          <p:cNvSpPr>
            <a:spLocks noGrp="1" noChangeArrowheads="1"/>
          </p:cNvSpPr>
          <p:nvPr>
            <p:ph type="subTitle" idx="1"/>
          </p:nvPr>
        </p:nvSpPr>
        <p:spPr>
          <a:xfrm>
            <a:off x="1066800" y="3733800"/>
            <a:ext cx="7086600" cy="1752600"/>
          </a:xfrm>
        </p:spPr>
        <p:txBody>
          <a:bodyPr/>
          <a:lstStyle>
            <a:lvl1pPr marL="0" indent="0" algn="ctr">
              <a:buFontTx/>
              <a:buNone/>
              <a:defRPr>
                <a:solidFill>
                  <a:schemeClr val="tx1"/>
                </a:solidFill>
              </a:defRPr>
            </a:lvl1pPr>
          </a:lstStyle>
          <a:p>
            <a:r>
              <a:rPr lang="en-US" noProof="1" smtClean="0"/>
              <a:t>Click to edit Master subtitle style</a:t>
            </a:r>
            <a:endParaRPr lang="en-US" noProof="1"/>
          </a:p>
        </p:txBody>
      </p:sp>
      <p:sp>
        <p:nvSpPr>
          <p:cNvPr id="4" name="Rectangle 4"/>
          <p:cNvSpPr>
            <a:spLocks noGrp="1" noChangeArrowheads="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61E4E542-0E76-4F81-87AB-4E8EBAB9E69E}" type="datetime1">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l" defTabSz="914400" rtl="0" eaLnBrk="1" fontAlgn="base" latinLnBrk="0" hangingPunct="1">
                <a:lnSpc>
                  <a:spcPct val="100000"/>
                </a:lnSpc>
                <a:spcBef>
                  <a:spcPct val="0"/>
                </a:spcBef>
                <a:spcAft>
                  <a:spcPct val="0"/>
                </a:spcAft>
                <a:buClrTx/>
                <a:buSzTx/>
                <a:buFontTx/>
                <a:buNone/>
                <a:tabLst/>
                <a:defRPr/>
              </a:pPr>
              <a:t>24/05/2021</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5" name="Rectangle 5"/>
          <p:cNvSpPr>
            <a:spLocks noGrp="1" noChangeArrowheads="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6" name="Rectangle 6"/>
          <p:cNvSpPr>
            <a:spLocks noGrp="1" noChangeArrowheads="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65B2542-9EDE-4124-8024-071816D8E7A8}" type="slidenum">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Tree>
    <p:extLst>
      <p:ext uri="{BB962C8B-B14F-4D97-AF65-F5344CB8AC3E}">
        <p14:creationId xmlns:p14="http://schemas.microsoft.com/office/powerpoint/2010/main" val="2007259411"/>
      </p:ext>
    </p:extLst>
  </p:cSld>
  <p:clrMapOvr>
    <a:masterClrMapping/>
  </p:clrMapOvr>
  <p:transition spd="slow">
    <p:split orient="vert"/>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noProof="1" smtClean="0"/>
              <a:t>Click to edit Master title style</a:t>
            </a:r>
            <a:endParaRPr lang="en-US" noProof="1"/>
          </a:p>
        </p:txBody>
      </p:sp>
      <p:sp>
        <p:nvSpPr>
          <p:cNvPr id="3" name="Content Placeholder 2"/>
          <p:cNvSpPr>
            <a:spLocks noGrp="1"/>
          </p:cNvSpPr>
          <p:nvPr>
            <p:ph idx="1"/>
          </p:nvPr>
        </p:nvSpPr>
        <p:spPr/>
        <p:txBody>
          <a:bodyPr/>
          <a:lstStyle/>
          <a:p>
            <a:pPr lvl="0"/>
            <a:r>
              <a:rPr lang="en-US" noProof="1" smtClean="0"/>
              <a:t>Click to edit Master text styles</a:t>
            </a:r>
          </a:p>
          <a:p>
            <a:pPr lvl="1"/>
            <a:r>
              <a:rPr lang="en-US" noProof="1" smtClean="0"/>
              <a:t>Second level</a:t>
            </a:r>
          </a:p>
          <a:p>
            <a:pPr lvl="2"/>
            <a:r>
              <a:rPr lang="en-US" noProof="1" smtClean="0"/>
              <a:t>Third level</a:t>
            </a:r>
          </a:p>
          <a:p>
            <a:pPr lvl="3"/>
            <a:r>
              <a:rPr lang="en-US" noProof="1" smtClean="0"/>
              <a:t>Fourth level</a:t>
            </a:r>
          </a:p>
          <a:p>
            <a:pPr lvl="4"/>
            <a:r>
              <a:rPr lang="en-US" noProof="1" smtClean="0"/>
              <a:t>Fifth level</a:t>
            </a:r>
            <a:endParaRPr lang="en-US" noProof="1"/>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396B6887-4465-415D-AE6F-09228A3DB5B4}" type="datetime1">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l" defTabSz="914400" rtl="0" eaLnBrk="1" fontAlgn="base" latinLnBrk="0" hangingPunct="1">
                <a:lnSpc>
                  <a:spcPct val="100000"/>
                </a:lnSpc>
                <a:spcBef>
                  <a:spcPct val="0"/>
                </a:spcBef>
                <a:spcAft>
                  <a:spcPct val="0"/>
                </a:spcAft>
                <a:buClrTx/>
                <a:buSzTx/>
                <a:buFontTx/>
                <a:buNone/>
                <a:tabLst/>
                <a:defRPr/>
              </a:pPr>
              <a:t>24/05/2021</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2CEB48A-015D-4013-AF0A-727DCADF8BD2}" type="slidenum">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Tree>
    <p:extLst>
      <p:ext uri="{BB962C8B-B14F-4D97-AF65-F5344CB8AC3E}">
        <p14:creationId xmlns:p14="http://schemas.microsoft.com/office/powerpoint/2010/main" val="46367356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noProof="1" smtClean="0"/>
              <a:t>Click to edit Master title style</a:t>
            </a:r>
            <a:endParaRPr lang="en-US" noProof="1"/>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noProof="1"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396B6887-4465-415D-AE6F-09228A3DB5B4}" type="datetime1">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l" defTabSz="914400" rtl="0" eaLnBrk="1" fontAlgn="base" latinLnBrk="0" hangingPunct="1">
                <a:lnSpc>
                  <a:spcPct val="100000"/>
                </a:lnSpc>
                <a:spcBef>
                  <a:spcPct val="0"/>
                </a:spcBef>
                <a:spcAft>
                  <a:spcPct val="0"/>
                </a:spcAft>
                <a:buClrTx/>
                <a:buSzTx/>
                <a:buFontTx/>
                <a:buNone/>
                <a:tabLst/>
                <a:defRPr/>
              </a:pPr>
              <a:t>24/05/2021</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44EB386F-983F-4518-8BFC-62CEF458A7F1}" type="slidenum">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Tree>
    <p:extLst>
      <p:ext uri="{BB962C8B-B14F-4D97-AF65-F5344CB8AC3E}">
        <p14:creationId xmlns:p14="http://schemas.microsoft.com/office/powerpoint/2010/main" val="113369845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noProof="1" smtClean="0"/>
              <a:t>Click to edit Master title style</a:t>
            </a:r>
            <a:endParaRPr lang="en-US" noProof="1"/>
          </a:p>
        </p:txBody>
      </p:sp>
      <p:sp>
        <p:nvSpPr>
          <p:cNvPr id="3" name="Content Placeholder 2"/>
          <p:cNvSpPr>
            <a:spLocks noGrp="1"/>
          </p:cNvSpPr>
          <p:nvPr>
            <p:ph sz="half" idx="1"/>
          </p:nvPr>
        </p:nvSpPr>
        <p:spPr>
          <a:xfrm>
            <a:off x="457200" y="1981200"/>
            <a:ext cx="4038600" cy="4144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noProof="1" smtClean="0"/>
              <a:t>Click to edit Master text styles</a:t>
            </a:r>
          </a:p>
          <a:p>
            <a:pPr lvl="1"/>
            <a:r>
              <a:rPr lang="en-US" noProof="1" smtClean="0"/>
              <a:t>Second level</a:t>
            </a:r>
          </a:p>
          <a:p>
            <a:pPr lvl="2"/>
            <a:r>
              <a:rPr lang="en-US" noProof="1" smtClean="0"/>
              <a:t>Third level</a:t>
            </a:r>
          </a:p>
          <a:p>
            <a:pPr lvl="3"/>
            <a:r>
              <a:rPr lang="en-US" noProof="1" smtClean="0"/>
              <a:t>Fourth level</a:t>
            </a:r>
          </a:p>
          <a:p>
            <a:pPr lvl="4"/>
            <a:r>
              <a:rPr lang="en-US" noProof="1" smtClean="0"/>
              <a:t>Fifth level</a:t>
            </a:r>
            <a:endParaRPr lang="en-US" noProof="1"/>
          </a:p>
        </p:txBody>
      </p:sp>
      <p:sp>
        <p:nvSpPr>
          <p:cNvPr id="4" name="Content Placeholder 3"/>
          <p:cNvSpPr>
            <a:spLocks noGrp="1"/>
          </p:cNvSpPr>
          <p:nvPr>
            <p:ph sz="half" idx="2"/>
          </p:nvPr>
        </p:nvSpPr>
        <p:spPr>
          <a:xfrm>
            <a:off x="4648200" y="1981200"/>
            <a:ext cx="4038600" cy="4144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noProof="1" smtClean="0"/>
              <a:t>Click to edit Master text styles</a:t>
            </a:r>
          </a:p>
          <a:p>
            <a:pPr lvl="1"/>
            <a:r>
              <a:rPr lang="en-US" noProof="1" smtClean="0"/>
              <a:t>Second level</a:t>
            </a:r>
          </a:p>
          <a:p>
            <a:pPr lvl="2"/>
            <a:r>
              <a:rPr lang="en-US" noProof="1" smtClean="0"/>
              <a:t>Third level</a:t>
            </a:r>
          </a:p>
          <a:p>
            <a:pPr lvl="3"/>
            <a:r>
              <a:rPr lang="en-US" noProof="1" smtClean="0"/>
              <a:t>Fourth level</a:t>
            </a:r>
          </a:p>
          <a:p>
            <a:pPr lvl="4"/>
            <a:r>
              <a:rPr lang="en-US" noProof="1" smtClean="0"/>
              <a:t>Fifth level</a:t>
            </a:r>
            <a:endParaRPr lang="en-US" noProof="1"/>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396B6887-4465-415D-AE6F-09228A3DB5B4}" type="datetime1">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l" defTabSz="914400" rtl="0" eaLnBrk="1" fontAlgn="base" latinLnBrk="0" hangingPunct="1">
                <a:lnSpc>
                  <a:spcPct val="100000"/>
                </a:lnSpc>
                <a:spcBef>
                  <a:spcPct val="0"/>
                </a:spcBef>
                <a:spcAft>
                  <a:spcPct val="0"/>
                </a:spcAft>
                <a:buClrTx/>
                <a:buSzTx/>
                <a:buFontTx/>
                <a:buNone/>
                <a:tabLst/>
                <a:defRPr/>
              </a:pPr>
              <a:t>24/05/2021</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BA600F50-432A-4018-8950-DC137DBAE424}" type="slidenum">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Tree>
    <p:extLst>
      <p:ext uri="{BB962C8B-B14F-4D97-AF65-F5344CB8AC3E}">
        <p14:creationId xmlns:p14="http://schemas.microsoft.com/office/powerpoint/2010/main" val="324569328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noProof="1" smtClean="0"/>
              <a:t>Click to edit Master title style</a:t>
            </a:r>
            <a:endParaRPr lang="en-US" noProof="1"/>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1"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noProof="1" smtClean="0"/>
              <a:t>Click to edit Master text styles</a:t>
            </a:r>
          </a:p>
          <a:p>
            <a:pPr lvl="1"/>
            <a:r>
              <a:rPr lang="en-US" noProof="1" smtClean="0"/>
              <a:t>Second level</a:t>
            </a:r>
          </a:p>
          <a:p>
            <a:pPr lvl="2"/>
            <a:r>
              <a:rPr lang="en-US" noProof="1" smtClean="0"/>
              <a:t>Third level</a:t>
            </a:r>
          </a:p>
          <a:p>
            <a:pPr lvl="3"/>
            <a:r>
              <a:rPr lang="en-US" noProof="1" smtClean="0"/>
              <a:t>Fourth level</a:t>
            </a:r>
          </a:p>
          <a:p>
            <a:pPr lvl="4"/>
            <a:r>
              <a:rPr lang="en-US" noProof="1" smtClean="0"/>
              <a:t>Fifth level</a:t>
            </a:r>
            <a:endParaRPr lang="en-US" noProof="1"/>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1"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noProof="1" smtClean="0"/>
              <a:t>Click to edit Master text styles</a:t>
            </a:r>
          </a:p>
          <a:p>
            <a:pPr lvl="1"/>
            <a:r>
              <a:rPr lang="en-US" noProof="1" smtClean="0"/>
              <a:t>Second level</a:t>
            </a:r>
          </a:p>
          <a:p>
            <a:pPr lvl="2"/>
            <a:r>
              <a:rPr lang="en-US" noProof="1" smtClean="0"/>
              <a:t>Third level</a:t>
            </a:r>
          </a:p>
          <a:p>
            <a:pPr lvl="3"/>
            <a:r>
              <a:rPr lang="en-US" noProof="1" smtClean="0"/>
              <a:t>Fourth level</a:t>
            </a:r>
          </a:p>
          <a:p>
            <a:pPr lvl="4"/>
            <a:r>
              <a:rPr lang="en-US" noProof="1" smtClean="0"/>
              <a:t>Fifth level</a:t>
            </a:r>
            <a:endParaRPr lang="en-US" noProof="1"/>
          </a:p>
        </p:txBody>
      </p:sp>
      <p:sp>
        <p:nvSpPr>
          <p:cNvPr id="7"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396B6887-4465-415D-AE6F-09228A3DB5B4}" type="datetime1">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l" defTabSz="914400" rtl="0" eaLnBrk="1" fontAlgn="base" latinLnBrk="0" hangingPunct="1">
                <a:lnSpc>
                  <a:spcPct val="100000"/>
                </a:lnSpc>
                <a:spcBef>
                  <a:spcPct val="0"/>
                </a:spcBef>
                <a:spcAft>
                  <a:spcPct val="0"/>
                </a:spcAft>
                <a:buClrTx/>
                <a:buSzTx/>
                <a:buFontTx/>
                <a:buNone/>
                <a:tabLst/>
                <a:defRPr/>
              </a:pPr>
              <a:t>24/05/2021</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8"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9"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32F1A015-7082-43ED-98A8-FB96C4F9DEC7}" type="slidenum">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Tree>
    <p:extLst>
      <p:ext uri="{BB962C8B-B14F-4D97-AF65-F5344CB8AC3E}">
        <p14:creationId xmlns:p14="http://schemas.microsoft.com/office/powerpoint/2010/main" val="2874427496"/>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noProof="1" smtClean="0"/>
              <a:t>Click to edit Master title style</a:t>
            </a:r>
            <a:endParaRPr lang="en-US" noProof="1"/>
          </a:p>
        </p:txBody>
      </p:sp>
      <p:sp>
        <p:nvSpPr>
          <p:cNvPr id="3"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396B6887-4465-415D-AE6F-09228A3DB5B4}" type="datetime1">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l" defTabSz="914400" rtl="0" eaLnBrk="1" fontAlgn="base" latinLnBrk="0" hangingPunct="1">
                <a:lnSpc>
                  <a:spcPct val="100000"/>
                </a:lnSpc>
                <a:spcBef>
                  <a:spcPct val="0"/>
                </a:spcBef>
                <a:spcAft>
                  <a:spcPct val="0"/>
                </a:spcAft>
                <a:buClrTx/>
                <a:buSzTx/>
                <a:buFontTx/>
                <a:buNone/>
                <a:tabLst/>
                <a:defRPr/>
              </a:pPr>
              <a:t>24/05/2021</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4"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5"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7D6289D1-A758-4D74-8E4A-15F3BBA071A7}" type="slidenum">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Tree>
    <p:extLst>
      <p:ext uri="{BB962C8B-B14F-4D97-AF65-F5344CB8AC3E}">
        <p14:creationId xmlns:p14="http://schemas.microsoft.com/office/powerpoint/2010/main" val="3557342362"/>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396B6887-4465-415D-AE6F-09228A3DB5B4}" type="datetime1">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l" defTabSz="914400" rtl="0" eaLnBrk="1" fontAlgn="base" latinLnBrk="0" hangingPunct="1">
                <a:lnSpc>
                  <a:spcPct val="100000"/>
                </a:lnSpc>
                <a:spcBef>
                  <a:spcPct val="0"/>
                </a:spcBef>
                <a:spcAft>
                  <a:spcPct val="0"/>
                </a:spcAft>
                <a:buClrTx/>
                <a:buSzTx/>
                <a:buFontTx/>
                <a:buNone/>
                <a:tabLst/>
                <a:defRPr/>
              </a:pPr>
              <a:t>24/05/2021</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3"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4"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F5C389B-237A-4BEC-BD80-CBE4BF9E813F}" type="slidenum">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Tree>
    <p:extLst>
      <p:ext uri="{BB962C8B-B14F-4D97-AF65-F5344CB8AC3E}">
        <p14:creationId xmlns:p14="http://schemas.microsoft.com/office/powerpoint/2010/main" val="3567887502"/>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noProof="1" smtClean="0"/>
              <a:t>Click to edit Master title style</a:t>
            </a:r>
            <a:endParaRPr lang="en-US" noProof="1"/>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noProof="1" smtClean="0"/>
              <a:t>Click to edit Master text styles</a:t>
            </a:r>
          </a:p>
          <a:p>
            <a:pPr lvl="1"/>
            <a:r>
              <a:rPr lang="en-US" noProof="1" smtClean="0"/>
              <a:t>Second level</a:t>
            </a:r>
          </a:p>
          <a:p>
            <a:pPr lvl="2"/>
            <a:r>
              <a:rPr lang="en-US" noProof="1" smtClean="0"/>
              <a:t>Third level</a:t>
            </a:r>
          </a:p>
          <a:p>
            <a:pPr lvl="3"/>
            <a:r>
              <a:rPr lang="en-US" noProof="1" smtClean="0"/>
              <a:t>Fourth level</a:t>
            </a:r>
          </a:p>
          <a:p>
            <a:pPr lvl="4"/>
            <a:r>
              <a:rPr lang="en-US" noProof="1" smtClean="0"/>
              <a:t>Fifth level</a:t>
            </a:r>
            <a:endParaRPr lang="en-US" noProof="1"/>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noProof="1"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396B6887-4465-415D-AE6F-09228A3DB5B4}" type="datetime1">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l" defTabSz="914400" rtl="0" eaLnBrk="1" fontAlgn="base" latinLnBrk="0" hangingPunct="1">
                <a:lnSpc>
                  <a:spcPct val="100000"/>
                </a:lnSpc>
                <a:spcBef>
                  <a:spcPct val="0"/>
                </a:spcBef>
                <a:spcAft>
                  <a:spcPct val="0"/>
                </a:spcAft>
                <a:buClrTx/>
                <a:buSzTx/>
                <a:buFontTx/>
                <a:buNone/>
                <a:tabLst/>
                <a:defRPr/>
              </a:pPr>
              <a:t>24/05/2021</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47DB3947-8817-49EC-8DC7-E268337EA21F}" type="slidenum">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Tree>
    <p:extLst>
      <p:ext uri="{BB962C8B-B14F-4D97-AF65-F5344CB8AC3E}">
        <p14:creationId xmlns:p14="http://schemas.microsoft.com/office/powerpoint/2010/main" val="259833933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noProof="1" smtClean="0"/>
              <a:t>Click to edit Master title style</a:t>
            </a:r>
            <a:endParaRPr lang="en-US" noProof="1"/>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noProof="1"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396B6887-4465-415D-AE6F-09228A3DB5B4}" type="datetime1">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l" defTabSz="914400" rtl="0" eaLnBrk="1" fontAlgn="base" latinLnBrk="0" hangingPunct="1">
                <a:lnSpc>
                  <a:spcPct val="100000"/>
                </a:lnSpc>
                <a:spcBef>
                  <a:spcPct val="0"/>
                </a:spcBef>
                <a:spcAft>
                  <a:spcPct val="0"/>
                </a:spcAft>
                <a:buClrTx/>
                <a:buSzTx/>
                <a:buFontTx/>
                <a:buNone/>
                <a:tabLst/>
                <a:defRPr/>
              </a:pPr>
              <a:t>24/05/2021</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DCCFA5F5-AEEE-48E3-8388-09B0CA80EB3F}" type="slidenum">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Tree>
    <p:extLst>
      <p:ext uri="{BB962C8B-B14F-4D97-AF65-F5344CB8AC3E}">
        <p14:creationId xmlns:p14="http://schemas.microsoft.com/office/powerpoint/2010/main" val="2207212851"/>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noProof="1" smtClean="0"/>
              <a:t>Click to edit Master title style</a:t>
            </a:r>
            <a:endParaRPr lang="en-US" noProof="1"/>
          </a:p>
        </p:txBody>
      </p:sp>
      <p:sp>
        <p:nvSpPr>
          <p:cNvPr id="3" name="Vertical Text Placeholder 2"/>
          <p:cNvSpPr>
            <a:spLocks noGrp="1"/>
          </p:cNvSpPr>
          <p:nvPr>
            <p:ph type="body" orient="vert" idx="1"/>
          </p:nvPr>
        </p:nvSpPr>
        <p:spPr/>
        <p:txBody>
          <a:bodyPr vert="eaVert"/>
          <a:lstStyle/>
          <a:p>
            <a:pPr lvl="0"/>
            <a:r>
              <a:rPr lang="en-US" noProof="1" smtClean="0"/>
              <a:t>Click to edit Master text styles</a:t>
            </a:r>
          </a:p>
          <a:p>
            <a:pPr lvl="1"/>
            <a:r>
              <a:rPr lang="en-US" noProof="1" smtClean="0"/>
              <a:t>Second level</a:t>
            </a:r>
          </a:p>
          <a:p>
            <a:pPr lvl="2"/>
            <a:r>
              <a:rPr lang="en-US" noProof="1" smtClean="0"/>
              <a:t>Third level</a:t>
            </a:r>
          </a:p>
          <a:p>
            <a:pPr lvl="3"/>
            <a:r>
              <a:rPr lang="en-US" noProof="1" smtClean="0"/>
              <a:t>Fourth level</a:t>
            </a:r>
          </a:p>
          <a:p>
            <a:pPr lvl="4"/>
            <a:r>
              <a:rPr lang="en-US" noProof="1" smtClean="0"/>
              <a:t>Fifth level</a:t>
            </a:r>
            <a:endParaRPr lang="en-US" noProof="1"/>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396B6887-4465-415D-AE6F-09228A3DB5B4}" type="datetime1">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l" defTabSz="914400" rtl="0" eaLnBrk="1" fontAlgn="base" latinLnBrk="0" hangingPunct="1">
                <a:lnSpc>
                  <a:spcPct val="100000"/>
                </a:lnSpc>
                <a:spcBef>
                  <a:spcPct val="0"/>
                </a:spcBef>
                <a:spcAft>
                  <a:spcPct val="0"/>
                </a:spcAft>
                <a:buClrTx/>
                <a:buSzTx/>
                <a:buFontTx/>
                <a:buNone/>
                <a:tabLst/>
                <a:defRPr/>
              </a:pPr>
              <a:t>24/05/2021</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6B4E38DA-9D3A-4C43-99EF-5E3430E6D891}" type="slidenum">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Tree>
    <p:extLst>
      <p:ext uri="{BB962C8B-B14F-4D97-AF65-F5344CB8AC3E}">
        <p14:creationId xmlns:p14="http://schemas.microsoft.com/office/powerpoint/2010/main" val="164203470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600075"/>
            <a:ext cx="2057400" cy="5526088"/>
          </a:xfrm>
        </p:spPr>
        <p:txBody>
          <a:bodyPr vert="eaVert"/>
          <a:lstStyle/>
          <a:p>
            <a:r>
              <a:rPr lang="en-US" noProof="1" smtClean="0"/>
              <a:t>Click to edit Master title style</a:t>
            </a:r>
            <a:endParaRPr lang="en-US" noProof="1"/>
          </a:p>
        </p:txBody>
      </p:sp>
      <p:sp>
        <p:nvSpPr>
          <p:cNvPr id="3" name="Vertical Text Placeholder 2"/>
          <p:cNvSpPr>
            <a:spLocks noGrp="1"/>
          </p:cNvSpPr>
          <p:nvPr>
            <p:ph type="body" orient="vert" idx="1"/>
          </p:nvPr>
        </p:nvSpPr>
        <p:spPr>
          <a:xfrm>
            <a:off x="457200" y="600075"/>
            <a:ext cx="6019800" cy="5526088"/>
          </a:xfrm>
        </p:spPr>
        <p:txBody>
          <a:bodyPr vert="eaVert"/>
          <a:lstStyle/>
          <a:p>
            <a:pPr lvl="0"/>
            <a:r>
              <a:rPr lang="en-US" noProof="1" smtClean="0"/>
              <a:t>Click to edit Master text styles</a:t>
            </a:r>
          </a:p>
          <a:p>
            <a:pPr lvl="1"/>
            <a:r>
              <a:rPr lang="en-US" noProof="1" smtClean="0"/>
              <a:t>Second level</a:t>
            </a:r>
          </a:p>
          <a:p>
            <a:pPr lvl="2"/>
            <a:r>
              <a:rPr lang="en-US" noProof="1" smtClean="0"/>
              <a:t>Third level</a:t>
            </a:r>
          </a:p>
          <a:p>
            <a:pPr lvl="3"/>
            <a:r>
              <a:rPr lang="en-US" noProof="1" smtClean="0"/>
              <a:t>Fourth level</a:t>
            </a:r>
          </a:p>
          <a:p>
            <a:pPr lvl="4"/>
            <a:r>
              <a:rPr lang="en-US" noProof="1" smtClean="0"/>
              <a:t>Fifth level</a:t>
            </a:r>
            <a:endParaRPr lang="en-US" noProof="1"/>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396B6887-4465-415D-AE6F-09228A3DB5B4}" type="datetime1">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l" defTabSz="914400" rtl="0" eaLnBrk="1" fontAlgn="base" latinLnBrk="0" hangingPunct="1">
                <a:lnSpc>
                  <a:spcPct val="100000"/>
                </a:lnSpc>
                <a:spcBef>
                  <a:spcPct val="0"/>
                </a:spcBef>
                <a:spcAft>
                  <a:spcPct val="0"/>
                </a:spcAft>
                <a:buClrTx/>
                <a:buSzTx/>
                <a:buFontTx/>
                <a:buNone/>
                <a:tabLst/>
                <a:defRPr/>
              </a:pPr>
              <a:t>24/05/2021</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43E756B5-17D5-4EE2-96C0-959FC53EF0DA}" type="slidenum">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Tree>
    <p:extLst>
      <p:ext uri="{BB962C8B-B14F-4D97-AF65-F5344CB8AC3E}">
        <p14:creationId xmlns:p14="http://schemas.microsoft.com/office/powerpoint/2010/main" val="1855586802"/>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1066800" y="1981200"/>
            <a:ext cx="7086600" cy="1470025"/>
          </a:xfrm>
        </p:spPr>
        <p:txBody>
          <a:bodyPr/>
          <a:lstStyle>
            <a:lvl1pPr>
              <a:defRPr>
                <a:solidFill>
                  <a:schemeClr val="tx1"/>
                </a:solidFill>
              </a:defRPr>
            </a:lvl1pPr>
          </a:lstStyle>
          <a:p>
            <a:r>
              <a:rPr lang="en-US" noProof="1" smtClean="0"/>
              <a:t>Click to edit Master title style</a:t>
            </a:r>
            <a:endParaRPr lang="en-US" noProof="1"/>
          </a:p>
        </p:txBody>
      </p:sp>
      <p:sp>
        <p:nvSpPr>
          <p:cNvPr id="3075" name="Rectangle 3"/>
          <p:cNvSpPr>
            <a:spLocks noGrp="1" noChangeArrowheads="1"/>
          </p:cNvSpPr>
          <p:nvPr>
            <p:ph type="subTitle" idx="1"/>
          </p:nvPr>
        </p:nvSpPr>
        <p:spPr>
          <a:xfrm>
            <a:off x="1066800" y="3733800"/>
            <a:ext cx="7086600" cy="1752600"/>
          </a:xfrm>
        </p:spPr>
        <p:txBody>
          <a:bodyPr/>
          <a:lstStyle>
            <a:lvl1pPr marL="0" indent="0" algn="ctr">
              <a:buFontTx/>
              <a:buNone/>
              <a:defRPr>
                <a:solidFill>
                  <a:schemeClr val="tx1"/>
                </a:solidFill>
              </a:defRPr>
            </a:lvl1pPr>
          </a:lstStyle>
          <a:p>
            <a:r>
              <a:rPr lang="en-US" noProof="1" smtClean="0"/>
              <a:t>Click to edit Master subtitle style</a:t>
            </a:r>
            <a:endParaRPr lang="en-US" noProof="1"/>
          </a:p>
        </p:txBody>
      </p:sp>
      <p:sp>
        <p:nvSpPr>
          <p:cNvPr id="4" name="Rectangle 4"/>
          <p:cNvSpPr>
            <a:spLocks noGrp="1" noChangeArrowheads="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61E4E542-0E76-4F81-87AB-4E8EBAB9E69E}" type="datetime1">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l" defTabSz="914400" rtl="0" eaLnBrk="1" fontAlgn="base" latinLnBrk="0" hangingPunct="1">
                <a:lnSpc>
                  <a:spcPct val="100000"/>
                </a:lnSpc>
                <a:spcBef>
                  <a:spcPct val="0"/>
                </a:spcBef>
                <a:spcAft>
                  <a:spcPct val="0"/>
                </a:spcAft>
                <a:buClrTx/>
                <a:buSzTx/>
                <a:buFontTx/>
                <a:buNone/>
                <a:tabLst/>
                <a:defRPr/>
              </a:pPr>
              <a:t>24/05/2021</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5" name="Rectangle 5"/>
          <p:cNvSpPr>
            <a:spLocks noGrp="1" noChangeArrowheads="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6" name="Rectangle 6"/>
          <p:cNvSpPr>
            <a:spLocks noGrp="1" noChangeArrowheads="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65B2542-9EDE-4124-8024-071816D8E7A8}" type="slidenum">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Tree>
    <p:extLst>
      <p:ext uri="{BB962C8B-B14F-4D97-AF65-F5344CB8AC3E}">
        <p14:creationId xmlns:p14="http://schemas.microsoft.com/office/powerpoint/2010/main" val="35528477"/>
      </p:ext>
    </p:extLst>
  </p:cSld>
  <p:clrMapOvr>
    <a:masterClrMapping/>
  </p:clrMapOvr>
  <p:transition spd="slow">
    <p:split orient="vert"/>
  </p:transition>
</p:sldLayout>
</file>

<file path=ppt/slideLayouts/slideLayout4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noProof="1" smtClean="0"/>
              <a:t>Click to edit Master title style</a:t>
            </a:r>
            <a:endParaRPr lang="en-US" noProof="1"/>
          </a:p>
        </p:txBody>
      </p:sp>
      <p:sp>
        <p:nvSpPr>
          <p:cNvPr id="3" name="Content Placeholder 2"/>
          <p:cNvSpPr>
            <a:spLocks noGrp="1"/>
          </p:cNvSpPr>
          <p:nvPr>
            <p:ph idx="1"/>
          </p:nvPr>
        </p:nvSpPr>
        <p:spPr/>
        <p:txBody>
          <a:bodyPr/>
          <a:lstStyle/>
          <a:p>
            <a:pPr lvl="0"/>
            <a:r>
              <a:rPr lang="en-US" noProof="1" smtClean="0"/>
              <a:t>Click to edit Master text styles</a:t>
            </a:r>
          </a:p>
          <a:p>
            <a:pPr lvl="1"/>
            <a:r>
              <a:rPr lang="en-US" noProof="1" smtClean="0"/>
              <a:t>Second level</a:t>
            </a:r>
          </a:p>
          <a:p>
            <a:pPr lvl="2"/>
            <a:r>
              <a:rPr lang="en-US" noProof="1" smtClean="0"/>
              <a:t>Third level</a:t>
            </a:r>
          </a:p>
          <a:p>
            <a:pPr lvl="3"/>
            <a:r>
              <a:rPr lang="en-US" noProof="1" smtClean="0"/>
              <a:t>Fourth level</a:t>
            </a:r>
          </a:p>
          <a:p>
            <a:pPr lvl="4"/>
            <a:r>
              <a:rPr lang="en-US" noProof="1" smtClean="0"/>
              <a:t>Fifth level</a:t>
            </a:r>
            <a:endParaRPr lang="en-US" noProof="1"/>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396B6887-4465-415D-AE6F-09228A3DB5B4}" type="datetime1">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l" defTabSz="914400" rtl="0" eaLnBrk="1" fontAlgn="base" latinLnBrk="0" hangingPunct="1">
                <a:lnSpc>
                  <a:spcPct val="100000"/>
                </a:lnSpc>
                <a:spcBef>
                  <a:spcPct val="0"/>
                </a:spcBef>
                <a:spcAft>
                  <a:spcPct val="0"/>
                </a:spcAft>
                <a:buClrTx/>
                <a:buSzTx/>
                <a:buFontTx/>
                <a:buNone/>
                <a:tabLst/>
                <a:defRPr/>
              </a:pPr>
              <a:t>24/05/2021</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2CEB48A-015D-4013-AF0A-727DCADF8BD2}" type="slidenum">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Tree>
    <p:extLst>
      <p:ext uri="{BB962C8B-B14F-4D97-AF65-F5344CB8AC3E}">
        <p14:creationId xmlns:p14="http://schemas.microsoft.com/office/powerpoint/2010/main" val="264439845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noProof="1" smtClean="0"/>
              <a:t>Click to edit Master title style</a:t>
            </a:r>
            <a:endParaRPr lang="en-US" noProof="1"/>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noProof="1"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396B6887-4465-415D-AE6F-09228A3DB5B4}" type="datetime1">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l" defTabSz="914400" rtl="0" eaLnBrk="1" fontAlgn="base" latinLnBrk="0" hangingPunct="1">
                <a:lnSpc>
                  <a:spcPct val="100000"/>
                </a:lnSpc>
                <a:spcBef>
                  <a:spcPct val="0"/>
                </a:spcBef>
                <a:spcAft>
                  <a:spcPct val="0"/>
                </a:spcAft>
                <a:buClrTx/>
                <a:buSzTx/>
                <a:buFontTx/>
                <a:buNone/>
                <a:tabLst/>
                <a:defRPr/>
              </a:pPr>
              <a:t>24/05/2021</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44EB386F-983F-4518-8BFC-62CEF458A7F1}" type="slidenum">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Tree>
    <p:extLst>
      <p:ext uri="{BB962C8B-B14F-4D97-AF65-F5344CB8AC3E}">
        <p14:creationId xmlns:p14="http://schemas.microsoft.com/office/powerpoint/2010/main" val="4232373533"/>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noProof="1" smtClean="0"/>
              <a:t>Click to edit Master title style</a:t>
            </a:r>
            <a:endParaRPr lang="en-US" noProof="1"/>
          </a:p>
        </p:txBody>
      </p:sp>
      <p:sp>
        <p:nvSpPr>
          <p:cNvPr id="3" name="Content Placeholder 2"/>
          <p:cNvSpPr>
            <a:spLocks noGrp="1"/>
          </p:cNvSpPr>
          <p:nvPr>
            <p:ph sz="half" idx="1"/>
          </p:nvPr>
        </p:nvSpPr>
        <p:spPr>
          <a:xfrm>
            <a:off x="457200" y="1981200"/>
            <a:ext cx="4038600" cy="4144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noProof="1" smtClean="0"/>
              <a:t>Click to edit Master text styles</a:t>
            </a:r>
          </a:p>
          <a:p>
            <a:pPr lvl="1"/>
            <a:r>
              <a:rPr lang="en-US" noProof="1" smtClean="0"/>
              <a:t>Second level</a:t>
            </a:r>
          </a:p>
          <a:p>
            <a:pPr lvl="2"/>
            <a:r>
              <a:rPr lang="en-US" noProof="1" smtClean="0"/>
              <a:t>Third level</a:t>
            </a:r>
          </a:p>
          <a:p>
            <a:pPr lvl="3"/>
            <a:r>
              <a:rPr lang="en-US" noProof="1" smtClean="0"/>
              <a:t>Fourth level</a:t>
            </a:r>
          </a:p>
          <a:p>
            <a:pPr lvl="4"/>
            <a:r>
              <a:rPr lang="en-US" noProof="1" smtClean="0"/>
              <a:t>Fifth level</a:t>
            </a:r>
            <a:endParaRPr lang="en-US" noProof="1"/>
          </a:p>
        </p:txBody>
      </p:sp>
      <p:sp>
        <p:nvSpPr>
          <p:cNvPr id="4" name="Content Placeholder 3"/>
          <p:cNvSpPr>
            <a:spLocks noGrp="1"/>
          </p:cNvSpPr>
          <p:nvPr>
            <p:ph sz="half" idx="2"/>
          </p:nvPr>
        </p:nvSpPr>
        <p:spPr>
          <a:xfrm>
            <a:off x="4648200" y="1981200"/>
            <a:ext cx="4038600" cy="4144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noProof="1" smtClean="0"/>
              <a:t>Click to edit Master text styles</a:t>
            </a:r>
          </a:p>
          <a:p>
            <a:pPr lvl="1"/>
            <a:r>
              <a:rPr lang="en-US" noProof="1" smtClean="0"/>
              <a:t>Second level</a:t>
            </a:r>
          </a:p>
          <a:p>
            <a:pPr lvl="2"/>
            <a:r>
              <a:rPr lang="en-US" noProof="1" smtClean="0"/>
              <a:t>Third level</a:t>
            </a:r>
          </a:p>
          <a:p>
            <a:pPr lvl="3"/>
            <a:r>
              <a:rPr lang="en-US" noProof="1" smtClean="0"/>
              <a:t>Fourth level</a:t>
            </a:r>
          </a:p>
          <a:p>
            <a:pPr lvl="4"/>
            <a:r>
              <a:rPr lang="en-US" noProof="1" smtClean="0"/>
              <a:t>Fifth level</a:t>
            </a:r>
            <a:endParaRPr lang="en-US" noProof="1"/>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396B6887-4465-415D-AE6F-09228A3DB5B4}" type="datetime1">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l" defTabSz="914400" rtl="0" eaLnBrk="1" fontAlgn="base" latinLnBrk="0" hangingPunct="1">
                <a:lnSpc>
                  <a:spcPct val="100000"/>
                </a:lnSpc>
                <a:spcBef>
                  <a:spcPct val="0"/>
                </a:spcBef>
                <a:spcAft>
                  <a:spcPct val="0"/>
                </a:spcAft>
                <a:buClrTx/>
                <a:buSzTx/>
                <a:buFontTx/>
                <a:buNone/>
                <a:tabLst/>
                <a:defRPr/>
              </a:pPr>
              <a:t>24/05/2021</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BA600F50-432A-4018-8950-DC137DBAE424}" type="slidenum">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Tree>
    <p:extLst>
      <p:ext uri="{BB962C8B-B14F-4D97-AF65-F5344CB8AC3E}">
        <p14:creationId xmlns:p14="http://schemas.microsoft.com/office/powerpoint/2010/main" val="1948687866"/>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noProof="1" smtClean="0"/>
              <a:t>Click to edit Master title style</a:t>
            </a:r>
            <a:endParaRPr lang="en-US" noProof="1"/>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1"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noProof="1" smtClean="0"/>
              <a:t>Click to edit Master text styles</a:t>
            </a:r>
          </a:p>
          <a:p>
            <a:pPr lvl="1"/>
            <a:r>
              <a:rPr lang="en-US" noProof="1" smtClean="0"/>
              <a:t>Second level</a:t>
            </a:r>
          </a:p>
          <a:p>
            <a:pPr lvl="2"/>
            <a:r>
              <a:rPr lang="en-US" noProof="1" smtClean="0"/>
              <a:t>Third level</a:t>
            </a:r>
          </a:p>
          <a:p>
            <a:pPr lvl="3"/>
            <a:r>
              <a:rPr lang="en-US" noProof="1" smtClean="0"/>
              <a:t>Fourth level</a:t>
            </a:r>
          </a:p>
          <a:p>
            <a:pPr lvl="4"/>
            <a:r>
              <a:rPr lang="en-US" noProof="1" smtClean="0"/>
              <a:t>Fifth level</a:t>
            </a:r>
            <a:endParaRPr lang="en-US" noProof="1"/>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1"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noProof="1" smtClean="0"/>
              <a:t>Click to edit Master text styles</a:t>
            </a:r>
          </a:p>
          <a:p>
            <a:pPr lvl="1"/>
            <a:r>
              <a:rPr lang="en-US" noProof="1" smtClean="0"/>
              <a:t>Second level</a:t>
            </a:r>
          </a:p>
          <a:p>
            <a:pPr lvl="2"/>
            <a:r>
              <a:rPr lang="en-US" noProof="1" smtClean="0"/>
              <a:t>Third level</a:t>
            </a:r>
          </a:p>
          <a:p>
            <a:pPr lvl="3"/>
            <a:r>
              <a:rPr lang="en-US" noProof="1" smtClean="0"/>
              <a:t>Fourth level</a:t>
            </a:r>
          </a:p>
          <a:p>
            <a:pPr lvl="4"/>
            <a:r>
              <a:rPr lang="en-US" noProof="1" smtClean="0"/>
              <a:t>Fifth level</a:t>
            </a:r>
            <a:endParaRPr lang="en-US" noProof="1"/>
          </a:p>
        </p:txBody>
      </p:sp>
      <p:sp>
        <p:nvSpPr>
          <p:cNvPr id="7"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396B6887-4465-415D-AE6F-09228A3DB5B4}" type="datetime1">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l" defTabSz="914400" rtl="0" eaLnBrk="1" fontAlgn="base" latinLnBrk="0" hangingPunct="1">
                <a:lnSpc>
                  <a:spcPct val="100000"/>
                </a:lnSpc>
                <a:spcBef>
                  <a:spcPct val="0"/>
                </a:spcBef>
                <a:spcAft>
                  <a:spcPct val="0"/>
                </a:spcAft>
                <a:buClrTx/>
                <a:buSzTx/>
                <a:buFontTx/>
                <a:buNone/>
                <a:tabLst/>
                <a:defRPr/>
              </a:pPr>
              <a:t>24/05/2021</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8"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9"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32F1A015-7082-43ED-98A8-FB96C4F9DEC7}" type="slidenum">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Tree>
    <p:extLst>
      <p:ext uri="{BB962C8B-B14F-4D97-AF65-F5344CB8AC3E}">
        <p14:creationId xmlns:p14="http://schemas.microsoft.com/office/powerpoint/2010/main" val="1041962441"/>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noProof="1" smtClean="0"/>
              <a:t>Click to edit Master title style</a:t>
            </a:r>
            <a:endParaRPr lang="en-US" noProof="1"/>
          </a:p>
        </p:txBody>
      </p:sp>
      <p:sp>
        <p:nvSpPr>
          <p:cNvPr id="3"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396B6887-4465-415D-AE6F-09228A3DB5B4}" type="datetime1">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l" defTabSz="914400" rtl="0" eaLnBrk="1" fontAlgn="base" latinLnBrk="0" hangingPunct="1">
                <a:lnSpc>
                  <a:spcPct val="100000"/>
                </a:lnSpc>
                <a:spcBef>
                  <a:spcPct val="0"/>
                </a:spcBef>
                <a:spcAft>
                  <a:spcPct val="0"/>
                </a:spcAft>
                <a:buClrTx/>
                <a:buSzTx/>
                <a:buFontTx/>
                <a:buNone/>
                <a:tabLst/>
                <a:defRPr/>
              </a:pPr>
              <a:t>24/05/2021</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4"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5"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7D6289D1-A758-4D74-8E4A-15F3BBA071A7}" type="slidenum">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Tree>
    <p:extLst>
      <p:ext uri="{BB962C8B-B14F-4D97-AF65-F5344CB8AC3E}">
        <p14:creationId xmlns:p14="http://schemas.microsoft.com/office/powerpoint/2010/main" val="3808552732"/>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396B6887-4465-415D-AE6F-09228A3DB5B4}" type="datetime1">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l" defTabSz="914400" rtl="0" eaLnBrk="1" fontAlgn="base" latinLnBrk="0" hangingPunct="1">
                <a:lnSpc>
                  <a:spcPct val="100000"/>
                </a:lnSpc>
                <a:spcBef>
                  <a:spcPct val="0"/>
                </a:spcBef>
                <a:spcAft>
                  <a:spcPct val="0"/>
                </a:spcAft>
                <a:buClrTx/>
                <a:buSzTx/>
                <a:buFontTx/>
                <a:buNone/>
                <a:tabLst/>
                <a:defRPr/>
              </a:pPr>
              <a:t>24/05/2021</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3"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4"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F5C389B-237A-4BEC-BD80-CBE4BF9E813F}" type="slidenum">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Tree>
    <p:extLst>
      <p:ext uri="{BB962C8B-B14F-4D97-AF65-F5344CB8AC3E}">
        <p14:creationId xmlns:p14="http://schemas.microsoft.com/office/powerpoint/2010/main" val="3605623821"/>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noProof="1" smtClean="0"/>
              <a:t>Click to edit Master title style</a:t>
            </a:r>
            <a:endParaRPr lang="en-US" noProof="1"/>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noProof="1" smtClean="0"/>
              <a:t>Click to edit Master text styles</a:t>
            </a:r>
          </a:p>
          <a:p>
            <a:pPr lvl="1"/>
            <a:r>
              <a:rPr lang="en-US" noProof="1" smtClean="0"/>
              <a:t>Second level</a:t>
            </a:r>
          </a:p>
          <a:p>
            <a:pPr lvl="2"/>
            <a:r>
              <a:rPr lang="en-US" noProof="1" smtClean="0"/>
              <a:t>Third level</a:t>
            </a:r>
          </a:p>
          <a:p>
            <a:pPr lvl="3"/>
            <a:r>
              <a:rPr lang="en-US" noProof="1" smtClean="0"/>
              <a:t>Fourth level</a:t>
            </a:r>
          </a:p>
          <a:p>
            <a:pPr lvl="4"/>
            <a:r>
              <a:rPr lang="en-US" noProof="1" smtClean="0"/>
              <a:t>Fifth level</a:t>
            </a:r>
            <a:endParaRPr lang="en-US" noProof="1"/>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noProof="1"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396B6887-4465-415D-AE6F-09228A3DB5B4}" type="datetime1">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l" defTabSz="914400" rtl="0" eaLnBrk="1" fontAlgn="base" latinLnBrk="0" hangingPunct="1">
                <a:lnSpc>
                  <a:spcPct val="100000"/>
                </a:lnSpc>
                <a:spcBef>
                  <a:spcPct val="0"/>
                </a:spcBef>
                <a:spcAft>
                  <a:spcPct val="0"/>
                </a:spcAft>
                <a:buClrTx/>
                <a:buSzTx/>
                <a:buFontTx/>
                <a:buNone/>
                <a:tabLst/>
                <a:defRPr/>
              </a:pPr>
              <a:t>24/05/2021</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47DB3947-8817-49EC-8DC7-E268337EA21F}" type="slidenum">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Tree>
    <p:extLst>
      <p:ext uri="{BB962C8B-B14F-4D97-AF65-F5344CB8AC3E}">
        <p14:creationId xmlns:p14="http://schemas.microsoft.com/office/powerpoint/2010/main" val="923920822"/>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noProof="1" smtClean="0"/>
              <a:t>Click to edit Master title style</a:t>
            </a:r>
            <a:endParaRPr lang="en-US" noProof="1"/>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noProof="1"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396B6887-4465-415D-AE6F-09228A3DB5B4}" type="datetime1">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l" defTabSz="914400" rtl="0" eaLnBrk="1" fontAlgn="base" latinLnBrk="0" hangingPunct="1">
                <a:lnSpc>
                  <a:spcPct val="100000"/>
                </a:lnSpc>
                <a:spcBef>
                  <a:spcPct val="0"/>
                </a:spcBef>
                <a:spcAft>
                  <a:spcPct val="0"/>
                </a:spcAft>
                <a:buClrTx/>
                <a:buSzTx/>
                <a:buFontTx/>
                <a:buNone/>
                <a:tabLst/>
                <a:defRPr/>
              </a:pPr>
              <a:t>24/05/2021</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DCCFA5F5-AEEE-48E3-8388-09B0CA80EB3F}" type="slidenum">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Tree>
    <p:extLst>
      <p:ext uri="{BB962C8B-B14F-4D97-AF65-F5344CB8AC3E}">
        <p14:creationId xmlns:p14="http://schemas.microsoft.com/office/powerpoint/2010/main" val="256848331"/>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noProof="1" smtClean="0"/>
              <a:t>Click to edit Master title style</a:t>
            </a:r>
            <a:endParaRPr lang="en-US" noProof="1"/>
          </a:p>
        </p:txBody>
      </p:sp>
      <p:sp>
        <p:nvSpPr>
          <p:cNvPr id="3" name="Vertical Text Placeholder 2"/>
          <p:cNvSpPr>
            <a:spLocks noGrp="1"/>
          </p:cNvSpPr>
          <p:nvPr>
            <p:ph type="body" orient="vert" idx="1"/>
          </p:nvPr>
        </p:nvSpPr>
        <p:spPr/>
        <p:txBody>
          <a:bodyPr vert="eaVert"/>
          <a:lstStyle/>
          <a:p>
            <a:pPr lvl="0"/>
            <a:r>
              <a:rPr lang="en-US" noProof="1" smtClean="0"/>
              <a:t>Click to edit Master text styles</a:t>
            </a:r>
          </a:p>
          <a:p>
            <a:pPr lvl="1"/>
            <a:r>
              <a:rPr lang="en-US" noProof="1" smtClean="0"/>
              <a:t>Second level</a:t>
            </a:r>
          </a:p>
          <a:p>
            <a:pPr lvl="2"/>
            <a:r>
              <a:rPr lang="en-US" noProof="1" smtClean="0"/>
              <a:t>Third level</a:t>
            </a:r>
          </a:p>
          <a:p>
            <a:pPr lvl="3"/>
            <a:r>
              <a:rPr lang="en-US" noProof="1" smtClean="0"/>
              <a:t>Fourth level</a:t>
            </a:r>
          </a:p>
          <a:p>
            <a:pPr lvl="4"/>
            <a:r>
              <a:rPr lang="en-US" noProof="1" smtClean="0"/>
              <a:t>Fifth level</a:t>
            </a:r>
            <a:endParaRPr lang="en-US" noProof="1"/>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396B6887-4465-415D-AE6F-09228A3DB5B4}" type="datetime1">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l" defTabSz="914400" rtl="0" eaLnBrk="1" fontAlgn="base" latinLnBrk="0" hangingPunct="1">
                <a:lnSpc>
                  <a:spcPct val="100000"/>
                </a:lnSpc>
                <a:spcBef>
                  <a:spcPct val="0"/>
                </a:spcBef>
                <a:spcAft>
                  <a:spcPct val="0"/>
                </a:spcAft>
                <a:buClrTx/>
                <a:buSzTx/>
                <a:buFontTx/>
                <a:buNone/>
                <a:tabLst/>
                <a:defRPr/>
              </a:pPr>
              <a:t>24/05/2021</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6B4E38DA-9D3A-4C43-99EF-5E3430E6D891}" type="slidenum">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Tree>
    <p:extLst>
      <p:ext uri="{BB962C8B-B14F-4D97-AF65-F5344CB8AC3E}">
        <p14:creationId xmlns:p14="http://schemas.microsoft.com/office/powerpoint/2010/main" val="4171339125"/>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600075"/>
            <a:ext cx="2057400" cy="5526088"/>
          </a:xfrm>
        </p:spPr>
        <p:txBody>
          <a:bodyPr vert="eaVert"/>
          <a:lstStyle/>
          <a:p>
            <a:r>
              <a:rPr lang="en-US" noProof="1" smtClean="0"/>
              <a:t>Click to edit Master title style</a:t>
            </a:r>
            <a:endParaRPr lang="en-US" noProof="1"/>
          </a:p>
        </p:txBody>
      </p:sp>
      <p:sp>
        <p:nvSpPr>
          <p:cNvPr id="3" name="Vertical Text Placeholder 2"/>
          <p:cNvSpPr>
            <a:spLocks noGrp="1"/>
          </p:cNvSpPr>
          <p:nvPr>
            <p:ph type="body" orient="vert" idx="1"/>
          </p:nvPr>
        </p:nvSpPr>
        <p:spPr>
          <a:xfrm>
            <a:off x="457200" y="600075"/>
            <a:ext cx="6019800" cy="5526088"/>
          </a:xfrm>
        </p:spPr>
        <p:txBody>
          <a:bodyPr vert="eaVert"/>
          <a:lstStyle/>
          <a:p>
            <a:pPr lvl="0"/>
            <a:r>
              <a:rPr lang="en-US" noProof="1" smtClean="0"/>
              <a:t>Click to edit Master text styles</a:t>
            </a:r>
          </a:p>
          <a:p>
            <a:pPr lvl="1"/>
            <a:r>
              <a:rPr lang="en-US" noProof="1" smtClean="0"/>
              <a:t>Second level</a:t>
            </a:r>
          </a:p>
          <a:p>
            <a:pPr lvl="2"/>
            <a:r>
              <a:rPr lang="en-US" noProof="1" smtClean="0"/>
              <a:t>Third level</a:t>
            </a:r>
          </a:p>
          <a:p>
            <a:pPr lvl="3"/>
            <a:r>
              <a:rPr lang="en-US" noProof="1" smtClean="0"/>
              <a:t>Fourth level</a:t>
            </a:r>
          </a:p>
          <a:p>
            <a:pPr lvl="4"/>
            <a:r>
              <a:rPr lang="en-US" noProof="1" smtClean="0"/>
              <a:t>Fifth level</a:t>
            </a:r>
            <a:endParaRPr lang="en-US" noProof="1"/>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396B6887-4465-415D-AE6F-09228A3DB5B4}" type="datetime1">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l" defTabSz="914400" rtl="0" eaLnBrk="1" fontAlgn="base" latinLnBrk="0" hangingPunct="1">
                <a:lnSpc>
                  <a:spcPct val="100000"/>
                </a:lnSpc>
                <a:spcBef>
                  <a:spcPct val="0"/>
                </a:spcBef>
                <a:spcAft>
                  <a:spcPct val="0"/>
                </a:spcAft>
                <a:buClrTx/>
                <a:buSzTx/>
                <a:buFontTx/>
                <a:buNone/>
                <a:tabLst/>
                <a:defRPr/>
              </a:pPr>
              <a:t>24/05/2021</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43E756B5-17D5-4EE2-96C0-959FC53EF0DA}" type="slidenum">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Tree>
    <p:extLst>
      <p:ext uri="{BB962C8B-B14F-4D97-AF65-F5344CB8AC3E}">
        <p14:creationId xmlns:p14="http://schemas.microsoft.com/office/powerpoint/2010/main" val="3442314534"/>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9144000" cy="6934200"/>
            <a:chOff x="0" y="0"/>
            <a:chExt cx="5760" cy="4368"/>
          </a:xfrm>
        </p:grpSpPr>
        <p:sp>
          <p:nvSpPr>
            <p:cNvPr id="5" name="Freeform 3"/>
            <p:cNvSpPr>
              <a:spLocks/>
            </p:cNvSpPr>
            <p:nvPr/>
          </p:nvSpPr>
          <p:spPr bwMode="hidden">
            <a:xfrm>
              <a:off x="0" y="2208"/>
              <a:ext cx="2515" cy="1970"/>
            </a:xfrm>
            <a:custGeom>
              <a:avLst/>
              <a:gdLst>
                <a:gd name="T0" fmla="*/ 744 w 2515"/>
                <a:gd name="T1" fmla="*/ 1669 h 1970"/>
                <a:gd name="T2" fmla="*/ 852 w 2515"/>
                <a:gd name="T3" fmla="*/ 1400 h 1970"/>
                <a:gd name="T4" fmla="*/ 876 w 2515"/>
                <a:gd name="T5" fmla="*/ 1171 h 1970"/>
                <a:gd name="T6" fmla="*/ 979 w 2515"/>
                <a:gd name="T7" fmla="*/ 1370 h 1970"/>
                <a:gd name="T8" fmla="*/ 1231 w 2515"/>
                <a:gd name="T9" fmla="*/ 1621 h 1970"/>
                <a:gd name="T10" fmla="*/ 1471 w 2515"/>
                <a:gd name="T11" fmla="*/ 1693 h 1970"/>
                <a:gd name="T12" fmla="*/ 1819 w 2515"/>
                <a:gd name="T13" fmla="*/ 1678 h 1970"/>
                <a:gd name="T14" fmla="*/ 1893 w 2515"/>
                <a:gd name="T15" fmla="*/ 1513 h 1970"/>
                <a:gd name="T16" fmla="*/ 1874 w 2515"/>
                <a:gd name="T17" fmla="*/ 1285 h 1970"/>
                <a:gd name="T18" fmla="*/ 1783 w 2515"/>
                <a:gd name="T19" fmla="*/ 967 h 1970"/>
                <a:gd name="T20" fmla="*/ 1289 w 2515"/>
                <a:gd name="T21" fmla="*/ 873 h 1970"/>
                <a:gd name="T22" fmla="*/ 1549 w 2515"/>
                <a:gd name="T23" fmla="*/ 745 h 1970"/>
                <a:gd name="T24" fmla="*/ 1753 w 2515"/>
                <a:gd name="T25" fmla="*/ 732 h 1970"/>
                <a:gd name="T26" fmla="*/ 2107 w 2515"/>
                <a:gd name="T27" fmla="*/ 618 h 1970"/>
                <a:gd name="T28" fmla="*/ 2377 w 2515"/>
                <a:gd name="T29" fmla="*/ 438 h 1970"/>
                <a:gd name="T30" fmla="*/ 2420 w 2515"/>
                <a:gd name="T31" fmla="*/ 343 h 1970"/>
                <a:gd name="T32" fmla="*/ 2077 w 2515"/>
                <a:gd name="T33" fmla="*/ 331 h 1970"/>
                <a:gd name="T34" fmla="*/ 1951 w 2515"/>
                <a:gd name="T35" fmla="*/ 301 h 1970"/>
                <a:gd name="T36" fmla="*/ 1645 w 2515"/>
                <a:gd name="T37" fmla="*/ 289 h 1970"/>
                <a:gd name="T38" fmla="*/ 1297 w 2515"/>
                <a:gd name="T39" fmla="*/ 408 h 1970"/>
                <a:gd name="T40" fmla="*/ 1308 w 2515"/>
                <a:gd name="T41" fmla="*/ 337 h 1970"/>
                <a:gd name="T42" fmla="*/ 1453 w 2515"/>
                <a:gd name="T43" fmla="*/ 168 h 1970"/>
                <a:gd name="T44" fmla="*/ 1477 w 2515"/>
                <a:gd name="T45" fmla="*/ 36 h 1970"/>
                <a:gd name="T46" fmla="*/ 1417 w 2515"/>
                <a:gd name="T47" fmla="*/ 24 h 1970"/>
                <a:gd name="T48" fmla="*/ 1189 w 2515"/>
                <a:gd name="T49" fmla="*/ 102 h 1970"/>
                <a:gd name="T50" fmla="*/ 1026 w 2515"/>
                <a:gd name="T51" fmla="*/ 144 h 1970"/>
                <a:gd name="T52" fmla="*/ 889 w 2515"/>
                <a:gd name="T53" fmla="*/ 331 h 1970"/>
                <a:gd name="T54" fmla="*/ 726 w 2515"/>
                <a:gd name="T55" fmla="*/ 480 h 1970"/>
                <a:gd name="T56" fmla="*/ 643 w 2515"/>
                <a:gd name="T57" fmla="*/ 540 h 1970"/>
                <a:gd name="T58" fmla="*/ 600 w 2515"/>
                <a:gd name="T59" fmla="*/ 516 h 1970"/>
                <a:gd name="T60" fmla="*/ 552 w 2515"/>
                <a:gd name="T61" fmla="*/ 486 h 1970"/>
                <a:gd name="T62" fmla="*/ 528 w 2515"/>
                <a:gd name="T63" fmla="*/ 462 h 1970"/>
                <a:gd name="T64" fmla="*/ 474 w 2515"/>
                <a:gd name="T65" fmla="*/ 426 h 1970"/>
                <a:gd name="T66" fmla="*/ 415 w 2515"/>
                <a:gd name="T67" fmla="*/ 390 h 1970"/>
                <a:gd name="T68" fmla="*/ 366 w 2515"/>
                <a:gd name="T69" fmla="*/ 366 h 1970"/>
                <a:gd name="T70" fmla="*/ 192 w 2515"/>
                <a:gd name="T71" fmla="*/ 234 h 1970"/>
                <a:gd name="T72" fmla="*/ 570 w 2515"/>
                <a:gd name="T73" fmla="*/ 564 h 1970"/>
                <a:gd name="T74" fmla="*/ 444 w 2515"/>
                <a:gd name="T75" fmla="*/ 732 h 1970"/>
                <a:gd name="T76" fmla="*/ 318 w 2515"/>
                <a:gd name="T77" fmla="*/ 787 h 1970"/>
                <a:gd name="T78" fmla="*/ 127 w 2515"/>
                <a:gd name="T79" fmla="*/ 853 h 1970"/>
                <a:gd name="T80" fmla="*/ 0 w 2515"/>
                <a:gd name="T81" fmla="*/ 1165 h 1970"/>
                <a:gd name="T82" fmla="*/ 372 w 2515"/>
                <a:gd name="T83" fmla="*/ 1015 h 1970"/>
                <a:gd name="T84" fmla="*/ 222 w 2515"/>
                <a:gd name="T85" fmla="*/ 1262 h 1970"/>
                <a:gd name="T86" fmla="*/ 139 w 2515"/>
                <a:gd name="T87" fmla="*/ 1459 h 1970"/>
                <a:gd name="T88" fmla="*/ 102 w 2515"/>
                <a:gd name="T89" fmla="*/ 1495 h 1970"/>
                <a:gd name="T90" fmla="*/ 84 w 2515"/>
                <a:gd name="T91" fmla="*/ 1519 h 1970"/>
                <a:gd name="T92" fmla="*/ 96 w 2515"/>
                <a:gd name="T93" fmla="*/ 1537 h 1970"/>
                <a:gd name="T94" fmla="*/ 127 w 2515"/>
                <a:gd name="T95" fmla="*/ 1567 h 1970"/>
                <a:gd name="T96" fmla="*/ 145 w 2515"/>
                <a:gd name="T97" fmla="*/ 1633 h 1970"/>
                <a:gd name="T98" fmla="*/ 156 w 2515"/>
                <a:gd name="T99" fmla="*/ 1693 h 1970"/>
                <a:gd name="T100" fmla="*/ 162 w 2515"/>
                <a:gd name="T101" fmla="*/ 1723 h 1970"/>
                <a:gd name="T102" fmla="*/ 216 w 2515"/>
                <a:gd name="T103" fmla="*/ 1802 h 1970"/>
                <a:gd name="T104" fmla="*/ 228 w 2515"/>
                <a:gd name="T105" fmla="*/ 1850 h 1970"/>
                <a:gd name="T106" fmla="*/ 240 w 2515"/>
                <a:gd name="T107" fmla="*/ 1904 h 1970"/>
                <a:gd name="T108" fmla="*/ 246 w 2515"/>
                <a:gd name="T109" fmla="*/ 1922 h 1970"/>
                <a:gd name="T110" fmla="*/ 258 w 2515"/>
                <a:gd name="T111" fmla="*/ 1970 h 1970"/>
                <a:gd name="T112" fmla="*/ 462 w 2515"/>
                <a:gd name="T113" fmla="*/ 1922 h 1970"/>
                <a:gd name="T114" fmla="*/ 624 w 2515"/>
                <a:gd name="T115" fmla="*/ 1778 h 19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515" h="1970">
                  <a:moveTo>
                    <a:pt x="624" y="1778"/>
                  </a:moveTo>
                  <a:lnTo>
                    <a:pt x="744" y="1669"/>
                  </a:lnTo>
                  <a:lnTo>
                    <a:pt x="834" y="1627"/>
                  </a:lnTo>
                  <a:lnTo>
                    <a:pt x="852" y="1400"/>
                  </a:lnTo>
                  <a:lnTo>
                    <a:pt x="834" y="1225"/>
                  </a:lnTo>
                  <a:lnTo>
                    <a:pt x="876" y="1171"/>
                  </a:lnTo>
                  <a:lnTo>
                    <a:pt x="901" y="1268"/>
                  </a:lnTo>
                  <a:lnTo>
                    <a:pt x="979" y="1370"/>
                  </a:lnTo>
                  <a:lnTo>
                    <a:pt x="1116" y="1519"/>
                  </a:lnTo>
                  <a:lnTo>
                    <a:pt x="1231" y="1621"/>
                  </a:lnTo>
                  <a:lnTo>
                    <a:pt x="1353" y="1632"/>
                  </a:lnTo>
                  <a:lnTo>
                    <a:pt x="1471" y="1693"/>
                  </a:lnTo>
                  <a:lnTo>
                    <a:pt x="1664" y="1659"/>
                  </a:lnTo>
                  <a:lnTo>
                    <a:pt x="1819" y="1678"/>
                  </a:lnTo>
                  <a:lnTo>
                    <a:pt x="1975" y="1632"/>
                  </a:lnTo>
                  <a:lnTo>
                    <a:pt x="1893" y="1513"/>
                  </a:lnTo>
                  <a:lnTo>
                    <a:pt x="1920" y="1385"/>
                  </a:lnTo>
                  <a:lnTo>
                    <a:pt x="1874" y="1285"/>
                  </a:lnTo>
                  <a:lnTo>
                    <a:pt x="1865" y="1129"/>
                  </a:lnTo>
                  <a:lnTo>
                    <a:pt x="1783" y="967"/>
                  </a:lnTo>
                  <a:lnTo>
                    <a:pt x="1527" y="891"/>
                  </a:lnTo>
                  <a:lnTo>
                    <a:pt x="1289" y="873"/>
                  </a:lnTo>
                  <a:lnTo>
                    <a:pt x="1393" y="781"/>
                  </a:lnTo>
                  <a:lnTo>
                    <a:pt x="1549" y="745"/>
                  </a:lnTo>
                  <a:lnTo>
                    <a:pt x="1620" y="738"/>
                  </a:lnTo>
                  <a:lnTo>
                    <a:pt x="1753" y="732"/>
                  </a:lnTo>
                  <a:lnTo>
                    <a:pt x="1933" y="720"/>
                  </a:lnTo>
                  <a:lnTo>
                    <a:pt x="2107" y="618"/>
                  </a:lnTo>
                  <a:lnTo>
                    <a:pt x="2227" y="516"/>
                  </a:lnTo>
                  <a:lnTo>
                    <a:pt x="2377" y="438"/>
                  </a:lnTo>
                  <a:lnTo>
                    <a:pt x="2515" y="337"/>
                  </a:lnTo>
                  <a:lnTo>
                    <a:pt x="2420" y="343"/>
                  </a:lnTo>
                  <a:lnTo>
                    <a:pt x="2191" y="343"/>
                  </a:lnTo>
                  <a:lnTo>
                    <a:pt x="2077" y="331"/>
                  </a:lnTo>
                  <a:lnTo>
                    <a:pt x="2053" y="301"/>
                  </a:lnTo>
                  <a:lnTo>
                    <a:pt x="1951" y="301"/>
                  </a:lnTo>
                  <a:lnTo>
                    <a:pt x="1795" y="259"/>
                  </a:lnTo>
                  <a:lnTo>
                    <a:pt x="1645" y="289"/>
                  </a:lnTo>
                  <a:lnTo>
                    <a:pt x="1447" y="372"/>
                  </a:lnTo>
                  <a:lnTo>
                    <a:pt x="1297" y="408"/>
                  </a:lnTo>
                  <a:lnTo>
                    <a:pt x="1153" y="414"/>
                  </a:lnTo>
                  <a:lnTo>
                    <a:pt x="1308" y="337"/>
                  </a:lnTo>
                  <a:lnTo>
                    <a:pt x="1465" y="198"/>
                  </a:lnTo>
                  <a:lnTo>
                    <a:pt x="1453" y="168"/>
                  </a:lnTo>
                  <a:lnTo>
                    <a:pt x="1465" y="102"/>
                  </a:lnTo>
                  <a:lnTo>
                    <a:pt x="1477" y="36"/>
                  </a:lnTo>
                  <a:lnTo>
                    <a:pt x="1453" y="0"/>
                  </a:lnTo>
                  <a:lnTo>
                    <a:pt x="1417" y="24"/>
                  </a:lnTo>
                  <a:lnTo>
                    <a:pt x="1356" y="42"/>
                  </a:lnTo>
                  <a:lnTo>
                    <a:pt x="1189" y="102"/>
                  </a:lnTo>
                  <a:lnTo>
                    <a:pt x="1098" y="144"/>
                  </a:lnTo>
                  <a:lnTo>
                    <a:pt x="1026" y="144"/>
                  </a:lnTo>
                  <a:lnTo>
                    <a:pt x="991" y="168"/>
                  </a:lnTo>
                  <a:lnTo>
                    <a:pt x="889" y="331"/>
                  </a:lnTo>
                  <a:lnTo>
                    <a:pt x="852" y="408"/>
                  </a:lnTo>
                  <a:lnTo>
                    <a:pt x="726" y="480"/>
                  </a:lnTo>
                  <a:lnTo>
                    <a:pt x="649" y="540"/>
                  </a:lnTo>
                  <a:lnTo>
                    <a:pt x="643" y="540"/>
                  </a:lnTo>
                  <a:lnTo>
                    <a:pt x="637" y="534"/>
                  </a:lnTo>
                  <a:lnTo>
                    <a:pt x="600" y="516"/>
                  </a:lnTo>
                  <a:lnTo>
                    <a:pt x="564" y="492"/>
                  </a:lnTo>
                  <a:lnTo>
                    <a:pt x="552" y="486"/>
                  </a:lnTo>
                  <a:lnTo>
                    <a:pt x="540" y="474"/>
                  </a:lnTo>
                  <a:lnTo>
                    <a:pt x="528" y="462"/>
                  </a:lnTo>
                  <a:lnTo>
                    <a:pt x="504" y="444"/>
                  </a:lnTo>
                  <a:lnTo>
                    <a:pt x="474" y="426"/>
                  </a:lnTo>
                  <a:lnTo>
                    <a:pt x="444" y="408"/>
                  </a:lnTo>
                  <a:lnTo>
                    <a:pt x="415" y="390"/>
                  </a:lnTo>
                  <a:lnTo>
                    <a:pt x="385" y="372"/>
                  </a:lnTo>
                  <a:lnTo>
                    <a:pt x="366" y="366"/>
                  </a:lnTo>
                  <a:lnTo>
                    <a:pt x="360" y="360"/>
                  </a:lnTo>
                  <a:lnTo>
                    <a:pt x="192" y="234"/>
                  </a:lnTo>
                  <a:lnTo>
                    <a:pt x="210" y="307"/>
                  </a:lnTo>
                  <a:lnTo>
                    <a:pt x="570" y="564"/>
                  </a:lnTo>
                  <a:lnTo>
                    <a:pt x="558" y="618"/>
                  </a:lnTo>
                  <a:lnTo>
                    <a:pt x="444" y="732"/>
                  </a:lnTo>
                  <a:lnTo>
                    <a:pt x="324" y="787"/>
                  </a:lnTo>
                  <a:lnTo>
                    <a:pt x="318" y="787"/>
                  </a:lnTo>
                  <a:lnTo>
                    <a:pt x="258" y="811"/>
                  </a:lnTo>
                  <a:lnTo>
                    <a:pt x="127" y="853"/>
                  </a:lnTo>
                  <a:lnTo>
                    <a:pt x="0" y="901"/>
                  </a:lnTo>
                  <a:lnTo>
                    <a:pt x="0" y="1165"/>
                  </a:lnTo>
                  <a:lnTo>
                    <a:pt x="78" y="1147"/>
                  </a:lnTo>
                  <a:lnTo>
                    <a:pt x="372" y="1015"/>
                  </a:lnTo>
                  <a:lnTo>
                    <a:pt x="336" y="1117"/>
                  </a:lnTo>
                  <a:lnTo>
                    <a:pt x="222" y="1262"/>
                  </a:lnTo>
                  <a:lnTo>
                    <a:pt x="145" y="1453"/>
                  </a:lnTo>
                  <a:lnTo>
                    <a:pt x="139" y="1459"/>
                  </a:lnTo>
                  <a:lnTo>
                    <a:pt x="133" y="1465"/>
                  </a:lnTo>
                  <a:lnTo>
                    <a:pt x="102" y="1495"/>
                  </a:lnTo>
                  <a:lnTo>
                    <a:pt x="90" y="1507"/>
                  </a:lnTo>
                  <a:lnTo>
                    <a:pt x="84" y="1519"/>
                  </a:lnTo>
                  <a:lnTo>
                    <a:pt x="84" y="1531"/>
                  </a:lnTo>
                  <a:lnTo>
                    <a:pt x="96" y="1537"/>
                  </a:lnTo>
                  <a:lnTo>
                    <a:pt x="114" y="1549"/>
                  </a:lnTo>
                  <a:lnTo>
                    <a:pt x="127" y="1567"/>
                  </a:lnTo>
                  <a:lnTo>
                    <a:pt x="139" y="1597"/>
                  </a:lnTo>
                  <a:lnTo>
                    <a:pt x="145" y="1633"/>
                  </a:lnTo>
                  <a:lnTo>
                    <a:pt x="150" y="1663"/>
                  </a:lnTo>
                  <a:lnTo>
                    <a:pt x="156" y="1693"/>
                  </a:lnTo>
                  <a:lnTo>
                    <a:pt x="162" y="1717"/>
                  </a:lnTo>
                  <a:lnTo>
                    <a:pt x="162" y="1723"/>
                  </a:lnTo>
                  <a:lnTo>
                    <a:pt x="216" y="1796"/>
                  </a:lnTo>
                  <a:lnTo>
                    <a:pt x="216" y="1802"/>
                  </a:lnTo>
                  <a:lnTo>
                    <a:pt x="222" y="1814"/>
                  </a:lnTo>
                  <a:lnTo>
                    <a:pt x="228" y="1850"/>
                  </a:lnTo>
                  <a:lnTo>
                    <a:pt x="234" y="1886"/>
                  </a:lnTo>
                  <a:lnTo>
                    <a:pt x="240" y="1904"/>
                  </a:lnTo>
                  <a:lnTo>
                    <a:pt x="240" y="1916"/>
                  </a:lnTo>
                  <a:lnTo>
                    <a:pt x="246" y="1922"/>
                  </a:lnTo>
                  <a:lnTo>
                    <a:pt x="252" y="1934"/>
                  </a:lnTo>
                  <a:lnTo>
                    <a:pt x="258" y="1970"/>
                  </a:lnTo>
                  <a:lnTo>
                    <a:pt x="438" y="1970"/>
                  </a:lnTo>
                  <a:lnTo>
                    <a:pt x="462" y="1922"/>
                  </a:lnTo>
                  <a:lnTo>
                    <a:pt x="624" y="1778"/>
                  </a:lnTo>
                  <a:lnTo>
                    <a:pt x="624" y="1778"/>
                  </a:lnTo>
                  <a:close/>
                </a:path>
              </a:pathLst>
            </a:custGeom>
            <a:gradFill rotWithShape="0">
              <a:gsLst>
                <a:gs pos="0">
                  <a:schemeClr val="bg2"/>
                </a:gs>
                <a:gs pos="50000">
                  <a:schemeClr val="bg1"/>
                </a:gs>
                <a:gs pos="100000">
                  <a:schemeClr val="bg2"/>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6" name="Freeform 4"/>
            <p:cNvSpPr>
              <a:spLocks/>
            </p:cNvSpPr>
            <p:nvPr/>
          </p:nvSpPr>
          <p:spPr bwMode="hidden">
            <a:xfrm>
              <a:off x="0" y="2496"/>
              <a:ext cx="2112" cy="1604"/>
            </a:xfrm>
            <a:custGeom>
              <a:avLst/>
              <a:gdLst>
                <a:gd name="T0" fmla="*/ 580 w 2123"/>
                <a:gd name="T1" fmla="*/ 1043 h 1696"/>
                <a:gd name="T2" fmla="*/ 544 w 2123"/>
                <a:gd name="T3" fmla="*/ 683 h 1696"/>
                <a:gd name="T4" fmla="*/ 670 w 2123"/>
                <a:gd name="T5" fmla="*/ 395 h 1696"/>
                <a:gd name="T6" fmla="*/ 927 w 2123"/>
                <a:gd name="T7" fmla="*/ 587 h 1696"/>
                <a:gd name="T8" fmla="*/ 1214 w 2123"/>
                <a:gd name="T9" fmla="*/ 869 h 1696"/>
                <a:gd name="T10" fmla="*/ 1483 w 2123"/>
                <a:gd name="T11" fmla="*/ 1109 h 1696"/>
                <a:gd name="T12" fmla="*/ 1800 w 2123"/>
                <a:gd name="T13" fmla="*/ 1360 h 1696"/>
                <a:gd name="T14" fmla="*/ 1883 w 2123"/>
                <a:gd name="T15" fmla="*/ 1414 h 1696"/>
                <a:gd name="T16" fmla="*/ 1836 w 2123"/>
                <a:gd name="T17" fmla="*/ 1354 h 1696"/>
                <a:gd name="T18" fmla="*/ 1411 w 2123"/>
                <a:gd name="T19" fmla="*/ 1001 h 1696"/>
                <a:gd name="T20" fmla="*/ 1088 w 2123"/>
                <a:gd name="T21" fmla="*/ 683 h 1696"/>
                <a:gd name="T22" fmla="*/ 723 w 2123"/>
                <a:gd name="T23" fmla="*/ 329 h 1696"/>
                <a:gd name="T24" fmla="*/ 999 w 2123"/>
                <a:gd name="T25" fmla="*/ 311 h 1696"/>
                <a:gd name="T26" fmla="*/ 1286 w 2123"/>
                <a:gd name="T27" fmla="*/ 317 h 1696"/>
                <a:gd name="T28" fmla="*/ 1614 w 2123"/>
                <a:gd name="T29" fmla="*/ 269 h 1696"/>
                <a:gd name="T30" fmla="*/ 2123 w 2123"/>
                <a:gd name="T31" fmla="*/ 197 h 1696"/>
                <a:gd name="T32" fmla="*/ 2075 w 2123"/>
                <a:gd name="T33" fmla="*/ 173 h 1696"/>
                <a:gd name="T34" fmla="*/ 1543 w 2123"/>
                <a:gd name="T35" fmla="*/ 257 h 1696"/>
                <a:gd name="T36" fmla="*/ 1208 w 2123"/>
                <a:gd name="T37" fmla="*/ 275 h 1696"/>
                <a:gd name="T38" fmla="*/ 759 w 2123"/>
                <a:gd name="T39" fmla="*/ 257 h 1696"/>
                <a:gd name="T40" fmla="*/ 819 w 2123"/>
                <a:gd name="T41" fmla="*/ 227 h 1696"/>
                <a:gd name="T42" fmla="*/ 1142 w 2123"/>
                <a:gd name="T43" fmla="*/ 0 h 1696"/>
                <a:gd name="T44" fmla="*/ 1088 w 2123"/>
                <a:gd name="T45" fmla="*/ 30 h 1696"/>
                <a:gd name="T46" fmla="*/ 1010 w 2123"/>
                <a:gd name="T47" fmla="*/ 84 h 1696"/>
                <a:gd name="T48" fmla="*/ 855 w 2123"/>
                <a:gd name="T49" fmla="*/ 191 h 1696"/>
                <a:gd name="T50" fmla="*/ 670 w 2123"/>
                <a:gd name="T51" fmla="*/ 281 h 1696"/>
                <a:gd name="T52" fmla="*/ 634 w 2123"/>
                <a:gd name="T53" fmla="*/ 359 h 1696"/>
                <a:gd name="T54" fmla="*/ 305 w 2123"/>
                <a:gd name="T55" fmla="*/ 587 h 1696"/>
                <a:gd name="T56" fmla="*/ 0 w 2123"/>
                <a:gd name="T57" fmla="*/ 725 h 1696"/>
                <a:gd name="T58" fmla="*/ 0 w 2123"/>
                <a:gd name="T59" fmla="*/ 731 h 1696"/>
                <a:gd name="T60" fmla="*/ 0 w 2123"/>
                <a:gd name="T61" fmla="*/ 767 h 1696"/>
                <a:gd name="T62" fmla="*/ 299 w 2123"/>
                <a:gd name="T63" fmla="*/ 635 h 1696"/>
                <a:gd name="T64" fmla="*/ 592 w 2123"/>
                <a:gd name="T65" fmla="*/ 431 h 1696"/>
                <a:gd name="T66" fmla="*/ 508 w 2123"/>
                <a:gd name="T67" fmla="*/ 671 h 1696"/>
                <a:gd name="T68" fmla="*/ 526 w 2123"/>
                <a:gd name="T69" fmla="*/ 995 h 1696"/>
                <a:gd name="T70" fmla="*/ 460 w 2123"/>
                <a:gd name="T71" fmla="*/ 1168 h 1696"/>
                <a:gd name="T72" fmla="*/ 329 w 2123"/>
                <a:gd name="T73" fmla="*/ 1480 h 1696"/>
                <a:gd name="T74" fmla="*/ 323 w 2123"/>
                <a:gd name="T75" fmla="*/ 1696 h 1696"/>
                <a:gd name="T76" fmla="*/ 329 w 2123"/>
                <a:gd name="T77" fmla="*/ 1696 h 1696"/>
                <a:gd name="T78" fmla="*/ 347 w 2123"/>
                <a:gd name="T79" fmla="*/ 1552 h 1696"/>
                <a:gd name="T80" fmla="*/ 580 w 2123"/>
                <a:gd name="T81" fmla="*/ 1043 h 1696"/>
                <a:gd name="T82" fmla="*/ 580 w 2123"/>
                <a:gd name="T83" fmla="*/ 1043 h 1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123" h="1696">
                  <a:moveTo>
                    <a:pt x="580" y="1043"/>
                  </a:moveTo>
                  <a:lnTo>
                    <a:pt x="544" y="683"/>
                  </a:lnTo>
                  <a:lnTo>
                    <a:pt x="670" y="395"/>
                  </a:lnTo>
                  <a:lnTo>
                    <a:pt x="927" y="587"/>
                  </a:lnTo>
                  <a:lnTo>
                    <a:pt x="1214" y="869"/>
                  </a:lnTo>
                  <a:lnTo>
                    <a:pt x="1483" y="1109"/>
                  </a:lnTo>
                  <a:lnTo>
                    <a:pt x="1800" y="1360"/>
                  </a:lnTo>
                  <a:lnTo>
                    <a:pt x="1883" y="1414"/>
                  </a:lnTo>
                  <a:lnTo>
                    <a:pt x="1836" y="1354"/>
                  </a:lnTo>
                  <a:lnTo>
                    <a:pt x="1411" y="1001"/>
                  </a:lnTo>
                  <a:lnTo>
                    <a:pt x="1088" y="683"/>
                  </a:lnTo>
                  <a:lnTo>
                    <a:pt x="723" y="329"/>
                  </a:lnTo>
                  <a:lnTo>
                    <a:pt x="999" y="311"/>
                  </a:lnTo>
                  <a:lnTo>
                    <a:pt x="1286" y="317"/>
                  </a:lnTo>
                  <a:lnTo>
                    <a:pt x="1614" y="269"/>
                  </a:lnTo>
                  <a:lnTo>
                    <a:pt x="2123" y="197"/>
                  </a:lnTo>
                  <a:lnTo>
                    <a:pt x="2075" y="173"/>
                  </a:lnTo>
                  <a:lnTo>
                    <a:pt x="1543" y="257"/>
                  </a:lnTo>
                  <a:lnTo>
                    <a:pt x="1208" y="275"/>
                  </a:lnTo>
                  <a:lnTo>
                    <a:pt x="759" y="257"/>
                  </a:lnTo>
                  <a:lnTo>
                    <a:pt x="819" y="227"/>
                  </a:lnTo>
                  <a:lnTo>
                    <a:pt x="1142" y="0"/>
                  </a:lnTo>
                  <a:lnTo>
                    <a:pt x="1088" y="30"/>
                  </a:lnTo>
                  <a:lnTo>
                    <a:pt x="1010" y="84"/>
                  </a:lnTo>
                  <a:lnTo>
                    <a:pt x="855" y="191"/>
                  </a:lnTo>
                  <a:lnTo>
                    <a:pt x="670" y="281"/>
                  </a:lnTo>
                  <a:lnTo>
                    <a:pt x="634" y="359"/>
                  </a:lnTo>
                  <a:lnTo>
                    <a:pt x="305" y="587"/>
                  </a:lnTo>
                  <a:lnTo>
                    <a:pt x="0" y="725"/>
                  </a:lnTo>
                  <a:lnTo>
                    <a:pt x="0" y="731"/>
                  </a:lnTo>
                  <a:lnTo>
                    <a:pt x="0" y="767"/>
                  </a:lnTo>
                  <a:lnTo>
                    <a:pt x="299" y="635"/>
                  </a:lnTo>
                  <a:lnTo>
                    <a:pt x="592" y="431"/>
                  </a:lnTo>
                  <a:lnTo>
                    <a:pt x="508" y="671"/>
                  </a:lnTo>
                  <a:lnTo>
                    <a:pt x="526" y="995"/>
                  </a:lnTo>
                  <a:lnTo>
                    <a:pt x="460" y="1168"/>
                  </a:lnTo>
                  <a:lnTo>
                    <a:pt x="329" y="1480"/>
                  </a:lnTo>
                  <a:lnTo>
                    <a:pt x="323" y="1696"/>
                  </a:lnTo>
                  <a:lnTo>
                    <a:pt x="329" y="1696"/>
                  </a:lnTo>
                  <a:lnTo>
                    <a:pt x="347" y="1552"/>
                  </a:lnTo>
                  <a:lnTo>
                    <a:pt x="580" y="1043"/>
                  </a:lnTo>
                  <a:lnTo>
                    <a:pt x="580" y="1043"/>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7" name="Freeform 5"/>
            <p:cNvSpPr>
              <a:spLocks/>
            </p:cNvSpPr>
            <p:nvPr/>
          </p:nvSpPr>
          <p:spPr bwMode="hidden">
            <a:xfrm>
              <a:off x="2092" y="3233"/>
              <a:ext cx="3668" cy="943"/>
            </a:xfrm>
            <a:custGeom>
              <a:avLst/>
              <a:gdLst>
                <a:gd name="T0" fmla="*/ 3338 w 3668"/>
                <a:gd name="T1" fmla="*/ 288 h 943"/>
                <a:gd name="T2" fmla="*/ 3194 w 3668"/>
                <a:gd name="T3" fmla="*/ 258 h 943"/>
                <a:gd name="T4" fmla="*/ 2816 w 3668"/>
                <a:gd name="T5" fmla="*/ 234 h 943"/>
                <a:gd name="T6" fmla="*/ 2330 w 3668"/>
                <a:gd name="T7" fmla="*/ 306 h 943"/>
                <a:gd name="T8" fmla="*/ 2372 w 3668"/>
                <a:gd name="T9" fmla="*/ 258 h 943"/>
                <a:gd name="T10" fmla="*/ 2624 w 3668"/>
                <a:gd name="T11" fmla="*/ 132 h 943"/>
                <a:gd name="T12" fmla="*/ 2707 w 3668"/>
                <a:gd name="T13" fmla="*/ 24 h 943"/>
                <a:gd name="T14" fmla="*/ 2642 w 3668"/>
                <a:gd name="T15" fmla="*/ 12 h 943"/>
                <a:gd name="T16" fmla="*/ 2515 w 3668"/>
                <a:gd name="T17" fmla="*/ 54 h 943"/>
                <a:gd name="T18" fmla="*/ 2324 w 3668"/>
                <a:gd name="T19" fmla="*/ 66 h 943"/>
                <a:gd name="T20" fmla="*/ 2101 w 3668"/>
                <a:gd name="T21" fmla="*/ 90 h 943"/>
                <a:gd name="T22" fmla="*/ 1855 w 3668"/>
                <a:gd name="T23" fmla="*/ 228 h 943"/>
                <a:gd name="T24" fmla="*/ 1591 w 3668"/>
                <a:gd name="T25" fmla="*/ 337 h 943"/>
                <a:gd name="T26" fmla="*/ 1459 w 3668"/>
                <a:gd name="T27" fmla="*/ 379 h 943"/>
                <a:gd name="T28" fmla="*/ 1417 w 3668"/>
                <a:gd name="T29" fmla="*/ 361 h 943"/>
                <a:gd name="T30" fmla="*/ 1363 w 3668"/>
                <a:gd name="T31" fmla="*/ 331 h 943"/>
                <a:gd name="T32" fmla="*/ 1344 w 3668"/>
                <a:gd name="T33" fmla="*/ 312 h 943"/>
                <a:gd name="T34" fmla="*/ 1290 w 3668"/>
                <a:gd name="T35" fmla="*/ 288 h 943"/>
                <a:gd name="T36" fmla="*/ 1230 w 3668"/>
                <a:gd name="T37" fmla="*/ 252 h 943"/>
                <a:gd name="T38" fmla="*/ 1119 w 3668"/>
                <a:gd name="T39" fmla="*/ 227 h 943"/>
                <a:gd name="T40" fmla="*/ 1320 w 3668"/>
                <a:gd name="T41" fmla="*/ 438 h 943"/>
                <a:gd name="T42" fmla="*/ 960 w 3668"/>
                <a:gd name="T43" fmla="*/ 558 h 943"/>
                <a:gd name="T44" fmla="*/ 474 w 3668"/>
                <a:gd name="T45" fmla="*/ 630 h 943"/>
                <a:gd name="T46" fmla="*/ 132 w 3668"/>
                <a:gd name="T47" fmla="*/ 781 h 943"/>
                <a:gd name="T48" fmla="*/ 234 w 3668"/>
                <a:gd name="T49" fmla="*/ 847 h 943"/>
                <a:gd name="T50" fmla="*/ 925 w 3668"/>
                <a:gd name="T51" fmla="*/ 739 h 943"/>
                <a:gd name="T52" fmla="*/ 637 w 3668"/>
                <a:gd name="T53" fmla="*/ 925 h 943"/>
                <a:gd name="T54" fmla="*/ 1405 w 3668"/>
                <a:gd name="T55" fmla="*/ 943 h 943"/>
                <a:gd name="T56" fmla="*/ 1447 w 3668"/>
                <a:gd name="T57" fmla="*/ 943 h 943"/>
                <a:gd name="T58" fmla="*/ 2888 w 3668"/>
                <a:gd name="T59" fmla="*/ 859 h 943"/>
                <a:gd name="T60" fmla="*/ 2582 w 3668"/>
                <a:gd name="T61" fmla="*/ 708 h 943"/>
                <a:gd name="T62" fmla="*/ 2299 w 3668"/>
                <a:gd name="T63" fmla="*/ 606 h 943"/>
                <a:gd name="T64" fmla="*/ 2606 w 3668"/>
                <a:gd name="T65" fmla="*/ 588 h 943"/>
                <a:gd name="T66" fmla="*/ 3001 w 3668"/>
                <a:gd name="T67" fmla="*/ 582 h 943"/>
                <a:gd name="T68" fmla="*/ 3452 w 3668"/>
                <a:gd name="T69" fmla="*/ 438 h 943"/>
                <a:gd name="T70" fmla="*/ 3668 w 3668"/>
                <a:gd name="T71" fmla="*/ 312 h 943"/>
                <a:gd name="T72" fmla="*/ 3482 w 3668"/>
                <a:gd name="T73" fmla="*/ 300 h 9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668" h="943">
                  <a:moveTo>
                    <a:pt x="3482" y="300"/>
                  </a:moveTo>
                  <a:lnTo>
                    <a:pt x="3338" y="288"/>
                  </a:lnTo>
                  <a:lnTo>
                    <a:pt x="3320" y="264"/>
                  </a:lnTo>
                  <a:lnTo>
                    <a:pt x="3194" y="258"/>
                  </a:lnTo>
                  <a:lnTo>
                    <a:pt x="3019" y="216"/>
                  </a:lnTo>
                  <a:lnTo>
                    <a:pt x="2816" y="234"/>
                  </a:lnTo>
                  <a:lnTo>
                    <a:pt x="2533" y="288"/>
                  </a:lnTo>
                  <a:lnTo>
                    <a:pt x="2330" y="306"/>
                  </a:lnTo>
                  <a:lnTo>
                    <a:pt x="2149" y="312"/>
                  </a:lnTo>
                  <a:lnTo>
                    <a:pt x="2372" y="258"/>
                  </a:lnTo>
                  <a:lnTo>
                    <a:pt x="2624" y="156"/>
                  </a:lnTo>
                  <a:lnTo>
                    <a:pt x="2624" y="132"/>
                  </a:lnTo>
                  <a:lnTo>
                    <a:pt x="2666" y="78"/>
                  </a:lnTo>
                  <a:lnTo>
                    <a:pt x="2707" y="24"/>
                  </a:lnTo>
                  <a:lnTo>
                    <a:pt x="2695" y="0"/>
                  </a:lnTo>
                  <a:lnTo>
                    <a:pt x="2642" y="12"/>
                  </a:lnTo>
                  <a:lnTo>
                    <a:pt x="2557" y="30"/>
                  </a:lnTo>
                  <a:lnTo>
                    <a:pt x="2515" y="54"/>
                  </a:lnTo>
                  <a:lnTo>
                    <a:pt x="2425" y="84"/>
                  </a:lnTo>
                  <a:lnTo>
                    <a:pt x="2324" y="66"/>
                  </a:lnTo>
                  <a:lnTo>
                    <a:pt x="2191" y="90"/>
                  </a:lnTo>
                  <a:lnTo>
                    <a:pt x="2101" y="90"/>
                  </a:lnTo>
                  <a:lnTo>
                    <a:pt x="2047" y="108"/>
                  </a:lnTo>
                  <a:lnTo>
                    <a:pt x="1855" y="228"/>
                  </a:lnTo>
                  <a:lnTo>
                    <a:pt x="1771" y="288"/>
                  </a:lnTo>
                  <a:lnTo>
                    <a:pt x="1591" y="337"/>
                  </a:lnTo>
                  <a:lnTo>
                    <a:pt x="1465" y="379"/>
                  </a:lnTo>
                  <a:lnTo>
                    <a:pt x="1459" y="379"/>
                  </a:lnTo>
                  <a:lnTo>
                    <a:pt x="1453" y="373"/>
                  </a:lnTo>
                  <a:lnTo>
                    <a:pt x="1417" y="361"/>
                  </a:lnTo>
                  <a:lnTo>
                    <a:pt x="1381" y="343"/>
                  </a:lnTo>
                  <a:lnTo>
                    <a:pt x="1363" y="331"/>
                  </a:lnTo>
                  <a:lnTo>
                    <a:pt x="1357" y="324"/>
                  </a:lnTo>
                  <a:lnTo>
                    <a:pt x="1344" y="312"/>
                  </a:lnTo>
                  <a:lnTo>
                    <a:pt x="1320" y="300"/>
                  </a:lnTo>
                  <a:lnTo>
                    <a:pt x="1290" y="288"/>
                  </a:lnTo>
                  <a:lnTo>
                    <a:pt x="1260" y="270"/>
                  </a:lnTo>
                  <a:lnTo>
                    <a:pt x="1230" y="252"/>
                  </a:lnTo>
                  <a:lnTo>
                    <a:pt x="1187" y="227"/>
                  </a:lnTo>
                  <a:lnTo>
                    <a:pt x="1119" y="227"/>
                  </a:lnTo>
                  <a:lnTo>
                    <a:pt x="1357" y="397"/>
                  </a:lnTo>
                  <a:lnTo>
                    <a:pt x="1320" y="438"/>
                  </a:lnTo>
                  <a:lnTo>
                    <a:pt x="1135" y="522"/>
                  </a:lnTo>
                  <a:lnTo>
                    <a:pt x="960" y="558"/>
                  </a:lnTo>
                  <a:lnTo>
                    <a:pt x="684" y="600"/>
                  </a:lnTo>
                  <a:lnTo>
                    <a:pt x="474" y="630"/>
                  </a:lnTo>
                  <a:lnTo>
                    <a:pt x="390" y="684"/>
                  </a:lnTo>
                  <a:lnTo>
                    <a:pt x="132" y="781"/>
                  </a:lnTo>
                  <a:lnTo>
                    <a:pt x="0" y="829"/>
                  </a:lnTo>
                  <a:lnTo>
                    <a:pt x="234" y="847"/>
                  </a:lnTo>
                  <a:lnTo>
                    <a:pt x="498" y="829"/>
                  </a:lnTo>
                  <a:lnTo>
                    <a:pt x="925" y="739"/>
                  </a:lnTo>
                  <a:lnTo>
                    <a:pt x="840" y="817"/>
                  </a:lnTo>
                  <a:lnTo>
                    <a:pt x="637" y="925"/>
                  </a:lnTo>
                  <a:lnTo>
                    <a:pt x="613" y="943"/>
                  </a:lnTo>
                  <a:lnTo>
                    <a:pt x="1405" y="943"/>
                  </a:lnTo>
                  <a:lnTo>
                    <a:pt x="1411" y="925"/>
                  </a:lnTo>
                  <a:lnTo>
                    <a:pt x="1447" y="943"/>
                  </a:lnTo>
                  <a:lnTo>
                    <a:pt x="2924" y="943"/>
                  </a:lnTo>
                  <a:lnTo>
                    <a:pt x="2888" y="859"/>
                  </a:lnTo>
                  <a:lnTo>
                    <a:pt x="2713" y="775"/>
                  </a:lnTo>
                  <a:lnTo>
                    <a:pt x="2582" y="708"/>
                  </a:lnTo>
                  <a:lnTo>
                    <a:pt x="2336" y="636"/>
                  </a:lnTo>
                  <a:lnTo>
                    <a:pt x="2299" y="606"/>
                  </a:lnTo>
                  <a:lnTo>
                    <a:pt x="2509" y="582"/>
                  </a:lnTo>
                  <a:lnTo>
                    <a:pt x="2606" y="588"/>
                  </a:lnTo>
                  <a:lnTo>
                    <a:pt x="2773" y="588"/>
                  </a:lnTo>
                  <a:lnTo>
                    <a:pt x="3001" y="582"/>
                  </a:lnTo>
                  <a:lnTo>
                    <a:pt x="3259" y="516"/>
                  </a:lnTo>
                  <a:lnTo>
                    <a:pt x="3452" y="438"/>
                  </a:lnTo>
                  <a:lnTo>
                    <a:pt x="3668" y="391"/>
                  </a:lnTo>
                  <a:lnTo>
                    <a:pt x="3668" y="312"/>
                  </a:lnTo>
                  <a:lnTo>
                    <a:pt x="3482" y="300"/>
                  </a:lnTo>
                  <a:lnTo>
                    <a:pt x="3482" y="300"/>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8" name="Freeform 6"/>
            <p:cNvSpPr>
              <a:spLocks/>
            </p:cNvSpPr>
            <p:nvPr/>
          </p:nvSpPr>
          <p:spPr bwMode="hidden">
            <a:xfrm>
              <a:off x="0" y="524"/>
              <a:ext cx="973" cy="1195"/>
            </a:xfrm>
            <a:custGeom>
              <a:avLst/>
              <a:gdLst>
                <a:gd name="T0" fmla="*/ 323 w 969"/>
                <a:gd name="T1" fmla="*/ 1186 h 1192"/>
                <a:gd name="T2" fmla="*/ 490 w 969"/>
                <a:gd name="T3" fmla="*/ 1192 h 1192"/>
                <a:gd name="T4" fmla="*/ 580 w 969"/>
                <a:gd name="T5" fmla="*/ 1150 h 1192"/>
                <a:gd name="T6" fmla="*/ 813 w 969"/>
                <a:gd name="T7" fmla="*/ 1085 h 1192"/>
                <a:gd name="T8" fmla="*/ 933 w 969"/>
                <a:gd name="T9" fmla="*/ 1055 h 1192"/>
                <a:gd name="T10" fmla="*/ 759 w 969"/>
                <a:gd name="T11" fmla="*/ 989 h 1192"/>
                <a:gd name="T12" fmla="*/ 556 w 969"/>
                <a:gd name="T13" fmla="*/ 953 h 1192"/>
                <a:gd name="T14" fmla="*/ 197 w 969"/>
                <a:gd name="T15" fmla="*/ 971 h 1192"/>
                <a:gd name="T16" fmla="*/ 299 w 969"/>
                <a:gd name="T17" fmla="*/ 893 h 1192"/>
                <a:gd name="T18" fmla="*/ 496 w 969"/>
                <a:gd name="T19" fmla="*/ 803 h 1192"/>
                <a:gd name="T20" fmla="*/ 694 w 969"/>
                <a:gd name="T21" fmla="*/ 671 h 1192"/>
                <a:gd name="T22" fmla="*/ 700 w 969"/>
                <a:gd name="T23" fmla="*/ 671 h 1192"/>
                <a:gd name="T24" fmla="*/ 712 w 969"/>
                <a:gd name="T25" fmla="*/ 665 h 1192"/>
                <a:gd name="T26" fmla="*/ 753 w 969"/>
                <a:gd name="T27" fmla="*/ 647 h 1192"/>
                <a:gd name="T28" fmla="*/ 777 w 969"/>
                <a:gd name="T29" fmla="*/ 641 h 1192"/>
                <a:gd name="T30" fmla="*/ 789 w 969"/>
                <a:gd name="T31" fmla="*/ 629 h 1192"/>
                <a:gd name="T32" fmla="*/ 795 w 969"/>
                <a:gd name="T33" fmla="*/ 617 h 1192"/>
                <a:gd name="T34" fmla="*/ 789 w 969"/>
                <a:gd name="T35" fmla="*/ 611 h 1192"/>
                <a:gd name="T36" fmla="*/ 783 w 969"/>
                <a:gd name="T37" fmla="*/ 599 h 1192"/>
                <a:gd name="T38" fmla="*/ 783 w 969"/>
                <a:gd name="T39" fmla="*/ 575 h 1192"/>
                <a:gd name="T40" fmla="*/ 795 w 969"/>
                <a:gd name="T41" fmla="*/ 545 h 1192"/>
                <a:gd name="T42" fmla="*/ 807 w 969"/>
                <a:gd name="T43" fmla="*/ 515 h 1192"/>
                <a:gd name="T44" fmla="*/ 825 w 969"/>
                <a:gd name="T45" fmla="*/ 485 h 1192"/>
                <a:gd name="T46" fmla="*/ 837 w 969"/>
                <a:gd name="T47" fmla="*/ 455 h 1192"/>
                <a:gd name="T48" fmla="*/ 843 w 969"/>
                <a:gd name="T49" fmla="*/ 437 h 1192"/>
                <a:gd name="T50" fmla="*/ 849 w 969"/>
                <a:gd name="T51" fmla="*/ 431 h 1192"/>
                <a:gd name="T52" fmla="*/ 849 w 969"/>
                <a:gd name="T53" fmla="*/ 347 h 1192"/>
                <a:gd name="T54" fmla="*/ 849 w 969"/>
                <a:gd name="T55" fmla="*/ 341 h 1192"/>
                <a:gd name="T56" fmla="*/ 855 w 969"/>
                <a:gd name="T57" fmla="*/ 335 h 1192"/>
                <a:gd name="T58" fmla="*/ 873 w 969"/>
                <a:gd name="T59" fmla="*/ 305 h 1192"/>
                <a:gd name="T60" fmla="*/ 885 w 969"/>
                <a:gd name="T61" fmla="*/ 269 h 1192"/>
                <a:gd name="T62" fmla="*/ 897 w 969"/>
                <a:gd name="T63" fmla="*/ 239 h 1192"/>
                <a:gd name="T64" fmla="*/ 903 w 969"/>
                <a:gd name="T65" fmla="*/ 227 h 1192"/>
                <a:gd name="T66" fmla="*/ 909 w 969"/>
                <a:gd name="T67" fmla="*/ 215 h 1192"/>
                <a:gd name="T68" fmla="*/ 927 w 969"/>
                <a:gd name="T69" fmla="*/ 173 h 1192"/>
                <a:gd name="T70" fmla="*/ 945 w 969"/>
                <a:gd name="T71" fmla="*/ 137 h 1192"/>
                <a:gd name="T72" fmla="*/ 951 w 969"/>
                <a:gd name="T73" fmla="*/ 125 h 1192"/>
                <a:gd name="T74" fmla="*/ 951 w 969"/>
                <a:gd name="T75" fmla="*/ 119 h 1192"/>
                <a:gd name="T76" fmla="*/ 969 w 969"/>
                <a:gd name="T77" fmla="*/ 0 h 1192"/>
                <a:gd name="T78" fmla="*/ 945 w 969"/>
                <a:gd name="T79" fmla="*/ 47 h 1192"/>
                <a:gd name="T80" fmla="*/ 783 w 969"/>
                <a:gd name="T81" fmla="*/ 113 h 1192"/>
                <a:gd name="T82" fmla="*/ 706 w 969"/>
                <a:gd name="T83" fmla="*/ 161 h 1192"/>
                <a:gd name="T84" fmla="*/ 460 w 969"/>
                <a:gd name="T85" fmla="*/ 233 h 1192"/>
                <a:gd name="T86" fmla="*/ 281 w 969"/>
                <a:gd name="T87" fmla="*/ 287 h 1192"/>
                <a:gd name="T88" fmla="*/ 173 w 969"/>
                <a:gd name="T89" fmla="*/ 293 h 1192"/>
                <a:gd name="T90" fmla="*/ 12 w 969"/>
                <a:gd name="T91" fmla="*/ 485 h 1192"/>
                <a:gd name="T92" fmla="*/ 0 w 969"/>
                <a:gd name="T93" fmla="*/ 509 h 1192"/>
                <a:gd name="T94" fmla="*/ 0 w 969"/>
                <a:gd name="T95" fmla="*/ 1186 h 1192"/>
                <a:gd name="T96" fmla="*/ 96 w 969"/>
                <a:gd name="T97" fmla="*/ 1180 h 1192"/>
                <a:gd name="T98" fmla="*/ 323 w 969"/>
                <a:gd name="T99" fmla="*/ 1186 h 1192"/>
                <a:gd name="T100" fmla="*/ 323 w 969"/>
                <a:gd name="T101" fmla="*/ 1186 h 1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69" h="1192">
                  <a:moveTo>
                    <a:pt x="323" y="1186"/>
                  </a:moveTo>
                  <a:lnTo>
                    <a:pt x="490" y="1192"/>
                  </a:lnTo>
                  <a:lnTo>
                    <a:pt x="580" y="1150"/>
                  </a:lnTo>
                  <a:lnTo>
                    <a:pt x="813" y="1085"/>
                  </a:lnTo>
                  <a:lnTo>
                    <a:pt x="933" y="1055"/>
                  </a:lnTo>
                  <a:lnTo>
                    <a:pt x="759" y="989"/>
                  </a:lnTo>
                  <a:lnTo>
                    <a:pt x="556" y="953"/>
                  </a:lnTo>
                  <a:lnTo>
                    <a:pt x="197" y="971"/>
                  </a:lnTo>
                  <a:lnTo>
                    <a:pt x="299" y="893"/>
                  </a:lnTo>
                  <a:lnTo>
                    <a:pt x="496" y="803"/>
                  </a:lnTo>
                  <a:lnTo>
                    <a:pt x="694" y="671"/>
                  </a:lnTo>
                  <a:lnTo>
                    <a:pt x="700" y="671"/>
                  </a:lnTo>
                  <a:lnTo>
                    <a:pt x="712" y="665"/>
                  </a:lnTo>
                  <a:lnTo>
                    <a:pt x="753" y="647"/>
                  </a:lnTo>
                  <a:lnTo>
                    <a:pt x="777" y="641"/>
                  </a:lnTo>
                  <a:lnTo>
                    <a:pt x="789" y="629"/>
                  </a:lnTo>
                  <a:lnTo>
                    <a:pt x="795" y="617"/>
                  </a:lnTo>
                  <a:lnTo>
                    <a:pt x="789" y="611"/>
                  </a:lnTo>
                  <a:lnTo>
                    <a:pt x="783" y="599"/>
                  </a:lnTo>
                  <a:lnTo>
                    <a:pt x="783" y="575"/>
                  </a:lnTo>
                  <a:lnTo>
                    <a:pt x="795" y="545"/>
                  </a:lnTo>
                  <a:lnTo>
                    <a:pt x="807" y="515"/>
                  </a:lnTo>
                  <a:lnTo>
                    <a:pt x="825" y="485"/>
                  </a:lnTo>
                  <a:lnTo>
                    <a:pt x="837" y="455"/>
                  </a:lnTo>
                  <a:lnTo>
                    <a:pt x="843" y="437"/>
                  </a:lnTo>
                  <a:lnTo>
                    <a:pt x="849" y="431"/>
                  </a:lnTo>
                  <a:lnTo>
                    <a:pt x="849" y="347"/>
                  </a:lnTo>
                  <a:lnTo>
                    <a:pt x="849" y="341"/>
                  </a:lnTo>
                  <a:lnTo>
                    <a:pt x="855" y="335"/>
                  </a:lnTo>
                  <a:lnTo>
                    <a:pt x="873" y="305"/>
                  </a:lnTo>
                  <a:lnTo>
                    <a:pt x="885" y="269"/>
                  </a:lnTo>
                  <a:lnTo>
                    <a:pt x="897" y="239"/>
                  </a:lnTo>
                  <a:lnTo>
                    <a:pt x="903" y="227"/>
                  </a:lnTo>
                  <a:lnTo>
                    <a:pt x="909" y="215"/>
                  </a:lnTo>
                  <a:lnTo>
                    <a:pt x="927" y="173"/>
                  </a:lnTo>
                  <a:lnTo>
                    <a:pt x="945" y="137"/>
                  </a:lnTo>
                  <a:lnTo>
                    <a:pt x="951" y="125"/>
                  </a:lnTo>
                  <a:lnTo>
                    <a:pt x="951" y="119"/>
                  </a:lnTo>
                  <a:lnTo>
                    <a:pt x="969" y="0"/>
                  </a:lnTo>
                  <a:lnTo>
                    <a:pt x="945" y="47"/>
                  </a:lnTo>
                  <a:lnTo>
                    <a:pt x="783" y="113"/>
                  </a:lnTo>
                  <a:lnTo>
                    <a:pt x="706" y="161"/>
                  </a:lnTo>
                  <a:lnTo>
                    <a:pt x="460" y="233"/>
                  </a:lnTo>
                  <a:lnTo>
                    <a:pt x="281" y="287"/>
                  </a:lnTo>
                  <a:lnTo>
                    <a:pt x="173" y="293"/>
                  </a:lnTo>
                  <a:lnTo>
                    <a:pt x="12" y="485"/>
                  </a:lnTo>
                  <a:lnTo>
                    <a:pt x="0" y="509"/>
                  </a:lnTo>
                  <a:lnTo>
                    <a:pt x="0" y="1186"/>
                  </a:lnTo>
                  <a:lnTo>
                    <a:pt x="96" y="1180"/>
                  </a:lnTo>
                  <a:lnTo>
                    <a:pt x="323" y="1186"/>
                  </a:lnTo>
                  <a:lnTo>
                    <a:pt x="323" y="1186"/>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9" name="Freeform 7"/>
            <p:cNvSpPr>
              <a:spLocks/>
            </p:cNvSpPr>
            <p:nvPr/>
          </p:nvSpPr>
          <p:spPr bwMode="hidden">
            <a:xfrm>
              <a:off x="3188" y="1"/>
              <a:ext cx="2570" cy="2266"/>
            </a:xfrm>
            <a:custGeom>
              <a:avLst/>
              <a:gdLst>
                <a:gd name="T0" fmla="*/ 859 w 2570"/>
                <a:gd name="T1" fmla="*/ 612 h 2266"/>
                <a:gd name="T2" fmla="*/ 1087 w 2570"/>
                <a:gd name="T3" fmla="*/ 853 h 2266"/>
                <a:gd name="T4" fmla="*/ 961 w 2570"/>
                <a:gd name="T5" fmla="*/ 913 h 2266"/>
                <a:gd name="T6" fmla="*/ 786 w 2570"/>
                <a:gd name="T7" fmla="*/ 883 h 2266"/>
                <a:gd name="T8" fmla="*/ 450 w 2570"/>
                <a:gd name="T9" fmla="*/ 931 h 2266"/>
                <a:gd name="T10" fmla="*/ 150 w 2570"/>
                <a:gd name="T11" fmla="*/ 1075 h 2266"/>
                <a:gd name="T12" fmla="*/ 78 w 2570"/>
                <a:gd name="T13" fmla="*/ 1165 h 2266"/>
                <a:gd name="T14" fmla="*/ 361 w 2570"/>
                <a:gd name="T15" fmla="*/ 1256 h 2266"/>
                <a:gd name="T16" fmla="*/ 444 w 2570"/>
                <a:gd name="T17" fmla="*/ 1316 h 2266"/>
                <a:gd name="T18" fmla="*/ 697 w 2570"/>
                <a:gd name="T19" fmla="*/ 1400 h 2266"/>
                <a:gd name="T20" fmla="*/ 1026 w 2570"/>
                <a:gd name="T21" fmla="*/ 1346 h 2266"/>
                <a:gd name="T22" fmla="*/ 991 w 2570"/>
                <a:gd name="T23" fmla="*/ 1412 h 2266"/>
                <a:gd name="T24" fmla="*/ 804 w 2570"/>
                <a:gd name="T25" fmla="*/ 1574 h 2266"/>
                <a:gd name="T26" fmla="*/ 726 w 2570"/>
                <a:gd name="T27" fmla="*/ 1718 h 2266"/>
                <a:gd name="T28" fmla="*/ 768 w 2570"/>
                <a:gd name="T29" fmla="*/ 1742 h 2266"/>
                <a:gd name="T30" fmla="*/ 865 w 2570"/>
                <a:gd name="T31" fmla="*/ 1693 h 2266"/>
                <a:gd name="T32" fmla="*/ 991 w 2570"/>
                <a:gd name="T33" fmla="*/ 1699 h 2266"/>
                <a:gd name="T34" fmla="*/ 1135 w 2570"/>
                <a:gd name="T35" fmla="*/ 1627 h 2266"/>
                <a:gd name="T36" fmla="*/ 1183 w 2570"/>
                <a:gd name="T37" fmla="*/ 1669 h 2266"/>
                <a:gd name="T38" fmla="*/ 1399 w 2570"/>
                <a:gd name="T39" fmla="*/ 1436 h 2266"/>
                <a:gd name="T40" fmla="*/ 1615 w 2570"/>
                <a:gd name="T41" fmla="*/ 1334 h 2266"/>
                <a:gd name="T42" fmla="*/ 1645 w 2570"/>
                <a:gd name="T43" fmla="*/ 1370 h 2266"/>
                <a:gd name="T44" fmla="*/ 1681 w 2570"/>
                <a:gd name="T45" fmla="*/ 1430 h 2266"/>
                <a:gd name="T46" fmla="*/ 1699 w 2570"/>
                <a:gd name="T47" fmla="*/ 1466 h 2266"/>
                <a:gd name="T48" fmla="*/ 1747 w 2570"/>
                <a:gd name="T49" fmla="*/ 1550 h 2266"/>
                <a:gd name="T50" fmla="*/ 1772 w 2570"/>
                <a:gd name="T51" fmla="*/ 1586 h 2266"/>
                <a:gd name="T52" fmla="*/ 2124 w 2570"/>
                <a:gd name="T53" fmla="*/ 2248 h 2266"/>
                <a:gd name="T54" fmla="*/ 1693 w 2570"/>
                <a:gd name="T55" fmla="*/ 1322 h 2266"/>
                <a:gd name="T56" fmla="*/ 1861 w 2570"/>
                <a:gd name="T57" fmla="*/ 1165 h 2266"/>
                <a:gd name="T58" fmla="*/ 2173 w 2570"/>
                <a:gd name="T59" fmla="*/ 1099 h 2266"/>
                <a:gd name="T60" fmla="*/ 2390 w 2570"/>
                <a:gd name="T61" fmla="*/ 1009 h 2266"/>
                <a:gd name="T62" fmla="*/ 2570 w 2570"/>
                <a:gd name="T63" fmla="*/ 805 h 2266"/>
                <a:gd name="T64" fmla="*/ 2342 w 2570"/>
                <a:gd name="T65" fmla="*/ 781 h 2266"/>
                <a:gd name="T66" fmla="*/ 2114 w 2570"/>
                <a:gd name="T67" fmla="*/ 763 h 2266"/>
                <a:gd name="T68" fmla="*/ 2408 w 2570"/>
                <a:gd name="T69" fmla="*/ 433 h 2266"/>
                <a:gd name="T70" fmla="*/ 2426 w 2570"/>
                <a:gd name="T71" fmla="*/ 421 h 2266"/>
                <a:gd name="T72" fmla="*/ 2474 w 2570"/>
                <a:gd name="T73" fmla="*/ 379 h 2266"/>
                <a:gd name="T74" fmla="*/ 2492 w 2570"/>
                <a:gd name="T75" fmla="*/ 355 h 2266"/>
                <a:gd name="T76" fmla="*/ 2474 w 2570"/>
                <a:gd name="T77" fmla="*/ 337 h 2266"/>
                <a:gd name="T78" fmla="*/ 2474 w 2570"/>
                <a:gd name="T79" fmla="*/ 271 h 2266"/>
                <a:gd name="T80" fmla="*/ 2492 w 2570"/>
                <a:gd name="T81" fmla="*/ 192 h 2266"/>
                <a:gd name="T82" fmla="*/ 2504 w 2570"/>
                <a:gd name="T83" fmla="*/ 132 h 2266"/>
                <a:gd name="T84" fmla="*/ 2492 w 2570"/>
                <a:gd name="T85" fmla="*/ 36 h 2266"/>
                <a:gd name="T86" fmla="*/ 2492 w 2570"/>
                <a:gd name="T87" fmla="*/ 24 h 2266"/>
                <a:gd name="T88" fmla="*/ 2102 w 2570"/>
                <a:gd name="T89" fmla="*/ 0 h 2266"/>
                <a:gd name="T90" fmla="*/ 1909 w 2570"/>
                <a:gd name="T91" fmla="*/ 90 h 2266"/>
                <a:gd name="T92" fmla="*/ 1747 w 2570"/>
                <a:gd name="T93" fmla="*/ 535 h 2266"/>
                <a:gd name="T94" fmla="*/ 1711 w 2570"/>
                <a:gd name="T95" fmla="*/ 469 h 2266"/>
                <a:gd name="T96" fmla="*/ 1633 w 2570"/>
                <a:gd name="T97" fmla="*/ 144 h 2266"/>
                <a:gd name="T98" fmla="*/ 1579 w 2570"/>
                <a:gd name="T99" fmla="*/ 0 h 2266"/>
                <a:gd name="T100" fmla="*/ 738 w 2570"/>
                <a:gd name="T101" fmla="*/ 186 h 2266"/>
                <a:gd name="T102" fmla="*/ 756 w 2570"/>
                <a:gd name="T103" fmla="*/ 463 h 2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570" h="2266">
                  <a:moveTo>
                    <a:pt x="756" y="463"/>
                  </a:moveTo>
                  <a:lnTo>
                    <a:pt x="859" y="612"/>
                  </a:lnTo>
                  <a:lnTo>
                    <a:pt x="937" y="720"/>
                  </a:lnTo>
                  <a:lnTo>
                    <a:pt x="1087" y="853"/>
                  </a:lnTo>
                  <a:lnTo>
                    <a:pt x="1105" y="907"/>
                  </a:lnTo>
                  <a:lnTo>
                    <a:pt x="961" y="913"/>
                  </a:lnTo>
                  <a:lnTo>
                    <a:pt x="895" y="901"/>
                  </a:lnTo>
                  <a:lnTo>
                    <a:pt x="786" y="883"/>
                  </a:lnTo>
                  <a:lnTo>
                    <a:pt x="637" y="859"/>
                  </a:lnTo>
                  <a:lnTo>
                    <a:pt x="450" y="931"/>
                  </a:lnTo>
                  <a:lnTo>
                    <a:pt x="306" y="1021"/>
                  </a:lnTo>
                  <a:lnTo>
                    <a:pt x="150" y="1075"/>
                  </a:lnTo>
                  <a:lnTo>
                    <a:pt x="0" y="1153"/>
                  </a:lnTo>
                  <a:lnTo>
                    <a:pt x="78" y="1165"/>
                  </a:lnTo>
                  <a:lnTo>
                    <a:pt x="264" y="1220"/>
                  </a:lnTo>
                  <a:lnTo>
                    <a:pt x="361" y="1256"/>
                  </a:lnTo>
                  <a:lnTo>
                    <a:pt x="367" y="1298"/>
                  </a:lnTo>
                  <a:lnTo>
                    <a:pt x="444" y="1316"/>
                  </a:lnTo>
                  <a:lnTo>
                    <a:pt x="558" y="1400"/>
                  </a:lnTo>
                  <a:lnTo>
                    <a:pt x="697" y="1400"/>
                  </a:lnTo>
                  <a:lnTo>
                    <a:pt x="895" y="1346"/>
                  </a:lnTo>
                  <a:lnTo>
                    <a:pt x="1026" y="1346"/>
                  </a:lnTo>
                  <a:lnTo>
                    <a:pt x="1147" y="1358"/>
                  </a:lnTo>
                  <a:lnTo>
                    <a:pt x="991" y="1412"/>
                  </a:lnTo>
                  <a:lnTo>
                    <a:pt x="804" y="1538"/>
                  </a:lnTo>
                  <a:lnTo>
                    <a:pt x="804" y="1574"/>
                  </a:lnTo>
                  <a:lnTo>
                    <a:pt x="762" y="1645"/>
                  </a:lnTo>
                  <a:lnTo>
                    <a:pt x="726" y="1718"/>
                  </a:lnTo>
                  <a:lnTo>
                    <a:pt x="732" y="1754"/>
                  </a:lnTo>
                  <a:lnTo>
                    <a:pt x="768" y="1742"/>
                  </a:lnTo>
                  <a:lnTo>
                    <a:pt x="829" y="1730"/>
                  </a:lnTo>
                  <a:lnTo>
                    <a:pt x="865" y="1693"/>
                  </a:lnTo>
                  <a:lnTo>
                    <a:pt x="925" y="1663"/>
                  </a:lnTo>
                  <a:lnTo>
                    <a:pt x="991" y="1699"/>
                  </a:lnTo>
                  <a:lnTo>
                    <a:pt x="1087" y="1675"/>
                  </a:lnTo>
                  <a:lnTo>
                    <a:pt x="1135" y="1627"/>
                  </a:lnTo>
                  <a:lnTo>
                    <a:pt x="1147" y="1687"/>
                  </a:lnTo>
                  <a:lnTo>
                    <a:pt x="1183" y="1669"/>
                  </a:lnTo>
                  <a:lnTo>
                    <a:pt x="1333" y="1514"/>
                  </a:lnTo>
                  <a:lnTo>
                    <a:pt x="1399" y="1436"/>
                  </a:lnTo>
                  <a:lnTo>
                    <a:pt x="1526" y="1382"/>
                  </a:lnTo>
                  <a:lnTo>
                    <a:pt x="1615" y="1334"/>
                  </a:lnTo>
                  <a:lnTo>
                    <a:pt x="1627" y="1346"/>
                  </a:lnTo>
                  <a:lnTo>
                    <a:pt x="1645" y="1370"/>
                  </a:lnTo>
                  <a:lnTo>
                    <a:pt x="1669" y="1400"/>
                  </a:lnTo>
                  <a:lnTo>
                    <a:pt x="1681" y="1430"/>
                  </a:lnTo>
                  <a:lnTo>
                    <a:pt x="1687" y="1448"/>
                  </a:lnTo>
                  <a:lnTo>
                    <a:pt x="1699" y="1466"/>
                  </a:lnTo>
                  <a:lnTo>
                    <a:pt x="1729" y="1520"/>
                  </a:lnTo>
                  <a:lnTo>
                    <a:pt x="1747" y="1550"/>
                  </a:lnTo>
                  <a:lnTo>
                    <a:pt x="1766" y="1574"/>
                  </a:lnTo>
                  <a:lnTo>
                    <a:pt x="1772" y="1586"/>
                  </a:lnTo>
                  <a:lnTo>
                    <a:pt x="1778" y="1592"/>
                  </a:lnTo>
                  <a:lnTo>
                    <a:pt x="2124" y="2248"/>
                  </a:lnTo>
                  <a:lnTo>
                    <a:pt x="2215" y="2266"/>
                  </a:lnTo>
                  <a:lnTo>
                    <a:pt x="1693" y="1322"/>
                  </a:lnTo>
                  <a:lnTo>
                    <a:pt x="1723" y="1262"/>
                  </a:lnTo>
                  <a:lnTo>
                    <a:pt x="1861" y="1165"/>
                  </a:lnTo>
                  <a:lnTo>
                    <a:pt x="1988" y="1129"/>
                  </a:lnTo>
                  <a:lnTo>
                    <a:pt x="2173" y="1099"/>
                  </a:lnTo>
                  <a:lnTo>
                    <a:pt x="2318" y="1075"/>
                  </a:lnTo>
                  <a:lnTo>
                    <a:pt x="2390" y="1009"/>
                  </a:lnTo>
                  <a:lnTo>
                    <a:pt x="2570" y="895"/>
                  </a:lnTo>
                  <a:lnTo>
                    <a:pt x="2570" y="805"/>
                  </a:lnTo>
                  <a:lnTo>
                    <a:pt x="2516" y="787"/>
                  </a:lnTo>
                  <a:lnTo>
                    <a:pt x="2342" y="781"/>
                  </a:lnTo>
                  <a:lnTo>
                    <a:pt x="2042" y="871"/>
                  </a:lnTo>
                  <a:lnTo>
                    <a:pt x="2114" y="763"/>
                  </a:lnTo>
                  <a:lnTo>
                    <a:pt x="2264" y="624"/>
                  </a:lnTo>
                  <a:lnTo>
                    <a:pt x="2408" y="433"/>
                  </a:lnTo>
                  <a:lnTo>
                    <a:pt x="2414" y="433"/>
                  </a:lnTo>
                  <a:lnTo>
                    <a:pt x="2426" y="421"/>
                  </a:lnTo>
                  <a:lnTo>
                    <a:pt x="2456" y="397"/>
                  </a:lnTo>
                  <a:lnTo>
                    <a:pt x="2474" y="379"/>
                  </a:lnTo>
                  <a:lnTo>
                    <a:pt x="2486" y="367"/>
                  </a:lnTo>
                  <a:lnTo>
                    <a:pt x="2492" y="355"/>
                  </a:lnTo>
                  <a:lnTo>
                    <a:pt x="2486" y="349"/>
                  </a:lnTo>
                  <a:lnTo>
                    <a:pt x="2474" y="337"/>
                  </a:lnTo>
                  <a:lnTo>
                    <a:pt x="2474" y="307"/>
                  </a:lnTo>
                  <a:lnTo>
                    <a:pt x="2474" y="271"/>
                  </a:lnTo>
                  <a:lnTo>
                    <a:pt x="2480" y="228"/>
                  </a:lnTo>
                  <a:lnTo>
                    <a:pt x="2492" y="192"/>
                  </a:lnTo>
                  <a:lnTo>
                    <a:pt x="2498" y="156"/>
                  </a:lnTo>
                  <a:lnTo>
                    <a:pt x="2504" y="132"/>
                  </a:lnTo>
                  <a:lnTo>
                    <a:pt x="2504" y="126"/>
                  </a:lnTo>
                  <a:lnTo>
                    <a:pt x="2492" y="36"/>
                  </a:lnTo>
                  <a:lnTo>
                    <a:pt x="2492" y="36"/>
                  </a:lnTo>
                  <a:lnTo>
                    <a:pt x="2492" y="24"/>
                  </a:lnTo>
                  <a:lnTo>
                    <a:pt x="2498" y="0"/>
                  </a:lnTo>
                  <a:lnTo>
                    <a:pt x="2102" y="0"/>
                  </a:lnTo>
                  <a:lnTo>
                    <a:pt x="2006" y="60"/>
                  </a:lnTo>
                  <a:lnTo>
                    <a:pt x="1909" y="90"/>
                  </a:lnTo>
                  <a:lnTo>
                    <a:pt x="1808" y="337"/>
                  </a:lnTo>
                  <a:lnTo>
                    <a:pt x="1747" y="535"/>
                  </a:lnTo>
                  <a:lnTo>
                    <a:pt x="1687" y="588"/>
                  </a:lnTo>
                  <a:lnTo>
                    <a:pt x="1711" y="469"/>
                  </a:lnTo>
                  <a:lnTo>
                    <a:pt x="1687" y="343"/>
                  </a:lnTo>
                  <a:lnTo>
                    <a:pt x="1633" y="144"/>
                  </a:lnTo>
                  <a:lnTo>
                    <a:pt x="1585" y="12"/>
                  </a:lnTo>
                  <a:lnTo>
                    <a:pt x="1579" y="0"/>
                  </a:lnTo>
                  <a:lnTo>
                    <a:pt x="786" y="0"/>
                  </a:lnTo>
                  <a:lnTo>
                    <a:pt x="738" y="186"/>
                  </a:lnTo>
                  <a:lnTo>
                    <a:pt x="756" y="463"/>
                  </a:lnTo>
                  <a:lnTo>
                    <a:pt x="756" y="463"/>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0" name="Freeform 8"/>
            <p:cNvSpPr>
              <a:spLocks/>
            </p:cNvSpPr>
            <p:nvPr/>
          </p:nvSpPr>
          <p:spPr bwMode="hidden">
            <a:xfrm>
              <a:off x="3525" y="1"/>
              <a:ext cx="2185" cy="1508"/>
            </a:xfrm>
            <a:custGeom>
              <a:avLst/>
              <a:gdLst>
                <a:gd name="T0" fmla="*/ 1034 w 2176"/>
                <a:gd name="T1" fmla="*/ 767 h 1505"/>
                <a:gd name="T2" fmla="*/ 1190 w 2176"/>
                <a:gd name="T3" fmla="*/ 1235 h 1505"/>
                <a:gd name="T4" fmla="*/ 956 w 2176"/>
                <a:gd name="T5" fmla="*/ 1193 h 1505"/>
                <a:gd name="T6" fmla="*/ 723 w 2176"/>
                <a:gd name="T7" fmla="*/ 1127 h 1505"/>
                <a:gd name="T8" fmla="*/ 442 w 2176"/>
                <a:gd name="T9" fmla="*/ 1109 h 1505"/>
                <a:gd name="T10" fmla="*/ 0 w 2176"/>
                <a:gd name="T11" fmla="*/ 1079 h 1505"/>
                <a:gd name="T12" fmla="*/ 30 w 2176"/>
                <a:gd name="T13" fmla="*/ 1115 h 1505"/>
                <a:gd name="T14" fmla="*/ 496 w 2176"/>
                <a:gd name="T15" fmla="*/ 1133 h 1505"/>
                <a:gd name="T16" fmla="*/ 777 w 2176"/>
                <a:gd name="T17" fmla="*/ 1187 h 1505"/>
                <a:gd name="T18" fmla="*/ 1130 w 2176"/>
                <a:gd name="T19" fmla="*/ 1301 h 1505"/>
                <a:gd name="T20" fmla="*/ 1070 w 2176"/>
                <a:gd name="T21" fmla="*/ 1319 h 1505"/>
                <a:gd name="T22" fmla="*/ 711 w 2176"/>
                <a:gd name="T23" fmla="*/ 1505 h 1505"/>
                <a:gd name="T24" fmla="*/ 765 w 2176"/>
                <a:gd name="T25" fmla="*/ 1481 h 1505"/>
                <a:gd name="T26" fmla="*/ 861 w 2176"/>
                <a:gd name="T27" fmla="*/ 1439 h 1505"/>
                <a:gd name="T28" fmla="*/ 1022 w 2176"/>
                <a:gd name="T29" fmla="*/ 1355 h 1505"/>
                <a:gd name="T30" fmla="*/ 1214 w 2176"/>
                <a:gd name="T31" fmla="*/ 1295 h 1505"/>
                <a:gd name="T32" fmla="*/ 1267 w 2176"/>
                <a:gd name="T33" fmla="*/ 1223 h 1505"/>
                <a:gd name="T34" fmla="*/ 1632 w 2176"/>
                <a:gd name="T35" fmla="*/ 1043 h 1505"/>
                <a:gd name="T36" fmla="*/ 1931 w 2176"/>
                <a:gd name="T37" fmla="*/ 953 h 1505"/>
                <a:gd name="T38" fmla="*/ 2176 w 2176"/>
                <a:gd name="T39" fmla="*/ 821 h 1505"/>
                <a:gd name="T40" fmla="*/ 1961 w 2176"/>
                <a:gd name="T41" fmla="*/ 911 h 1505"/>
                <a:gd name="T42" fmla="*/ 1656 w 2176"/>
                <a:gd name="T43" fmla="*/ 989 h 1505"/>
                <a:gd name="T44" fmla="*/ 1339 w 2176"/>
                <a:gd name="T45" fmla="*/ 1151 h 1505"/>
                <a:gd name="T46" fmla="*/ 1501 w 2176"/>
                <a:gd name="T47" fmla="*/ 905 h 1505"/>
                <a:gd name="T48" fmla="*/ 1620 w 2176"/>
                <a:gd name="T49" fmla="*/ 545 h 1505"/>
                <a:gd name="T50" fmla="*/ 1740 w 2176"/>
                <a:gd name="T51" fmla="*/ 372 h 1505"/>
                <a:gd name="T52" fmla="*/ 1979 w 2176"/>
                <a:gd name="T53" fmla="*/ 60 h 1505"/>
                <a:gd name="T54" fmla="*/ 2003 w 2176"/>
                <a:gd name="T55" fmla="*/ 0 h 1505"/>
                <a:gd name="T56" fmla="*/ 1973 w 2176"/>
                <a:gd name="T57" fmla="*/ 0 h 1505"/>
                <a:gd name="T58" fmla="*/ 1596 w 2176"/>
                <a:gd name="T59" fmla="*/ 480 h 1505"/>
                <a:gd name="T60" fmla="*/ 1477 w 2176"/>
                <a:gd name="T61" fmla="*/ 887 h 1505"/>
                <a:gd name="T62" fmla="*/ 1255 w 2176"/>
                <a:gd name="T63" fmla="*/ 1175 h 1505"/>
                <a:gd name="T64" fmla="*/ 1130 w 2176"/>
                <a:gd name="T65" fmla="*/ 905 h 1505"/>
                <a:gd name="T66" fmla="*/ 1010 w 2176"/>
                <a:gd name="T67" fmla="*/ 540 h 1505"/>
                <a:gd name="T68" fmla="*/ 885 w 2176"/>
                <a:gd name="T69" fmla="*/ 222 h 1505"/>
                <a:gd name="T70" fmla="*/ 789 w 2176"/>
                <a:gd name="T71" fmla="*/ 0 h 1505"/>
                <a:gd name="T72" fmla="*/ 753 w 2176"/>
                <a:gd name="T73" fmla="*/ 0 h 1505"/>
                <a:gd name="T74" fmla="*/ 903 w 2176"/>
                <a:gd name="T75" fmla="*/ 354 h 1505"/>
                <a:gd name="T76" fmla="*/ 1034 w 2176"/>
                <a:gd name="T77" fmla="*/ 767 h 1505"/>
                <a:gd name="T78" fmla="*/ 1034 w 2176"/>
                <a:gd name="T79" fmla="*/ 767 h 1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176" h="1505">
                  <a:moveTo>
                    <a:pt x="1034" y="767"/>
                  </a:moveTo>
                  <a:lnTo>
                    <a:pt x="1190" y="1235"/>
                  </a:lnTo>
                  <a:lnTo>
                    <a:pt x="956" y="1193"/>
                  </a:lnTo>
                  <a:lnTo>
                    <a:pt x="723" y="1127"/>
                  </a:lnTo>
                  <a:lnTo>
                    <a:pt x="442" y="1109"/>
                  </a:lnTo>
                  <a:lnTo>
                    <a:pt x="0" y="1079"/>
                  </a:lnTo>
                  <a:lnTo>
                    <a:pt x="30" y="1115"/>
                  </a:lnTo>
                  <a:lnTo>
                    <a:pt x="496" y="1133"/>
                  </a:lnTo>
                  <a:lnTo>
                    <a:pt x="777" y="1187"/>
                  </a:lnTo>
                  <a:lnTo>
                    <a:pt x="1130" y="1301"/>
                  </a:lnTo>
                  <a:lnTo>
                    <a:pt x="1070" y="1319"/>
                  </a:lnTo>
                  <a:lnTo>
                    <a:pt x="711" y="1505"/>
                  </a:lnTo>
                  <a:lnTo>
                    <a:pt x="765" y="1481"/>
                  </a:lnTo>
                  <a:lnTo>
                    <a:pt x="861" y="1439"/>
                  </a:lnTo>
                  <a:lnTo>
                    <a:pt x="1022" y="1355"/>
                  </a:lnTo>
                  <a:lnTo>
                    <a:pt x="1214" y="1295"/>
                  </a:lnTo>
                  <a:lnTo>
                    <a:pt x="1267" y="1223"/>
                  </a:lnTo>
                  <a:lnTo>
                    <a:pt x="1632" y="1043"/>
                  </a:lnTo>
                  <a:lnTo>
                    <a:pt x="1931" y="953"/>
                  </a:lnTo>
                  <a:lnTo>
                    <a:pt x="2176" y="821"/>
                  </a:lnTo>
                  <a:lnTo>
                    <a:pt x="1961" y="911"/>
                  </a:lnTo>
                  <a:lnTo>
                    <a:pt x="1656" y="989"/>
                  </a:lnTo>
                  <a:lnTo>
                    <a:pt x="1339" y="1151"/>
                  </a:lnTo>
                  <a:lnTo>
                    <a:pt x="1501" y="905"/>
                  </a:lnTo>
                  <a:lnTo>
                    <a:pt x="1620" y="545"/>
                  </a:lnTo>
                  <a:lnTo>
                    <a:pt x="1740" y="372"/>
                  </a:lnTo>
                  <a:lnTo>
                    <a:pt x="1979" y="60"/>
                  </a:lnTo>
                  <a:lnTo>
                    <a:pt x="2003" y="0"/>
                  </a:lnTo>
                  <a:lnTo>
                    <a:pt x="1973" y="0"/>
                  </a:lnTo>
                  <a:lnTo>
                    <a:pt x="1596" y="480"/>
                  </a:lnTo>
                  <a:lnTo>
                    <a:pt x="1477" y="887"/>
                  </a:lnTo>
                  <a:lnTo>
                    <a:pt x="1255" y="1175"/>
                  </a:lnTo>
                  <a:lnTo>
                    <a:pt x="1130" y="905"/>
                  </a:lnTo>
                  <a:lnTo>
                    <a:pt x="1010" y="540"/>
                  </a:lnTo>
                  <a:lnTo>
                    <a:pt x="885" y="222"/>
                  </a:lnTo>
                  <a:lnTo>
                    <a:pt x="789" y="0"/>
                  </a:lnTo>
                  <a:lnTo>
                    <a:pt x="753" y="0"/>
                  </a:lnTo>
                  <a:lnTo>
                    <a:pt x="903" y="354"/>
                  </a:lnTo>
                  <a:lnTo>
                    <a:pt x="1034" y="767"/>
                  </a:lnTo>
                  <a:lnTo>
                    <a:pt x="1034" y="767"/>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1" name="Freeform 9"/>
            <p:cNvSpPr>
              <a:spLocks/>
            </p:cNvSpPr>
            <p:nvPr/>
          </p:nvSpPr>
          <p:spPr bwMode="hidden">
            <a:xfrm>
              <a:off x="0" y="649"/>
              <a:ext cx="816" cy="806"/>
            </a:xfrm>
            <a:custGeom>
              <a:avLst/>
              <a:gdLst>
                <a:gd name="T0" fmla="*/ 161 w 813"/>
                <a:gd name="T1" fmla="*/ 564 h 804"/>
                <a:gd name="T2" fmla="*/ 329 w 813"/>
                <a:gd name="T3" fmla="*/ 438 h 804"/>
                <a:gd name="T4" fmla="*/ 646 w 813"/>
                <a:gd name="T5" fmla="*/ 216 h 804"/>
                <a:gd name="T6" fmla="*/ 813 w 813"/>
                <a:gd name="T7" fmla="*/ 0 h 804"/>
                <a:gd name="T8" fmla="*/ 676 w 813"/>
                <a:gd name="T9" fmla="*/ 150 h 804"/>
                <a:gd name="T10" fmla="*/ 144 w 813"/>
                <a:gd name="T11" fmla="*/ 504 h 804"/>
                <a:gd name="T12" fmla="*/ 0 w 813"/>
                <a:gd name="T13" fmla="*/ 732 h 804"/>
                <a:gd name="T14" fmla="*/ 0 w 813"/>
                <a:gd name="T15" fmla="*/ 804 h 804"/>
                <a:gd name="T16" fmla="*/ 161 w 813"/>
                <a:gd name="T17" fmla="*/ 564 h 804"/>
                <a:gd name="T18" fmla="*/ 161 w 813"/>
                <a:gd name="T19" fmla="*/ 564 h 8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13" h="804">
                  <a:moveTo>
                    <a:pt x="161" y="564"/>
                  </a:moveTo>
                  <a:lnTo>
                    <a:pt x="329" y="438"/>
                  </a:lnTo>
                  <a:lnTo>
                    <a:pt x="646" y="216"/>
                  </a:lnTo>
                  <a:lnTo>
                    <a:pt x="813" y="0"/>
                  </a:lnTo>
                  <a:lnTo>
                    <a:pt x="676" y="150"/>
                  </a:lnTo>
                  <a:lnTo>
                    <a:pt x="144" y="504"/>
                  </a:lnTo>
                  <a:lnTo>
                    <a:pt x="0" y="732"/>
                  </a:lnTo>
                  <a:lnTo>
                    <a:pt x="0" y="804"/>
                  </a:lnTo>
                  <a:lnTo>
                    <a:pt x="161" y="564"/>
                  </a:lnTo>
                  <a:lnTo>
                    <a:pt x="161" y="564"/>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2" name="Freeform 10"/>
            <p:cNvSpPr>
              <a:spLocks/>
            </p:cNvSpPr>
            <p:nvPr/>
          </p:nvSpPr>
          <p:spPr bwMode="hidden">
            <a:xfrm>
              <a:off x="0" y="1545"/>
              <a:ext cx="762" cy="107"/>
            </a:xfrm>
            <a:custGeom>
              <a:avLst/>
              <a:gdLst>
                <a:gd name="T0" fmla="*/ 460 w 759"/>
                <a:gd name="T1" fmla="*/ 66 h 107"/>
                <a:gd name="T2" fmla="*/ 759 w 759"/>
                <a:gd name="T3" fmla="*/ 0 h 107"/>
                <a:gd name="T4" fmla="*/ 496 w 759"/>
                <a:gd name="T5" fmla="*/ 36 h 107"/>
                <a:gd name="T6" fmla="*/ 138 w 759"/>
                <a:gd name="T7" fmla="*/ 48 h 107"/>
                <a:gd name="T8" fmla="*/ 0 w 759"/>
                <a:gd name="T9" fmla="*/ 78 h 107"/>
                <a:gd name="T10" fmla="*/ 0 w 759"/>
                <a:gd name="T11" fmla="*/ 107 h 107"/>
                <a:gd name="T12" fmla="*/ 96 w 759"/>
                <a:gd name="T13" fmla="*/ 89 h 107"/>
                <a:gd name="T14" fmla="*/ 460 w 759"/>
                <a:gd name="T15" fmla="*/ 66 h 107"/>
                <a:gd name="T16" fmla="*/ 460 w 759"/>
                <a:gd name="T17" fmla="*/ 66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9" h="107">
                  <a:moveTo>
                    <a:pt x="460" y="66"/>
                  </a:moveTo>
                  <a:lnTo>
                    <a:pt x="759" y="0"/>
                  </a:lnTo>
                  <a:lnTo>
                    <a:pt x="496" y="36"/>
                  </a:lnTo>
                  <a:lnTo>
                    <a:pt x="138" y="48"/>
                  </a:lnTo>
                  <a:lnTo>
                    <a:pt x="0" y="78"/>
                  </a:lnTo>
                  <a:lnTo>
                    <a:pt x="0" y="107"/>
                  </a:lnTo>
                  <a:lnTo>
                    <a:pt x="96" y="89"/>
                  </a:lnTo>
                  <a:lnTo>
                    <a:pt x="460" y="66"/>
                  </a:lnTo>
                  <a:lnTo>
                    <a:pt x="460" y="66"/>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3" name="Freeform 11"/>
            <p:cNvSpPr>
              <a:spLocks/>
            </p:cNvSpPr>
            <p:nvPr/>
          </p:nvSpPr>
          <p:spPr bwMode="hidden">
            <a:xfrm>
              <a:off x="2314" y="3431"/>
              <a:ext cx="3182" cy="745"/>
            </a:xfrm>
            <a:custGeom>
              <a:avLst/>
              <a:gdLst>
                <a:gd name="T0" fmla="*/ 1387 w 3169"/>
                <a:gd name="T1" fmla="*/ 239 h 743"/>
                <a:gd name="T2" fmla="*/ 1734 w 3169"/>
                <a:gd name="T3" fmla="*/ 233 h 743"/>
                <a:gd name="T4" fmla="*/ 2087 w 3169"/>
                <a:gd name="T5" fmla="*/ 251 h 743"/>
                <a:gd name="T6" fmla="*/ 2505 w 3169"/>
                <a:gd name="T7" fmla="*/ 233 h 743"/>
                <a:gd name="T8" fmla="*/ 3169 w 3169"/>
                <a:gd name="T9" fmla="*/ 204 h 743"/>
                <a:gd name="T10" fmla="*/ 3115 w 3169"/>
                <a:gd name="T11" fmla="*/ 186 h 743"/>
                <a:gd name="T12" fmla="*/ 2422 w 3169"/>
                <a:gd name="T13" fmla="*/ 221 h 743"/>
                <a:gd name="T14" fmla="*/ 2003 w 3169"/>
                <a:gd name="T15" fmla="*/ 221 h 743"/>
                <a:gd name="T16" fmla="*/ 1459 w 3169"/>
                <a:gd name="T17" fmla="*/ 186 h 743"/>
                <a:gd name="T18" fmla="*/ 1543 w 3169"/>
                <a:gd name="T19" fmla="*/ 168 h 743"/>
                <a:gd name="T20" fmla="*/ 2039 w 3169"/>
                <a:gd name="T21" fmla="*/ 0 h 743"/>
                <a:gd name="T22" fmla="*/ 1961 w 3169"/>
                <a:gd name="T23" fmla="*/ 24 h 743"/>
                <a:gd name="T24" fmla="*/ 1836 w 3169"/>
                <a:gd name="T25" fmla="*/ 66 h 743"/>
                <a:gd name="T26" fmla="*/ 1602 w 3169"/>
                <a:gd name="T27" fmla="*/ 138 h 743"/>
                <a:gd name="T28" fmla="*/ 1339 w 3169"/>
                <a:gd name="T29" fmla="*/ 198 h 743"/>
                <a:gd name="T30" fmla="*/ 1268 w 3169"/>
                <a:gd name="T31" fmla="*/ 251 h 743"/>
                <a:gd name="T32" fmla="*/ 765 w 3169"/>
                <a:gd name="T33" fmla="*/ 413 h 743"/>
                <a:gd name="T34" fmla="*/ 335 w 3169"/>
                <a:gd name="T35" fmla="*/ 503 h 743"/>
                <a:gd name="T36" fmla="*/ 0 w 3169"/>
                <a:gd name="T37" fmla="*/ 617 h 743"/>
                <a:gd name="T38" fmla="*/ 299 w 3169"/>
                <a:gd name="T39" fmla="*/ 539 h 743"/>
                <a:gd name="T40" fmla="*/ 735 w 3169"/>
                <a:gd name="T41" fmla="*/ 449 h 743"/>
                <a:gd name="T42" fmla="*/ 1178 w 3169"/>
                <a:gd name="T43" fmla="*/ 311 h 743"/>
                <a:gd name="T44" fmla="*/ 981 w 3169"/>
                <a:gd name="T45" fmla="*/ 491 h 743"/>
                <a:gd name="T46" fmla="*/ 867 w 3169"/>
                <a:gd name="T47" fmla="*/ 743 h 743"/>
                <a:gd name="T48" fmla="*/ 861 w 3169"/>
                <a:gd name="T49" fmla="*/ 743 h 743"/>
                <a:gd name="T50" fmla="*/ 933 w 3169"/>
                <a:gd name="T51" fmla="*/ 743 h 743"/>
                <a:gd name="T52" fmla="*/ 1022 w 3169"/>
                <a:gd name="T53" fmla="*/ 497 h 743"/>
                <a:gd name="T54" fmla="*/ 1297 w 3169"/>
                <a:gd name="T55" fmla="*/ 281 h 743"/>
                <a:gd name="T56" fmla="*/ 1531 w 3169"/>
                <a:gd name="T57" fmla="*/ 449 h 743"/>
                <a:gd name="T58" fmla="*/ 1770 w 3169"/>
                <a:gd name="T59" fmla="*/ 677 h 743"/>
                <a:gd name="T60" fmla="*/ 1854 w 3169"/>
                <a:gd name="T61" fmla="*/ 743 h 743"/>
                <a:gd name="T62" fmla="*/ 1919 w 3169"/>
                <a:gd name="T63" fmla="*/ 743 h 743"/>
                <a:gd name="T64" fmla="*/ 1692 w 3169"/>
                <a:gd name="T65" fmla="*/ 527 h 743"/>
                <a:gd name="T66" fmla="*/ 1387 w 3169"/>
                <a:gd name="T67" fmla="*/ 239 h 743"/>
                <a:gd name="T68" fmla="*/ 1387 w 3169"/>
                <a:gd name="T69" fmla="*/ 239 h 7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169" h="743">
                  <a:moveTo>
                    <a:pt x="1387" y="239"/>
                  </a:moveTo>
                  <a:lnTo>
                    <a:pt x="1734" y="233"/>
                  </a:lnTo>
                  <a:lnTo>
                    <a:pt x="2087" y="251"/>
                  </a:lnTo>
                  <a:lnTo>
                    <a:pt x="2505" y="233"/>
                  </a:lnTo>
                  <a:lnTo>
                    <a:pt x="3169" y="204"/>
                  </a:lnTo>
                  <a:lnTo>
                    <a:pt x="3115" y="186"/>
                  </a:lnTo>
                  <a:lnTo>
                    <a:pt x="2422" y="221"/>
                  </a:lnTo>
                  <a:lnTo>
                    <a:pt x="2003" y="221"/>
                  </a:lnTo>
                  <a:lnTo>
                    <a:pt x="1459" y="186"/>
                  </a:lnTo>
                  <a:lnTo>
                    <a:pt x="1543" y="168"/>
                  </a:lnTo>
                  <a:lnTo>
                    <a:pt x="2039" y="0"/>
                  </a:lnTo>
                  <a:lnTo>
                    <a:pt x="1961" y="24"/>
                  </a:lnTo>
                  <a:lnTo>
                    <a:pt x="1836" y="66"/>
                  </a:lnTo>
                  <a:lnTo>
                    <a:pt x="1602" y="138"/>
                  </a:lnTo>
                  <a:lnTo>
                    <a:pt x="1339" y="198"/>
                  </a:lnTo>
                  <a:lnTo>
                    <a:pt x="1268" y="251"/>
                  </a:lnTo>
                  <a:lnTo>
                    <a:pt x="765" y="413"/>
                  </a:lnTo>
                  <a:lnTo>
                    <a:pt x="335" y="503"/>
                  </a:lnTo>
                  <a:lnTo>
                    <a:pt x="0" y="617"/>
                  </a:lnTo>
                  <a:lnTo>
                    <a:pt x="299" y="539"/>
                  </a:lnTo>
                  <a:lnTo>
                    <a:pt x="735" y="449"/>
                  </a:lnTo>
                  <a:lnTo>
                    <a:pt x="1178" y="311"/>
                  </a:lnTo>
                  <a:lnTo>
                    <a:pt x="981" y="491"/>
                  </a:lnTo>
                  <a:lnTo>
                    <a:pt x="867" y="743"/>
                  </a:lnTo>
                  <a:lnTo>
                    <a:pt x="861" y="743"/>
                  </a:lnTo>
                  <a:lnTo>
                    <a:pt x="933" y="743"/>
                  </a:lnTo>
                  <a:lnTo>
                    <a:pt x="1022" y="497"/>
                  </a:lnTo>
                  <a:lnTo>
                    <a:pt x="1297" y="281"/>
                  </a:lnTo>
                  <a:lnTo>
                    <a:pt x="1531" y="449"/>
                  </a:lnTo>
                  <a:lnTo>
                    <a:pt x="1770" y="677"/>
                  </a:lnTo>
                  <a:lnTo>
                    <a:pt x="1854" y="743"/>
                  </a:lnTo>
                  <a:lnTo>
                    <a:pt x="1919" y="743"/>
                  </a:lnTo>
                  <a:lnTo>
                    <a:pt x="1692" y="527"/>
                  </a:lnTo>
                  <a:lnTo>
                    <a:pt x="1387" y="239"/>
                  </a:lnTo>
                  <a:lnTo>
                    <a:pt x="1387" y="239"/>
                  </a:lnTo>
                  <a:close/>
                </a:path>
              </a:pathLst>
            </a:custGeom>
            <a:gradFill rotWithShape="0">
              <a:gsLst>
                <a:gs pos="0">
                  <a:schemeClr val="accent2"/>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4" name="Rectangle 12"/>
            <p:cNvSpPr>
              <a:spLocks noChangeArrowheads="1"/>
            </p:cNvSpPr>
            <p:nvPr/>
          </p:nvSpPr>
          <p:spPr bwMode="hidden">
            <a:xfrm>
              <a:off x="192" y="127"/>
              <a:ext cx="1" cy="1"/>
            </a:xfrm>
            <a:prstGeom prst="rect">
              <a:avLst/>
            </a:prstGeom>
            <a:solidFill>
              <a:srgbClr val="9A1E8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5" name="Rectangle 13"/>
            <p:cNvSpPr>
              <a:spLocks noChangeArrowheads="1"/>
            </p:cNvSpPr>
            <p:nvPr/>
          </p:nvSpPr>
          <p:spPr bwMode="hidden">
            <a:xfrm>
              <a:off x="204" y="131"/>
              <a:ext cx="1" cy="1"/>
            </a:xfrm>
            <a:prstGeom prst="rect">
              <a:avLst/>
            </a:prstGeom>
            <a:solidFill>
              <a:srgbClr val="9A1E8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6" name="Freeform 14"/>
            <p:cNvSpPr>
              <a:spLocks/>
            </p:cNvSpPr>
            <p:nvPr/>
          </p:nvSpPr>
          <p:spPr bwMode="hidden">
            <a:xfrm>
              <a:off x="0" y="4032"/>
              <a:ext cx="5760" cy="288"/>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1"/>
                </a:gs>
                <a:gs pos="100000">
                  <a:schemeClr val="bg1">
                    <a:gamma/>
                    <a:shade val="46275"/>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7" name="Freeform 15"/>
            <p:cNvSpPr>
              <a:spLocks/>
            </p:cNvSpPr>
            <p:nvPr/>
          </p:nvSpPr>
          <p:spPr bwMode="hidden">
            <a:xfrm>
              <a:off x="0" y="4032"/>
              <a:ext cx="5760" cy="336"/>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1"/>
                </a:gs>
                <a:gs pos="100000">
                  <a:schemeClr val="bg1">
                    <a:gamma/>
                    <a:shade val="46275"/>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8" name="Freeform 16"/>
            <p:cNvSpPr>
              <a:spLocks/>
            </p:cNvSpPr>
            <p:nvPr/>
          </p:nvSpPr>
          <p:spPr bwMode="hidden">
            <a:xfrm>
              <a:off x="0" y="0"/>
              <a:ext cx="5760" cy="288"/>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2">
                    <a:gamma/>
                    <a:shade val="56078"/>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9" name="Freeform 17"/>
            <p:cNvSpPr>
              <a:spLocks/>
            </p:cNvSpPr>
            <p:nvPr/>
          </p:nvSpPr>
          <p:spPr bwMode="hidden">
            <a:xfrm>
              <a:off x="509" y="229"/>
              <a:ext cx="3188" cy="2024"/>
            </a:xfrm>
            <a:custGeom>
              <a:avLst/>
              <a:gdLst>
                <a:gd name="T0" fmla="*/ 871 w 3188"/>
                <a:gd name="T1" fmla="*/ 1423 h 2024"/>
                <a:gd name="T2" fmla="*/ 907 w 3188"/>
                <a:gd name="T3" fmla="*/ 1393 h 2024"/>
                <a:gd name="T4" fmla="*/ 991 w 3188"/>
                <a:gd name="T5" fmla="*/ 1320 h 2024"/>
                <a:gd name="T6" fmla="*/ 1033 w 3188"/>
                <a:gd name="T7" fmla="*/ 1297 h 2024"/>
                <a:gd name="T8" fmla="*/ 1086 w 3188"/>
                <a:gd name="T9" fmla="*/ 1249 h 2024"/>
                <a:gd name="T10" fmla="*/ 1123 w 3188"/>
                <a:gd name="T11" fmla="*/ 1219 h 2024"/>
                <a:gd name="T12" fmla="*/ 1057 w 3188"/>
                <a:gd name="T13" fmla="*/ 1153 h 2024"/>
                <a:gd name="T14" fmla="*/ 877 w 3188"/>
                <a:gd name="T15" fmla="*/ 1021 h 2024"/>
                <a:gd name="T16" fmla="*/ 655 w 3188"/>
                <a:gd name="T17" fmla="*/ 907 h 2024"/>
                <a:gd name="T18" fmla="*/ 655 w 3188"/>
                <a:gd name="T19" fmla="*/ 846 h 2024"/>
                <a:gd name="T20" fmla="*/ 643 w 3188"/>
                <a:gd name="T21" fmla="*/ 708 h 2024"/>
                <a:gd name="T22" fmla="*/ 552 w 3188"/>
                <a:gd name="T23" fmla="*/ 642 h 2024"/>
                <a:gd name="T24" fmla="*/ 510 w 3188"/>
                <a:gd name="T25" fmla="*/ 570 h 2024"/>
                <a:gd name="T26" fmla="*/ 637 w 3188"/>
                <a:gd name="T27" fmla="*/ 564 h 2024"/>
                <a:gd name="T28" fmla="*/ 763 w 3188"/>
                <a:gd name="T29" fmla="*/ 570 h 2024"/>
                <a:gd name="T30" fmla="*/ 1091 w 3188"/>
                <a:gd name="T31" fmla="*/ 850 h 2024"/>
                <a:gd name="T32" fmla="*/ 1009 w 3188"/>
                <a:gd name="T33" fmla="*/ 566 h 2024"/>
                <a:gd name="T34" fmla="*/ 1054 w 3188"/>
                <a:gd name="T35" fmla="*/ 265 h 2024"/>
                <a:gd name="T36" fmla="*/ 1249 w 3188"/>
                <a:gd name="T37" fmla="*/ 0 h 2024"/>
                <a:gd name="T38" fmla="*/ 1466 w 3188"/>
                <a:gd name="T39" fmla="*/ 292 h 2024"/>
                <a:gd name="T40" fmla="*/ 1475 w 3188"/>
                <a:gd name="T41" fmla="*/ 548 h 2024"/>
                <a:gd name="T42" fmla="*/ 1567 w 3188"/>
                <a:gd name="T43" fmla="*/ 630 h 2024"/>
                <a:gd name="T44" fmla="*/ 1795 w 3188"/>
                <a:gd name="T45" fmla="*/ 365 h 2024"/>
                <a:gd name="T46" fmla="*/ 2245 w 3188"/>
                <a:gd name="T47" fmla="*/ 150 h 2024"/>
                <a:gd name="T48" fmla="*/ 2618 w 3188"/>
                <a:gd name="T49" fmla="*/ 180 h 2024"/>
                <a:gd name="T50" fmla="*/ 3050 w 3188"/>
                <a:gd name="T51" fmla="*/ 150 h 2024"/>
                <a:gd name="T52" fmla="*/ 3140 w 3188"/>
                <a:gd name="T53" fmla="*/ 210 h 2024"/>
                <a:gd name="T54" fmla="*/ 2990 w 3188"/>
                <a:gd name="T55" fmla="*/ 210 h 2024"/>
                <a:gd name="T56" fmla="*/ 2834 w 3188"/>
                <a:gd name="T57" fmla="*/ 377 h 2024"/>
                <a:gd name="T58" fmla="*/ 2702 w 3188"/>
                <a:gd name="T59" fmla="*/ 648 h 2024"/>
                <a:gd name="T60" fmla="*/ 2582 w 3188"/>
                <a:gd name="T61" fmla="*/ 828 h 2024"/>
                <a:gd name="T62" fmla="*/ 2234 w 3188"/>
                <a:gd name="T63" fmla="*/ 1009 h 2024"/>
                <a:gd name="T64" fmla="*/ 1963 w 3188"/>
                <a:gd name="T65" fmla="*/ 1075 h 2024"/>
                <a:gd name="T66" fmla="*/ 2257 w 3188"/>
                <a:gd name="T67" fmla="*/ 1111 h 2024"/>
                <a:gd name="T68" fmla="*/ 2600 w 3188"/>
                <a:gd name="T69" fmla="*/ 1207 h 2024"/>
                <a:gd name="T70" fmla="*/ 2894 w 3188"/>
                <a:gd name="T71" fmla="*/ 1441 h 2024"/>
                <a:gd name="T72" fmla="*/ 3122 w 3188"/>
                <a:gd name="T73" fmla="*/ 1555 h 2024"/>
                <a:gd name="T74" fmla="*/ 3032 w 3188"/>
                <a:gd name="T75" fmla="*/ 1585 h 2024"/>
                <a:gd name="T76" fmla="*/ 3008 w 3188"/>
                <a:gd name="T77" fmla="*/ 1591 h 2024"/>
                <a:gd name="T78" fmla="*/ 2960 w 3188"/>
                <a:gd name="T79" fmla="*/ 1597 h 2024"/>
                <a:gd name="T80" fmla="*/ 2882 w 3188"/>
                <a:gd name="T81" fmla="*/ 1609 h 2024"/>
                <a:gd name="T82" fmla="*/ 2846 w 3188"/>
                <a:gd name="T83" fmla="*/ 1609 h 2024"/>
                <a:gd name="T84" fmla="*/ 2774 w 3188"/>
                <a:gd name="T85" fmla="*/ 1615 h 2024"/>
                <a:gd name="T86" fmla="*/ 2726 w 3188"/>
                <a:gd name="T87" fmla="*/ 1621 h 2024"/>
                <a:gd name="T88" fmla="*/ 2708 w 3188"/>
                <a:gd name="T89" fmla="*/ 1621 h 2024"/>
                <a:gd name="T90" fmla="*/ 2594 w 3188"/>
                <a:gd name="T91" fmla="*/ 1657 h 2024"/>
                <a:gd name="T92" fmla="*/ 2533 w 3188"/>
                <a:gd name="T93" fmla="*/ 1663 h 2024"/>
                <a:gd name="T94" fmla="*/ 2444 w 3188"/>
                <a:gd name="T95" fmla="*/ 1675 h 2024"/>
                <a:gd name="T96" fmla="*/ 2378 w 3188"/>
                <a:gd name="T97" fmla="*/ 1687 h 2024"/>
                <a:gd name="T98" fmla="*/ 2360 w 3188"/>
                <a:gd name="T99" fmla="*/ 1705 h 2024"/>
                <a:gd name="T100" fmla="*/ 2305 w 3188"/>
                <a:gd name="T101" fmla="*/ 1687 h 2024"/>
                <a:gd name="T102" fmla="*/ 2263 w 3188"/>
                <a:gd name="T103" fmla="*/ 1663 h 2024"/>
                <a:gd name="T104" fmla="*/ 2017 w 3188"/>
                <a:gd name="T105" fmla="*/ 1585 h 2024"/>
                <a:gd name="T106" fmla="*/ 1711 w 3188"/>
                <a:gd name="T107" fmla="*/ 1453 h 2024"/>
                <a:gd name="T108" fmla="*/ 1880 w 3188"/>
                <a:gd name="T109" fmla="*/ 1844 h 2024"/>
                <a:gd name="T110" fmla="*/ 1771 w 3188"/>
                <a:gd name="T111" fmla="*/ 1922 h 2024"/>
                <a:gd name="T112" fmla="*/ 1531 w 3188"/>
                <a:gd name="T113" fmla="*/ 1753 h 2024"/>
                <a:gd name="T114" fmla="*/ 1411 w 3188"/>
                <a:gd name="T115" fmla="*/ 1477 h 2024"/>
                <a:gd name="T116" fmla="*/ 1219 w 3188"/>
                <a:gd name="T117" fmla="*/ 1291 h 2024"/>
                <a:gd name="T118" fmla="*/ 127 w 3188"/>
                <a:gd name="T119" fmla="*/ 2006 h 2024"/>
                <a:gd name="T120" fmla="*/ 865 w 3188"/>
                <a:gd name="T121" fmla="*/ 1429 h 20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188" h="2024">
                  <a:moveTo>
                    <a:pt x="865" y="1429"/>
                  </a:moveTo>
                  <a:lnTo>
                    <a:pt x="871" y="1423"/>
                  </a:lnTo>
                  <a:lnTo>
                    <a:pt x="889" y="1411"/>
                  </a:lnTo>
                  <a:lnTo>
                    <a:pt x="907" y="1393"/>
                  </a:lnTo>
                  <a:lnTo>
                    <a:pt x="937" y="1369"/>
                  </a:lnTo>
                  <a:lnTo>
                    <a:pt x="991" y="1320"/>
                  </a:lnTo>
                  <a:lnTo>
                    <a:pt x="1015" y="1309"/>
                  </a:lnTo>
                  <a:lnTo>
                    <a:pt x="1033" y="1297"/>
                  </a:lnTo>
                  <a:lnTo>
                    <a:pt x="1057" y="1279"/>
                  </a:lnTo>
                  <a:lnTo>
                    <a:pt x="1086" y="1249"/>
                  </a:lnTo>
                  <a:lnTo>
                    <a:pt x="1111" y="1225"/>
                  </a:lnTo>
                  <a:lnTo>
                    <a:pt x="1123" y="1219"/>
                  </a:lnTo>
                  <a:lnTo>
                    <a:pt x="1123" y="1213"/>
                  </a:lnTo>
                  <a:lnTo>
                    <a:pt x="1057" y="1153"/>
                  </a:lnTo>
                  <a:lnTo>
                    <a:pt x="979" y="1051"/>
                  </a:lnTo>
                  <a:lnTo>
                    <a:pt x="877" y="1021"/>
                  </a:lnTo>
                  <a:lnTo>
                    <a:pt x="685" y="931"/>
                  </a:lnTo>
                  <a:lnTo>
                    <a:pt x="655" y="907"/>
                  </a:lnTo>
                  <a:lnTo>
                    <a:pt x="721" y="876"/>
                  </a:lnTo>
                  <a:lnTo>
                    <a:pt x="655" y="846"/>
                  </a:lnTo>
                  <a:lnTo>
                    <a:pt x="612" y="774"/>
                  </a:lnTo>
                  <a:lnTo>
                    <a:pt x="643" y="708"/>
                  </a:lnTo>
                  <a:lnTo>
                    <a:pt x="600" y="660"/>
                  </a:lnTo>
                  <a:lnTo>
                    <a:pt x="552" y="642"/>
                  </a:lnTo>
                  <a:lnTo>
                    <a:pt x="528" y="594"/>
                  </a:lnTo>
                  <a:lnTo>
                    <a:pt x="510" y="570"/>
                  </a:lnTo>
                  <a:lnTo>
                    <a:pt x="552" y="552"/>
                  </a:lnTo>
                  <a:lnTo>
                    <a:pt x="637" y="564"/>
                  </a:lnTo>
                  <a:lnTo>
                    <a:pt x="721" y="576"/>
                  </a:lnTo>
                  <a:lnTo>
                    <a:pt x="763" y="570"/>
                  </a:lnTo>
                  <a:lnTo>
                    <a:pt x="931" y="696"/>
                  </a:lnTo>
                  <a:lnTo>
                    <a:pt x="1091" y="850"/>
                  </a:lnTo>
                  <a:lnTo>
                    <a:pt x="1073" y="685"/>
                  </a:lnTo>
                  <a:lnTo>
                    <a:pt x="1009" y="566"/>
                  </a:lnTo>
                  <a:lnTo>
                    <a:pt x="945" y="393"/>
                  </a:lnTo>
                  <a:lnTo>
                    <a:pt x="1054" y="265"/>
                  </a:lnTo>
                  <a:lnTo>
                    <a:pt x="1137" y="45"/>
                  </a:lnTo>
                  <a:lnTo>
                    <a:pt x="1249" y="0"/>
                  </a:lnTo>
                  <a:lnTo>
                    <a:pt x="1338" y="137"/>
                  </a:lnTo>
                  <a:lnTo>
                    <a:pt x="1466" y="292"/>
                  </a:lnTo>
                  <a:lnTo>
                    <a:pt x="1502" y="411"/>
                  </a:lnTo>
                  <a:lnTo>
                    <a:pt x="1475" y="548"/>
                  </a:lnTo>
                  <a:lnTo>
                    <a:pt x="1347" y="768"/>
                  </a:lnTo>
                  <a:lnTo>
                    <a:pt x="1567" y="630"/>
                  </a:lnTo>
                  <a:lnTo>
                    <a:pt x="1687" y="462"/>
                  </a:lnTo>
                  <a:lnTo>
                    <a:pt x="1795" y="365"/>
                  </a:lnTo>
                  <a:lnTo>
                    <a:pt x="1940" y="239"/>
                  </a:lnTo>
                  <a:lnTo>
                    <a:pt x="2245" y="150"/>
                  </a:lnTo>
                  <a:lnTo>
                    <a:pt x="2498" y="138"/>
                  </a:lnTo>
                  <a:lnTo>
                    <a:pt x="2618" y="180"/>
                  </a:lnTo>
                  <a:lnTo>
                    <a:pt x="2815" y="138"/>
                  </a:lnTo>
                  <a:lnTo>
                    <a:pt x="3050" y="150"/>
                  </a:lnTo>
                  <a:lnTo>
                    <a:pt x="3176" y="168"/>
                  </a:lnTo>
                  <a:lnTo>
                    <a:pt x="3140" y="210"/>
                  </a:lnTo>
                  <a:lnTo>
                    <a:pt x="3116" y="192"/>
                  </a:lnTo>
                  <a:lnTo>
                    <a:pt x="2990" y="210"/>
                  </a:lnTo>
                  <a:lnTo>
                    <a:pt x="2906" y="263"/>
                  </a:lnTo>
                  <a:lnTo>
                    <a:pt x="2834" y="377"/>
                  </a:lnTo>
                  <a:lnTo>
                    <a:pt x="2768" y="534"/>
                  </a:lnTo>
                  <a:lnTo>
                    <a:pt x="2702" y="648"/>
                  </a:lnTo>
                  <a:lnTo>
                    <a:pt x="2738" y="726"/>
                  </a:lnTo>
                  <a:lnTo>
                    <a:pt x="2582" y="828"/>
                  </a:lnTo>
                  <a:lnTo>
                    <a:pt x="2444" y="913"/>
                  </a:lnTo>
                  <a:lnTo>
                    <a:pt x="2234" y="1009"/>
                  </a:lnTo>
                  <a:lnTo>
                    <a:pt x="2096" y="1063"/>
                  </a:lnTo>
                  <a:lnTo>
                    <a:pt x="1963" y="1075"/>
                  </a:lnTo>
                  <a:lnTo>
                    <a:pt x="2035" y="1117"/>
                  </a:lnTo>
                  <a:lnTo>
                    <a:pt x="2257" y="1111"/>
                  </a:lnTo>
                  <a:lnTo>
                    <a:pt x="2545" y="1135"/>
                  </a:lnTo>
                  <a:lnTo>
                    <a:pt x="2600" y="1207"/>
                  </a:lnTo>
                  <a:lnTo>
                    <a:pt x="2726" y="1303"/>
                  </a:lnTo>
                  <a:lnTo>
                    <a:pt x="2894" y="1441"/>
                  </a:lnTo>
                  <a:lnTo>
                    <a:pt x="2984" y="1471"/>
                  </a:lnTo>
                  <a:lnTo>
                    <a:pt x="3122" y="1555"/>
                  </a:lnTo>
                  <a:lnTo>
                    <a:pt x="3188" y="1543"/>
                  </a:lnTo>
                  <a:lnTo>
                    <a:pt x="3032" y="1585"/>
                  </a:lnTo>
                  <a:lnTo>
                    <a:pt x="3026" y="1585"/>
                  </a:lnTo>
                  <a:lnTo>
                    <a:pt x="3008" y="1591"/>
                  </a:lnTo>
                  <a:lnTo>
                    <a:pt x="2984" y="1591"/>
                  </a:lnTo>
                  <a:lnTo>
                    <a:pt x="2960" y="1597"/>
                  </a:lnTo>
                  <a:lnTo>
                    <a:pt x="2906" y="1603"/>
                  </a:lnTo>
                  <a:lnTo>
                    <a:pt x="2882" y="1609"/>
                  </a:lnTo>
                  <a:lnTo>
                    <a:pt x="2864" y="1609"/>
                  </a:lnTo>
                  <a:lnTo>
                    <a:pt x="2846" y="1609"/>
                  </a:lnTo>
                  <a:lnTo>
                    <a:pt x="2828" y="1609"/>
                  </a:lnTo>
                  <a:lnTo>
                    <a:pt x="2774" y="1615"/>
                  </a:lnTo>
                  <a:lnTo>
                    <a:pt x="2750" y="1615"/>
                  </a:lnTo>
                  <a:lnTo>
                    <a:pt x="2726" y="1621"/>
                  </a:lnTo>
                  <a:lnTo>
                    <a:pt x="2714" y="1621"/>
                  </a:lnTo>
                  <a:lnTo>
                    <a:pt x="2708" y="1621"/>
                  </a:lnTo>
                  <a:lnTo>
                    <a:pt x="2606" y="1657"/>
                  </a:lnTo>
                  <a:lnTo>
                    <a:pt x="2594" y="1657"/>
                  </a:lnTo>
                  <a:lnTo>
                    <a:pt x="2569" y="1657"/>
                  </a:lnTo>
                  <a:lnTo>
                    <a:pt x="2533" y="1663"/>
                  </a:lnTo>
                  <a:lnTo>
                    <a:pt x="2486" y="1669"/>
                  </a:lnTo>
                  <a:lnTo>
                    <a:pt x="2444" y="1675"/>
                  </a:lnTo>
                  <a:lnTo>
                    <a:pt x="2408" y="1681"/>
                  </a:lnTo>
                  <a:lnTo>
                    <a:pt x="2378" y="1687"/>
                  </a:lnTo>
                  <a:lnTo>
                    <a:pt x="2366" y="1699"/>
                  </a:lnTo>
                  <a:lnTo>
                    <a:pt x="2360" y="1705"/>
                  </a:lnTo>
                  <a:lnTo>
                    <a:pt x="2342" y="1705"/>
                  </a:lnTo>
                  <a:lnTo>
                    <a:pt x="2305" y="1687"/>
                  </a:lnTo>
                  <a:lnTo>
                    <a:pt x="2275" y="1669"/>
                  </a:lnTo>
                  <a:lnTo>
                    <a:pt x="2263" y="1663"/>
                  </a:lnTo>
                  <a:lnTo>
                    <a:pt x="2257" y="1657"/>
                  </a:lnTo>
                  <a:lnTo>
                    <a:pt x="2017" y="1585"/>
                  </a:lnTo>
                  <a:lnTo>
                    <a:pt x="1844" y="1489"/>
                  </a:lnTo>
                  <a:lnTo>
                    <a:pt x="1711" y="1453"/>
                  </a:lnTo>
                  <a:lnTo>
                    <a:pt x="1856" y="1693"/>
                  </a:lnTo>
                  <a:lnTo>
                    <a:pt x="1880" y="1844"/>
                  </a:lnTo>
                  <a:lnTo>
                    <a:pt x="1856" y="1994"/>
                  </a:lnTo>
                  <a:lnTo>
                    <a:pt x="1771" y="1922"/>
                  </a:lnTo>
                  <a:lnTo>
                    <a:pt x="1616" y="1795"/>
                  </a:lnTo>
                  <a:lnTo>
                    <a:pt x="1531" y="1753"/>
                  </a:lnTo>
                  <a:lnTo>
                    <a:pt x="1483" y="1633"/>
                  </a:lnTo>
                  <a:lnTo>
                    <a:pt x="1411" y="1477"/>
                  </a:lnTo>
                  <a:lnTo>
                    <a:pt x="1358" y="1381"/>
                  </a:lnTo>
                  <a:lnTo>
                    <a:pt x="1219" y="1291"/>
                  </a:lnTo>
                  <a:lnTo>
                    <a:pt x="1147" y="1279"/>
                  </a:lnTo>
                  <a:lnTo>
                    <a:pt x="127" y="2006"/>
                  </a:lnTo>
                  <a:lnTo>
                    <a:pt x="0" y="2024"/>
                  </a:lnTo>
                  <a:lnTo>
                    <a:pt x="865" y="1429"/>
                  </a:lnTo>
                  <a:lnTo>
                    <a:pt x="865" y="1429"/>
                  </a:lnTo>
                  <a:close/>
                </a:path>
              </a:pathLst>
            </a:custGeom>
            <a:gradFill rotWithShape="0">
              <a:gsLst>
                <a:gs pos="0">
                  <a:schemeClr val="bg2"/>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20" name="Freeform 18"/>
            <p:cNvSpPr>
              <a:spLocks/>
            </p:cNvSpPr>
            <p:nvPr/>
          </p:nvSpPr>
          <p:spPr bwMode="hidden">
            <a:xfrm>
              <a:off x="1344" y="293"/>
              <a:ext cx="2144" cy="1787"/>
            </a:xfrm>
            <a:custGeom>
              <a:avLst/>
              <a:gdLst>
                <a:gd name="T0" fmla="*/ 318 w 2144"/>
                <a:gd name="T1" fmla="*/ 1078 h 1787"/>
                <a:gd name="T2" fmla="*/ 217 w 2144"/>
                <a:gd name="T3" fmla="*/ 928 h 1787"/>
                <a:gd name="T4" fmla="*/ 102 w 2144"/>
                <a:gd name="T5" fmla="*/ 808 h 1787"/>
                <a:gd name="T6" fmla="*/ 36 w 2144"/>
                <a:gd name="T7" fmla="*/ 742 h 1787"/>
                <a:gd name="T8" fmla="*/ 0 w 2144"/>
                <a:gd name="T9" fmla="*/ 700 h 1787"/>
                <a:gd name="T10" fmla="*/ 270 w 2144"/>
                <a:gd name="T11" fmla="*/ 958 h 1787"/>
                <a:gd name="T12" fmla="*/ 294 w 2144"/>
                <a:gd name="T13" fmla="*/ 1006 h 1787"/>
                <a:gd name="T14" fmla="*/ 367 w 2144"/>
                <a:gd name="T15" fmla="*/ 670 h 1787"/>
                <a:gd name="T16" fmla="*/ 379 w 2144"/>
                <a:gd name="T17" fmla="*/ 411 h 1787"/>
                <a:gd name="T18" fmla="*/ 347 w 2144"/>
                <a:gd name="T19" fmla="*/ 118 h 1787"/>
                <a:gd name="T20" fmla="*/ 393 w 2144"/>
                <a:gd name="T21" fmla="*/ 0 h 1787"/>
                <a:gd name="T22" fmla="*/ 397 w 2144"/>
                <a:gd name="T23" fmla="*/ 357 h 1787"/>
                <a:gd name="T24" fmla="*/ 421 w 2144"/>
                <a:gd name="T25" fmla="*/ 609 h 1787"/>
                <a:gd name="T26" fmla="*/ 385 w 2144"/>
                <a:gd name="T27" fmla="*/ 826 h 1787"/>
                <a:gd name="T28" fmla="*/ 385 w 2144"/>
                <a:gd name="T29" fmla="*/ 1036 h 1787"/>
                <a:gd name="T30" fmla="*/ 877 w 2144"/>
                <a:gd name="T31" fmla="*/ 784 h 1787"/>
                <a:gd name="T32" fmla="*/ 1309 w 2144"/>
                <a:gd name="T33" fmla="*/ 555 h 1787"/>
                <a:gd name="T34" fmla="*/ 1802 w 2144"/>
                <a:gd name="T35" fmla="*/ 249 h 1787"/>
                <a:gd name="T36" fmla="*/ 2096 w 2144"/>
                <a:gd name="T37" fmla="*/ 69 h 1787"/>
                <a:gd name="T38" fmla="*/ 1814 w 2144"/>
                <a:gd name="T39" fmla="*/ 279 h 1787"/>
                <a:gd name="T40" fmla="*/ 1453 w 2144"/>
                <a:gd name="T41" fmla="*/ 501 h 1787"/>
                <a:gd name="T42" fmla="*/ 1123 w 2144"/>
                <a:gd name="T43" fmla="*/ 700 h 1787"/>
                <a:gd name="T44" fmla="*/ 739 w 2144"/>
                <a:gd name="T45" fmla="*/ 898 h 1787"/>
                <a:gd name="T46" fmla="*/ 463 w 2144"/>
                <a:gd name="T47" fmla="*/ 1084 h 1787"/>
                <a:gd name="T48" fmla="*/ 817 w 2144"/>
                <a:gd name="T49" fmla="*/ 1193 h 1787"/>
                <a:gd name="T50" fmla="*/ 1285 w 2144"/>
                <a:gd name="T51" fmla="*/ 1187 h 1787"/>
                <a:gd name="T52" fmla="*/ 1916 w 2144"/>
                <a:gd name="T53" fmla="*/ 1396 h 1787"/>
                <a:gd name="T54" fmla="*/ 2144 w 2144"/>
                <a:gd name="T55" fmla="*/ 1420 h 1787"/>
                <a:gd name="T56" fmla="*/ 1814 w 2144"/>
                <a:gd name="T57" fmla="*/ 1408 h 1787"/>
                <a:gd name="T58" fmla="*/ 1435 w 2144"/>
                <a:gd name="T59" fmla="*/ 1288 h 1787"/>
                <a:gd name="T60" fmla="*/ 1219 w 2144"/>
                <a:gd name="T61" fmla="*/ 1229 h 1787"/>
                <a:gd name="T62" fmla="*/ 799 w 2144"/>
                <a:gd name="T63" fmla="*/ 1223 h 1787"/>
                <a:gd name="T64" fmla="*/ 505 w 2144"/>
                <a:gd name="T65" fmla="*/ 1145 h 1787"/>
                <a:gd name="T66" fmla="*/ 733 w 2144"/>
                <a:gd name="T67" fmla="*/ 1378 h 1787"/>
                <a:gd name="T68" fmla="*/ 877 w 2144"/>
                <a:gd name="T69" fmla="*/ 1619 h 1787"/>
                <a:gd name="T70" fmla="*/ 1009 w 2144"/>
                <a:gd name="T71" fmla="*/ 1787 h 1787"/>
                <a:gd name="T72" fmla="*/ 817 w 2144"/>
                <a:gd name="T73" fmla="*/ 1607 h 1787"/>
                <a:gd name="T74" fmla="*/ 673 w 2144"/>
                <a:gd name="T75" fmla="*/ 1372 h 1787"/>
                <a:gd name="T76" fmla="*/ 415 w 2144"/>
                <a:gd name="T77" fmla="*/ 1109 h 1787"/>
                <a:gd name="T78" fmla="*/ 318 w 2144"/>
                <a:gd name="T79" fmla="*/ 1078 h 1787"/>
                <a:gd name="T80" fmla="*/ 318 w 2144"/>
                <a:gd name="T81" fmla="*/ 1078 h 17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144" h="1787">
                  <a:moveTo>
                    <a:pt x="318" y="1078"/>
                  </a:moveTo>
                  <a:lnTo>
                    <a:pt x="217" y="928"/>
                  </a:lnTo>
                  <a:lnTo>
                    <a:pt x="102" y="808"/>
                  </a:lnTo>
                  <a:lnTo>
                    <a:pt x="36" y="742"/>
                  </a:lnTo>
                  <a:lnTo>
                    <a:pt x="0" y="700"/>
                  </a:lnTo>
                  <a:lnTo>
                    <a:pt x="270" y="958"/>
                  </a:lnTo>
                  <a:lnTo>
                    <a:pt x="294" y="1006"/>
                  </a:lnTo>
                  <a:lnTo>
                    <a:pt x="367" y="670"/>
                  </a:lnTo>
                  <a:lnTo>
                    <a:pt x="379" y="411"/>
                  </a:lnTo>
                  <a:lnTo>
                    <a:pt x="347" y="118"/>
                  </a:lnTo>
                  <a:lnTo>
                    <a:pt x="393" y="0"/>
                  </a:lnTo>
                  <a:lnTo>
                    <a:pt x="397" y="357"/>
                  </a:lnTo>
                  <a:lnTo>
                    <a:pt x="421" y="609"/>
                  </a:lnTo>
                  <a:lnTo>
                    <a:pt x="385" y="826"/>
                  </a:lnTo>
                  <a:lnTo>
                    <a:pt x="385" y="1036"/>
                  </a:lnTo>
                  <a:lnTo>
                    <a:pt x="877" y="784"/>
                  </a:lnTo>
                  <a:lnTo>
                    <a:pt x="1309" y="555"/>
                  </a:lnTo>
                  <a:lnTo>
                    <a:pt x="1802" y="249"/>
                  </a:lnTo>
                  <a:lnTo>
                    <a:pt x="2096" y="69"/>
                  </a:lnTo>
                  <a:lnTo>
                    <a:pt x="1814" y="279"/>
                  </a:lnTo>
                  <a:lnTo>
                    <a:pt x="1453" y="501"/>
                  </a:lnTo>
                  <a:lnTo>
                    <a:pt x="1123" y="700"/>
                  </a:lnTo>
                  <a:lnTo>
                    <a:pt x="739" y="898"/>
                  </a:lnTo>
                  <a:lnTo>
                    <a:pt x="463" y="1084"/>
                  </a:lnTo>
                  <a:lnTo>
                    <a:pt x="817" y="1193"/>
                  </a:lnTo>
                  <a:lnTo>
                    <a:pt x="1285" y="1187"/>
                  </a:lnTo>
                  <a:lnTo>
                    <a:pt x="1916" y="1396"/>
                  </a:lnTo>
                  <a:lnTo>
                    <a:pt x="2144" y="1420"/>
                  </a:lnTo>
                  <a:lnTo>
                    <a:pt x="1814" y="1408"/>
                  </a:lnTo>
                  <a:lnTo>
                    <a:pt x="1435" y="1288"/>
                  </a:lnTo>
                  <a:lnTo>
                    <a:pt x="1219" y="1229"/>
                  </a:lnTo>
                  <a:lnTo>
                    <a:pt x="799" y="1223"/>
                  </a:lnTo>
                  <a:lnTo>
                    <a:pt x="505" y="1145"/>
                  </a:lnTo>
                  <a:lnTo>
                    <a:pt x="733" y="1378"/>
                  </a:lnTo>
                  <a:lnTo>
                    <a:pt x="877" y="1619"/>
                  </a:lnTo>
                  <a:lnTo>
                    <a:pt x="1009" y="1787"/>
                  </a:lnTo>
                  <a:lnTo>
                    <a:pt x="817" y="1607"/>
                  </a:lnTo>
                  <a:lnTo>
                    <a:pt x="673" y="1372"/>
                  </a:lnTo>
                  <a:lnTo>
                    <a:pt x="415" y="1109"/>
                  </a:lnTo>
                  <a:lnTo>
                    <a:pt x="318" y="1078"/>
                  </a:lnTo>
                  <a:lnTo>
                    <a:pt x="318" y="1078"/>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21" name="Freeform 19"/>
            <p:cNvSpPr>
              <a:spLocks/>
            </p:cNvSpPr>
            <p:nvPr/>
          </p:nvSpPr>
          <p:spPr bwMode="hidden">
            <a:xfrm>
              <a:off x="2932" y="1728"/>
              <a:ext cx="2828" cy="2366"/>
            </a:xfrm>
            <a:custGeom>
              <a:avLst/>
              <a:gdLst>
                <a:gd name="T0" fmla="*/ 1814 w 2828"/>
                <a:gd name="T1" fmla="*/ 606 h 2366"/>
                <a:gd name="T2" fmla="*/ 1615 w 2828"/>
                <a:gd name="T3" fmla="*/ 252 h 2366"/>
                <a:gd name="T4" fmla="*/ 1345 w 2828"/>
                <a:gd name="T5" fmla="*/ 132 h 2366"/>
                <a:gd name="T6" fmla="*/ 1381 w 2828"/>
                <a:gd name="T7" fmla="*/ 492 h 2366"/>
                <a:gd name="T8" fmla="*/ 955 w 2828"/>
                <a:gd name="T9" fmla="*/ 221 h 2366"/>
                <a:gd name="T10" fmla="*/ 877 w 2828"/>
                <a:gd name="T11" fmla="*/ 161 h 2366"/>
                <a:gd name="T12" fmla="*/ 841 w 2828"/>
                <a:gd name="T13" fmla="*/ 167 h 2366"/>
                <a:gd name="T14" fmla="*/ 720 w 2828"/>
                <a:gd name="T15" fmla="*/ 161 h 2366"/>
                <a:gd name="T16" fmla="*/ 613 w 2828"/>
                <a:gd name="T17" fmla="*/ 144 h 2366"/>
                <a:gd name="T18" fmla="*/ 492 w 2828"/>
                <a:gd name="T19" fmla="*/ 161 h 2366"/>
                <a:gd name="T20" fmla="*/ 432 w 2828"/>
                <a:gd name="T21" fmla="*/ 150 h 2366"/>
                <a:gd name="T22" fmla="*/ 342 w 2828"/>
                <a:gd name="T23" fmla="*/ 138 h 2366"/>
                <a:gd name="T24" fmla="*/ 246 w 2828"/>
                <a:gd name="T25" fmla="*/ 126 h 2366"/>
                <a:gd name="T26" fmla="*/ 174 w 2828"/>
                <a:gd name="T27" fmla="*/ 114 h 2366"/>
                <a:gd name="T28" fmla="*/ 216 w 2828"/>
                <a:gd name="T29" fmla="*/ 240 h 2366"/>
                <a:gd name="T30" fmla="*/ 607 w 2828"/>
                <a:gd name="T31" fmla="*/ 588 h 2366"/>
                <a:gd name="T32" fmla="*/ 1177 w 2828"/>
                <a:gd name="T33" fmla="*/ 817 h 2366"/>
                <a:gd name="T34" fmla="*/ 972 w 2828"/>
                <a:gd name="T35" fmla="*/ 871 h 2366"/>
                <a:gd name="T36" fmla="*/ 492 w 2828"/>
                <a:gd name="T37" fmla="*/ 1111 h 2366"/>
                <a:gd name="T38" fmla="*/ 276 w 2828"/>
                <a:gd name="T39" fmla="*/ 1441 h 2366"/>
                <a:gd name="T40" fmla="*/ 42 w 2828"/>
                <a:gd name="T41" fmla="*/ 1441 h 2366"/>
                <a:gd name="T42" fmla="*/ 367 w 2828"/>
                <a:gd name="T43" fmla="*/ 1585 h 2366"/>
                <a:gd name="T44" fmla="*/ 949 w 2828"/>
                <a:gd name="T45" fmla="*/ 1712 h 2366"/>
                <a:gd name="T46" fmla="*/ 1519 w 2828"/>
                <a:gd name="T47" fmla="*/ 1537 h 2366"/>
                <a:gd name="T48" fmla="*/ 1735 w 2828"/>
                <a:gd name="T49" fmla="*/ 1513 h 2366"/>
                <a:gd name="T50" fmla="*/ 1723 w 2828"/>
                <a:gd name="T51" fmla="*/ 1802 h 2366"/>
                <a:gd name="T52" fmla="*/ 2042 w 2828"/>
                <a:gd name="T53" fmla="*/ 2229 h 2366"/>
                <a:gd name="T54" fmla="*/ 2191 w 2828"/>
                <a:gd name="T55" fmla="*/ 2133 h 2366"/>
                <a:gd name="T56" fmla="*/ 2270 w 2828"/>
                <a:gd name="T57" fmla="*/ 1970 h 2366"/>
                <a:gd name="T58" fmla="*/ 2233 w 2828"/>
                <a:gd name="T59" fmla="*/ 1573 h 2366"/>
                <a:gd name="T60" fmla="*/ 2294 w 2828"/>
                <a:gd name="T61" fmla="*/ 1483 h 2366"/>
                <a:gd name="T62" fmla="*/ 2588 w 2828"/>
                <a:gd name="T63" fmla="*/ 1688 h 2366"/>
                <a:gd name="T64" fmla="*/ 2695 w 2828"/>
                <a:gd name="T65" fmla="*/ 1682 h 2366"/>
                <a:gd name="T66" fmla="*/ 2588 w 2828"/>
                <a:gd name="T67" fmla="*/ 1543 h 2366"/>
                <a:gd name="T68" fmla="*/ 2510 w 2828"/>
                <a:gd name="T69" fmla="*/ 1357 h 2366"/>
                <a:gd name="T70" fmla="*/ 2354 w 2828"/>
                <a:gd name="T71" fmla="*/ 1184 h 2366"/>
                <a:gd name="T72" fmla="*/ 2102 w 2828"/>
                <a:gd name="T73" fmla="*/ 931 h 2366"/>
                <a:gd name="T74" fmla="*/ 2137 w 2828"/>
                <a:gd name="T75" fmla="*/ 907 h 2366"/>
                <a:gd name="T76" fmla="*/ 2215 w 2828"/>
                <a:gd name="T77" fmla="*/ 871 h 2366"/>
                <a:gd name="T78" fmla="*/ 2324 w 2828"/>
                <a:gd name="T79" fmla="*/ 817 h 2366"/>
                <a:gd name="T80" fmla="*/ 2372 w 2828"/>
                <a:gd name="T81" fmla="*/ 787 h 2366"/>
                <a:gd name="T82" fmla="*/ 2078 w 2828"/>
                <a:gd name="T83" fmla="*/ 865 h 2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828" h="2366">
                  <a:moveTo>
                    <a:pt x="2006" y="835"/>
                  </a:moveTo>
                  <a:lnTo>
                    <a:pt x="1873" y="715"/>
                  </a:lnTo>
                  <a:lnTo>
                    <a:pt x="1814" y="606"/>
                  </a:lnTo>
                  <a:lnTo>
                    <a:pt x="1747" y="438"/>
                  </a:lnTo>
                  <a:lnTo>
                    <a:pt x="1699" y="312"/>
                  </a:lnTo>
                  <a:lnTo>
                    <a:pt x="1615" y="252"/>
                  </a:lnTo>
                  <a:lnTo>
                    <a:pt x="1453" y="84"/>
                  </a:lnTo>
                  <a:lnTo>
                    <a:pt x="1375" y="0"/>
                  </a:lnTo>
                  <a:lnTo>
                    <a:pt x="1345" y="132"/>
                  </a:lnTo>
                  <a:lnTo>
                    <a:pt x="1369" y="294"/>
                  </a:lnTo>
                  <a:lnTo>
                    <a:pt x="1513" y="558"/>
                  </a:lnTo>
                  <a:lnTo>
                    <a:pt x="1381" y="492"/>
                  </a:lnTo>
                  <a:lnTo>
                    <a:pt x="1201" y="360"/>
                  </a:lnTo>
                  <a:lnTo>
                    <a:pt x="961" y="227"/>
                  </a:lnTo>
                  <a:lnTo>
                    <a:pt x="955" y="221"/>
                  </a:lnTo>
                  <a:lnTo>
                    <a:pt x="949" y="215"/>
                  </a:lnTo>
                  <a:lnTo>
                    <a:pt x="913" y="185"/>
                  </a:lnTo>
                  <a:lnTo>
                    <a:pt x="877" y="161"/>
                  </a:lnTo>
                  <a:lnTo>
                    <a:pt x="859" y="156"/>
                  </a:lnTo>
                  <a:lnTo>
                    <a:pt x="853" y="161"/>
                  </a:lnTo>
                  <a:lnTo>
                    <a:pt x="841" y="167"/>
                  </a:lnTo>
                  <a:lnTo>
                    <a:pt x="810" y="173"/>
                  </a:lnTo>
                  <a:lnTo>
                    <a:pt x="768" y="167"/>
                  </a:lnTo>
                  <a:lnTo>
                    <a:pt x="720" y="161"/>
                  </a:lnTo>
                  <a:lnTo>
                    <a:pt x="678" y="156"/>
                  </a:lnTo>
                  <a:lnTo>
                    <a:pt x="637" y="150"/>
                  </a:lnTo>
                  <a:lnTo>
                    <a:pt x="613" y="144"/>
                  </a:lnTo>
                  <a:lnTo>
                    <a:pt x="601" y="144"/>
                  </a:lnTo>
                  <a:lnTo>
                    <a:pt x="498" y="161"/>
                  </a:lnTo>
                  <a:lnTo>
                    <a:pt x="492" y="161"/>
                  </a:lnTo>
                  <a:lnTo>
                    <a:pt x="480" y="156"/>
                  </a:lnTo>
                  <a:lnTo>
                    <a:pt x="456" y="156"/>
                  </a:lnTo>
                  <a:lnTo>
                    <a:pt x="432" y="150"/>
                  </a:lnTo>
                  <a:lnTo>
                    <a:pt x="379" y="144"/>
                  </a:lnTo>
                  <a:lnTo>
                    <a:pt x="361" y="138"/>
                  </a:lnTo>
                  <a:lnTo>
                    <a:pt x="342" y="138"/>
                  </a:lnTo>
                  <a:lnTo>
                    <a:pt x="324" y="138"/>
                  </a:lnTo>
                  <a:lnTo>
                    <a:pt x="300" y="132"/>
                  </a:lnTo>
                  <a:lnTo>
                    <a:pt x="246" y="126"/>
                  </a:lnTo>
                  <a:lnTo>
                    <a:pt x="216" y="120"/>
                  </a:lnTo>
                  <a:lnTo>
                    <a:pt x="192" y="120"/>
                  </a:lnTo>
                  <a:lnTo>
                    <a:pt x="174" y="114"/>
                  </a:lnTo>
                  <a:lnTo>
                    <a:pt x="168" y="114"/>
                  </a:lnTo>
                  <a:lnTo>
                    <a:pt x="6" y="120"/>
                  </a:lnTo>
                  <a:lnTo>
                    <a:pt x="216" y="240"/>
                  </a:lnTo>
                  <a:lnTo>
                    <a:pt x="306" y="294"/>
                  </a:lnTo>
                  <a:lnTo>
                    <a:pt x="480" y="462"/>
                  </a:lnTo>
                  <a:lnTo>
                    <a:pt x="607" y="588"/>
                  </a:lnTo>
                  <a:lnTo>
                    <a:pt x="655" y="672"/>
                  </a:lnTo>
                  <a:lnTo>
                    <a:pt x="949" y="769"/>
                  </a:lnTo>
                  <a:lnTo>
                    <a:pt x="1177" y="817"/>
                  </a:lnTo>
                  <a:lnTo>
                    <a:pt x="1249" y="871"/>
                  </a:lnTo>
                  <a:lnTo>
                    <a:pt x="1117" y="853"/>
                  </a:lnTo>
                  <a:lnTo>
                    <a:pt x="972" y="871"/>
                  </a:lnTo>
                  <a:lnTo>
                    <a:pt x="756" y="919"/>
                  </a:lnTo>
                  <a:lnTo>
                    <a:pt x="619" y="961"/>
                  </a:lnTo>
                  <a:lnTo>
                    <a:pt x="492" y="1111"/>
                  </a:lnTo>
                  <a:lnTo>
                    <a:pt x="420" y="1214"/>
                  </a:lnTo>
                  <a:lnTo>
                    <a:pt x="348" y="1345"/>
                  </a:lnTo>
                  <a:lnTo>
                    <a:pt x="276" y="1441"/>
                  </a:lnTo>
                  <a:lnTo>
                    <a:pt x="192" y="1471"/>
                  </a:lnTo>
                  <a:lnTo>
                    <a:pt x="66" y="1465"/>
                  </a:lnTo>
                  <a:lnTo>
                    <a:pt x="42" y="1441"/>
                  </a:lnTo>
                  <a:lnTo>
                    <a:pt x="0" y="1471"/>
                  </a:lnTo>
                  <a:lnTo>
                    <a:pt x="126" y="1519"/>
                  </a:lnTo>
                  <a:lnTo>
                    <a:pt x="367" y="1585"/>
                  </a:lnTo>
                  <a:lnTo>
                    <a:pt x="570" y="1591"/>
                  </a:lnTo>
                  <a:lnTo>
                    <a:pt x="690" y="1664"/>
                  </a:lnTo>
                  <a:lnTo>
                    <a:pt x="949" y="1712"/>
                  </a:lnTo>
                  <a:lnTo>
                    <a:pt x="1260" y="1694"/>
                  </a:lnTo>
                  <a:lnTo>
                    <a:pt x="1411" y="1603"/>
                  </a:lnTo>
                  <a:lnTo>
                    <a:pt x="1519" y="1537"/>
                  </a:lnTo>
                  <a:lnTo>
                    <a:pt x="1645" y="1399"/>
                  </a:lnTo>
                  <a:lnTo>
                    <a:pt x="1699" y="1387"/>
                  </a:lnTo>
                  <a:lnTo>
                    <a:pt x="1735" y="1513"/>
                  </a:lnTo>
                  <a:lnTo>
                    <a:pt x="1729" y="1567"/>
                  </a:lnTo>
                  <a:lnTo>
                    <a:pt x="1723" y="1670"/>
                  </a:lnTo>
                  <a:lnTo>
                    <a:pt x="1723" y="1802"/>
                  </a:lnTo>
                  <a:lnTo>
                    <a:pt x="1831" y="1964"/>
                  </a:lnTo>
                  <a:lnTo>
                    <a:pt x="1957" y="2090"/>
                  </a:lnTo>
                  <a:lnTo>
                    <a:pt x="2042" y="2229"/>
                  </a:lnTo>
                  <a:lnTo>
                    <a:pt x="2155" y="2366"/>
                  </a:lnTo>
                  <a:lnTo>
                    <a:pt x="2161" y="2295"/>
                  </a:lnTo>
                  <a:lnTo>
                    <a:pt x="2191" y="2133"/>
                  </a:lnTo>
                  <a:lnTo>
                    <a:pt x="2215" y="2048"/>
                  </a:lnTo>
                  <a:lnTo>
                    <a:pt x="2258" y="2042"/>
                  </a:lnTo>
                  <a:lnTo>
                    <a:pt x="2270" y="1970"/>
                  </a:lnTo>
                  <a:lnTo>
                    <a:pt x="2342" y="1868"/>
                  </a:lnTo>
                  <a:lnTo>
                    <a:pt x="2324" y="1748"/>
                  </a:lnTo>
                  <a:lnTo>
                    <a:pt x="2233" y="1573"/>
                  </a:lnTo>
                  <a:lnTo>
                    <a:pt x="2209" y="1453"/>
                  </a:lnTo>
                  <a:lnTo>
                    <a:pt x="2209" y="1345"/>
                  </a:lnTo>
                  <a:lnTo>
                    <a:pt x="2294" y="1483"/>
                  </a:lnTo>
                  <a:lnTo>
                    <a:pt x="2461" y="1651"/>
                  </a:lnTo>
                  <a:lnTo>
                    <a:pt x="2504" y="1651"/>
                  </a:lnTo>
                  <a:lnTo>
                    <a:pt x="2588" y="1688"/>
                  </a:lnTo>
                  <a:lnTo>
                    <a:pt x="2678" y="1718"/>
                  </a:lnTo>
                  <a:lnTo>
                    <a:pt x="2720" y="1712"/>
                  </a:lnTo>
                  <a:lnTo>
                    <a:pt x="2695" y="1682"/>
                  </a:lnTo>
                  <a:lnTo>
                    <a:pt x="2678" y="1627"/>
                  </a:lnTo>
                  <a:lnTo>
                    <a:pt x="2630" y="1597"/>
                  </a:lnTo>
                  <a:lnTo>
                    <a:pt x="2588" y="1543"/>
                  </a:lnTo>
                  <a:lnTo>
                    <a:pt x="2618" y="1483"/>
                  </a:lnTo>
                  <a:lnTo>
                    <a:pt x="2576" y="1399"/>
                  </a:lnTo>
                  <a:lnTo>
                    <a:pt x="2510" y="1357"/>
                  </a:lnTo>
                  <a:lnTo>
                    <a:pt x="2576" y="1351"/>
                  </a:lnTo>
                  <a:lnTo>
                    <a:pt x="2552" y="1315"/>
                  </a:lnTo>
                  <a:lnTo>
                    <a:pt x="2354" y="1184"/>
                  </a:lnTo>
                  <a:lnTo>
                    <a:pt x="2252" y="1123"/>
                  </a:lnTo>
                  <a:lnTo>
                    <a:pt x="2173" y="1009"/>
                  </a:lnTo>
                  <a:lnTo>
                    <a:pt x="2102" y="931"/>
                  </a:lnTo>
                  <a:lnTo>
                    <a:pt x="2108" y="931"/>
                  </a:lnTo>
                  <a:lnTo>
                    <a:pt x="2114" y="925"/>
                  </a:lnTo>
                  <a:lnTo>
                    <a:pt x="2137" y="907"/>
                  </a:lnTo>
                  <a:lnTo>
                    <a:pt x="2167" y="883"/>
                  </a:lnTo>
                  <a:lnTo>
                    <a:pt x="2197" y="877"/>
                  </a:lnTo>
                  <a:lnTo>
                    <a:pt x="2215" y="871"/>
                  </a:lnTo>
                  <a:lnTo>
                    <a:pt x="2240" y="859"/>
                  </a:lnTo>
                  <a:lnTo>
                    <a:pt x="2300" y="829"/>
                  </a:lnTo>
                  <a:lnTo>
                    <a:pt x="2324" y="817"/>
                  </a:lnTo>
                  <a:lnTo>
                    <a:pt x="2348" y="799"/>
                  </a:lnTo>
                  <a:lnTo>
                    <a:pt x="2366" y="793"/>
                  </a:lnTo>
                  <a:lnTo>
                    <a:pt x="2372" y="787"/>
                  </a:lnTo>
                  <a:lnTo>
                    <a:pt x="2828" y="588"/>
                  </a:lnTo>
                  <a:lnTo>
                    <a:pt x="2828" y="528"/>
                  </a:lnTo>
                  <a:lnTo>
                    <a:pt x="2078" y="865"/>
                  </a:lnTo>
                  <a:lnTo>
                    <a:pt x="2006" y="835"/>
                  </a:lnTo>
                  <a:lnTo>
                    <a:pt x="2006" y="835"/>
                  </a:lnTo>
                  <a:close/>
                </a:path>
              </a:pathLst>
            </a:custGeom>
            <a:gradFill rotWithShape="0">
              <a:gsLst>
                <a:gs pos="0">
                  <a:schemeClr val="bg2"/>
                </a:gs>
                <a:gs pos="50000">
                  <a:schemeClr val="bg1"/>
                </a:gs>
                <a:gs pos="100000">
                  <a:schemeClr val="bg2"/>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22" name="Freeform 20"/>
            <p:cNvSpPr>
              <a:spLocks/>
            </p:cNvSpPr>
            <p:nvPr/>
          </p:nvSpPr>
          <p:spPr bwMode="hidden">
            <a:xfrm>
              <a:off x="3160" y="1860"/>
              <a:ext cx="2162" cy="1934"/>
            </a:xfrm>
            <a:custGeom>
              <a:avLst/>
              <a:gdLst>
                <a:gd name="T0" fmla="*/ 1842 w 2153"/>
                <a:gd name="T1" fmla="*/ 851 h 1930"/>
                <a:gd name="T2" fmla="*/ 1937 w 2153"/>
                <a:gd name="T3" fmla="*/ 1019 h 1930"/>
                <a:gd name="T4" fmla="*/ 2051 w 2153"/>
                <a:gd name="T5" fmla="*/ 1168 h 1930"/>
                <a:gd name="T6" fmla="*/ 2117 w 2153"/>
                <a:gd name="T7" fmla="*/ 1246 h 1930"/>
                <a:gd name="T8" fmla="*/ 2153 w 2153"/>
                <a:gd name="T9" fmla="*/ 1294 h 1930"/>
                <a:gd name="T10" fmla="*/ 1889 w 2153"/>
                <a:gd name="T11" fmla="*/ 977 h 1930"/>
                <a:gd name="T12" fmla="*/ 1860 w 2153"/>
                <a:gd name="T13" fmla="*/ 929 h 1930"/>
                <a:gd name="T14" fmla="*/ 1782 w 2153"/>
                <a:gd name="T15" fmla="*/ 1240 h 1930"/>
                <a:gd name="T16" fmla="*/ 1770 w 2153"/>
                <a:gd name="T17" fmla="*/ 1486 h 1930"/>
                <a:gd name="T18" fmla="*/ 1818 w 2153"/>
                <a:gd name="T19" fmla="*/ 1906 h 1930"/>
                <a:gd name="T20" fmla="*/ 1788 w 2153"/>
                <a:gd name="T21" fmla="*/ 1930 h 1930"/>
                <a:gd name="T22" fmla="*/ 1746 w 2153"/>
                <a:gd name="T23" fmla="*/ 1534 h 1930"/>
                <a:gd name="T24" fmla="*/ 1728 w 2153"/>
                <a:gd name="T25" fmla="*/ 1288 h 1930"/>
                <a:gd name="T26" fmla="*/ 1764 w 2153"/>
                <a:gd name="T27" fmla="*/ 1085 h 1930"/>
                <a:gd name="T28" fmla="*/ 1770 w 2153"/>
                <a:gd name="T29" fmla="*/ 875 h 1930"/>
                <a:gd name="T30" fmla="*/ 1268 w 2153"/>
                <a:gd name="T31" fmla="*/ 1007 h 1930"/>
                <a:gd name="T32" fmla="*/ 825 w 2153"/>
                <a:gd name="T33" fmla="*/ 1132 h 1930"/>
                <a:gd name="T34" fmla="*/ 323 w 2153"/>
                <a:gd name="T35" fmla="*/ 1312 h 1930"/>
                <a:gd name="T36" fmla="*/ 18 w 2153"/>
                <a:gd name="T37" fmla="*/ 1420 h 1930"/>
                <a:gd name="T38" fmla="*/ 311 w 2153"/>
                <a:gd name="T39" fmla="*/ 1282 h 1930"/>
                <a:gd name="T40" fmla="*/ 682 w 2153"/>
                <a:gd name="T41" fmla="*/ 1144 h 1930"/>
                <a:gd name="T42" fmla="*/ 1022 w 2153"/>
                <a:gd name="T43" fmla="*/ 1037 h 1930"/>
                <a:gd name="T44" fmla="*/ 1411 w 2153"/>
                <a:gd name="T45" fmla="*/ 929 h 1930"/>
                <a:gd name="T46" fmla="*/ 1692 w 2153"/>
                <a:gd name="T47" fmla="*/ 815 h 1930"/>
                <a:gd name="T48" fmla="*/ 1333 w 2153"/>
                <a:gd name="T49" fmla="*/ 623 h 1930"/>
                <a:gd name="T50" fmla="*/ 861 w 2153"/>
                <a:gd name="T51" fmla="*/ 515 h 1930"/>
                <a:gd name="T52" fmla="*/ 227 w 2153"/>
                <a:gd name="T53" fmla="*/ 161 h 1930"/>
                <a:gd name="T54" fmla="*/ 0 w 2153"/>
                <a:gd name="T55" fmla="*/ 83 h 1930"/>
                <a:gd name="T56" fmla="*/ 329 w 2153"/>
                <a:gd name="T57" fmla="*/ 179 h 1930"/>
                <a:gd name="T58" fmla="*/ 712 w 2153"/>
                <a:gd name="T59" fmla="*/ 383 h 1930"/>
                <a:gd name="T60" fmla="*/ 933 w 2153"/>
                <a:gd name="T61" fmla="*/ 491 h 1930"/>
                <a:gd name="T62" fmla="*/ 1351 w 2153"/>
                <a:gd name="T63" fmla="*/ 593 h 1930"/>
                <a:gd name="T64" fmla="*/ 1650 w 2153"/>
                <a:gd name="T65" fmla="*/ 743 h 1930"/>
                <a:gd name="T66" fmla="*/ 1423 w 2153"/>
                <a:gd name="T67" fmla="*/ 461 h 1930"/>
                <a:gd name="T68" fmla="*/ 1286 w 2153"/>
                <a:gd name="T69" fmla="*/ 191 h 1930"/>
                <a:gd name="T70" fmla="*/ 1154 w 2153"/>
                <a:gd name="T71" fmla="*/ 0 h 1930"/>
                <a:gd name="T72" fmla="*/ 1339 w 2153"/>
                <a:gd name="T73" fmla="*/ 215 h 1930"/>
                <a:gd name="T74" fmla="*/ 1489 w 2153"/>
                <a:gd name="T75" fmla="*/ 485 h 1930"/>
                <a:gd name="T76" fmla="*/ 1746 w 2153"/>
                <a:gd name="T77" fmla="*/ 803 h 1930"/>
                <a:gd name="T78" fmla="*/ 1842 w 2153"/>
                <a:gd name="T79" fmla="*/ 851 h 1930"/>
                <a:gd name="T80" fmla="*/ 1842 w 2153"/>
                <a:gd name="T81" fmla="*/ 851 h 19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153" h="1930">
                  <a:moveTo>
                    <a:pt x="1842" y="851"/>
                  </a:moveTo>
                  <a:lnTo>
                    <a:pt x="1937" y="1019"/>
                  </a:lnTo>
                  <a:lnTo>
                    <a:pt x="2051" y="1168"/>
                  </a:lnTo>
                  <a:lnTo>
                    <a:pt x="2117" y="1246"/>
                  </a:lnTo>
                  <a:lnTo>
                    <a:pt x="2153" y="1294"/>
                  </a:lnTo>
                  <a:lnTo>
                    <a:pt x="1889" y="977"/>
                  </a:lnTo>
                  <a:lnTo>
                    <a:pt x="1860" y="929"/>
                  </a:lnTo>
                  <a:lnTo>
                    <a:pt x="1782" y="1240"/>
                  </a:lnTo>
                  <a:lnTo>
                    <a:pt x="1770" y="1486"/>
                  </a:lnTo>
                  <a:lnTo>
                    <a:pt x="1818" y="1906"/>
                  </a:lnTo>
                  <a:lnTo>
                    <a:pt x="1788" y="1930"/>
                  </a:lnTo>
                  <a:lnTo>
                    <a:pt x="1746" y="1534"/>
                  </a:lnTo>
                  <a:lnTo>
                    <a:pt x="1728" y="1288"/>
                  </a:lnTo>
                  <a:lnTo>
                    <a:pt x="1764" y="1085"/>
                  </a:lnTo>
                  <a:lnTo>
                    <a:pt x="1770" y="875"/>
                  </a:lnTo>
                  <a:lnTo>
                    <a:pt x="1268" y="1007"/>
                  </a:lnTo>
                  <a:lnTo>
                    <a:pt x="825" y="1132"/>
                  </a:lnTo>
                  <a:lnTo>
                    <a:pt x="323" y="1312"/>
                  </a:lnTo>
                  <a:lnTo>
                    <a:pt x="18" y="1420"/>
                  </a:lnTo>
                  <a:lnTo>
                    <a:pt x="311" y="1282"/>
                  </a:lnTo>
                  <a:lnTo>
                    <a:pt x="682" y="1144"/>
                  </a:lnTo>
                  <a:lnTo>
                    <a:pt x="1022" y="1037"/>
                  </a:lnTo>
                  <a:lnTo>
                    <a:pt x="1411" y="929"/>
                  </a:lnTo>
                  <a:lnTo>
                    <a:pt x="1692" y="815"/>
                  </a:lnTo>
                  <a:lnTo>
                    <a:pt x="1333" y="623"/>
                  </a:lnTo>
                  <a:lnTo>
                    <a:pt x="861" y="515"/>
                  </a:lnTo>
                  <a:lnTo>
                    <a:pt x="227" y="161"/>
                  </a:lnTo>
                  <a:lnTo>
                    <a:pt x="0" y="83"/>
                  </a:lnTo>
                  <a:lnTo>
                    <a:pt x="329" y="179"/>
                  </a:lnTo>
                  <a:lnTo>
                    <a:pt x="712" y="383"/>
                  </a:lnTo>
                  <a:lnTo>
                    <a:pt x="933" y="491"/>
                  </a:lnTo>
                  <a:lnTo>
                    <a:pt x="1351" y="593"/>
                  </a:lnTo>
                  <a:lnTo>
                    <a:pt x="1650" y="743"/>
                  </a:lnTo>
                  <a:lnTo>
                    <a:pt x="1423" y="461"/>
                  </a:lnTo>
                  <a:lnTo>
                    <a:pt x="1286" y="191"/>
                  </a:lnTo>
                  <a:lnTo>
                    <a:pt x="1154" y="0"/>
                  </a:lnTo>
                  <a:lnTo>
                    <a:pt x="1339" y="215"/>
                  </a:lnTo>
                  <a:lnTo>
                    <a:pt x="1489" y="485"/>
                  </a:lnTo>
                  <a:lnTo>
                    <a:pt x="1746" y="803"/>
                  </a:lnTo>
                  <a:lnTo>
                    <a:pt x="1842" y="851"/>
                  </a:lnTo>
                  <a:lnTo>
                    <a:pt x="1842" y="851"/>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701461" name="Rectangle 21"/>
          <p:cNvSpPr>
            <a:spLocks noGrp="1" noChangeArrowheads="1"/>
          </p:cNvSpPr>
          <p:nvPr>
            <p:ph type="ctrTitle" sz="quarter"/>
          </p:nvPr>
        </p:nvSpPr>
        <p:spPr>
          <a:xfrm>
            <a:off x="685800" y="1828800"/>
            <a:ext cx="7772400" cy="1736725"/>
          </a:xfrm>
        </p:spPr>
        <p:txBody>
          <a:bodyPr/>
          <a:lstStyle>
            <a:lvl1pPr>
              <a:defRPr sz="5400"/>
            </a:lvl1pPr>
          </a:lstStyle>
          <a:p>
            <a:pPr lvl="0"/>
            <a:r>
              <a:rPr lang="en-US" altLang="en-US" noProof="0" smtClean="0"/>
              <a:t>Click to edit Master title style</a:t>
            </a:r>
          </a:p>
        </p:txBody>
      </p:sp>
      <p:sp>
        <p:nvSpPr>
          <p:cNvPr id="701462" name="Rectangle 22"/>
          <p:cNvSpPr>
            <a:spLocks noGrp="1" noChangeArrowheads="1"/>
          </p:cNvSpPr>
          <p:nvPr>
            <p:ph type="subTitle" sz="quarter" idx="1"/>
          </p:nvPr>
        </p:nvSpPr>
        <p:spPr>
          <a:xfrm>
            <a:off x="1371600" y="3886200"/>
            <a:ext cx="6400800" cy="1752600"/>
          </a:xfrm>
        </p:spPr>
        <p:txBody>
          <a:bodyPr/>
          <a:lstStyle>
            <a:lvl1pPr marL="0" indent="0" algn="ctr">
              <a:buFont typeface="Wingdings" panose="05000000000000000000" pitchFamily="2" charset="2"/>
              <a:buNone/>
              <a:defRPr/>
            </a:lvl1pPr>
          </a:lstStyle>
          <a:p>
            <a:pPr lvl="0"/>
            <a:r>
              <a:rPr lang="en-US" altLang="en-US" noProof="0" smtClean="0"/>
              <a:t>Click to edit Master subtitle style</a:t>
            </a:r>
          </a:p>
        </p:txBody>
      </p:sp>
      <p:sp>
        <p:nvSpPr>
          <p:cNvPr id="23" name="Rectangle 23"/>
          <p:cNvSpPr>
            <a:spLocks noGrp="1" noChangeArrowheads="1"/>
          </p:cNvSpPr>
          <p:nvPr>
            <p:ph type="dt" sz="quarter"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endParaRPr>
          </a:p>
        </p:txBody>
      </p:sp>
      <p:sp>
        <p:nvSpPr>
          <p:cNvPr id="24" name="Rectangle 24"/>
          <p:cNvSpPr>
            <a:spLocks noGrp="1" noChangeArrowheads="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t>GVHD : Lâm Thị Phương Thùy</a:t>
            </a:r>
          </a:p>
        </p:txBody>
      </p:sp>
      <p:sp>
        <p:nvSpPr>
          <p:cNvPr id="25" name="Rectangle 25"/>
          <p:cNvSpPr>
            <a:spLocks noGrp="1" noChangeArrowheads="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0C12EB46-E651-4A32-B36D-2E914E999C4D}" type="slidenum">
              <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endParaRPr>
          </a:p>
        </p:txBody>
      </p:sp>
    </p:spTree>
    <p:extLst>
      <p:ext uri="{BB962C8B-B14F-4D97-AF65-F5344CB8AC3E}">
        <p14:creationId xmlns:p14="http://schemas.microsoft.com/office/powerpoint/2010/main" val="3786087642"/>
      </p:ext>
    </p:extLst>
  </p:cSld>
  <p:clrMapOvr>
    <a:masterClrMapping/>
  </p:clrMapOvr>
  <p:transition>
    <p:split orient="vert"/>
  </p:transition>
</p:sldLayout>
</file>

<file path=ppt/slideLayouts/slideLayout5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3"/>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endParaRPr>
          </a:p>
        </p:txBody>
      </p:sp>
      <p:sp>
        <p:nvSpPr>
          <p:cNvPr id="5" name="Rectangle 24"/>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t>GVHD : Lâm Thị Phương Thùy</a:t>
            </a:r>
          </a:p>
        </p:txBody>
      </p:sp>
      <p:sp>
        <p:nvSpPr>
          <p:cNvPr id="6" name="Rectangle 25"/>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7D922915-A788-4AEC-AE0D-D561A1BC583C}" type="slidenum">
              <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endParaRPr>
          </a:p>
        </p:txBody>
      </p:sp>
    </p:spTree>
    <p:extLst>
      <p:ext uri="{BB962C8B-B14F-4D97-AF65-F5344CB8AC3E}">
        <p14:creationId xmlns:p14="http://schemas.microsoft.com/office/powerpoint/2010/main" val="2255588147"/>
      </p:ext>
    </p:extLst>
  </p:cSld>
  <p:clrMapOvr>
    <a:masterClrMapping/>
  </p:clrMapOvr>
  <p:transition>
    <p:split orient="vert"/>
  </p:transition>
</p:sldLayout>
</file>

<file path=ppt/slideLayouts/slideLayout5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Edit Master text styles</a:t>
            </a:r>
          </a:p>
        </p:txBody>
      </p:sp>
      <p:sp>
        <p:nvSpPr>
          <p:cNvPr id="4" name="Rectangle 23"/>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endParaRPr>
          </a:p>
        </p:txBody>
      </p:sp>
      <p:sp>
        <p:nvSpPr>
          <p:cNvPr id="5" name="Rectangle 24"/>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t>GVHD : Lâm Thị Phương Thùy</a:t>
            </a:r>
          </a:p>
        </p:txBody>
      </p:sp>
      <p:sp>
        <p:nvSpPr>
          <p:cNvPr id="6" name="Rectangle 25"/>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21C8BDD3-D47D-44FA-BE0B-BAF56B9EEF9A}" type="slidenum">
              <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endParaRPr>
          </a:p>
        </p:txBody>
      </p:sp>
    </p:spTree>
    <p:extLst>
      <p:ext uri="{BB962C8B-B14F-4D97-AF65-F5344CB8AC3E}">
        <p14:creationId xmlns:p14="http://schemas.microsoft.com/office/powerpoint/2010/main" val="2798878266"/>
      </p:ext>
    </p:extLst>
  </p:cSld>
  <p:clrMapOvr>
    <a:masterClrMapping/>
  </p:clrMapOvr>
  <p:transition>
    <p:split orient="vert"/>
  </p:transition>
</p:sldLayout>
</file>

<file path=ppt/slideLayouts/slideLayout6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23"/>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endParaRPr>
          </a:p>
        </p:txBody>
      </p:sp>
      <p:sp>
        <p:nvSpPr>
          <p:cNvPr id="6" name="Rectangle 24"/>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t>GVHD : Lâm Thị Phương Thùy</a:t>
            </a:r>
          </a:p>
        </p:txBody>
      </p:sp>
      <p:sp>
        <p:nvSpPr>
          <p:cNvPr id="7" name="Rectangle 25"/>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44FD7D72-721A-4740-ADFA-D8003340164C}" type="slidenum">
              <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endParaRPr>
          </a:p>
        </p:txBody>
      </p:sp>
    </p:spTree>
    <p:extLst>
      <p:ext uri="{BB962C8B-B14F-4D97-AF65-F5344CB8AC3E}">
        <p14:creationId xmlns:p14="http://schemas.microsoft.com/office/powerpoint/2010/main" val="3173462627"/>
      </p:ext>
    </p:extLst>
  </p:cSld>
  <p:clrMapOvr>
    <a:masterClrMapping/>
  </p:clrMapOvr>
  <p:transition>
    <p:split orient="vert"/>
  </p:transition>
</p:sldLayout>
</file>

<file path=ppt/slideLayouts/slideLayout6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23"/>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endParaRPr>
          </a:p>
        </p:txBody>
      </p:sp>
      <p:sp>
        <p:nvSpPr>
          <p:cNvPr id="8" name="Rectangle 24"/>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t>GVHD : Lâm Thị Phương Thùy</a:t>
            </a:r>
          </a:p>
        </p:txBody>
      </p:sp>
      <p:sp>
        <p:nvSpPr>
          <p:cNvPr id="9" name="Rectangle 25"/>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D25F5335-9AC2-4270-834B-63E75B625310}" type="slidenum">
              <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endParaRPr>
          </a:p>
        </p:txBody>
      </p:sp>
    </p:spTree>
    <p:extLst>
      <p:ext uri="{BB962C8B-B14F-4D97-AF65-F5344CB8AC3E}">
        <p14:creationId xmlns:p14="http://schemas.microsoft.com/office/powerpoint/2010/main" val="1491825241"/>
      </p:ext>
    </p:extLst>
  </p:cSld>
  <p:clrMapOvr>
    <a:masterClrMapping/>
  </p:clrMapOvr>
  <p:transition>
    <p:split orient="vert"/>
  </p:transition>
</p:sldLayout>
</file>

<file path=ppt/slideLayouts/slideLayout6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23"/>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endParaRPr>
          </a:p>
        </p:txBody>
      </p:sp>
      <p:sp>
        <p:nvSpPr>
          <p:cNvPr id="4" name="Rectangle 24"/>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t>GVHD : Lâm Thị Phương Thùy</a:t>
            </a:r>
          </a:p>
        </p:txBody>
      </p:sp>
      <p:sp>
        <p:nvSpPr>
          <p:cNvPr id="5" name="Rectangle 25"/>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4E5277E6-9DDA-40C9-A684-2431F345D8BD}" type="slidenum">
              <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endParaRPr>
          </a:p>
        </p:txBody>
      </p:sp>
    </p:spTree>
    <p:extLst>
      <p:ext uri="{BB962C8B-B14F-4D97-AF65-F5344CB8AC3E}">
        <p14:creationId xmlns:p14="http://schemas.microsoft.com/office/powerpoint/2010/main" val="3138429966"/>
      </p:ext>
    </p:extLst>
  </p:cSld>
  <p:clrMapOvr>
    <a:masterClrMapping/>
  </p:clrMapOvr>
  <p:transition>
    <p:split orient="vert"/>
  </p:transition>
</p:sldLayout>
</file>

<file path=ppt/slideLayouts/slideLayout6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23"/>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endParaRPr>
          </a:p>
        </p:txBody>
      </p:sp>
      <p:sp>
        <p:nvSpPr>
          <p:cNvPr id="3" name="Rectangle 24"/>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t>GVHD : Lâm Thị Phương Thùy</a:t>
            </a:r>
          </a:p>
        </p:txBody>
      </p:sp>
      <p:sp>
        <p:nvSpPr>
          <p:cNvPr id="4" name="Rectangle 25"/>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4758ADB0-070D-4B90-84EC-42075F815CDB}" type="slidenum">
              <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endParaRPr>
          </a:p>
        </p:txBody>
      </p:sp>
    </p:spTree>
    <p:extLst>
      <p:ext uri="{BB962C8B-B14F-4D97-AF65-F5344CB8AC3E}">
        <p14:creationId xmlns:p14="http://schemas.microsoft.com/office/powerpoint/2010/main" val="480421333"/>
      </p:ext>
    </p:extLst>
  </p:cSld>
  <p:clrMapOvr>
    <a:masterClrMapping/>
  </p:clrMapOvr>
  <p:transition>
    <p:split orient="vert"/>
  </p:transition>
</p:sldLayout>
</file>

<file path=ppt/slideLayouts/slideLayout6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23"/>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endParaRPr>
          </a:p>
        </p:txBody>
      </p:sp>
      <p:sp>
        <p:nvSpPr>
          <p:cNvPr id="6" name="Rectangle 24"/>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t>GVHD : Lâm Thị Phương Thùy</a:t>
            </a:r>
          </a:p>
        </p:txBody>
      </p:sp>
      <p:sp>
        <p:nvSpPr>
          <p:cNvPr id="7" name="Rectangle 25"/>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8990D2C-8083-49F7-A2C2-C1CCEF1F2090}" type="slidenum">
              <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endParaRPr>
          </a:p>
        </p:txBody>
      </p:sp>
    </p:spTree>
    <p:extLst>
      <p:ext uri="{BB962C8B-B14F-4D97-AF65-F5344CB8AC3E}">
        <p14:creationId xmlns:p14="http://schemas.microsoft.com/office/powerpoint/2010/main" val="2745401717"/>
      </p:ext>
    </p:extLst>
  </p:cSld>
  <p:clrMapOvr>
    <a:masterClrMapping/>
  </p:clrMapOvr>
  <p:transition>
    <p:split orient="vert"/>
  </p:transition>
</p:sldLayout>
</file>

<file path=ppt/slideLayouts/slideLayout6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23"/>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endParaRPr>
          </a:p>
        </p:txBody>
      </p:sp>
      <p:sp>
        <p:nvSpPr>
          <p:cNvPr id="6" name="Rectangle 24"/>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t>GVHD : Lâm Thị Phương Thùy</a:t>
            </a:r>
          </a:p>
        </p:txBody>
      </p:sp>
      <p:sp>
        <p:nvSpPr>
          <p:cNvPr id="7" name="Rectangle 25"/>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6B66080B-011E-4D63-870B-199684963239}" type="slidenum">
              <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endParaRPr>
          </a:p>
        </p:txBody>
      </p:sp>
    </p:spTree>
    <p:extLst>
      <p:ext uri="{BB962C8B-B14F-4D97-AF65-F5344CB8AC3E}">
        <p14:creationId xmlns:p14="http://schemas.microsoft.com/office/powerpoint/2010/main" val="698626438"/>
      </p:ext>
    </p:extLst>
  </p:cSld>
  <p:clrMapOvr>
    <a:masterClrMapping/>
  </p:clrMapOvr>
  <p:transition>
    <p:split orient="vert"/>
  </p:transition>
</p:sldLayout>
</file>

<file path=ppt/slideLayouts/slideLayout6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3"/>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endParaRPr>
          </a:p>
        </p:txBody>
      </p:sp>
      <p:sp>
        <p:nvSpPr>
          <p:cNvPr id="5" name="Rectangle 24"/>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t>GVHD : Lâm Thị Phương Thùy</a:t>
            </a:r>
          </a:p>
        </p:txBody>
      </p:sp>
      <p:sp>
        <p:nvSpPr>
          <p:cNvPr id="6" name="Rectangle 25"/>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365F62D2-05E0-44CE-BBFB-CEE3174C4B1A}" type="slidenum">
              <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endParaRPr>
          </a:p>
        </p:txBody>
      </p:sp>
    </p:spTree>
    <p:extLst>
      <p:ext uri="{BB962C8B-B14F-4D97-AF65-F5344CB8AC3E}">
        <p14:creationId xmlns:p14="http://schemas.microsoft.com/office/powerpoint/2010/main" val="976035384"/>
      </p:ext>
    </p:extLst>
  </p:cSld>
  <p:clrMapOvr>
    <a:masterClrMapping/>
  </p:clrMapOvr>
  <p:transition>
    <p:split orient="vert"/>
  </p:transition>
</p:sldLayout>
</file>

<file path=ppt/slideLayouts/slideLayout6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7813"/>
            <a:ext cx="2057400" cy="585311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7813"/>
            <a:ext cx="6019800" cy="5853112"/>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3"/>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endParaRPr>
          </a:p>
        </p:txBody>
      </p:sp>
      <p:sp>
        <p:nvSpPr>
          <p:cNvPr id="5" name="Rectangle 24"/>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t>GVHD : Lâm Thị Phương Thùy</a:t>
            </a:r>
          </a:p>
        </p:txBody>
      </p:sp>
      <p:sp>
        <p:nvSpPr>
          <p:cNvPr id="6" name="Rectangle 25"/>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DF2AA345-7462-4447-9A87-1F31286DC186}" type="slidenum">
              <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endParaRPr>
          </a:p>
        </p:txBody>
      </p:sp>
    </p:spTree>
    <p:extLst>
      <p:ext uri="{BB962C8B-B14F-4D97-AF65-F5344CB8AC3E}">
        <p14:creationId xmlns:p14="http://schemas.microsoft.com/office/powerpoint/2010/main" val="2992005542"/>
      </p:ext>
    </p:extLst>
  </p:cSld>
  <p:clrMapOvr>
    <a:masterClrMapping/>
  </p:clrMapOvr>
  <p:transition>
    <p:split orient="vert"/>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13" Type="http://schemas.openxmlformats.org/officeDocument/2006/relationships/image" Target="../media/image2.jpeg"/><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theme" Target="../theme/theme3.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2.xml"/><Relationship Id="rId13" Type="http://schemas.openxmlformats.org/officeDocument/2006/relationships/image" Target="../media/image3.jpeg"/><Relationship Id="rId3" Type="http://schemas.openxmlformats.org/officeDocument/2006/relationships/slideLayout" Target="../slideLayouts/slideLayout37.xml"/><Relationship Id="rId7" Type="http://schemas.openxmlformats.org/officeDocument/2006/relationships/slideLayout" Target="../slideLayouts/slideLayout41.xml"/><Relationship Id="rId12" Type="http://schemas.openxmlformats.org/officeDocument/2006/relationships/theme" Target="../theme/theme4.xml"/><Relationship Id="rId2" Type="http://schemas.openxmlformats.org/officeDocument/2006/relationships/slideLayout" Target="../slideLayouts/slideLayout36.xml"/><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slideLayout" Target="../slideLayouts/slideLayout45.xml"/><Relationship Id="rId5" Type="http://schemas.openxmlformats.org/officeDocument/2006/relationships/slideLayout" Target="../slideLayouts/slideLayout39.xml"/><Relationship Id="rId10" Type="http://schemas.openxmlformats.org/officeDocument/2006/relationships/slideLayout" Target="../slideLayouts/slideLayout44.xml"/><Relationship Id="rId4" Type="http://schemas.openxmlformats.org/officeDocument/2006/relationships/slideLayout" Target="../slideLayouts/slideLayout38.xml"/><Relationship Id="rId9" Type="http://schemas.openxmlformats.org/officeDocument/2006/relationships/slideLayout" Target="../slideLayouts/slideLayout43.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3.xml"/><Relationship Id="rId13" Type="http://schemas.openxmlformats.org/officeDocument/2006/relationships/image" Target="../media/image3.jpeg"/><Relationship Id="rId3" Type="http://schemas.openxmlformats.org/officeDocument/2006/relationships/slideLayout" Target="../slideLayouts/slideLayout48.xml"/><Relationship Id="rId7" Type="http://schemas.openxmlformats.org/officeDocument/2006/relationships/slideLayout" Target="../slideLayouts/slideLayout52.xml"/><Relationship Id="rId12" Type="http://schemas.openxmlformats.org/officeDocument/2006/relationships/theme" Target="../theme/theme5.xml"/><Relationship Id="rId2" Type="http://schemas.openxmlformats.org/officeDocument/2006/relationships/slideLayout" Target="../slideLayouts/slideLayout47.xml"/><Relationship Id="rId1" Type="http://schemas.openxmlformats.org/officeDocument/2006/relationships/slideLayout" Target="../slideLayouts/slideLayout46.xml"/><Relationship Id="rId6" Type="http://schemas.openxmlformats.org/officeDocument/2006/relationships/slideLayout" Target="../slideLayouts/slideLayout51.xml"/><Relationship Id="rId11" Type="http://schemas.openxmlformats.org/officeDocument/2006/relationships/slideLayout" Target="../slideLayouts/slideLayout56.xml"/><Relationship Id="rId5" Type="http://schemas.openxmlformats.org/officeDocument/2006/relationships/slideLayout" Target="../slideLayouts/slideLayout50.xml"/><Relationship Id="rId10" Type="http://schemas.openxmlformats.org/officeDocument/2006/relationships/slideLayout" Target="../slideLayouts/slideLayout55.xml"/><Relationship Id="rId4" Type="http://schemas.openxmlformats.org/officeDocument/2006/relationships/slideLayout" Target="../slideLayouts/slideLayout49.xml"/><Relationship Id="rId9" Type="http://schemas.openxmlformats.org/officeDocument/2006/relationships/slideLayout" Target="../slideLayouts/slideLayout54.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4.xml"/><Relationship Id="rId3" Type="http://schemas.openxmlformats.org/officeDocument/2006/relationships/slideLayout" Target="../slideLayouts/slideLayout59.xml"/><Relationship Id="rId7" Type="http://schemas.openxmlformats.org/officeDocument/2006/relationships/slideLayout" Target="../slideLayouts/slideLayout63.xml"/><Relationship Id="rId12" Type="http://schemas.openxmlformats.org/officeDocument/2006/relationships/theme" Target="../theme/theme6.xml"/><Relationship Id="rId2" Type="http://schemas.openxmlformats.org/officeDocument/2006/relationships/slideLayout" Target="../slideLayouts/slideLayout58.xml"/><Relationship Id="rId1" Type="http://schemas.openxmlformats.org/officeDocument/2006/relationships/slideLayout" Target="../slideLayouts/slideLayout57.xml"/><Relationship Id="rId6" Type="http://schemas.openxmlformats.org/officeDocument/2006/relationships/slideLayout" Target="../slideLayouts/slideLayout62.xml"/><Relationship Id="rId11" Type="http://schemas.openxmlformats.org/officeDocument/2006/relationships/slideLayout" Target="../slideLayouts/slideLayout67.xml"/><Relationship Id="rId5" Type="http://schemas.openxmlformats.org/officeDocument/2006/relationships/slideLayout" Target="../slideLayouts/slideLayout61.xml"/><Relationship Id="rId10" Type="http://schemas.openxmlformats.org/officeDocument/2006/relationships/slideLayout" Target="../slideLayouts/slideLayout66.xml"/><Relationship Id="rId4" Type="http://schemas.openxmlformats.org/officeDocument/2006/relationships/slideLayout" Target="../slideLayouts/slideLayout60.xml"/><Relationship Id="rId9" Type="http://schemas.openxmlformats.org/officeDocument/2006/relationships/slideLayout" Target="../slideLayouts/slideLayout6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duotone>
              <a:schemeClr val="bg1"/>
              <a:srgbClr val="FFFFFF"/>
            </a:duotone>
          </a:blip>
          <a:srcRect/>
          <a:stretch>
            <a:fillRect/>
          </a:stretch>
        </a:blipFill>
        <a:effectLst/>
      </p:bgPr>
    </p:bg>
    <p:spTree>
      <p:nvGrpSpPr>
        <p:cNvPr id="1" name=""/>
        <p:cNvGrpSpPr/>
        <p:nvPr/>
      </p:nvGrpSpPr>
      <p:grpSpPr>
        <a:xfrm>
          <a:off x="0" y="0"/>
          <a:ext cx="0" cy="0"/>
          <a:chOff x="0" y="0"/>
          <a:chExt cx="0" cy="0"/>
        </a:xfrm>
      </p:grpSpPr>
      <p:sp>
        <p:nvSpPr>
          <p:cNvPr id="317442" name="Rectangle 2"/>
          <p:cNvSpPr>
            <a:spLocks noGrp="1" noChangeArrowheads="1"/>
          </p:cNvSpPr>
          <p:nvPr>
            <p:ph type="title"/>
          </p:nvPr>
        </p:nvSpPr>
        <p:spPr bwMode="auto">
          <a:xfrm>
            <a:off x="457200" y="292100"/>
            <a:ext cx="8229600" cy="1384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317443" name="Rectangle 3"/>
          <p:cNvSpPr>
            <a:spLocks noGrp="1" noChangeArrowheads="1"/>
          </p:cNvSpPr>
          <p:nvPr>
            <p:ph type="body" idx="1"/>
          </p:nvPr>
        </p:nvSpPr>
        <p:spPr bwMode="auto">
          <a:xfrm>
            <a:off x="457200" y="1905000"/>
            <a:ext cx="82296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317444"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l" eaLnBrk="1" hangingPunct="1">
              <a:spcBef>
                <a:spcPct val="0"/>
              </a:spcBef>
              <a:buClrTx/>
              <a:buFontTx/>
              <a:buNone/>
              <a:defRPr sz="1400">
                <a:effectLst>
                  <a:outerShdw blurRad="38100" dist="38100" dir="2700000" algn="tl">
                    <a:srgbClr val="000000"/>
                  </a:outerShdw>
                </a:effectLst>
                <a:latin typeface="Arial" panose="020B0604020202020204" pitchFamily="34" charset="0"/>
              </a:defRPr>
            </a:lvl1pPr>
          </a:lstStyle>
          <a:p>
            <a:pPr>
              <a:defRPr/>
            </a:pPr>
            <a:endParaRPr lang="en-US" altLang="en-US"/>
          </a:p>
        </p:txBody>
      </p:sp>
      <p:sp>
        <p:nvSpPr>
          <p:cNvPr id="317445"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eaLnBrk="1" hangingPunct="1">
              <a:spcBef>
                <a:spcPct val="0"/>
              </a:spcBef>
              <a:buClrTx/>
              <a:buFontTx/>
              <a:buNone/>
              <a:defRPr sz="1400">
                <a:effectLst>
                  <a:outerShdw blurRad="38100" dist="38100" dir="2700000" algn="tl">
                    <a:srgbClr val="000000"/>
                  </a:outerShdw>
                </a:effectLst>
                <a:latin typeface="Arial" panose="020B0604020202020204" pitchFamily="34" charset="0"/>
              </a:defRPr>
            </a:lvl1pPr>
          </a:lstStyle>
          <a:p>
            <a:pPr>
              <a:defRPr/>
            </a:pPr>
            <a:r>
              <a:rPr lang="en-US" altLang="en-US"/>
              <a:t>GVHD : Lâm Thị Phương Thùy</a:t>
            </a:r>
          </a:p>
        </p:txBody>
      </p:sp>
      <p:sp>
        <p:nvSpPr>
          <p:cNvPr id="317446"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spcBef>
                <a:spcPct val="0"/>
              </a:spcBef>
              <a:buClrTx/>
              <a:buFontTx/>
              <a:buNone/>
              <a:defRPr sz="1400">
                <a:effectLst>
                  <a:outerShdw blurRad="38100" dist="38100" dir="2700000" algn="tl">
                    <a:srgbClr val="000000"/>
                  </a:outerShdw>
                </a:effectLst>
                <a:latin typeface="Arial" panose="020B0604020202020204" pitchFamily="34" charset="0"/>
              </a:defRPr>
            </a:lvl1pPr>
          </a:lstStyle>
          <a:p>
            <a:pPr>
              <a:defRPr/>
            </a:pPr>
            <a:fld id="{9159C111-F4AA-4720-A18A-9D044B2343FF}" type="slidenum">
              <a:rPr lang="en-US" altLang="en-US"/>
              <a:pPr>
                <a:defRPr/>
              </a:pPr>
              <a:t>‹#›</a:t>
            </a:fld>
            <a:endParaRPr lang="en-US" altLang="en-US"/>
          </a:p>
        </p:txBody>
      </p:sp>
    </p:spTree>
  </p:cSld>
  <p:clrMap bg1="dk2" tx1="lt1" bg2="dk1" tx2="lt2" accent1="accent1" accent2="accent2" accent3="accent3" accent4="accent4" accent5="accent5" accent6="accent6" hlink="hlink" folHlink="folHlink"/>
  <p:sldLayoutIdLst>
    <p:sldLayoutId id="2147484381" r:id="rId1"/>
    <p:sldLayoutId id="2147484295" r:id="rId2"/>
    <p:sldLayoutId id="2147484296" r:id="rId3"/>
    <p:sldLayoutId id="2147484297" r:id="rId4"/>
    <p:sldLayoutId id="2147484298" r:id="rId5"/>
    <p:sldLayoutId id="2147484299" r:id="rId6"/>
    <p:sldLayoutId id="2147484300" r:id="rId7"/>
    <p:sldLayoutId id="2147484301" r:id="rId8"/>
    <p:sldLayoutId id="2147484302" r:id="rId9"/>
    <p:sldLayoutId id="2147484303" r:id="rId10"/>
    <p:sldLayoutId id="2147484304" r:id="rId11"/>
  </p:sldLayoutIdLst>
  <p:transition>
    <p:split orient="vert"/>
  </p:transition>
  <p:hf sldNum="0" hdr="0" dt="0"/>
  <p:txStyles>
    <p:titleStyle>
      <a:lvl1pPr algn="l" rtl="0" eaLnBrk="0" fontAlgn="base" hangingPunct="0">
        <a:spcBef>
          <a:spcPct val="0"/>
        </a:spcBef>
        <a:spcAft>
          <a:spcPct val="0"/>
        </a:spcAft>
        <a:defRPr sz="4400" kern="1200">
          <a:solidFill>
            <a:schemeClr val="tx2"/>
          </a:solidFill>
          <a:effectLst>
            <a:outerShdw blurRad="38100" dist="38100" dir="2700000" algn="tl">
              <a:srgbClr val="000000"/>
            </a:outerShdw>
          </a:effectLst>
          <a:latin typeface="+mj-lt"/>
          <a:ea typeface="+mj-ea"/>
          <a:cs typeface="+mj-cs"/>
        </a:defRPr>
      </a:lvl1pPr>
      <a:lvl2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2pPr>
      <a:lvl3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3pPr>
      <a:lvl4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4pPr>
      <a:lvl5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5pPr>
      <a:lvl6pPr marL="457200" algn="l"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6pPr>
      <a:lvl7pPr marL="914400" algn="l"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7pPr>
      <a:lvl8pPr marL="1371600" algn="l"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8pPr>
      <a:lvl9pPr marL="1828800" algn="l"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9pPr>
    </p:titleStyle>
    <p:bodyStyle>
      <a:lvl1pPr marL="342900" indent="-342900" algn="l" rtl="0" eaLnBrk="0" fontAlgn="base" hangingPunct="0">
        <a:spcBef>
          <a:spcPct val="20000"/>
        </a:spcBef>
        <a:spcAft>
          <a:spcPct val="0"/>
        </a:spcAft>
        <a:buClr>
          <a:schemeClr val="hlink"/>
        </a:buClr>
        <a:buSzPct val="120000"/>
        <a:buChar char="•"/>
        <a:defRPr sz="3200" kern="1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Font typeface="Tahoma" panose="020B0604030504040204" pitchFamily="34" charset="0"/>
        <a:buChar char="–"/>
        <a:defRPr sz="2800" kern="1200">
          <a:solidFill>
            <a:schemeClr val="tx1"/>
          </a:solidFill>
          <a:effectLst>
            <a:outerShdw blurRad="38100" dist="38100" dir="2700000" algn="tl">
              <a:srgbClr val="000000"/>
            </a:outerShdw>
          </a:effectLst>
          <a:latin typeface="+mn-lt"/>
          <a:ea typeface="+mn-ea"/>
          <a:cs typeface="+mn-cs"/>
        </a:defRPr>
      </a:lvl2pPr>
      <a:lvl3pPr marL="1143000" indent="-228600" algn="l" rtl="0" eaLnBrk="0" fontAlgn="base" hangingPunct="0">
        <a:spcBef>
          <a:spcPct val="20000"/>
        </a:spcBef>
        <a:spcAft>
          <a:spcPct val="0"/>
        </a:spcAft>
        <a:buClr>
          <a:schemeClr val="hlink"/>
        </a:buClr>
        <a:buSzPct val="120000"/>
        <a:buChar char="•"/>
        <a:defRPr sz="2400" kern="1200">
          <a:solidFill>
            <a:schemeClr val="tx1"/>
          </a:solidFill>
          <a:effectLst>
            <a:outerShdw blurRad="38100" dist="38100" dir="2700000" algn="tl">
              <a:srgbClr val="000000"/>
            </a:outerShdw>
          </a:effectLst>
          <a:latin typeface="+mn-lt"/>
          <a:ea typeface="+mn-ea"/>
          <a:cs typeface="+mn-cs"/>
        </a:defRPr>
      </a:lvl3pPr>
      <a:lvl4pPr marL="1600200" indent="-228600" algn="l" rtl="0" eaLnBrk="0" fontAlgn="base" hangingPunct="0">
        <a:spcBef>
          <a:spcPct val="20000"/>
        </a:spcBef>
        <a:spcAft>
          <a:spcPct val="0"/>
        </a:spcAft>
        <a:buFont typeface="Tahoma" panose="020B0604030504040204" pitchFamily="34" charset="0"/>
        <a:buChar char="–"/>
        <a:defRPr sz="2000" kern="1200">
          <a:solidFill>
            <a:schemeClr val="tx1"/>
          </a:solidFill>
          <a:effectLst>
            <a:outerShdw blurRad="38100" dist="38100" dir="2700000" algn="tl">
              <a:srgbClr val="000000"/>
            </a:outerShdw>
          </a:effectLst>
          <a:latin typeface="+mn-lt"/>
          <a:ea typeface="+mn-ea"/>
          <a:cs typeface="+mn-cs"/>
        </a:defRPr>
      </a:lvl4pPr>
      <a:lvl5pPr marL="2057400" indent="-228600" algn="l" rtl="0" eaLnBrk="0" fontAlgn="base" hangingPunct="0">
        <a:spcBef>
          <a:spcPct val="20000"/>
        </a:spcBef>
        <a:spcAft>
          <a:spcPct val="0"/>
        </a:spcAft>
        <a:buClr>
          <a:schemeClr val="hlink"/>
        </a:buClr>
        <a:buSzPct val="80000"/>
        <a:buFont typeface="Wingdings" panose="05000000000000000000" pitchFamily="2" charset="2"/>
        <a:buChar char="v"/>
        <a:defRPr sz="2000" kern="1200">
          <a:solidFill>
            <a:schemeClr val="tx1"/>
          </a:solidFill>
          <a:effectLst>
            <a:outerShdw blurRad="38100" dist="38100" dir="2700000" algn="tl">
              <a:srgbClr val="000000"/>
            </a:outerShdw>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050" name="Group 2"/>
          <p:cNvGrpSpPr>
            <a:grpSpLocks/>
          </p:cNvGrpSpPr>
          <p:nvPr/>
        </p:nvGrpSpPr>
        <p:grpSpPr bwMode="auto">
          <a:xfrm>
            <a:off x="1071563" y="304800"/>
            <a:ext cx="7615237" cy="1106488"/>
            <a:chOff x="675" y="192"/>
            <a:chExt cx="4797" cy="697"/>
          </a:xfrm>
        </p:grpSpPr>
        <p:sp>
          <p:nvSpPr>
            <p:cNvPr id="2056" name="Oval 3"/>
            <p:cNvSpPr>
              <a:spLocks noChangeArrowheads="1"/>
            </p:cNvSpPr>
            <p:nvPr/>
          </p:nvSpPr>
          <p:spPr bwMode="hidden">
            <a:xfrm flipH="1">
              <a:off x="3067" y="192"/>
              <a:ext cx="696" cy="696"/>
            </a:xfrm>
            <a:prstGeom prst="ellipse">
              <a:avLst/>
            </a:prstGeom>
            <a:solidFill>
              <a:schemeClr val="accent2"/>
            </a:solidFill>
            <a:ln>
              <a:noFill/>
            </a:ln>
            <a:effectLst/>
            <a:extLst>
              <a:ext uri="{91240B29-F687-4F45-9708-019B960494DF}">
                <a14:hiddenLine xmlns:a14="http://schemas.microsoft.com/office/drawing/2010/main" w="2857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2057" name="Oval 4"/>
            <p:cNvSpPr>
              <a:spLocks noChangeArrowheads="1"/>
            </p:cNvSpPr>
            <p:nvPr/>
          </p:nvSpPr>
          <p:spPr bwMode="hidden">
            <a:xfrm flipH="1">
              <a:off x="4777" y="192"/>
              <a:ext cx="695" cy="696"/>
            </a:xfrm>
            <a:prstGeom prst="ellipse">
              <a:avLst/>
            </a:prstGeom>
            <a:solidFill>
              <a:schemeClr val="accent2"/>
            </a:solidFill>
            <a:ln>
              <a:noFill/>
            </a:ln>
            <a:effectLst/>
            <a:extLst>
              <a:ext uri="{91240B29-F687-4F45-9708-019B960494DF}">
                <a14:hiddenLine xmlns:a14="http://schemas.microsoft.com/office/drawing/2010/main" w="2857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2058" name="Oval 5"/>
            <p:cNvSpPr>
              <a:spLocks noChangeArrowheads="1"/>
            </p:cNvSpPr>
            <p:nvPr/>
          </p:nvSpPr>
          <p:spPr bwMode="hidden">
            <a:xfrm flipH="1">
              <a:off x="675" y="193"/>
              <a:ext cx="695" cy="696"/>
            </a:xfrm>
            <a:prstGeom prst="ellipse">
              <a:avLst/>
            </a:prstGeom>
            <a:solidFill>
              <a:schemeClr val="accent2"/>
            </a:solidFill>
            <a:ln>
              <a:noFill/>
            </a:ln>
            <a:effectLst/>
            <a:extLst>
              <a:ext uri="{91240B29-F687-4F45-9708-019B960494DF}">
                <a14:hiddenLine xmlns:a14="http://schemas.microsoft.com/office/drawing/2010/main" w="2857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2059" name="Oval 6"/>
            <p:cNvSpPr>
              <a:spLocks noChangeArrowheads="1"/>
            </p:cNvSpPr>
            <p:nvPr/>
          </p:nvSpPr>
          <p:spPr bwMode="hidden">
            <a:xfrm flipH="1">
              <a:off x="3984" y="192"/>
              <a:ext cx="695" cy="696"/>
            </a:xfrm>
            <a:prstGeom prst="ellipse">
              <a:avLst/>
            </a:prstGeom>
            <a:noFill/>
            <a:ln w="28575">
              <a:solidFill>
                <a:schemeClr val="accent2"/>
              </a:solidFill>
              <a:round/>
              <a:headEnd/>
              <a:tailEnd/>
            </a:ln>
            <a:effectLst/>
            <a:extLst>
              <a:ext uri="{909E8E84-426E-40DD-AFC4-6F175D3DCCD1}">
                <a14:hiddenFill xmlns:a14="http://schemas.microsoft.com/office/drawing/2010/main">
                  <a:solidFill>
                    <a:srgbClr val="E0E0F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2060" name="Oval 7"/>
            <p:cNvSpPr>
              <a:spLocks noChangeArrowheads="1"/>
            </p:cNvSpPr>
            <p:nvPr/>
          </p:nvSpPr>
          <p:spPr bwMode="hidden">
            <a:xfrm flipH="1">
              <a:off x="1486" y="192"/>
              <a:ext cx="695" cy="696"/>
            </a:xfrm>
            <a:prstGeom prst="ellipse">
              <a:avLst/>
            </a:prstGeom>
            <a:noFill/>
            <a:ln w="28575">
              <a:solidFill>
                <a:schemeClr val="accent2"/>
              </a:solidFill>
              <a:round/>
              <a:headEnd/>
              <a:tailEnd/>
            </a:ln>
            <a:effectLst/>
            <a:extLst>
              <a:ext uri="{909E8E84-426E-40DD-AFC4-6F175D3DCCD1}">
                <a14:hiddenFill xmlns:a14="http://schemas.microsoft.com/office/drawing/2010/main">
                  <a:solidFill>
                    <a:schemeClr val="accent2"/>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grpSp>
      <p:sp>
        <p:nvSpPr>
          <p:cNvPr id="2051" name="Rectangle 8"/>
          <p:cNvSpPr>
            <a:spLocks noGrp="1" noChangeArrowheads="1"/>
          </p:cNvSpPr>
          <p:nvPr>
            <p:ph type="body" idx="1"/>
          </p:nvPr>
        </p:nvSpPr>
        <p:spPr bwMode="auto">
          <a:xfrm>
            <a:off x="457200" y="1600200"/>
            <a:ext cx="8229600" cy="453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39305" name="Rectangle 9"/>
          <p:cNvSpPr>
            <a:spLocks noGrp="1" noChangeArrowheads="1"/>
          </p:cNvSpPr>
          <p:nvPr>
            <p:ph type="dt" sz="half" idx="2"/>
          </p:nvPr>
        </p:nvSpPr>
        <p:spPr bwMode="auto">
          <a:xfrm>
            <a:off x="457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000">
                <a:effectLst/>
                <a:latin typeface="+mn-lt"/>
              </a:defRPr>
            </a:lvl1pPr>
          </a:lstStyle>
          <a:p>
            <a:pPr>
              <a:defRPr/>
            </a:pPr>
            <a:endParaRPr lang="en-US" altLang="en-US"/>
          </a:p>
        </p:txBody>
      </p:sp>
      <p:sp>
        <p:nvSpPr>
          <p:cNvPr id="439306" name="Rectangle 10"/>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spcBef>
                <a:spcPct val="0"/>
              </a:spcBef>
              <a:buClrTx/>
              <a:buFontTx/>
              <a:buNone/>
              <a:defRPr sz="1000">
                <a:effectLst/>
                <a:latin typeface="+mn-lt"/>
              </a:defRPr>
            </a:lvl1pPr>
          </a:lstStyle>
          <a:p>
            <a:pPr>
              <a:defRPr/>
            </a:pPr>
            <a:r>
              <a:rPr lang="en-US" altLang="en-US"/>
              <a:t>GVHD : Lâm Thị Phương Thùy</a:t>
            </a:r>
          </a:p>
        </p:txBody>
      </p:sp>
      <p:sp>
        <p:nvSpPr>
          <p:cNvPr id="439307" name="Rectangle 11"/>
          <p:cNvSpPr>
            <a:spLocks noGrp="1" noChangeArrowheads="1"/>
          </p:cNvSpPr>
          <p:nvPr>
            <p:ph type="sldNum" sz="quarter" idx="4"/>
          </p:nvPr>
        </p:nvSpPr>
        <p:spPr bwMode="auto">
          <a:xfrm>
            <a:off x="6553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000">
                <a:effectLst/>
                <a:latin typeface="+mn-lt"/>
              </a:defRPr>
            </a:lvl1pPr>
          </a:lstStyle>
          <a:p>
            <a:pPr>
              <a:defRPr/>
            </a:pPr>
            <a:fld id="{D24958D8-14AA-4DAE-A1FE-FEEEC57FA65C}" type="slidenum">
              <a:rPr lang="en-US" altLang="en-US"/>
              <a:pPr>
                <a:defRPr/>
              </a:pPr>
              <a:t>‹#›</a:t>
            </a:fld>
            <a:endParaRPr lang="en-US" altLang="en-US"/>
          </a:p>
        </p:txBody>
      </p:sp>
      <p:sp>
        <p:nvSpPr>
          <p:cNvPr id="2055" name="Rectangle 1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Tree>
  </p:cSld>
  <p:clrMap bg1="lt1" tx1="dk1" bg2="lt2" tx2="dk2" accent1="accent1" accent2="accent2" accent3="accent3" accent4="accent4" accent5="accent5" accent6="accent6" hlink="hlink" folHlink="folHlink"/>
  <p:sldLayoutIdLst>
    <p:sldLayoutId id="2147484382" r:id="rId1"/>
    <p:sldLayoutId id="2147484305" r:id="rId2"/>
    <p:sldLayoutId id="2147484306" r:id="rId3"/>
    <p:sldLayoutId id="2147484307" r:id="rId4"/>
    <p:sldLayoutId id="2147484308" r:id="rId5"/>
    <p:sldLayoutId id="2147484309" r:id="rId6"/>
    <p:sldLayoutId id="2147484310" r:id="rId7"/>
    <p:sldLayoutId id="2147484311" r:id="rId8"/>
    <p:sldLayoutId id="2147484312" r:id="rId9"/>
    <p:sldLayoutId id="2147484313" r:id="rId10"/>
    <p:sldLayoutId id="2147484314" r:id="rId11"/>
    <p:sldLayoutId id="2147484315" r:id="rId12"/>
  </p:sldLayoutIdLst>
  <p:transition/>
  <p:timing>
    <p:tnLst>
      <p:par>
        <p:cTn id="1" dur="indefinite" restart="never" nodeType="tmRoot"/>
      </p:par>
    </p:tnLst>
  </p:timing>
  <p:hf sldNum="0" hdr="0" dt="0"/>
  <p:txStyles>
    <p:titleStyle>
      <a:lvl1pPr algn="l" rtl="0" eaLnBrk="0" fontAlgn="base" hangingPunct="0">
        <a:spcBef>
          <a:spcPct val="0"/>
        </a:spcBef>
        <a:spcAft>
          <a:spcPct val="0"/>
        </a:spcAft>
        <a:defRPr sz="3800" kern="1200">
          <a:solidFill>
            <a:schemeClr val="tx2"/>
          </a:solidFill>
          <a:latin typeface="+mj-lt"/>
          <a:ea typeface="+mj-ea"/>
          <a:cs typeface="+mj-cs"/>
        </a:defRPr>
      </a:lvl1pPr>
      <a:lvl2pPr algn="l" rtl="0" eaLnBrk="0" fontAlgn="base" hangingPunct="0">
        <a:spcBef>
          <a:spcPct val="0"/>
        </a:spcBef>
        <a:spcAft>
          <a:spcPct val="0"/>
        </a:spcAft>
        <a:defRPr sz="3800">
          <a:solidFill>
            <a:schemeClr val="tx2"/>
          </a:solidFill>
          <a:latin typeface="Arial" panose="020B0604020202020204" pitchFamily="34" charset="0"/>
          <a:cs typeface="Arial" panose="020B0604020202020204" pitchFamily="34" charset="0"/>
        </a:defRPr>
      </a:lvl2pPr>
      <a:lvl3pPr algn="l" rtl="0" eaLnBrk="0" fontAlgn="base" hangingPunct="0">
        <a:spcBef>
          <a:spcPct val="0"/>
        </a:spcBef>
        <a:spcAft>
          <a:spcPct val="0"/>
        </a:spcAft>
        <a:defRPr sz="3800">
          <a:solidFill>
            <a:schemeClr val="tx2"/>
          </a:solidFill>
          <a:latin typeface="Arial" panose="020B0604020202020204" pitchFamily="34" charset="0"/>
          <a:cs typeface="Arial" panose="020B0604020202020204" pitchFamily="34" charset="0"/>
        </a:defRPr>
      </a:lvl3pPr>
      <a:lvl4pPr algn="l" rtl="0" eaLnBrk="0" fontAlgn="base" hangingPunct="0">
        <a:spcBef>
          <a:spcPct val="0"/>
        </a:spcBef>
        <a:spcAft>
          <a:spcPct val="0"/>
        </a:spcAft>
        <a:defRPr sz="3800">
          <a:solidFill>
            <a:schemeClr val="tx2"/>
          </a:solidFill>
          <a:latin typeface="Arial" panose="020B0604020202020204" pitchFamily="34" charset="0"/>
          <a:cs typeface="Arial" panose="020B0604020202020204" pitchFamily="34" charset="0"/>
        </a:defRPr>
      </a:lvl4pPr>
      <a:lvl5pPr algn="l" rtl="0" eaLnBrk="0" fontAlgn="base" hangingPunct="0">
        <a:spcBef>
          <a:spcPct val="0"/>
        </a:spcBef>
        <a:spcAft>
          <a:spcPct val="0"/>
        </a:spcAft>
        <a:defRPr sz="3800">
          <a:solidFill>
            <a:schemeClr val="tx2"/>
          </a:solidFill>
          <a:latin typeface="Arial" panose="020B0604020202020204" pitchFamily="34" charset="0"/>
          <a:cs typeface="Arial" panose="020B0604020202020204" pitchFamily="34" charset="0"/>
        </a:defRPr>
      </a:lvl5pPr>
      <a:lvl6pPr marL="457200" algn="l" rtl="0" fontAlgn="base">
        <a:spcBef>
          <a:spcPct val="0"/>
        </a:spcBef>
        <a:spcAft>
          <a:spcPct val="0"/>
        </a:spcAft>
        <a:defRPr sz="3800">
          <a:solidFill>
            <a:schemeClr val="tx2"/>
          </a:solidFill>
          <a:latin typeface="Arial" panose="020B0604020202020204" pitchFamily="34" charset="0"/>
          <a:cs typeface="Arial" panose="020B0604020202020204" pitchFamily="34" charset="0"/>
        </a:defRPr>
      </a:lvl6pPr>
      <a:lvl7pPr marL="914400" algn="l" rtl="0" fontAlgn="base">
        <a:spcBef>
          <a:spcPct val="0"/>
        </a:spcBef>
        <a:spcAft>
          <a:spcPct val="0"/>
        </a:spcAft>
        <a:defRPr sz="3800">
          <a:solidFill>
            <a:schemeClr val="tx2"/>
          </a:solidFill>
          <a:latin typeface="Arial" panose="020B0604020202020204" pitchFamily="34" charset="0"/>
          <a:cs typeface="Arial" panose="020B0604020202020204" pitchFamily="34" charset="0"/>
        </a:defRPr>
      </a:lvl7pPr>
      <a:lvl8pPr marL="1371600" algn="l" rtl="0" fontAlgn="base">
        <a:spcBef>
          <a:spcPct val="0"/>
        </a:spcBef>
        <a:spcAft>
          <a:spcPct val="0"/>
        </a:spcAft>
        <a:defRPr sz="3800">
          <a:solidFill>
            <a:schemeClr val="tx2"/>
          </a:solidFill>
          <a:latin typeface="Arial" panose="020B0604020202020204" pitchFamily="34" charset="0"/>
          <a:cs typeface="Arial" panose="020B0604020202020204" pitchFamily="34" charset="0"/>
        </a:defRPr>
      </a:lvl8pPr>
      <a:lvl9pPr marL="1828800" algn="l" rtl="0" fontAlgn="base">
        <a:spcBef>
          <a:spcPct val="0"/>
        </a:spcBef>
        <a:spcAft>
          <a:spcPct val="0"/>
        </a:spcAft>
        <a:defRPr sz="3800">
          <a:solidFill>
            <a:schemeClr val="tx2"/>
          </a:solidFill>
          <a:latin typeface="Arial" panose="020B0604020202020204" pitchFamily="34" charset="0"/>
          <a:cs typeface="Arial" panose="020B0604020202020204" pitchFamily="34" charset="0"/>
        </a:defRPr>
      </a:lvl9pPr>
    </p:titleStyle>
    <p:bodyStyle>
      <a:lvl1pPr marL="342900" indent="-342900" algn="l" rtl="0" eaLnBrk="0" fontAlgn="base" hangingPunct="0">
        <a:spcBef>
          <a:spcPct val="20000"/>
        </a:spcBef>
        <a:spcAft>
          <a:spcPct val="0"/>
        </a:spcAft>
        <a:buClr>
          <a:schemeClr val="accent1"/>
        </a:buClr>
        <a:buFont typeface="Wingdings" panose="05000000000000000000" pitchFamily="2" charset="2"/>
        <a:buChar char="l"/>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1"/>
        </a:buClr>
        <a:buFont typeface="Wingdings" panose="05000000000000000000" pitchFamily="2" charset="2"/>
        <a:buChar char="¡"/>
        <a:defRPr sz="2700" kern="1200">
          <a:solidFill>
            <a:schemeClr val="tx1"/>
          </a:solidFill>
          <a:latin typeface="+mn-lt"/>
          <a:ea typeface="+mn-ea"/>
          <a:cs typeface="+mn-cs"/>
        </a:defRPr>
      </a:lvl2pPr>
      <a:lvl3pPr marL="1143000" indent="-228600" algn="l" rtl="0" eaLnBrk="0" fontAlgn="base" hangingPunct="0">
        <a:spcBef>
          <a:spcPct val="20000"/>
        </a:spcBef>
        <a:spcAft>
          <a:spcPct val="0"/>
        </a:spcAft>
        <a:buClr>
          <a:schemeClr val="accent1"/>
        </a:buClr>
        <a:buFont typeface="Wingdings" panose="05000000000000000000" pitchFamily="2" charset="2"/>
        <a:buChar char="l"/>
        <a:defRPr sz="2300" kern="1200">
          <a:solidFill>
            <a:schemeClr val="tx1"/>
          </a:solidFill>
          <a:latin typeface="+mn-lt"/>
          <a:ea typeface="+mn-ea"/>
          <a:cs typeface="+mn-cs"/>
        </a:defRPr>
      </a:lvl3pPr>
      <a:lvl4pPr marL="1600200" indent="-228600" algn="l" rtl="0" eaLnBrk="0" fontAlgn="base" hangingPunct="0">
        <a:spcBef>
          <a:spcPct val="20000"/>
        </a:spcBef>
        <a:spcAft>
          <a:spcPct val="0"/>
        </a:spcAft>
        <a:buClr>
          <a:schemeClr val="accent1"/>
        </a:buClr>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lr>
          <a:schemeClr val="accent1"/>
        </a:buClr>
        <a:buFont typeface="Wingdings" panose="05000000000000000000" pitchFamily="2" charset="2"/>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614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977924"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400">
                <a:solidFill>
                  <a:srgbClr val="000000"/>
                </a:solidFill>
                <a:effectLst/>
                <a:latin typeface="+mn-lt"/>
                <a:cs typeface="Arial" charset="0"/>
              </a:defRPr>
            </a:lvl1pPr>
          </a:lstStyle>
          <a:p>
            <a:pPr>
              <a:defRPr/>
            </a:pPr>
            <a:endParaRPr lang="en-US"/>
          </a:p>
        </p:txBody>
      </p:sp>
      <p:sp>
        <p:nvSpPr>
          <p:cNvPr id="977925"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spcBef>
                <a:spcPct val="0"/>
              </a:spcBef>
              <a:buClrTx/>
              <a:buFontTx/>
              <a:buNone/>
              <a:defRPr sz="1400">
                <a:solidFill>
                  <a:srgbClr val="000000"/>
                </a:solidFill>
                <a:effectLst/>
                <a:latin typeface="+mn-lt"/>
                <a:cs typeface="Arial" charset="0"/>
              </a:defRPr>
            </a:lvl1pPr>
          </a:lstStyle>
          <a:p>
            <a:pPr>
              <a:defRPr/>
            </a:pPr>
            <a:endParaRPr lang="en-US"/>
          </a:p>
        </p:txBody>
      </p:sp>
      <p:sp>
        <p:nvSpPr>
          <p:cNvPr id="977926"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400">
                <a:solidFill>
                  <a:srgbClr val="000000"/>
                </a:solidFill>
                <a:effectLst/>
                <a:latin typeface="+mn-lt"/>
                <a:cs typeface="Arial" charset="0"/>
              </a:defRPr>
            </a:lvl1pPr>
          </a:lstStyle>
          <a:p>
            <a:pPr>
              <a:defRPr/>
            </a:pPr>
            <a:fld id="{004E5336-7935-4EF7-BA1B-F3717DF47234}"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4348" r:id="rId1"/>
    <p:sldLayoutId id="2147484349" r:id="rId2"/>
    <p:sldLayoutId id="2147484350" r:id="rId3"/>
    <p:sldLayoutId id="2147484351" r:id="rId4"/>
    <p:sldLayoutId id="2147484352" r:id="rId5"/>
    <p:sldLayoutId id="2147484353" r:id="rId6"/>
    <p:sldLayoutId id="2147484354" r:id="rId7"/>
    <p:sldLayoutId id="2147484355" r:id="rId8"/>
    <p:sldLayoutId id="2147484356" r:id="rId9"/>
    <p:sldLayoutId id="2147484357" r:id="rId10"/>
    <p:sldLayoutId id="2147484358" r:id="rId11"/>
  </p:sldLayoutIdLst>
  <p:transition>
    <p:split orient="vert"/>
  </p:transition>
  <p:timing>
    <p:tnLst>
      <p:par>
        <p:cTn id="1" dur="indefinite" restart="never" nodeType="tmRoot"/>
      </p:par>
    </p:tnLst>
  </p:timing>
  <p:txStyles>
    <p:titleStyle>
      <a:lvl1pPr algn="l" rtl="0" eaLnBrk="0" fontAlgn="base" hangingPunct="0">
        <a:spcBef>
          <a:spcPct val="0"/>
        </a:spcBef>
        <a:spcAft>
          <a:spcPct val="0"/>
        </a:spcAft>
        <a:defRPr sz="44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Arial" charset="0"/>
          <a:cs typeface="Arial" charset="0"/>
        </a:defRPr>
      </a:lvl2pPr>
      <a:lvl3pPr algn="l" rtl="0" eaLnBrk="0" fontAlgn="base" hangingPunct="0">
        <a:spcBef>
          <a:spcPct val="0"/>
        </a:spcBef>
        <a:spcAft>
          <a:spcPct val="0"/>
        </a:spcAft>
        <a:defRPr sz="4400">
          <a:solidFill>
            <a:schemeClr val="tx2"/>
          </a:solidFill>
          <a:latin typeface="Arial" charset="0"/>
          <a:cs typeface="Arial" charset="0"/>
        </a:defRPr>
      </a:lvl3pPr>
      <a:lvl4pPr algn="l" rtl="0" eaLnBrk="0" fontAlgn="base" hangingPunct="0">
        <a:spcBef>
          <a:spcPct val="0"/>
        </a:spcBef>
        <a:spcAft>
          <a:spcPct val="0"/>
        </a:spcAft>
        <a:defRPr sz="4400">
          <a:solidFill>
            <a:schemeClr val="tx2"/>
          </a:solidFill>
          <a:latin typeface="Arial" charset="0"/>
          <a:cs typeface="Arial" charset="0"/>
        </a:defRPr>
      </a:lvl4pPr>
      <a:lvl5pPr algn="l" rtl="0" eaLnBrk="0" fontAlgn="base" hangingPunct="0">
        <a:spcBef>
          <a:spcPct val="0"/>
        </a:spcBef>
        <a:spcAft>
          <a:spcPct val="0"/>
        </a:spcAft>
        <a:defRPr sz="4400">
          <a:solidFill>
            <a:schemeClr val="tx2"/>
          </a:solidFill>
          <a:latin typeface="Arial" charset="0"/>
          <a:cs typeface="Arial" charset="0"/>
        </a:defRPr>
      </a:lvl5pPr>
      <a:lvl6pPr marL="457200" algn="l" rtl="0" fontAlgn="base">
        <a:spcBef>
          <a:spcPct val="0"/>
        </a:spcBef>
        <a:spcAft>
          <a:spcPct val="0"/>
        </a:spcAft>
        <a:defRPr sz="4400">
          <a:solidFill>
            <a:schemeClr val="tx2"/>
          </a:solidFill>
          <a:latin typeface="Arial" charset="0"/>
          <a:cs typeface="Arial" charset="0"/>
        </a:defRPr>
      </a:lvl6pPr>
      <a:lvl7pPr marL="914400" algn="l" rtl="0" fontAlgn="base">
        <a:spcBef>
          <a:spcPct val="0"/>
        </a:spcBef>
        <a:spcAft>
          <a:spcPct val="0"/>
        </a:spcAft>
        <a:defRPr sz="4400">
          <a:solidFill>
            <a:schemeClr val="tx2"/>
          </a:solidFill>
          <a:latin typeface="Arial" charset="0"/>
          <a:cs typeface="Arial" charset="0"/>
        </a:defRPr>
      </a:lvl7pPr>
      <a:lvl8pPr marL="1371600" algn="l" rtl="0" fontAlgn="base">
        <a:spcBef>
          <a:spcPct val="0"/>
        </a:spcBef>
        <a:spcAft>
          <a:spcPct val="0"/>
        </a:spcAft>
        <a:defRPr sz="4400">
          <a:solidFill>
            <a:schemeClr val="tx2"/>
          </a:solidFill>
          <a:latin typeface="Arial" charset="0"/>
          <a:cs typeface="Arial" charset="0"/>
        </a:defRPr>
      </a:lvl8pPr>
      <a:lvl9pPr marL="1828800" algn="l"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bwMode="auto">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idx="4294967295"/>
          </p:nvPr>
        </p:nvSpPr>
        <p:spPr bwMode="auto">
          <a:xfrm>
            <a:off x="457200" y="600075"/>
            <a:ext cx="8229600" cy="960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7" name="Rectangle 3"/>
          <p:cNvSpPr>
            <a:spLocks noGrp="1" noChangeArrowheads="1"/>
          </p:cNvSpPr>
          <p:nvPr>
            <p:ph type="body" idx="4294967295"/>
          </p:nvPr>
        </p:nvSpPr>
        <p:spPr bwMode="auto">
          <a:xfrm>
            <a:off x="457200" y="1752600"/>
            <a:ext cx="8229600" cy="4373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ln>
          <a:effectLst/>
        </p:spPr>
        <p:txBody>
          <a:bodyPr vert="horz" wrap="square" lIns="91440" tIns="45720" rIns="91440" bIns="45720" numCol="1" anchor="t" anchorCtr="0" compatLnSpc="1">
            <a:prstTxWarp prst="textNoShape">
              <a:avLst/>
            </a:prstTxWarp>
          </a:bodyPr>
          <a:lstStyle>
            <a:lvl1pPr>
              <a:defRPr sz="1400">
                <a:ea typeface="SimSun" panose="02010600030101010101" pitchFamily="2" charset="-122"/>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396B6887-4465-415D-AE6F-09228A3DB5B4}" type="datetime1">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l" defTabSz="914400" rtl="0" eaLnBrk="1" fontAlgn="base" latinLnBrk="0" hangingPunct="1">
                <a:lnSpc>
                  <a:spcPct val="100000"/>
                </a:lnSpc>
                <a:spcBef>
                  <a:spcPct val="0"/>
                </a:spcBef>
                <a:spcAft>
                  <a:spcPct val="0"/>
                </a:spcAft>
                <a:buClrTx/>
                <a:buSzTx/>
                <a:buFontTx/>
                <a:buNone/>
                <a:tabLst/>
                <a:defRPr/>
              </a:pPr>
              <a:t>24/05/2021</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ln>
          <a:effectLst/>
        </p:spPr>
        <p:txBody>
          <a:bodyPr vert="horz" wrap="square" lIns="91440" tIns="45720" rIns="91440" bIns="45720" numCol="1" anchor="t" anchorCtr="0" compatLnSpc="1">
            <a:prstTxWarp prst="textNoShape">
              <a:avLst/>
            </a:prstTxWarp>
          </a:bodyPr>
          <a:lstStyle>
            <a:lvl1pPr algn="ctr">
              <a:defRPr sz="1400">
                <a:ea typeface="SimSun" panose="02010600030101010101" pitchFamily="2" charset="-122"/>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ln>
          <a:effectLst/>
        </p:spPr>
        <p:txBody>
          <a:bodyPr vert="horz" wrap="square" lIns="91440" tIns="45720" rIns="91440" bIns="45720" numCol="1" anchor="t" anchorCtr="0" compatLnSpc="1">
            <a:prstTxWarp prst="textNoShape">
              <a:avLst/>
            </a:prstTxWarp>
          </a:bodyPr>
          <a:lstStyle>
            <a:lvl1pPr algn="r">
              <a:defRPr sz="1400">
                <a:ea typeface="SimSun" panose="02010600030101010101" pitchFamily="2" charset="-122"/>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2ECE17F9-DF79-4566-A07E-0CC2EA03E2EC}" type="slidenum">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Tree>
    <p:extLst>
      <p:ext uri="{BB962C8B-B14F-4D97-AF65-F5344CB8AC3E}">
        <p14:creationId xmlns:p14="http://schemas.microsoft.com/office/powerpoint/2010/main" val="2037963831"/>
      </p:ext>
    </p:extLst>
  </p:cSld>
  <p:clrMap bg1="lt1" tx1="dk1" bg2="lt2" tx2="dk2" accent1="accent1" accent2="accent2" accent3="accent3" accent4="accent4" accent5="accent5" accent6="accent6" hlink="hlink" folHlink="folHlink"/>
  <p:sldLayoutIdLst>
    <p:sldLayoutId id="2147484442" r:id="rId1"/>
    <p:sldLayoutId id="2147484443" r:id="rId2"/>
    <p:sldLayoutId id="2147484444" r:id="rId3"/>
    <p:sldLayoutId id="2147484445" r:id="rId4"/>
    <p:sldLayoutId id="2147484446" r:id="rId5"/>
    <p:sldLayoutId id="2147484447" r:id="rId6"/>
    <p:sldLayoutId id="2147484448" r:id="rId7"/>
    <p:sldLayoutId id="2147484449" r:id="rId8"/>
    <p:sldLayoutId id="2147484450" r:id="rId9"/>
    <p:sldLayoutId id="2147484451" r:id="rId10"/>
    <p:sldLayoutId id="2147484452" r:id="rId11"/>
  </p:sldLayoutIdLst>
  <p:hf sldNum="0" hdr="0" ftr="0"/>
  <p:txStyles>
    <p:titleStyle>
      <a:lvl1pPr algn="ctr" rtl="0" fontAlgn="base">
        <a:spcBef>
          <a:spcPct val="0"/>
        </a:spcBef>
        <a:spcAft>
          <a:spcPct val="0"/>
        </a:spcAft>
        <a:defRPr sz="4400">
          <a:solidFill>
            <a:schemeClr val="tx1"/>
          </a:solidFill>
          <a:latin typeface="+mj-lt"/>
          <a:ea typeface="+mj-ea"/>
          <a:cs typeface="+mj-cs"/>
        </a:defRPr>
      </a:lvl1pPr>
      <a:lvl2pPr algn="ctr" rtl="0" fontAlgn="base">
        <a:spcBef>
          <a:spcPct val="0"/>
        </a:spcBef>
        <a:spcAft>
          <a:spcPct val="0"/>
        </a:spcAft>
        <a:defRPr sz="4400">
          <a:solidFill>
            <a:schemeClr val="tx1"/>
          </a:solidFill>
          <a:latin typeface="Arial" panose="020B0604020202020204" pitchFamily="34" charset="0"/>
        </a:defRPr>
      </a:lvl2pPr>
      <a:lvl3pPr algn="ctr" rtl="0" fontAlgn="base">
        <a:spcBef>
          <a:spcPct val="0"/>
        </a:spcBef>
        <a:spcAft>
          <a:spcPct val="0"/>
        </a:spcAft>
        <a:defRPr sz="4400">
          <a:solidFill>
            <a:schemeClr val="tx1"/>
          </a:solidFill>
          <a:latin typeface="Arial" panose="020B0604020202020204" pitchFamily="34" charset="0"/>
        </a:defRPr>
      </a:lvl3pPr>
      <a:lvl4pPr algn="ctr" rtl="0" fontAlgn="base">
        <a:spcBef>
          <a:spcPct val="0"/>
        </a:spcBef>
        <a:spcAft>
          <a:spcPct val="0"/>
        </a:spcAft>
        <a:defRPr sz="4400">
          <a:solidFill>
            <a:schemeClr val="tx1"/>
          </a:solidFill>
          <a:latin typeface="Arial" panose="020B0604020202020204" pitchFamily="34" charset="0"/>
        </a:defRPr>
      </a:lvl4pPr>
      <a:lvl5pPr algn="ctr" rtl="0" fontAlgn="base">
        <a:spcBef>
          <a:spcPct val="0"/>
        </a:spcBef>
        <a:spcAft>
          <a:spcPct val="0"/>
        </a:spcAft>
        <a:defRPr sz="4400">
          <a:solidFill>
            <a:schemeClr val="tx1"/>
          </a:solidFill>
          <a:latin typeface="Arial" panose="020B0604020202020204" pitchFamily="34" charset="0"/>
        </a:defRPr>
      </a:lvl5pPr>
      <a:lvl6pPr marL="457200" algn="ctr" rtl="0" eaLnBrk="1" fontAlgn="base" hangingPunct="1">
        <a:spcBef>
          <a:spcPct val="0"/>
        </a:spcBef>
        <a:spcAft>
          <a:spcPct val="0"/>
        </a:spcAft>
        <a:defRPr sz="4400">
          <a:solidFill>
            <a:schemeClr val="bg1"/>
          </a:solidFill>
          <a:latin typeface="Arial" panose="020B0604020202020204" pitchFamily="34" charset="0"/>
        </a:defRPr>
      </a:lvl6pPr>
      <a:lvl7pPr marL="914400" algn="ctr" rtl="0" eaLnBrk="1" fontAlgn="base" hangingPunct="1">
        <a:spcBef>
          <a:spcPct val="0"/>
        </a:spcBef>
        <a:spcAft>
          <a:spcPct val="0"/>
        </a:spcAft>
        <a:defRPr sz="4400">
          <a:solidFill>
            <a:schemeClr val="bg1"/>
          </a:solidFill>
          <a:latin typeface="Arial" panose="020B0604020202020204" pitchFamily="34" charset="0"/>
        </a:defRPr>
      </a:lvl7pPr>
      <a:lvl8pPr marL="1371600" algn="ctr" rtl="0" eaLnBrk="1" fontAlgn="base" hangingPunct="1">
        <a:spcBef>
          <a:spcPct val="0"/>
        </a:spcBef>
        <a:spcAft>
          <a:spcPct val="0"/>
        </a:spcAft>
        <a:defRPr sz="4400">
          <a:solidFill>
            <a:schemeClr val="bg1"/>
          </a:solidFill>
          <a:latin typeface="Arial" panose="020B0604020202020204" pitchFamily="34" charset="0"/>
        </a:defRPr>
      </a:lvl8pPr>
      <a:lvl9pPr marL="1828800" algn="ctr" rtl="0" eaLnBrk="1" fontAlgn="base" hangingPunct="1">
        <a:spcBef>
          <a:spcPct val="0"/>
        </a:spcBef>
        <a:spcAft>
          <a:spcPct val="0"/>
        </a:spcAft>
        <a:defRPr sz="4400">
          <a:solidFill>
            <a:schemeClr val="bg1"/>
          </a:solidFill>
          <a:latin typeface="Arial" panose="020B0604020202020204" pitchFamily="34"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bg1"/>
          </a:solidFill>
          <a:latin typeface="+mn-lt"/>
        </a:defRPr>
      </a:lvl6pPr>
      <a:lvl7pPr marL="2971800" indent="-228600" algn="l" rtl="0" eaLnBrk="1" fontAlgn="base" hangingPunct="1">
        <a:spcBef>
          <a:spcPct val="20000"/>
        </a:spcBef>
        <a:spcAft>
          <a:spcPct val="0"/>
        </a:spcAft>
        <a:buChar char="»"/>
        <a:defRPr sz="2000">
          <a:solidFill>
            <a:schemeClr val="bg1"/>
          </a:solidFill>
          <a:latin typeface="+mn-lt"/>
        </a:defRPr>
      </a:lvl7pPr>
      <a:lvl8pPr marL="3429000" indent="-228600" algn="l" rtl="0" eaLnBrk="1" fontAlgn="base" hangingPunct="1">
        <a:spcBef>
          <a:spcPct val="20000"/>
        </a:spcBef>
        <a:spcAft>
          <a:spcPct val="0"/>
        </a:spcAft>
        <a:buChar char="»"/>
        <a:defRPr sz="2000">
          <a:solidFill>
            <a:schemeClr val="bg1"/>
          </a:solidFill>
          <a:latin typeface="+mn-lt"/>
        </a:defRPr>
      </a:lvl8pPr>
      <a:lvl9pPr marL="3886200" indent="-228600" algn="l" rtl="0" eaLnBrk="1" fontAlgn="base" hangingPunct="1">
        <a:spcBef>
          <a:spcPct val="20000"/>
        </a:spcBef>
        <a:spcAft>
          <a:spcPct val="0"/>
        </a:spcAft>
        <a:buChar char="»"/>
        <a:defRPr sz="2000">
          <a:solidFill>
            <a:schemeClr val="bg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bwMode="auto">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idx="4294967295"/>
          </p:nvPr>
        </p:nvSpPr>
        <p:spPr bwMode="auto">
          <a:xfrm>
            <a:off x="457200" y="600075"/>
            <a:ext cx="8229600" cy="960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7" name="Rectangle 3"/>
          <p:cNvSpPr>
            <a:spLocks noGrp="1" noChangeArrowheads="1"/>
          </p:cNvSpPr>
          <p:nvPr>
            <p:ph type="body" idx="4294967295"/>
          </p:nvPr>
        </p:nvSpPr>
        <p:spPr bwMode="auto">
          <a:xfrm>
            <a:off x="457200" y="1752600"/>
            <a:ext cx="8229600" cy="4373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ln>
          <a:effectLst/>
        </p:spPr>
        <p:txBody>
          <a:bodyPr vert="horz" wrap="square" lIns="91440" tIns="45720" rIns="91440" bIns="45720" numCol="1" anchor="t" anchorCtr="0" compatLnSpc="1">
            <a:prstTxWarp prst="textNoShape">
              <a:avLst/>
            </a:prstTxWarp>
          </a:bodyPr>
          <a:lstStyle>
            <a:lvl1pPr>
              <a:defRPr sz="1400">
                <a:ea typeface="SimSun" panose="02010600030101010101" pitchFamily="2" charset="-122"/>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396B6887-4465-415D-AE6F-09228A3DB5B4}" type="datetime1">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l" defTabSz="914400" rtl="0" eaLnBrk="1" fontAlgn="base" latinLnBrk="0" hangingPunct="1">
                <a:lnSpc>
                  <a:spcPct val="100000"/>
                </a:lnSpc>
                <a:spcBef>
                  <a:spcPct val="0"/>
                </a:spcBef>
                <a:spcAft>
                  <a:spcPct val="0"/>
                </a:spcAft>
                <a:buClrTx/>
                <a:buSzTx/>
                <a:buFontTx/>
                <a:buNone/>
                <a:tabLst/>
                <a:defRPr/>
              </a:pPr>
              <a:t>24/05/2021</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ln>
          <a:effectLst/>
        </p:spPr>
        <p:txBody>
          <a:bodyPr vert="horz" wrap="square" lIns="91440" tIns="45720" rIns="91440" bIns="45720" numCol="1" anchor="t" anchorCtr="0" compatLnSpc="1">
            <a:prstTxWarp prst="textNoShape">
              <a:avLst/>
            </a:prstTxWarp>
          </a:bodyPr>
          <a:lstStyle>
            <a:lvl1pPr algn="ctr">
              <a:defRPr sz="1400">
                <a:ea typeface="SimSun" panose="02010600030101010101" pitchFamily="2" charset="-122"/>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ln>
          <a:effectLst/>
        </p:spPr>
        <p:txBody>
          <a:bodyPr vert="horz" wrap="square" lIns="91440" tIns="45720" rIns="91440" bIns="45720" numCol="1" anchor="t" anchorCtr="0" compatLnSpc="1">
            <a:prstTxWarp prst="textNoShape">
              <a:avLst/>
            </a:prstTxWarp>
          </a:bodyPr>
          <a:lstStyle>
            <a:lvl1pPr algn="r">
              <a:defRPr sz="1400">
                <a:ea typeface="SimSun" panose="02010600030101010101" pitchFamily="2" charset="-122"/>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2ECE17F9-DF79-4566-A07E-0CC2EA03E2EC}" type="slidenum">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Tree>
    <p:extLst>
      <p:ext uri="{BB962C8B-B14F-4D97-AF65-F5344CB8AC3E}">
        <p14:creationId xmlns:p14="http://schemas.microsoft.com/office/powerpoint/2010/main" val="1644944475"/>
      </p:ext>
    </p:extLst>
  </p:cSld>
  <p:clrMap bg1="lt1" tx1="dk1" bg2="lt2" tx2="dk2" accent1="accent1" accent2="accent2" accent3="accent3" accent4="accent4" accent5="accent5" accent6="accent6" hlink="hlink" folHlink="folHlink"/>
  <p:sldLayoutIdLst>
    <p:sldLayoutId id="2147484454" r:id="rId1"/>
    <p:sldLayoutId id="2147484455" r:id="rId2"/>
    <p:sldLayoutId id="2147484456" r:id="rId3"/>
    <p:sldLayoutId id="2147484457" r:id="rId4"/>
    <p:sldLayoutId id="2147484458" r:id="rId5"/>
    <p:sldLayoutId id="2147484459" r:id="rId6"/>
    <p:sldLayoutId id="2147484460" r:id="rId7"/>
    <p:sldLayoutId id="2147484461" r:id="rId8"/>
    <p:sldLayoutId id="2147484462" r:id="rId9"/>
    <p:sldLayoutId id="2147484463" r:id="rId10"/>
    <p:sldLayoutId id="2147484464" r:id="rId11"/>
  </p:sldLayoutIdLst>
  <p:hf sldNum="0" hdr="0" ftr="0"/>
  <p:txStyles>
    <p:titleStyle>
      <a:lvl1pPr algn="ctr" rtl="0" fontAlgn="base">
        <a:spcBef>
          <a:spcPct val="0"/>
        </a:spcBef>
        <a:spcAft>
          <a:spcPct val="0"/>
        </a:spcAft>
        <a:defRPr sz="4400">
          <a:solidFill>
            <a:schemeClr val="tx1"/>
          </a:solidFill>
          <a:latin typeface="+mj-lt"/>
          <a:ea typeface="+mj-ea"/>
          <a:cs typeface="+mj-cs"/>
        </a:defRPr>
      </a:lvl1pPr>
      <a:lvl2pPr algn="ctr" rtl="0" fontAlgn="base">
        <a:spcBef>
          <a:spcPct val="0"/>
        </a:spcBef>
        <a:spcAft>
          <a:spcPct val="0"/>
        </a:spcAft>
        <a:defRPr sz="4400">
          <a:solidFill>
            <a:schemeClr val="tx1"/>
          </a:solidFill>
          <a:latin typeface="Arial" panose="020B0604020202020204" pitchFamily="34" charset="0"/>
        </a:defRPr>
      </a:lvl2pPr>
      <a:lvl3pPr algn="ctr" rtl="0" fontAlgn="base">
        <a:spcBef>
          <a:spcPct val="0"/>
        </a:spcBef>
        <a:spcAft>
          <a:spcPct val="0"/>
        </a:spcAft>
        <a:defRPr sz="4400">
          <a:solidFill>
            <a:schemeClr val="tx1"/>
          </a:solidFill>
          <a:latin typeface="Arial" panose="020B0604020202020204" pitchFamily="34" charset="0"/>
        </a:defRPr>
      </a:lvl3pPr>
      <a:lvl4pPr algn="ctr" rtl="0" fontAlgn="base">
        <a:spcBef>
          <a:spcPct val="0"/>
        </a:spcBef>
        <a:spcAft>
          <a:spcPct val="0"/>
        </a:spcAft>
        <a:defRPr sz="4400">
          <a:solidFill>
            <a:schemeClr val="tx1"/>
          </a:solidFill>
          <a:latin typeface="Arial" panose="020B0604020202020204" pitchFamily="34" charset="0"/>
        </a:defRPr>
      </a:lvl4pPr>
      <a:lvl5pPr algn="ctr" rtl="0" fontAlgn="base">
        <a:spcBef>
          <a:spcPct val="0"/>
        </a:spcBef>
        <a:spcAft>
          <a:spcPct val="0"/>
        </a:spcAft>
        <a:defRPr sz="4400">
          <a:solidFill>
            <a:schemeClr val="tx1"/>
          </a:solidFill>
          <a:latin typeface="Arial" panose="020B0604020202020204" pitchFamily="34" charset="0"/>
        </a:defRPr>
      </a:lvl5pPr>
      <a:lvl6pPr marL="457200" algn="ctr" rtl="0" eaLnBrk="1" fontAlgn="base" hangingPunct="1">
        <a:spcBef>
          <a:spcPct val="0"/>
        </a:spcBef>
        <a:spcAft>
          <a:spcPct val="0"/>
        </a:spcAft>
        <a:defRPr sz="4400">
          <a:solidFill>
            <a:schemeClr val="bg1"/>
          </a:solidFill>
          <a:latin typeface="Arial" panose="020B0604020202020204" pitchFamily="34" charset="0"/>
        </a:defRPr>
      </a:lvl6pPr>
      <a:lvl7pPr marL="914400" algn="ctr" rtl="0" eaLnBrk="1" fontAlgn="base" hangingPunct="1">
        <a:spcBef>
          <a:spcPct val="0"/>
        </a:spcBef>
        <a:spcAft>
          <a:spcPct val="0"/>
        </a:spcAft>
        <a:defRPr sz="4400">
          <a:solidFill>
            <a:schemeClr val="bg1"/>
          </a:solidFill>
          <a:latin typeface="Arial" panose="020B0604020202020204" pitchFamily="34" charset="0"/>
        </a:defRPr>
      </a:lvl7pPr>
      <a:lvl8pPr marL="1371600" algn="ctr" rtl="0" eaLnBrk="1" fontAlgn="base" hangingPunct="1">
        <a:spcBef>
          <a:spcPct val="0"/>
        </a:spcBef>
        <a:spcAft>
          <a:spcPct val="0"/>
        </a:spcAft>
        <a:defRPr sz="4400">
          <a:solidFill>
            <a:schemeClr val="bg1"/>
          </a:solidFill>
          <a:latin typeface="Arial" panose="020B0604020202020204" pitchFamily="34" charset="0"/>
        </a:defRPr>
      </a:lvl8pPr>
      <a:lvl9pPr marL="1828800" algn="ctr" rtl="0" eaLnBrk="1" fontAlgn="base" hangingPunct="1">
        <a:spcBef>
          <a:spcPct val="0"/>
        </a:spcBef>
        <a:spcAft>
          <a:spcPct val="0"/>
        </a:spcAft>
        <a:defRPr sz="4400">
          <a:solidFill>
            <a:schemeClr val="bg1"/>
          </a:solidFill>
          <a:latin typeface="Arial" panose="020B0604020202020204" pitchFamily="34"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bg1"/>
          </a:solidFill>
          <a:latin typeface="+mn-lt"/>
        </a:defRPr>
      </a:lvl6pPr>
      <a:lvl7pPr marL="2971800" indent="-228600" algn="l" rtl="0" eaLnBrk="1" fontAlgn="base" hangingPunct="1">
        <a:spcBef>
          <a:spcPct val="20000"/>
        </a:spcBef>
        <a:spcAft>
          <a:spcPct val="0"/>
        </a:spcAft>
        <a:buChar char="»"/>
        <a:defRPr sz="2000">
          <a:solidFill>
            <a:schemeClr val="bg1"/>
          </a:solidFill>
          <a:latin typeface="+mn-lt"/>
        </a:defRPr>
      </a:lvl7pPr>
      <a:lvl8pPr marL="3429000" indent="-228600" algn="l" rtl="0" eaLnBrk="1" fontAlgn="base" hangingPunct="1">
        <a:spcBef>
          <a:spcPct val="20000"/>
        </a:spcBef>
        <a:spcAft>
          <a:spcPct val="0"/>
        </a:spcAft>
        <a:buChar char="»"/>
        <a:defRPr sz="2000">
          <a:solidFill>
            <a:schemeClr val="bg1"/>
          </a:solidFill>
          <a:latin typeface="+mn-lt"/>
        </a:defRPr>
      </a:lvl8pPr>
      <a:lvl9pPr marL="3886200" indent="-228600" algn="l" rtl="0" eaLnBrk="1" fontAlgn="base" hangingPunct="1">
        <a:spcBef>
          <a:spcPct val="20000"/>
        </a:spcBef>
        <a:spcAft>
          <a:spcPct val="0"/>
        </a:spcAft>
        <a:buChar char="»"/>
        <a:defRPr sz="2000">
          <a:solidFill>
            <a:schemeClr val="bg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2"/>
            </a:gs>
            <a:gs pos="100000">
              <a:schemeClr val="bg1"/>
            </a:gs>
          </a:gsLst>
          <a:lin ang="5400000" scaled="1"/>
        </a:gradFill>
        <a:effectLst/>
      </p:bgPr>
    </p:bg>
    <p:spTree>
      <p:nvGrpSpPr>
        <p:cNvPr id="1" name=""/>
        <p:cNvGrpSpPr/>
        <p:nvPr/>
      </p:nvGrpSpPr>
      <p:grpSpPr>
        <a:xfrm>
          <a:off x="0" y="0"/>
          <a:ext cx="0" cy="0"/>
          <a:chOff x="0" y="0"/>
          <a:chExt cx="0" cy="0"/>
        </a:xfrm>
      </p:grpSpPr>
      <p:grpSp>
        <p:nvGrpSpPr>
          <p:cNvPr id="4098" name="Group 2"/>
          <p:cNvGrpSpPr>
            <a:grpSpLocks/>
          </p:cNvGrpSpPr>
          <p:nvPr/>
        </p:nvGrpSpPr>
        <p:grpSpPr bwMode="auto">
          <a:xfrm>
            <a:off x="0" y="0"/>
            <a:ext cx="9144000" cy="6934200"/>
            <a:chOff x="0" y="0"/>
            <a:chExt cx="5760" cy="4368"/>
          </a:xfrm>
        </p:grpSpPr>
        <p:sp>
          <p:nvSpPr>
            <p:cNvPr id="700419" name="Freeform 3"/>
            <p:cNvSpPr>
              <a:spLocks/>
            </p:cNvSpPr>
            <p:nvPr/>
          </p:nvSpPr>
          <p:spPr bwMode="hidden">
            <a:xfrm>
              <a:off x="0" y="2208"/>
              <a:ext cx="2515" cy="1970"/>
            </a:xfrm>
            <a:custGeom>
              <a:avLst/>
              <a:gdLst>
                <a:gd name="T0" fmla="*/ 744 w 2515"/>
                <a:gd name="T1" fmla="*/ 1669 h 1970"/>
                <a:gd name="T2" fmla="*/ 852 w 2515"/>
                <a:gd name="T3" fmla="*/ 1400 h 1970"/>
                <a:gd name="T4" fmla="*/ 876 w 2515"/>
                <a:gd name="T5" fmla="*/ 1171 h 1970"/>
                <a:gd name="T6" fmla="*/ 979 w 2515"/>
                <a:gd name="T7" fmla="*/ 1370 h 1970"/>
                <a:gd name="T8" fmla="*/ 1231 w 2515"/>
                <a:gd name="T9" fmla="*/ 1621 h 1970"/>
                <a:gd name="T10" fmla="*/ 1471 w 2515"/>
                <a:gd name="T11" fmla="*/ 1693 h 1970"/>
                <a:gd name="T12" fmla="*/ 1819 w 2515"/>
                <a:gd name="T13" fmla="*/ 1678 h 1970"/>
                <a:gd name="T14" fmla="*/ 1893 w 2515"/>
                <a:gd name="T15" fmla="*/ 1513 h 1970"/>
                <a:gd name="T16" fmla="*/ 1874 w 2515"/>
                <a:gd name="T17" fmla="*/ 1285 h 1970"/>
                <a:gd name="T18" fmla="*/ 1783 w 2515"/>
                <a:gd name="T19" fmla="*/ 967 h 1970"/>
                <a:gd name="T20" fmla="*/ 1289 w 2515"/>
                <a:gd name="T21" fmla="*/ 873 h 1970"/>
                <a:gd name="T22" fmla="*/ 1549 w 2515"/>
                <a:gd name="T23" fmla="*/ 745 h 1970"/>
                <a:gd name="T24" fmla="*/ 1753 w 2515"/>
                <a:gd name="T25" fmla="*/ 732 h 1970"/>
                <a:gd name="T26" fmla="*/ 2107 w 2515"/>
                <a:gd name="T27" fmla="*/ 618 h 1970"/>
                <a:gd name="T28" fmla="*/ 2377 w 2515"/>
                <a:gd name="T29" fmla="*/ 438 h 1970"/>
                <a:gd name="T30" fmla="*/ 2420 w 2515"/>
                <a:gd name="T31" fmla="*/ 343 h 1970"/>
                <a:gd name="T32" fmla="*/ 2077 w 2515"/>
                <a:gd name="T33" fmla="*/ 331 h 1970"/>
                <a:gd name="T34" fmla="*/ 1951 w 2515"/>
                <a:gd name="T35" fmla="*/ 301 h 1970"/>
                <a:gd name="T36" fmla="*/ 1645 w 2515"/>
                <a:gd name="T37" fmla="*/ 289 h 1970"/>
                <a:gd name="T38" fmla="*/ 1297 w 2515"/>
                <a:gd name="T39" fmla="*/ 408 h 1970"/>
                <a:gd name="T40" fmla="*/ 1308 w 2515"/>
                <a:gd name="T41" fmla="*/ 337 h 1970"/>
                <a:gd name="T42" fmla="*/ 1453 w 2515"/>
                <a:gd name="T43" fmla="*/ 168 h 1970"/>
                <a:gd name="T44" fmla="*/ 1477 w 2515"/>
                <a:gd name="T45" fmla="*/ 36 h 1970"/>
                <a:gd name="T46" fmla="*/ 1417 w 2515"/>
                <a:gd name="T47" fmla="*/ 24 h 1970"/>
                <a:gd name="T48" fmla="*/ 1189 w 2515"/>
                <a:gd name="T49" fmla="*/ 102 h 1970"/>
                <a:gd name="T50" fmla="*/ 1026 w 2515"/>
                <a:gd name="T51" fmla="*/ 144 h 1970"/>
                <a:gd name="T52" fmla="*/ 889 w 2515"/>
                <a:gd name="T53" fmla="*/ 331 h 1970"/>
                <a:gd name="T54" fmla="*/ 726 w 2515"/>
                <a:gd name="T55" fmla="*/ 480 h 1970"/>
                <a:gd name="T56" fmla="*/ 643 w 2515"/>
                <a:gd name="T57" fmla="*/ 540 h 1970"/>
                <a:gd name="T58" fmla="*/ 600 w 2515"/>
                <a:gd name="T59" fmla="*/ 516 h 1970"/>
                <a:gd name="T60" fmla="*/ 552 w 2515"/>
                <a:gd name="T61" fmla="*/ 486 h 1970"/>
                <a:gd name="T62" fmla="*/ 528 w 2515"/>
                <a:gd name="T63" fmla="*/ 462 h 1970"/>
                <a:gd name="T64" fmla="*/ 474 w 2515"/>
                <a:gd name="T65" fmla="*/ 426 h 1970"/>
                <a:gd name="T66" fmla="*/ 415 w 2515"/>
                <a:gd name="T67" fmla="*/ 390 h 1970"/>
                <a:gd name="T68" fmla="*/ 366 w 2515"/>
                <a:gd name="T69" fmla="*/ 366 h 1970"/>
                <a:gd name="T70" fmla="*/ 192 w 2515"/>
                <a:gd name="T71" fmla="*/ 234 h 1970"/>
                <a:gd name="T72" fmla="*/ 570 w 2515"/>
                <a:gd name="T73" fmla="*/ 564 h 1970"/>
                <a:gd name="T74" fmla="*/ 444 w 2515"/>
                <a:gd name="T75" fmla="*/ 732 h 1970"/>
                <a:gd name="T76" fmla="*/ 318 w 2515"/>
                <a:gd name="T77" fmla="*/ 787 h 1970"/>
                <a:gd name="T78" fmla="*/ 127 w 2515"/>
                <a:gd name="T79" fmla="*/ 853 h 1970"/>
                <a:gd name="T80" fmla="*/ 0 w 2515"/>
                <a:gd name="T81" fmla="*/ 1165 h 1970"/>
                <a:gd name="T82" fmla="*/ 372 w 2515"/>
                <a:gd name="T83" fmla="*/ 1015 h 1970"/>
                <a:gd name="T84" fmla="*/ 222 w 2515"/>
                <a:gd name="T85" fmla="*/ 1262 h 1970"/>
                <a:gd name="T86" fmla="*/ 139 w 2515"/>
                <a:gd name="T87" fmla="*/ 1459 h 1970"/>
                <a:gd name="T88" fmla="*/ 102 w 2515"/>
                <a:gd name="T89" fmla="*/ 1495 h 1970"/>
                <a:gd name="T90" fmla="*/ 84 w 2515"/>
                <a:gd name="T91" fmla="*/ 1519 h 1970"/>
                <a:gd name="T92" fmla="*/ 96 w 2515"/>
                <a:gd name="T93" fmla="*/ 1537 h 1970"/>
                <a:gd name="T94" fmla="*/ 127 w 2515"/>
                <a:gd name="T95" fmla="*/ 1567 h 1970"/>
                <a:gd name="T96" fmla="*/ 145 w 2515"/>
                <a:gd name="T97" fmla="*/ 1633 h 1970"/>
                <a:gd name="T98" fmla="*/ 156 w 2515"/>
                <a:gd name="T99" fmla="*/ 1693 h 1970"/>
                <a:gd name="T100" fmla="*/ 162 w 2515"/>
                <a:gd name="T101" fmla="*/ 1723 h 1970"/>
                <a:gd name="T102" fmla="*/ 216 w 2515"/>
                <a:gd name="T103" fmla="*/ 1802 h 1970"/>
                <a:gd name="T104" fmla="*/ 228 w 2515"/>
                <a:gd name="T105" fmla="*/ 1850 h 1970"/>
                <a:gd name="T106" fmla="*/ 240 w 2515"/>
                <a:gd name="T107" fmla="*/ 1904 h 1970"/>
                <a:gd name="T108" fmla="*/ 246 w 2515"/>
                <a:gd name="T109" fmla="*/ 1922 h 1970"/>
                <a:gd name="T110" fmla="*/ 258 w 2515"/>
                <a:gd name="T111" fmla="*/ 1970 h 1970"/>
                <a:gd name="T112" fmla="*/ 462 w 2515"/>
                <a:gd name="T113" fmla="*/ 1922 h 1970"/>
                <a:gd name="T114" fmla="*/ 624 w 2515"/>
                <a:gd name="T115" fmla="*/ 1778 h 19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515" h="1970">
                  <a:moveTo>
                    <a:pt x="624" y="1778"/>
                  </a:moveTo>
                  <a:lnTo>
                    <a:pt x="744" y="1669"/>
                  </a:lnTo>
                  <a:lnTo>
                    <a:pt x="834" y="1627"/>
                  </a:lnTo>
                  <a:lnTo>
                    <a:pt x="852" y="1400"/>
                  </a:lnTo>
                  <a:lnTo>
                    <a:pt x="834" y="1225"/>
                  </a:lnTo>
                  <a:lnTo>
                    <a:pt x="876" y="1171"/>
                  </a:lnTo>
                  <a:lnTo>
                    <a:pt x="901" y="1268"/>
                  </a:lnTo>
                  <a:lnTo>
                    <a:pt x="979" y="1370"/>
                  </a:lnTo>
                  <a:lnTo>
                    <a:pt x="1116" y="1519"/>
                  </a:lnTo>
                  <a:lnTo>
                    <a:pt x="1231" y="1621"/>
                  </a:lnTo>
                  <a:lnTo>
                    <a:pt x="1353" y="1632"/>
                  </a:lnTo>
                  <a:lnTo>
                    <a:pt x="1471" y="1693"/>
                  </a:lnTo>
                  <a:lnTo>
                    <a:pt x="1664" y="1659"/>
                  </a:lnTo>
                  <a:lnTo>
                    <a:pt x="1819" y="1678"/>
                  </a:lnTo>
                  <a:lnTo>
                    <a:pt x="1975" y="1632"/>
                  </a:lnTo>
                  <a:lnTo>
                    <a:pt x="1893" y="1513"/>
                  </a:lnTo>
                  <a:lnTo>
                    <a:pt x="1920" y="1385"/>
                  </a:lnTo>
                  <a:lnTo>
                    <a:pt x="1874" y="1285"/>
                  </a:lnTo>
                  <a:lnTo>
                    <a:pt x="1865" y="1129"/>
                  </a:lnTo>
                  <a:lnTo>
                    <a:pt x="1783" y="967"/>
                  </a:lnTo>
                  <a:lnTo>
                    <a:pt x="1527" y="891"/>
                  </a:lnTo>
                  <a:lnTo>
                    <a:pt x="1289" y="873"/>
                  </a:lnTo>
                  <a:lnTo>
                    <a:pt x="1393" y="781"/>
                  </a:lnTo>
                  <a:lnTo>
                    <a:pt x="1549" y="745"/>
                  </a:lnTo>
                  <a:lnTo>
                    <a:pt x="1620" y="738"/>
                  </a:lnTo>
                  <a:lnTo>
                    <a:pt x="1753" y="732"/>
                  </a:lnTo>
                  <a:lnTo>
                    <a:pt x="1933" y="720"/>
                  </a:lnTo>
                  <a:lnTo>
                    <a:pt x="2107" y="618"/>
                  </a:lnTo>
                  <a:lnTo>
                    <a:pt x="2227" y="516"/>
                  </a:lnTo>
                  <a:lnTo>
                    <a:pt x="2377" y="438"/>
                  </a:lnTo>
                  <a:lnTo>
                    <a:pt x="2515" y="337"/>
                  </a:lnTo>
                  <a:lnTo>
                    <a:pt x="2420" y="343"/>
                  </a:lnTo>
                  <a:lnTo>
                    <a:pt x="2191" y="343"/>
                  </a:lnTo>
                  <a:lnTo>
                    <a:pt x="2077" y="331"/>
                  </a:lnTo>
                  <a:lnTo>
                    <a:pt x="2053" y="301"/>
                  </a:lnTo>
                  <a:lnTo>
                    <a:pt x="1951" y="301"/>
                  </a:lnTo>
                  <a:lnTo>
                    <a:pt x="1795" y="259"/>
                  </a:lnTo>
                  <a:lnTo>
                    <a:pt x="1645" y="289"/>
                  </a:lnTo>
                  <a:lnTo>
                    <a:pt x="1447" y="372"/>
                  </a:lnTo>
                  <a:lnTo>
                    <a:pt x="1297" y="408"/>
                  </a:lnTo>
                  <a:lnTo>
                    <a:pt x="1153" y="414"/>
                  </a:lnTo>
                  <a:lnTo>
                    <a:pt x="1308" y="337"/>
                  </a:lnTo>
                  <a:lnTo>
                    <a:pt x="1465" y="198"/>
                  </a:lnTo>
                  <a:lnTo>
                    <a:pt x="1453" y="168"/>
                  </a:lnTo>
                  <a:lnTo>
                    <a:pt x="1465" y="102"/>
                  </a:lnTo>
                  <a:lnTo>
                    <a:pt x="1477" y="36"/>
                  </a:lnTo>
                  <a:lnTo>
                    <a:pt x="1453" y="0"/>
                  </a:lnTo>
                  <a:lnTo>
                    <a:pt x="1417" y="24"/>
                  </a:lnTo>
                  <a:lnTo>
                    <a:pt x="1356" y="42"/>
                  </a:lnTo>
                  <a:lnTo>
                    <a:pt x="1189" y="102"/>
                  </a:lnTo>
                  <a:lnTo>
                    <a:pt x="1098" y="144"/>
                  </a:lnTo>
                  <a:lnTo>
                    <a:pt x="1026" y="144"/>
                  </a:lnTo>
                  <a:lnTo>
                    <a:pt x="991" y="168"/>
                  </a:lnTo>
                  <a:lnTo>
                    <a:pt x="889" y="331"/>
                  </a:lnTo>
                  <a:lnTo>
                    <a:pt x="852" y="408"/>
                  </a:lnTo>
                  <a:lnTo>
                    <a:pt x="726" y="480"/>
                  </a:lnTo>
                  <a:lnTo>
                    <a:pt x="649" y="540"/>
                  </a:lnTo>
                  <a:lnTo>
                    <a:pt x="643" y="540"/>
                  </a:lnTo>
                  <a:lnTo>
                    <a:pt x="637" y="534"/>
                  </a:lnTo>
                  <a:lnTo>
                    <a:pt x="600" y="516"/>
                  </a:lnTo>
                  <a:lnTo>
                    <a:pt x="564" y="492"/>
                  </a:lnTo>
                  <a:lnTo>
                    <a:pt x="552" y="486"/>
                  </a:lnTo>
                  <a:lnTo>
                    <a:pt x="540" y="474"/>
                  </a:lnTo>
                  <a:lnTo>
                    <a:pt x="528" y="462"/>
                  </a:lnTo>
                  <a:lnTo>
                    <a:pt x="504" y="444"/>
                  </a:lnTo>
                  <a:lnTo>
                    <a:pt x="474" y="426"/>
                  </a:lnTo>
                  <a:lnTo>
                    <a:pt x="444" y="408"/>
                  </a:lnTo>
                  <a:lnTo>
                    <a:pt x="415" y="390"/>
                  </a:lnTo>
                  <a:lnTo>
                    <a:pt x="385" y="372"/>
                  </a:lnTo>
                  <a:lnTo>
                    <a:pt x="366" y="366"/>
                  </a:lnTo>
                  <a:lnTo>
                    <a:pt x="360" y="360"/>
                  </a:lnTo>
                  <a:lnTo>
                    <a:pt x="192" y="234"/>
                  </a:lnTo>
                  <a:lnTo>
                    <a:pt x="210" y="307"/>
                  </a:lnTo>
                  <a:lnTo>
                    <a:pt x="570" y="564"/>
                  </a:lnTo>
                  <a:lnTo>
                    <a:pt x="558" y="618"/>
                  </a:lnTo>
                  <a:lnTo>
                    <a:pt x="444" y="732"/>
                  </a:lnTo>
                  <a:lnTo>
                    <a:pt x="324" y="787"/>
                  </a:lnTo>
                  <a:lnTo>
                    <a:pt x="318" y="787"/>
                  </a:lnTo>
                  <a:lnTo>
                    <a:pt x="258" y="811"/>
                  </a:lnTo>
                  <a:lnTo>
                    <a:pt x="127" y="853"/>
                  </a:lnTo>
                  <a:lnTo>
                    <a:pt x="0" y="901"/>
                  </a:lnTo>
                  <a:lnTo>
                    <a:pt x="0" y="1165"/>
                  </a:lnTo>
                  <a:lnTo>
                    <a:pt x="78" y="1147"/>
                  </a:lnTo>
                  <a:lnTo>
                    <a:pt x="372" y="1015"/>
                  </a:lnTo>
                  <a:lnTo>
                    <a:pt x="336" y="1117"/>
                  </a:lnTo>
                  <a:lnTo>
                    <a:pt x="222" y="1262"/>
                  </a:lnTo>
                  <a:lnTo>
                    <a:pt x="145" y="1453"/>
                  </a:lnTo>
                  <a:lnTo>
                    <a:pt x="139" y="1459"/>
                  </a:lnTo>
                  <a:lnTo>
                    <a:pt x="133" y="1465"/>
                  </a:lnTo>
                  <a:lnTo>
                    <a:pt x="102" y="1495"/>
                  </a:lnTo>
                  <a:lnTo>
                    <a:pt x="90" y="1507"/>
                  </a:lnTo>
                  <a:lnTo>
                    <a:pt x="84" y="1519"/>
                  </a:lnTo>
                  <a:lnTo>
                    <a:pt x="84" y="1531"/>
                  </a:lnTo>
                  <a:lnTo>
                    <a:pt x="96" y="1537"/>
                  </a:lnTo>
                  <a:lnTo>
                    <a:pt x="114" y="1549"/>
                  </a:lnTo>
                  <a:lnTo>
                    <a:pt x="127" y="1567"/>
                  </a:lnTo>
                  <a:lnTo>
                    <a:pt x="139" y="1597"/>
                  </a:lnTo>
                  <a:lnTo>
                    <a:pt x="145" y="1633"/>
                  </a:lnTo>
                  <a:lnTo>
                    <a:pt x="150" y="1663"/>
                  </a:lnTo>
                  <a:lnTo>
                    <a:pt x="156" y="1693"/>
                  </a:lnTo>
                  <a:lnTo>
                    <a:pt x="162" y="1717"/>
                  </a:lnTo>
                  <a:lnTo>
                    <a:pt x="162" y="1723"/>
                  </a:lnTo>
                  <a:lnTo>
                    <a:pt x="216" y="1796"/>
                  </a:lnTo>
                  <a:lnTo>
                    <a:pt x="216" y="1802"/>
                  </a:lnTo>
                  <a:lnTo>
                    <a:pt x="222" y="1814"/>
                  </a:lnTo>
                  <a:lnTo>
                    <a:pt x="228" y="1850"/>
                  </a:lnTo>
                  <a:lnTo>
                    <a:pt x="234" y="1886"/>
                  </a:lnTo>
                  <a:lnTo>
                    <a:pt x="240" y="1904"/>
                  </a:lnTo>
                  <a:lnTo>
                    <a:pt x="240" y="1916"/>
                  </a:lnTo>
                  <a:lnTo>
                    <a:pt x="246" y="1922"/>
                  </a:lnTo>
                  <a:lnTo>
                    <a:pt x="252" y="1934"/>
                  </a:lnTo>
                  <a:lnTo>
                    <a:pt x="258" y="1970"/>
                  </a:lnTo>
                  <a:lnTo>
                    <a:pt x="438" y="1970"/>
                  </a:lnTo>
                  <a:lnTo>
                    <a:pt x="462" y="1922"/>
                  </a:lnTo>
                  <a:lnTo>
                    <a:pt x="624" y="1778"/>
                  </a:lnTo>
                  <a:lnTo>
                    <a:pt x="624" y="1778"/>
                  </a:lnTo>
                  <a:close/>
                </a:path>
              </a:pathLst>
            </a:custGeom>
            <a:gradFill rotWithShape="0">
              <a:gsLst>
                <a:gs pos="0">
                  <a:schemeClr val="bg2"/>
                </a:gs>
                <a:gs pos="50000">
                  <a:schemeClr val="bg1"/>
                </a:gs>
                <a:gs pos="100000">
                  <a:schemeClr val="bg2"/>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700420" name="Freeform 4"/>
            <p:cNvSpPr>
              <a:spLocks/>
            </p:cNvSpPr>
            <p:nvPr/>
          </p:nvSpPr>
          <p:spPr bwMode="hidden">
            <a:xfrm>
              <a:off x="0" y="2496"/>
              <a:ext cx="2112" cy="1604"/>
            </a:xfrm>
            <a:custGeom>
              <a:avLst/>
              <a:gdLst>
                <a:gd name="T0" fmla="*/ 580 w 2123"/>
                <a:gd name="T1" fmla="*/ 1043 h 1696"/>
                <a:gd name="T2" fmla="*/ 544 w 2123"/>
                <a:gd name="T3" fmla="*/ 683 h 1696"/>
                <a:gd name="T4" fmla="*/ 670 w 2123"/>
                <a:gd name="T5" fmla="*/ 395 h 1696"/>
                <a:gd name="T6" fmla="*/ 927 w 2123"/>
                <a:gd name="T7" fmla="*/ 587 h 1696"/>
                <a:gd name="T8" fmla="*/ 1214 w 2123"/>
                <a:gd name="T9" fmla="*/ 869 h 1696"/>
                <a:gd name="T10" fmla="*/ 1483 w 2123"/>
                <a:gd name="T11" fmla="*/ 1109 h 1696"/>
                <a:gd name="T12" fmla="*/ 1800 w 2123"/>
                <a:gd name="T13" fmla="*/ 1360 h 1696"/>
                <a:gd name="T14" fmla="*/ 1883 w 2123"/>
                <a:gd name="T15" fmla="*/ 1414 h 1696"/>
                <a:gd name="T16" fmla="*/ 1836 w 2123"/>
                <a:gd name="T17" fmla="*/ 1354 h 1696"/>
                <a:gd name="T18" fmla="*/ 1411 w 2123"/>
                <a:gd name="T19" fmla="*/ 1001 h 1696"/>
                <a:gd name="T20" fmla="*/ 1088 w 2123"/>
                <a:gd name="T21" fmla="*/ 683 h 1696"/>
                <a:gd name="T22" fmla="*/ 723 w 2123"/>
                <a:gd name="T23" fmla="*/ 329 h 1696"/>
                <a:gd name="T24" fmla="*/ 999 w 2123"/>
                <a:gd name="T25" fmla="*/ 311 h 1696"/>
                <a:gd name="T26" fmla="*/ 1286 w 2123"/>
                <a:gd name="T27" fmla="*/ 317 h 1696"/>
                <a:gd name="T28" fmla="*/ 1614 w 2123"/>
                <a:gd name="T29" fmla="*/ 269 h 1696"/>
                <a:gd name="T30" fmla="*/ 2123 w 2123"/>
                <a:gd name="T31" fmla="*/ 197 h 1696"/>
                <a:gd name="T32" fmla="*/ 2075 w 2123"/>
                <a:gd name="T33" fmla="*/ 173 h 1696"/>
                <a:gd name="T34" fmla="*/ 1543 w 2123"/>
                <a:gd name="T35" fmla="*/ 257 h 1696"/>
                <a:gd name="T36" fmla="*/ 1208 w 2123"/>
                <a:gd name="T37" fmla="*/ 275 h 1696"/>
                <a:gd name="T38" fmla="*/ 759 w 2123"/>
                <a:gd name="T39" fmla="*/ 257 h 1696"/>
                <a:gd name="T40" fmla="*/ 819 w 2123"/>
                <a:gd name="T41" fmla="*/ 227 h 1696"/>
                <a:gd name="T42" fmla="*/ 1142 w 2123"/>
                <a:gd name="T43" fmla="*/ 0 h 1696"/>
                <a:gd name="T44" fmla="*/ 1088 w 2123"/>
                <a:gd name="T45" fmla="*/ 30 h 1696"/>
                <a:gd name="T46" fmla="*/ 1010 w 2123"/>
                <a:gd name="T47" fmla="*/ 84 h 1696"/>
                <a:gd name="T48" fmla="*/ 855 w 2123"/>
                <a:gd name="T49" fmla="*/ 191 h 1696"/>
                <a:gd name="T50" fmla="*/ 670 w 2123"/>
                <a:gd name="T51" fmla="*/ 281 h 1696"/>
                <a:gd name="T52" fmla="*/ 634 w 2123"/>
                <a:gd name="T53" fmla="*/ 359 h 1696"/>
                <a:gd name="T54" fmla="*/ 305 w 2123"/>
                <a:gd name="T55" fmla="*/ 587 h 1696"/>
                <a:gd name="T56" fmla="*/ 0 w 2123"/>
                <a:gd name="T57" fmla="*/ 725 h 1696"/>
                <a:gd name="T58" fmla="*/ 0 w 2123"/>
                <a:gd name="T59" fmla="*/ 731 h 1696"/>
                <a:gd name="T60" fmla="*/ 0 w 2123"/>
                <a:gd name="T61" fmla="*/ 767 h 1696"/>
                <a:gd name="T62" fmla="*/ 299 w 2123"/>
                <a:gd name="T63" fmla="*/ 635 h 1696"/>
                <a:gd name="T64" fmla="*/ 592 w 2123"/>
                <a:gd name="T65" fmla="*/ 431 h 1696"/>
                <a:gd name="T66" fmla="*/ 508 w 2123"/>
                <a:gd name="T67" fmla="*/ 671 h 1696"/>
                <a:gd name="T68" fmla="*/ 526 w 2123"/>
                <a:gd name="T69" fmla="*/ 995 h 1696"/>
                <a:gd name="T70" fmla="*/ 460 w 2123"/>
                <a:gd name="T71" fmla="*/ 1168 h 1696"/>
                <a:gd name="T72" fmla="*/ 329 w 2123"/>
                <a:gd name="T73" fmla="*/ 1480 h 1696"/>
                <a:gd name="T74" fmla="*/ 323 w 2123"/>
                <a:gd name="T75" fmla="*/ 1696 h 1696"/>
                <a:gd name="T76" fmla="*/ 329 w 2123"/>
                <a:gd name="T77" fmla="*/ 1696 h 1696"/>
                <a:gd name="T78" fmla="*/ 347 w 2123"/>
                <a:gd name="T79" fmla="*/ 1552 h 1696"/>
                <a:gd name="T80" fmla="*/ 580 w 2123"/>
                <a:gd name="T81" fmla="*/ 1043 h 1696"/>
                <a:gd name="T82" fmla="*/ 580 w 2123"/>
                <a:gd name="T83" fmla="*/ 1043 h 1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123" h="1696">
                  <a:moveTo>
                    <a:pt x="580" y="1043"/>
                  </a:moveTo>
                  <a:lnTo>
                    <a:pt x="544" y="683"/>
                  </a:lnTo>
                  <a:lnTo>
                    <a:pt x="670" y="395"/>
                  </a:lnTo>
                  <a:lnTo>
                    <a:pt x="927" y="587"/>
                  </a:lnTo>
                  <a:lnTo>
                    <a:pt x="1214" y="869"/>
                  </a:lnTo>
                  <a:lnTo>
                    <a:pt x="1483" y="1109"/>
                  </a:lnTo>
                  <a:lnTo>
                    <a:pt x="1800" y="1360"/>
                  </a:lnTo>
                  <a:lnTo>
                    <a:pt x="1883" y="1414"/>
                  </a:lnTo>
                  <a:lnTo>
                    <a:pt x="1836" y="1354"/>
                  </a:lnTo>
                  <a:lnTo>
                    <a:pt x="1411" y="1001"/>
                  </a:lnTo>
                  <a:lnTo>
                    <a:pt x="1088" y="683"/>
                  </a:lnTo>
                  <a:lnTo>
                    <a:pt x="723" y="329"/>
                  </a:lnTo>
                  <a:lnTo>
                    <a:pt x="999" y="311"/>
                  </a:lnTo>
                  <a:lnTo>
                    <a:pt x="1286" y="317"/>
                  </a:lnTo>
                  <a:lnTo>
                    <a:pt x="1614" y="269"/>
                  </a:lnTo>
                  <a:lnTo>
                    <a:pt x="2123" y="197"/>
                  </a:lnTo>
                  <a:lnTo>
                    <a:pt x="2075" y="173"/>
                  </a:lnTo>
                  <a:lnTo>
                    <a:pt x="1543" y="257"/>
                  </a:lnTo>
                  <a:lnTo>
                    <a:pt x="1208" y="275"/>
                  </a:lnTo>
                  <a:lnTo>
                    <a:pt x="759" y="257"/>
                  </a:lnTo>
                  <a:lnTo>
                    <a:pt x="819" y="227"/>
                  </a:lnTo>
                  <a:lnTo>
                    <a:pt x="1142" y="0"/>
                  </a:lnTo>
                  <a:lnTo>
                    <a:pt x="1088" y="30"/>
                  </a:lnTo>
                  <a:lnTo>
                    <a:pt x="1010" y="84"/>
                  </a:lnTo>
                  <a:lnTo>
                    <a:pt x="855" y="191"/>
                  </a:lnTo>
                  <a:lnTo>
                    <a:pt x="670" y="281"/>
                  </a:lnTo>
                  <a:lnTo>
                    <a:pt x="634" y="359"/>
                  </a:lnTo>
                  <a:lnTo>
                    <a:pt x="305" y="587"/>
                  </a:lnTo>
                  <a:lnTo>
                    <a:pt x="0" y="725"/>
                  </a:lnTo>
                  <a:lnTo>
                    <a:pt x="0" y="731"/>
                  </a:lnTo>
                  <a:lnTo>
                    <a:pt x="0" y="767"/>
                  </a:lnTo>
                  <a:lnTo>
                    <a:pt x="299" y="635"/>
                  </a:lnTo>
                  <a:lnTo>
                    <a:pt x="592" y="431"/>
                  </a:lnTo>
                  <a:lnTo>
                    <a:pt x="508" y="671"/>
                  </a:lnTo>
                  <a:lnTo>
                    <a:pt x="526" y="995"/>
                  </a:lnTo>
                  <a:lnTo>
                    <a:pt x="460" y="1168"/>
                  </a:lnTo>
                  <a:lnTo>
                    <a:pt x="329" y="1480"/>
                  </a:lnTo>
                  <a:lnTo>
                    <a:pt x="323" y="1696"/>
                  </a:lnTo>
                  <a:lnTo>
                    <a:pt x="329" y="1696"/>
                  </a:lnTo>
                  <a:lnTo>
                    <a:pt x="347" y="1552"/>
                  </a:lnTo>
                  <a:lnTo>
                    <a:pt x="580" y="1043"/>
                  </a:lnTo>
                  <a:lnTo>
                    <a:pt x="580" y="1043"/>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700421" name="Freeform 5"/>
            <p:cNvSpPr>
              <a:spLocks/>
            </p:cNvSpPr>
            <p:nvPr/>
          </p:nvSpPr>
          <p:spPr bwMode="hidden">
            <a:xfrm>
              <a:off x="2092" y="3233"/>
              <a:ext cx="3668" cy="943"/>
            </a:xfrm>
            <a:custGeom>
              <a:avLst/>
              <a:gdLst>
                <a:gd name="T0" fmla="*/ 3338 w 3668"/>
                <a:gd name="T1" fmla="*/ 288 h 943"/>
                <a:gd name="T2" fmla="*/ 3194 w 3668"/>
                <a:gd name="T3" fmla="*/ 258 h 943"/>
                <a:gd name="T4" fmla="*/ 2816 w 3668"/>
                <a:gd name="T5" fmla="*/ 234 h 943"/>
                <a:gd name="T6" fmla="*/ 2330 w 3668"/>
                <a:gd name="T7" fmla="*/ 306 h 943"/>
                <a:gd name="T8" fmla="*/ 2372 w 3668"/>
                <a:gd name="T9" fmla="*/ 258 h 943"/>
                <a:gd name="T10" fmla="*/ 2624 w 3668"/>
                <a:gd name="T11" fmla="*/ 132 h 943"/>
                <a:gd name="T12" fmla="*/ 2707 w 3668"/>
                <a:gd name="T13" fmla="*/ 24 h 943"/>
                <a:gd name="T14" fmla="*/ 2642 w 3668"/>
                <a:gd name="T15" fmla="*/ 12 h 943"/>
                <a:gd name="T16" fmla="*/ 2515 w 3668"/>
                <a:gd name="T17" fmla="*/ 54 h 943"/>
                <a:gd name="T18" fmla="*/ 2324 w 3668"/>
                <a:gd name="T19" fmla="*/ 66 h 943"/>
                <a:gd name="T20" fmla="*/ 2101 w 3668"/>
                <a:gd name="T21" fmla="*/ 90 h 943"/>
                <a:gd name="T22" fmla="*/ 1855 w 3668"/>
                <a:gd name="T23" fmla="*/ 228 h 943"/>
                <a:gd name="T24" fmla="*/ 1591 w 3668"/>
                <a:gd name="T25" fmla="*/ 337 h 943"/>
                <a:gd name="T26" fmla="*/ 1459 w 3668"/>
                <a:gd name="T27" fmla="*/ 379 h 943"/>
                <a:gd name="T28" fmla="*/ 1417 w 3668"/>
                <a:gd name="T29" fmla="*/ 361 h 943"/>
                <a:gd name="T30" fmla="*/ 1363 w 3668"/>
                <a:gd name="T31" fmla="*/ 331 h 943"/>
                <a:gd name="T32" fmla="*/ 1344 w 3668"/>
                <a:gd name="T33" fmla="*/ 312 h 943"/>
                <a:gd name="T34" fmla="*/ 1290 w 3668"/>
                <a:gd name="T35" fmla="*/ 288 h 943"/>
                <a:gd name="T36" fmla="*/ 1230 w 3668"/>
                <a:gd name="T37" fmla="*/ 252 h 943"/>
                <a:gd name="T38" fmla="*/ 1119 w 3668"/>
                <a:gd name="T39" fmla="*/ 227 h 943"/>
                <a:gd name="T40" fmla="*/ 1320 w 3668"/>
                <a:gd name="T41" fmla="*/ 438 h 943"/>
                <a:gd name="T42" fmla="*/ 960 w 3668"/>
                <a:gd name="T43" fmla="*/ 558 h 943"/>
                <a:gd name="T44" fmla="*/ 474 w 3668"/>
                <a:gd name="T45" fmla="*/ 630 h 943"/>
                <a:gd name="T46" fmla="*/ 132 w 3668"/>
                <a:gd name="T47" fmla="*/ 781 h 943"/>
                <a:gd name="T48" fmla="*/ 234 w 3668"/>
                <a:gd name="T49" fmla="*/ 847 h 943"/>
                <a:gd name="T50" fmla="*/ 925 w 3668"/>
                <a:gd name="T51" fmla="*/ 739 h 943"/>
                <a:gd name="T52" fmla="*/ 637 w 3668"/>
                <a:gd name="T53" fmla="*/ 925 h 943"/>
                <a:gd name="T54" fmla="*/ 1405 w 3668"/>
                <a:gd name="T55" fmla="*/ 943 h 943"/>
                <a:gd name="T56" fmla="*/ 1447 w 3668"/>
                <a:gd name="T57" fmla="*/ 943 h 943"/>
                <a:gd name="T58" fmla="*/ 2888 w 3668"/>
                <a:gd name="T59" fmla="*/ 859 h 943"/>
                <a:gd name="T60" fmla="*/ 2582 w 3668"/>
                <a:gd name="T61" fmla="*/ 708 h 943"/>
                <a:gd name="T62" fmla="*/ 2299 w 3668"/>
                <a:gd name="T63" fmla="*/ 606 h 943"/>
                <a:gd name="T64" fmla="*/ 2606 w 3668"/>
                <a:gd name="T65" fmla="*/ 588 h 943"/>
                <a:gd name="T66" fmla="*/ 3001 w 3668"/>
                <a:gd name="T67" fmla="*/ 582 h 943"/>
                <a:gd name="T68" fmla="*/ 3452 w 3668"/>
                <a:gd name="T69" fmla="*/ 438 h 943"/>
                <a:gd name="T70" fmla="*/ 3668 w 3668"/>
                <a:gd name="T71" fmla="*/ 312 h 943"/>
                <a:gd name="T72" fmla="*/ 3482 w 3668"/>
                <a:gd name="T73" fmla="*/ 300 h 9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668" h="943">
                  <a:moveTo>
                    <a:pt x="3482" y="300"/>
                  </a:moveTo>
                  <a:lnTo>
                    <a:pt x="3338" y="288"/>
                  </a:lnTo>
                  <a:lnTo>
                    <a:pt x="3320" y="264"/>
                  </a:lnTo>
                  <a:lnTo>
                    <a:pt x="3194" y="258"/>
                  </a:lnTo>
                  <a:lnTo>
                    <a:pt x="3019" y="216"/>
                  </a:lnTo>
                  <a:lnTo>
                    <a:pt x="2816" y="234"/>
                  </a:lnTo>
                  <a:lnTo>
                    <a:pt x="2533" y="288"/>
                  </a:lnTo>
                  <a:lnTo>
                    <a:pt x="2330" y="306"/>
                  </a:lnTo>
                  <a:lnTo>
                    <a:pt x="2149" y="312"/>
                  </a:lnTo>
                  <a:lnTo>
                    <a:pt x="2372" y="258"/>
                  </a:lnTo>
                  <a:lnTo>
                    <a:pt x="2624" y="156"/>
                  </a:lnTo>
                  <a:lnTo>
                    <a:pt x="2624" y="132"/>
                  </a:lnTo>
                  <a:lnTo>
                    <a:pt x="2666" y="78"/>
                  </a:lnTo>
                  <a:lnTo>
                    <a:pt x="2707" y="24"/>
                  </a:lnTo>
                  <a:lnTo>
                    <a:pt x="2695" y="0"/>
                  </a:lnTo>
                  <a:lnTo>
                    <a:pt x="2642" y="12"/>
                  </a:lnTo>
                  <a:lnTo>
                    <a:pt x="2557" y="30"/>
                  </a:lnTo>
                  <a:lnTo>
                    <a:pt x="2515" y="54"/>
                  </a:lnTo>
                  <a:lnTo>
                    <a:pt x="2425" y="84"/>
                  </a:lnTo>
                  <a:lnTo>
                    <a:pt x="2324" y="66"/>
                  </a:lnTo>
                  <a:lnTo>
                    <a:pt x="2191" y="90"/>
                  </a:lnTo>
                  <a:lnTo>
                    <a:pt x="2101" y="90"/>
                  </a:lnTo>
                  <a:lnTo>
                    <a:pt x="2047" y="108"/>
                  </a:lnTo>
                  <a:lnTo>
                    <a:pt x="1855" y="228"/>
                  </a:lnTo>
                  <a:lnTo>
                    <a:pt x="1771" y="288"/>
                  </a:lnTo>
                  <a:lnTo>
                    <a:pt x="1591" y="337"/>
                  </a:lnTo>
                  <a:lnTo>
                    <a:pt x="1465" y="379"/>
                  </a:lnTo>
                  <a:lnTo>
                    <a:pt x="1459" y="379"/>
                  </a:lnTo>
                  <a:lnTo>
                    <a:pt x="1453" y="373"/>
                  </a:lnTo>
                  <a:lnTo>
                    <a:pt x="1417" y="361"/>
                  </a:lnTo>
                  <a:lnTo>
                    <a:pt x="1381" y="343"/>
                  </a:lnTo>
                  <a:lnTo>
                    <a:pt x="1363" y="331"/>
                  </a:lnTo>
                  <a:lnTo>
                    <a:pt x="1357" y="324"/>
                  </a:lnTo>
                  <a:lnTo>
                    <a:pt x="1344" y="312"/>
                  </a:lnTo>
                  <a:lnTo>
                    <a:pt x="1320" y="300"/>
                  </a:lnTo>
                  <a:lnTo>
                    <a:pt x="1290" y="288"/>
                  </a:lnTo>
                  <a:lnTo>
                    <a:pt x="1260" y="270"/>
                  </a:lnTo>
                  <a:lnTo>
                    <a:pt x="1230" y="252"/>
                  </a:lnTo>
                  <a:lnTo>
                    <a:pt x="1187" y="227"/>
                  </a:lnTo>
                  <a:lnTo>
                    <a:pt x="1119" y="227"/>
                  </a:lnTo>
                  <a:lnTo>
                    <a:pt x="1357" y="397"/>
                  </a:lnTo>
                  <a:lnTo>
                    <a:pt x="1320" y="438"/>
                  </a:lnTo>
                  <a:lnTo>
                    <a:pt x="1135" y="522"/>
                  </a:lnTo>
                  <a:lnTo>
                    <a:pt x="960" y="558"/>
                  </a:lnTo>
                  <a:lnTo>
                    <a:pt x="684" y="600"/>
                  </a:lnTo>
                  <a:lnTo>
                    <a:pt x="474" y="630"/>
                  </a:lnTo>
                  <a:lnTo>
                    <a:pt x="390" y="684"/>
                  </a:lnTo>
                  <a:lnTo>
                    <a:pt x="132" y="781"/>
                  </a:lnTo>
                  <a:lnTo>
                    <a:pt x="0" y="829"/>
                  </a:lnTo>
                  <a:lnTo>
                    <a:pt x="234" y="847"/>
                  </a:lnTo>
                  <a:lnTo>
                    <a:pt x="498" y="829"/>
                  </a:lnTo>
                  <a:lnTo>
                    <a:pt x="925" y="739"/>
                  </a:lnTo>
                  <a:lnTo>
                    <a:pt x="840" y="817"/>
                  </a:lnTo>
                  <a:lnTo>
                    <a:pt x="637" y="925"/>
                  </a:lnTo>
                  <a:lnTo>
                    <a:pt x="613" y="943"/>
                  </a:lnTo>
                  <a:lnTo>
                    <a:pt x="1405" y="943"/>
                  </a:lnTo>
                  <a:lnTo>
                    <a:pt x="1411" y="925"/>
                  </a:lnTo>
                  <a:lnTo>
                    <a:pt x="1447" y="943"/>
                  </a:lnTo>
                  <a:lnTo>
                    <a:pt x="2924" y="943"/>
                  </a:lnTo>
                  <a:lnTo>
                    <a:pt x="2888" y="859"/>
                  </a:lnTo>
                  <a:lnTo>
                    <a:pt x="2713" y="775"/>
                  </a:lnTo>
                  <a:lnTo>
                    <a:pt x="2582" y="708"/>
                  </a:lnTo>
                  <a:lnTo>
                    <a:pt x="2336" y="636"/>
                  </a:lnTo>
                  <a:lnTo>
                    <a:pt x="2299" y="606"/>
                  </a:lnTo>
                  <a:lnTo>
                    <a:pt x="2509" y="582"/>
                  </a:lnTo>
                  <a:lnTo>
                    <a:pt x="2606" y="588"/>
                  </a:lnTo>
                  <a:lnTo>
                    <a:pt x="2773" y="588"/>
                  </a:lnTo>
                  <a:lnTo>
                    <a:pt x="3001" y="582"/>
                  </a:lnTo>
                  <a:lnTo>
                    <a:pt x="3259" y="516"/>
                  </a:lnTo>
                  <a:lnTo>
                    <a:pt x="3452" y="438"/>
                  </a:lnTo>
                  <a:lnTo>
                    <a:pt x="3668" y="391"/>
                  </a:lnTo>
                  <a:lnTo>
                    <a:pt x="3668" y="312"/>
                  </a:lnTo>
                  <a:lnTo>
                    <a:pt x="3482" y="300"/>
                  </a:lnTo>
                  <a:lnTo>
                    <a:pt x="3482" y="300"/>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700422" name="Freeform 6"/>
            <p:cNvSpPr>
              <a:spLocks/>
            </p:cNvSpPr>
            <p:nvPr/>
          </p:nvSpPr>
          <p:spPr bwMode="hidden">
            <a:xfrm>
              <a:off x="0" y="524"/>
              <a:ext cx="973" cy="1195"/>
            </a:xfrm>
            <a:custGeom>
              <a:avLst/>
              <a:gdLst>
                <a:gd name="T0" fmla="*/ 323 w 969"/>
                <a:gd name="T1" fmla="*/ 1186 h 1192"/>
                <a:gd name="T2" fmla="*/ 490 w 969"/>
                <a:gd name="T3" fmla="*/ 1192 h 1192"/>
                <a:gd name="T4" fmla="*/ 580 w 969"/>
                <a:gd name="T5" fmla="*/ 1150 h 1192"/>
                <a:gd name="T6" fmla="*/ 813 w 969"/>
                <a:gd name="T7" fmla="*/ 1085 h 1192"/>
                <a:gd name="T8" fmla="*/ 933 w 969"/>
                <a:gd name="T9" fmla="*/ 1055 h 1192"/>
                <a:gd name="T10" fmla="*/ 759 w 969"/>
                <a:gd name="T11" fmla="*/ 989 h 1192"/>
                <a:gd name="T12" fmla="*/ 556 w 969"/>
                <a:gd name="T13" fmla="*/ 953 h 1192"/>
                <a:gd name="T14" fmla="*/ 197 w 969"/>
                <a:gd name="T15" fmla="*/ 971 h 1192"/>
                <a:gd name="T16" fmla="*/ 299 w 969"/>
                <a:gd name="T17" fmla="*/ 893 h 1192"/>
                <a:gd name="T18" fmla="*/ 496 w 969"/>
                <a:gd name="T19" fmla="*/ 803 h 1192"/>
                <a:gd name="T20" fmla="*/ 694 w 969"/>
                <a:gd name="T21" fmla="*/ 671 h 1192"/>
                <a:gd name="T22" fmla="*/ 700 w 969"/>
                <a:gd name="T23" fmla="*/ 671 h 1192"/>
                <a:gd name="T24" fmla="*/ 712 w 969"/>
                <a:gd name="T25" fmla="*/ 665 h 1192"/>
                <a:gd name="T26" fmla="*/ 753 w 969"/>
                <a:gd name="T27" fmla="*/ 647 h 1192"/>
                <a:gd name="T28" fmla="*/ 777 w 969"/>
                <a:gd name="T29" fmla="*/ 641 h 1192"/>
                <a:gd name="T30" fmla="*/ 789 w 969"/>
                <a:gd name="T31" fmla="*/ 629 h 1192"/>
                <a:gd name="T32" fmla="*/ 795 w 969"/>
                <a:gd name="T33" fmla="*/ 617 h 1192"/>
                <a:gd name="T34" fmla="*/ 789 w 969"/>
                <a:gd name="T35" fmla="*/ 611 h 1192"/>
                <a:gd name="T36" fmla="*/ 783 w 969"/>
                <a:gd name="T37" fmla="*/ 599 h 1192"/>
                <a:gd name="T38" fmla="*/ 783 w 969"/>
                <a:gd name="T39" fmla="*/ 575 h 1192"/>
                <a:gd name="T40" fmla="*/ 795 w 969"/>
                <a:gd name="T41" fmla="*/ 545 h 1192"/>
                <a:gd name="T42" fmla="*/ 807 w 969"/>
                <a:gd name="T43" fmla="*/ 515 h 1192"/>
                <a:gd name="T44" fmla="*/ 825 w 969"/>
                <a:gd name="T45" fmla="*/ 485 h 1192"/>
                <a:gd name="T46" fmla="*/ 837 w 969"/>
                <a:gd name="T47" fmla="*/ 455 h 1192"/>
                <a:gd name="T48" fmla="*/ 843 w 969"/>
                <a:gd name="T49" fmla="*/ 437 h 1192"/>
                <a:gd name="T50" fmla="*/ 849 w 969"/>
                <a:gd name="T51" fmla="*/ 431 h 1192"/>
                <a:gd name="T52" fmla="*/ 849 w 969"/>
                <a:gd name="T53" fmla="*/ 347 h 1192"/>
                <a:gd name="T54" fmla="*/ 849 w 969"/>
                <a:gd name="T55" fmla="*/ 341 h 1192"/>
                <a:gd name="T56" fmla="*/ 855 w 969"/>
                <a:gd name="T57" fmla="*/ 335 h 1192"/>
                <a:gd name="T58" fmla="*/ 873 w 969"/>
                <a:gd name="T59" fmla="*/ 305 h 1192"/>
                <a:gd name="T60" fmla="*/ 885 w 969"/>
                <a:gd name="T61" fmla="*/ 269 h 1192"/>
                <a:gd name="T62" fmla="*/ 897 w 969"/>
                <a:gd name="T63" fmla="*/ 239 h 1192"/>
                <a:gd name="T64" fmla="*/ 903 w 969"/>
                <a:gd name="T65" fmla="*/ 227 h 1192"/>
                <a:gd name="T66" fmla="*/ 909 w 969"/>
                <a:gd name="T67" fmla="*/ 215 h 1192"/>
                <a:gd name="T68" fmla="*/ 927 w 969"/>
                <a:gd name="T69" fmla="*/ 173 h 1192"/>
                <a:gd name="T70" fmla="*/ 945 w 969"/>
                <a:gd name="T71" fmla="*/ 137 h 1192"/>
                <a:gd name="T72" fmla="*/ 951 w 969"/>
                <a:gd name="T73" fmla="*/ 125 h 1192"/>
                <a:gd name="T74" fmla="*/ 951 w 969"/>
                <a:gd name="T75" fmla="*/ 119 h 1192"/>
                <a:gd name="T76" fmla="*/ 969 w 969"/>
                <a:gd name="T77" fmla="*/ 0 h 1192"/>
                <a:gd name="T78" fmla="*/ 945 w 969"/>
                <a:gd name="T79" fmla="*/ 47 h 1192"/>
                <a:gd name="T80" fmla="*/ 783 w 969"/>
                <a:gd name="T81" fmla="*/ 113 h 1192"/>
                <a:gd name="T82" fmla="*/ 706 w 969"/>
                <a:gd name="T83" fmla="*/ 161 h 1192"/>
                <a:gd name="T84" fmla="*/ 460 w 969"/>
                <a:gd name="T85" fmla="*/ 233 h 1192"/>
                <a:gd name="T86" fmla="*/ 281 w 969"/>
                <a:gd name="T87" fmla="*/ 287 h 1192"/>
                <a:gd name="T88" fmla="*/ 173 w 969"/>
                <a:gd name="T89" fmla="*/ 293 h 1192"/>
                <a:gd name="T90" fmla="*/ 12 w 969"/>
                <a:gd name="T91" fmla="*/ 485 h 1192"/>
                <a:gd name="T92" fmla="*/ 0 w 969"/>
                <a:gd name="T93" fmla="*/ 509 h 1192"/>
                <a:gd name="T94" fmla="*/ 0 w 969"/>
                <a:gd name="T95" fmla="*/ 1186 h 1192"/>
                <a:gd name="T96" fmla="*/ 96 w 969"/>
                <a:gd name="T97" fmla="*/ 1180 h 1192"/>
                <a:gd name="T98" fmla="*/ 323 w 969"/>
                <a:gd name="T99" fmla="*/ 1186 h 1192"/>
                <a:gd name="T100" fmla="*/ 323 w 969"/>
                <a:gd name="T101" fmla="*/ 1186 h 1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69" h="1192">
                  <a:moveTo>
                    <a:pt x="323" y="1186"/>
                  </a:moveTo>
                  <a:lnTo>
                    <a:pt x="490" y="1192"/>
                  </a:lnTo>
                  <a:lnTo>
                    <a:pt x="580" y="1150"/>
                  </a:lnTo>
                  <a:lnTo>
                    <a:pt x="813" y="1085"/>
                  </a:lnTo>
                  <a:lnTo>
                    <a:pt x="933" y="1055"/>
                  </a:lnTo>
                  <a:lnTo>
                    <a:pt x="759" y="989"/>
                  </a:lnTo>
                  <a:lnTo>
                    <a:pt x="556" y="953"/>
                  </a:lnTo>
                  <a:lnTo>
                    <a:pt x="197" y="971"/>
                  </a:lnTo>
                  <a:lnTo>
                    <a:pt x="299" y="893"/>
                  </a:lnTo>
                  <a:lnTo>
                    <a:pt x="496" y="803"/>
                  </a:lnTo>
                  <a:lnTo>
                    <a:pt x="694" y="671"/>
                  </a:lnTo>
                  <a:lnTo>
                    <a:pt x="700" y="671"/>
                  </a:lnTo>
                  <a:lnTo>
                    <a:pt x="712" y="665"/>
                  </a:lnTo>
                  <a:lnTo>
                    <a:pt x="753" y="647"/>
                  </a:lnTo>
                  <a:lnTo>
                    <a:pt x="777" y="641"/>
                  </a:lnTo>
                  <a:lnTo>
                    <a:pt x="789" y="629"/>
                  </a:lnTo>
                  <a:lnTo>
                    <a:pt x="795" y="617"/>
                  </a:lnTo>
                  <a:lnTo>
                    <a:pt x="789" y="611"/>
                  </a:lnTo>
                  <a:lnTo>
                    <a:pt x="783" y="599"/>
                  </a:lnTo>
                  <a:lnTo>
                    <a:pt x="783" y="575"/>
                  </a:lnTo>
                  <a:lnTo>
                    <a:pt x="795" y="545"/>
                  </a:lnTo>
                  <a:lnTo>
                    <a:pt x="807" y="515"/>
                  </a:lnTo>
                  <a:lnTo>
                    <a:pt x="825" y="485"/>
                  </a:lnTo>
                  <a:lnTo>
                    <a:pt x="837" y="455"/>
                  </a:lnTo>
                  <a:lnTo>
                    <a:pt x="843" y="437"/>
                  </a:lnTo>
                  <a:lnTo>
                    <a:pt x="849" y="431"/>
                  </a:lnTo>
                  <a:lnTo>
                    <a:pt x="849" y="347"/>
                  </a:lnTo>
                  <a:lnTo>
                    <a:pt x="849" y="341"/>
                  </a:lnTo>
                  <a:lnTo>
                    <a:pt x="855" y="335"/>
                  </a:lnTo>
                  <a:lnTo>
                    <a:pt x="873" y="305"/>
                  </a:lnTo>
                  <a:lnTo>
                    <a:pt x="885" y="269"/>
                  </a:lnTo>
                  <a:lnTo>
                    <a:pt x="897" y="239"/>
                  </a:lnTo>
                  <a:lnTo>
                    <a:pt x="903" y="227"/>
                  </a:lnTo>
                  <a:lnTo>
                    <a:pt x="909" y="215"/>
                  </a:lnTo>
                  <a:lnTo>
                    <a:pt x="927" y="173"/>
                  </a:lnTo>
                  <a:lnTo>
                    <a:pt x="945" y="137"/>
                  </a:lnTo>
                  <a:lnTo>
                    <a:pt x="951" y="125"/>
                  </a:lnTo>
                  <a:lnTo>
                    <a:pt x="951" y="119"/>
                  </a:lnTo>
                  <a:lnTo>
                    <a:pt x="969" y="0"/>
                  </a:lnTo>
                  <a:lnTo>
                    <a:pt x="945" y="47"/>
                  </a:lnTo>
                  <a:lnTo>
                    <a:pt x="783" y="113"/>
                  </a:lnTo>
                  <a:lnTo>
                    <a:pt x="706" y="161"/>
                  </a:lnTo>
                  <a:lnTo>
                    <a:pt x="460" y="233"/>
                  </a:lnTo>
                  <a:lnTo>
                    <a:pt x="281" y="287"/>
                  </a:lnTo>
                  <a:lnTo>
                    <a:pt x="173" y="293"/>
                  </a:lnTo>
                  <a:lnTo>
                    <a:pt x="12" y="485"/>
                  </a:lnTo>
                  <a:lnTo>
                    <a:pt x="0" y="509"/>
                  </a:lnTo>
                  <a:lnTo>
                    <a:pt x="0" y="1186"/>
                  </a:lnTo>
                  <a:lnTo>
                    <a:pt x="96" y="1180"/>
                  </a:lnTo>
                  <a:lnTo>
                    <a:pt x="323" y="1186"/>
                  </a:lnTo>
                  <a:lnTo>
                    <a:pt x="323" y="1186"/>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700423" name="Freeform 7"/>
            <p:cNvSpPr>
              <a:spLocks/>
            </p:cNvSpPr>
            <p:nvPr/>
          </p:nvSpPr>
          <p:spPr bwMode="hidden">
            <a:xfrm>
              <a:off x="3188" y="1"/>
              <a:ext cx="2570" cy="2266"/>
            </a:xfrm>
            <a:custGeom>
              <a:avLst/>
              <a:gdLst>
                <a:gd name="T0" fmla="*/ 859 w 2570"/>
                <a:gd name="T1" fmla="*/ 612 h 2266"/>
                <a:gd name="T2" fmla="*/ 1087 w 2570"/>
                <a:gd name="T3" fmla="*/ 853 h 2266"/>
                <a:gd name="T4" fmla="*/ 961 w 2570"/>
                <a:gd name="T5" fmla="*/ 913 h 2266"/>
                <a:gd name="T6" fmla="*/ 786 w 2570"/>
                <a:gd name="T7" fmla="*/ 883 h 2266"/>
                <a:gd name="T8" fmla="*/ 450 w 2570"/>
                <a:gd name="T9" fmla="*/ 931 h 2266"/>
                <a:gd name="T10" fmla="*/ 150 w 2570"/>
                <a:gd name="T11" fmla="*/ 1075 h 2266"/>
                <a:gd name="T12" fmla="*/ 78 w 2570"/>
                <a:gd name="T13" fmla="*/ 1165 h 2266"/>
                <a:gd name="T14" fmla="*/ 361 w 2570"/>
                <a:gd name="T15" fmla="*/ 1256 h 2266"/>
                <a:gd name="T16" fmla="*/ 444 w 2570"/>
                <a:gd name="T17" fmla="*/ 1316 h 2266"/>
                <a:gd name="T18" fmla="*/ 697 w 2570"/>
                <a:gd name="T19" fmla="*/ 1400 h 2266"/>
                <a:gd name="T20" fmla="*/ 1026 w 2570"/>
                <a:gd name="T21" fmla="*/ 1346 h 2266"/>
                <a:gd name="T22" fmla="*/ 991 w 2570"/>
                <a:gd name="T23" fmla="*/ 1412 h 2266"/>
                <a:gd name="T24" fmla="*/ 804 w 2570"/>
                <a:gd name="T25" fmla="*/ 1574 h 2266"/>
                <a:gd name="T26" fmla="*/ 726 w 2570"/>
                <a:gd name="T27" fmla="*/ 1718 h 2266"/>
                <a:gd name="T28" fmla="*/ 768 w 2570"/>
                <a:gd name="T29" fmla="*/ 1742 h 2266"/>
                <a:gd name="T30" fmla="*/ 865 w 2570"/>
                <a:gd name="T31" fmla="*/ 1693 h 2266"/>
                <a:gd name="T32" fmla="*/ 991 w 2570"/>
                <a:gd name="T33" fmla="*/ 1699 h 2266"/>
                <a:gd name="T34" fmla="*/ 1135 w 2570"/>
                <a:gd name="T35" fmla="*/ 1627 h 2266"/>
                <a:gd name="T36" fmla="*/ 1183 w 2570"/>
                <a:gd name="T37" fmla="*/ 1669 h 2266"/>
                <a:gd name="T38" fmla="*/ 1399 w 2570"/>
                <a:gd name="T39" fmla="*/ 1436 h 2266"/>
                <a:gd name="T40" fmla="*/ 1615 w 2570"/>
                <a:gd name="T41" fmla="*/ 1334 h 2266"/>
                <a:gd name="T42" fmla="*/ 1645 w 2570"/>
                <a:gd name="T43" fmla="*/ 1370 h 2266"/>
                <a:gd name="T44" fmla="*/ 1681 w 2570"/>
                <a:gd name="T45" fmla="*/ 1430 h 2266"/>
                <a:gd name="T46" fmla="*/ 1699 w 2570"/>
                <a:gd name="T47" fmla="*/ 1466 h 2266"/>
                <a:gd name="T48" fmla="*/ 1747 w 2570"/>
                <a:gd name="T49" fmla="*/ 1550 h 2266"/>
                <a:gd name="T50" fmla="*/ 1772 w 2570"/>
                <a:gd name="T51" fmla="*/ 1586 h 2266"/>
                <a:gd name="T52" fmla="*/ 2124 w 2570"/>
                <a:gd name="T53" fmla="*/ 2248 h 2266"/>
                <a:gd name="T54" fmla="*/ 1693 w 2570"/>
                <a:gd name="T55" fmla="*/ 1322 h 2266"/>
                <a:gd name="T56" fmla="*/ 1861 w 2570"/>
                <a:gd name="T57" fmla="*/ 1165 h 2266"/>
                <a:gd name="T58" fmla="*/ 2173 w 2570"/>
                <a:gd name="T59" fmla="*/ 1099 h 2266"/>
                <a:gd name="T60" fmla="*/ 2390 w 2570"/>
                <a:gd name="T61" fmla="*/ 1009 h 2266"/>
                <a:gd name="T62" fmla="*/ 2570 w 2570"/>
                <a:gd name="T63" fmla="*/ 805 h 2266"/>
                <a:gd name="T64" fmla="*/ 2342 w 2570"/>
                <a:gd name="T65" fmla="*/ 781 h 2266"/>
                <a:gd name="T66" fmla="*/ 2114 w 2570"/>
                <a:gd name="T67" fmla="*/ 763 h 2266"/>
                <a:gd name="T68" fmla="*/ 2408 w 2570"/>
                <a:gd name="T69" fmla="*/ 433 h 2266"/>
                <a:gd name="T70" fmla="*/ 2426 w 2570"/>
                <a:gd name="T71" fmla="*/ 421 h 2266"/>
                <a:gd name="T72" fmla="*/ 2474 w 2570"/>
                <a:gd name="T73" fmla="*/ 379 h 2266"/>
                <a:gd name="T74" fmla="*/ 2492 w 2570"/>
                <a:gd name="T75" fmla="*/ 355 h 2266"/>
                <a:gd name="T76" fmla="*/ 2474 w 2570"/>
                <a:gd name="T77" fmla="*/ 337 h 2266"/>
                <a:gd name="T78" fmla="*/ 2474 w 2570"/>
                <a:gd name="T79" fmla="*/ 271 h 2266"/>
                <a:gd name="T80" fmla="*/ 2492 w 2570"/>
                <a:gd name="T81" fmla="*/ 192 h 2266"/>
                <a:gd name="T82" fmla="*/ 2504 w 2570"/>
                <a:gd name="T83" fmla="*/ 132 h 2266"/>
                <a:gd name="T84" fmla="*/ 2492 w 2570"/>
                <a:gd name="T85" fmla="*/ 36 h 2266"/>
                <a:gd name="T86" fmla="*/ 2492 w 2570"/>
                <a:gd name="T87" fmla="*/ 24 h 2266"/>
                <a:gd name="T88" fmla="*/ 2102 w 2570"/>
                <a:gd name="T89" fmla="*/ 0 h 2266"/>
                <a:gd name="T90" fmla="*/ 1909 w 2570"/>
                <a:gd name="T91" fmla="*/ 90 h 2266"/>
                <a:gd name="T92" fmla="*/ 1747 w 2570"/>
                <a:gd name="T93" fmla="*/ 535 h 2266"/>
                <a:gd name="T94" fmla="*/ 1711 w 2570"/>
                <a:gd name="T95" fmla="*/ 469 h 2266"/>
                <a:gd name="T96" fmla="*/ 1633 w 2570"/>
                <a:gd name="T97" fmla="*/ 144 h 2266"/>
                <a:gd name="T98" fmla="*/ 1579 w 2570"/>
                <a:gd name="T99" fmla="*/ 0 h 2266"/>
                <a:gd name="T100" fmla="*/ 738 w 2570"/>
                <a:gd name="T101" fmla="*/ 186 h 2266"/>
                <a:gd name="T102" fmla="*/ 756 w 2570"/>
                <a:gd name="T103" fmla="*/ 463 h 2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570" h="2266">
                  <a:moveTo>
                    <a:pt x="756" y="463"/>
                  </a:moveTo>
                  <a:lnTo>
                    <a:pt x="859" y="612"/>
                  </a:lnTo>
                  <a:lnTo>
                    <a:pt x="937" y="720"/>
                  </a:lnTo>
                  <a:lnTo>
                    <a:pt x="1087" y="853"/>
                  </a:lnTo>
                  <a:lnTo>
                    <a:pt x="1105" y="907"/>
                  </a:lnTo>
                  <a:lnTo>
                    <a:pt x="961" y="913"/>
                  </a:lnTo>
                  <a:lnTo>
                    <a:pt x="895" y="901"/>
                  </a:lnTo>
                  <a:lnTo>
                    <a:pt x="786" y="883"/>
                  </a:lnTo>
                  <a:lnTo>
                    <a:pt x="637" y="859"/>
                  </a:lnTo>
                  <a:lnTo>
                    <a:pt x="450" y="931"/>
                  </a:lnTo>
                  <a:lnTo>
                    <a:pt x="306" y="1021"/>
                  </a:lnTo>
                  <a:lnTo>
                    <a:pt x="150" y="1075"/>
                  </a:lnTo>
                  <a:lnTo>
                    <a:pt x="0" y="1153"/>
                  </a:lnTo>
                  <a:lnTo>
                    <a:pt x="78" y="1165"/>
                  </a:lnTo>
                  <a:lnTo>
                    <a:pt x="264" y="1220"/>
                  </a:lnTo>
                  <a:lnTo>
                    <a:pt x="361" y="1256"/>
                  </a:lnTo>
                  <a:lnTo>
                    <a:pt x="367" y="1298"/>
                  </a:lnTo>
                  <a:lnTo>
                    <a:pt x="444" y="1316"/>
                  </a:lnTo>
                  <a:lnTo>
                    <a:pt x="558" y="1400"/>
                  </a:lnTo>
                  <a:lnTo>
                    <a:pt x="697" y="1400"/>
                  </a:lnTo>
                  <a:lnTo>
                    <a:pt x="895" y="1346"/>
                  </a:lnTo>
                  <a:lnTo>
                    <a:pt x="1026" y="1346"/>
                  </a:lnTo>
                  <a:lnTo>
                    <a:pt x="1147" y="1358"/>
                  </a:lnTo>
                  <a:lnTo>
                    <a:pt x="991" y="1412"/>
                  </a:lnTo>
                  <a:lnTo>
                    <a:pt x="804" y="1538"/>
                  </a:lnTo>
                  <a:lnTo>
                    <a:pt x="804" y="1574"/>
                  </a:lnTo>
                  <a:lnTo>
                    <a:pt x="762" y="1645"/>
                  </a:lnTo>
                  <a:lnTo>
                    <a:pt x="726" y="1718"/>
                  </a:lnTo>
                  <a:lnTo>
                    <a:pt x="732" y="1754"/>
                  </a:lnTo>
                  <a:lnTo>
                    <a:pt x="768" y="1742"/>
                  </a:lnTo>
                  <a:lnTo>
                    <a:pt x="829" y="1730"/>
                  </a:lnTo>
                  <a:lnTo>
                    <a:pt x="865" y="1693"/>
                  </a:lnTo>
                  <a:lnTo>
                    <a:pt x="925" y="1663"/>
                  </a:lnTo>
                  <a:lnTo>
                    <a:pt x="991" y="1699"/>
                  </a:lnTo>
                  <a:lnTo>
                    <a:pt x="1087" y="1675"/>
                  </a:lnTo>
                  <a:lnTo>
                    <a:pt x="1135" y="1627"/>
                  </a:lnTo>
                  <a:lnTo>
                    <a:pt x="1147" y="1687"/>
                  </a:lnTo>
                  <a:lnTo>
                    <a:pt x="1183" y="1669"/>
                  </a:lnTo>
                  <a:lnTo>
                    <a:pt x="1333" y="1514"/>
                  </a:lnTo>
                  <a:lnTo>
                    <a:pt x="1399" y="1436"/>
                  </a:lnTo>
                  <a:lnTo>
                    <a:pt x="1526" y="1382"/>
                  </a:lnTo>
                  <a:lnTo>
                    <a:pt x="1615" y="1334"/>
                  </a:lnTo>
                  <a:lnTo>
                    <a:pt x="1627" y="1346"/>
                  </a:lnTo>
                  <a:lnTo>
                    <a:pt x="1645" y="1370"/>
                  </a:lnTo>
                  <a:lnTo>
                    <a:pt x="1669" y="1400"/>
                  </a:lnTo>
                  <a:lnTo>
                    <a:pt x="1681" y="1430"/>
                  </a:lnTo>
                  <a:lnTo>
                    <a:pt x="1687" y="1448"/>
                  </a:lnTo>
                  <a:lnTo>
                    <a:pt x="1699" y="1466"/>
                  </a:lnTo>
                  <a:lnTo>
                    <a:pt x="1729" y="1520"/>
                  </a:lnTo>
                  <a:lnTo>
                    <a:pt x="1747" y="1550"/>
                  </a:lnTo>
                  <a:lnTo>
                    <a:pt x="1766" y="1574"/>
                  </a:lnTo>
                  <a:lnTo>
                    <a:pt x="1772" y="1586"/>
                  </a:lnTo>
                  <a:lnTo>
                    <a:pt x="1778" y="1592"/>
                  </a:lnTo>
                  <a:lnTo>
                    <a:pt x="2124" y="2248"/>
                  </a:lnTo>
                  <a:lnTo>
                    <a:pt x="2215" y="2266"/>
                  </a:lnTo>
                  <a:lnTo>
                    <a:pt x="1693" y="1322"/>
                  </a:lnTo>
                  <a:lnTo>
                    <a:pt x="1723" y="1262"/>
                  </a:lnTo>
                  <a:lnTo>
                    <a:pt x="1861" y="1165"/>
                  </a:lnTo>
                  <a:lnTo>
                    <a:pt x="1988" y="1129"/>
                  </a:lnTo>
                  <a:lnTo>
                    <a:pt x="2173" y="1099"/>
                  </a:lnTo>
                  <a:lnTo>
                    <a:pt x="2318" y="1075"/>
                  </a:lnTo>
                  <a:lnTo>
                    <a:pt x="2390" y="1009"/>
                  </a:lnTo>
                  <a:lnTo>
                    <a:pt x="2570" y="895"/>
                  </a:lnTo>
                  <a:lnTo>
                    <a:pt x="2570" y="805"/>
                  </a:lnTo>
                  <a:lnTo>
                    <a:pt x="2516" y="787"/>
                  </a:lnTo>
                  <a:lnTo>
                    <a:pt x="2342" y="781"/>
                  </a:lnTo>
                  <a:lnTo>
                    <a:pt x="2042" y="871"/>
                  </a:lnTo>
                  <a:lnTo>
                    <a:pt x="2114" y="763"/>
                  </a:lnTo>
                  <a:lnTo>
                    <a:pt x="2264" y="624"/>
                  </a:lnTo>
                  <a:lnTo>
                    <a:pt x="2408" y="433"/>
                  </a:lnTo>
                  <a:lnTo>
                    <a:pt x="2414" y="433"/>
                  </a:lnTo>
                  <a:lnTo>
                    <a:pt x="2426" y="421"/>
                  </a:lnTo>
                  <a:lnTo>
                    <a:pt x="2456" y="397"/>
                  </a:lnTo>
                  <a:lnTo>
                    <a:pt x="2474" y="379"/>
                  </a:lnTo>
                  <a:lnTo>
                    <a:pt x="2486" y="367"/>
                  </a:lnTo>
                  <a:lnTo>
                    <a:pt x="2492" y="355"/>
                  </a:lnTo>
                  <a:lnTo>
                    <a:pt x="2486" y="349"/>
                  </a:lnTo>
                  <a:lnTo>
                    <a:pt x="2474" y="337"/>
                  </a:lnTo>
                  <a:lnTo>
                    <a:pt x="2474" y="307"/>
                  </a:lnTo>
                  <a:lnTo>
                    <a:pt x="2474" y="271"/>
                  </a:lnTo>
                  <a:lnTo>
                    <a:pt x="2480" y="228"/>
                  </a:lnTo>
                  <a:lnTo>
                    <a:pt x="2492" y="192"/>
                  </a:lnTo>
                  <a:lnTo>
                    <a:pt x="2498" y="156"/>
                  </a:lnTo>
                  <a:lnTo>
                    <a:pt x="2504" y="132"/>
                  </a:lnTo>
                  <a:lnTo>
                    <a:pt x="2504" y="126"/>
                  </a:lnTo>
                  <a:lnTo>
                    <a:pt x="2492" y="36"/>
                  </a:lnTo>
                  <a:lnTo>
                    <a:pt x="2492" y="36"/>
                  </a:lnTo>
                  <a:lnTo>
                    <a:pt x="2492" y="24"/>
                  </a:lnTo>
                  <a:lnTo>
                    <a:pt x="2498" y="0"/>
                  </a:lnTo>
                  <a:lnTo>
                    <a:pt x="2102" y="0"/>
                  </a:lnTo>
                  <a:lnTo>
                    <a:pt x="2006" y="60"/>
                  </a:lnTo>
                  <a:lnTo>
                    <a:pt x="1909" y="90"/>
                  </a:lnTo>
                  <a:lnTo>
                    <a:pt x="1808" y="337"/>
                  </a:lnTo>
                  <a:lnTo>
                    <a:pt x="1747" y="535"/>
                  </a:lnTo>
                  <a:lnTo>
                    <a:pt x="1687" y="588"/>
                  </a:lnTo>
                  <a:lnTo>
                    <a:pt x="1711" y="469"/>
                  </a:lnTo>
                  <a:lnTo>
                    <a:pt x="1687" y="343"/>
                  </a:lnTo>
                  <a:lnTo>
                    <a:pt x="1633" y="144"/>
                  </a:lnTo>
                  <a:lnTo>
                    <a:pt x="1585" y="12"/>
                  </a:lnTo>
                  <a:lnTo>
                    <a:pt x="1579" y="0"/>
                  </a:lnTo>
                  <a:lnTo>
                    <a:pt x="786" y="0"/>
                  </a:lnTo>
                  <a:lnTo>
                    <a:pt x="738" y="186"/>
                  </a:lnTo>
                  <a:lnTo>
                    <a:pt x="756" y="463"/>
                  </a:lnTo>
                  <a:lnTo>
                    <a:pt x="756" y="463"/>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700424" name="Freeform 8"/>
            <p:cNvSpPr>
              <a:spLocks/>
            </p:cNvSpPr>
            <p:nvPr/>
          </p:nvSpPr>
          <p:spPr bwMode="hidden">
            <a:xfrm>
              <a:off x="3525" y="1"/>
              <a:ext cx="2185" cy="1508"/>
            </a:xfrm>
            <a:custGeom>
              <a:avLst/>
              <a:gdLst>
                <a:gd name="T0" fmla="*/ 1034 w 2176"/>
                <a:gd name="T1" fmla="*/ 767 h 1505"/>
                <a:gd name="T2" fmla="*/ 1190 w 2176"/>
                <a:gd name="T3" fmla="*/ 1235 h 1505"/>
                <a:gd name="T4" fmla="*/ 956 w 2176"/>
                <a:gd name="T5" fmla="*/ 1193 h 1505"/>
                <a:gd name="T6" fmla="*/ 723 w 2176"/>
                <a:gd name="T7" fmla="*/ 1127 h 1505"/>
                <a:gd name="T8" fmla="*/ 442 w 2176"/>
                <a:gd name="T9" fmla="*/ 1109 h 1505"/>
                <a:gd name="T10" fmla="*/ 0 w 2176"/>
                <a:gd name="T11" fmla="*/ 1079 h 1505"/>
                <a:gd name="T12" fmla="*/ 30 w 2176"/>
                <a:gd name="T13" fmla="*/ 1115 h 1505"/>
                <a:gd name="T14" fmla="*/ 496 w 2176"/>
                <a:gd name="T15" fmla="*/ 1133 h 1505"/>
                <a:gd name="T16" fmla="*/ 777 w 2176"/>
                <a:gd name="T17" fmla="*/ 1187 h 1505"/>
                <a:gd name="T18" fmla="*/ 1130 w 2176"/>
                <a:gd name="T19" fmla="*/ 1301 h 1505"/>
                <a:gd name="T20" fmla="*/ 1070 w 2176"/>
                <a:gd name="T21" fmla="*/ 1319 h 1505"/>
                <a:gd name="T22" fmla="*/ 711 w 2176"/>
                <a:gd name="T23" fmla="*/ 1505 h 1505"/>
                <a:gd name="T24" fmla="*/ 765 w 2176"/>
                <a:gd name="T25" fmla="*/ 1481 h 1505"/>
                <a:gd name="T26" fmla="*/ 861 w 2176"/>
                <a:gd name="T27" fmla="*/ 1439 h 1505"/>
                <a:gd name="T28" fmla="*/ 1022 w 2176"/>
                <a:gd name="T29" fmla="*/ 1355 h 1505"/>
                <a:gd name="T30" fmla="*/ 1214 w 2176"/>
                <a:gd name="T31" fmla="*/ 1295 h 1505"/>
                <a:gd name="T32" fmla="*/ 1267 w 2176"/>
                <a:gd name="T33" fmla="*/ 1223 h 1505"/>
                <a:gd name="T34" fmla="*/ 1632 w 2176"/>
                <a:gd name="T35" fmla="*/ 1043 h 1505"/>
                <a:gd name="T36" fmla="*/ 1931 w 2176"/>
                <a:gd name="T37" fmla="*/ 953 h 1505"/>
                <a:gd name="T38" fmla="*/ 2176 w 2176"/>
                <a:gd name="T39" fmla="*/ 821 h 1505"/>
                <a:gd name="T40" fmla="*/ 1961 w 2176"/>
                <a:gd name="T41" fmla="*/ 911 h 1505"/>
                <a:gd name="T42" fmla="*/ 1656 w 2176"/>
                <a:gd name="T43" fmla="*/ 989 h 1505"/>
                <a:gd name="T44" fmla="*/ 1339 w 2176"/>
                <a:gd name="T45" fmla="*/ 1151 h 1505"/>
                <a:gd name="T46" fmla="*/ 1501 w 2176"/>
                <a:gd name="T47" fmla="*/ 905 h 1505"/>
                <a:gd name="T48" fmla="*/ 1620 w 2176"/>
                <a:gd name="T49" fmla="*/ 545 h 1505"/>
                <a:gd name="T50" fmla="*/ 1740 w 2176"/>
                <a:gd name="T51" fmla="*/ 372 h 1505"/>
                <a:gd name="T52" fmla="*/ 1979 w 2176"/>
                <a:gd name="T53" fmla="*/ 60 h 1505"/>
                <a:gd name="T54" fmla="*/ 2003 w 2176"/>
                <a:gd name="T55" fmla="*/ 0 h 1505"/>
                <a:gd name="T56" fmla="*/ 1973 w 2176"/>
                <a:gd name="T57" fmla="*/ 0 h 1505"/>
                <a:gd name="T58" fmla="*/ 1596 w 2176"/>
                <a:gd name="T59" fmla="*/ 480 h 1505"/>
                <a:gd name="T60" fmla="*/ 1477 w 2176"/>
                <a:gd name="T61" fmla="*/ 887 h 1505"/>
                <a:gd name="T62" fmla="*/ 1255 w 2176"/>
                <a:gd name="T63" fmla="*/ 1175 h 1505"/>
                <a:gd name="T64" fmla="*/ 1130 w 2176"/>
                <a:gd name="T65" fmla="*/ 905 h 1505"/>
                <a:gd name="T66" fmla="*/ 1010 w 2176"/>
                <a:gd name="T67" fmla="*/ 540 h 1505"/>
                <a:gd name="T68" fmla="*/ 885 w 2176"/>
                <a:gd name="T69" fmla="*/ 222 h 1505"/>
                <a:gd name="T70" fmla="*/ 789 w 2176"/>
                <a:gd name="T71" fmla="*/ 0 h 1505"/>
                <a:gd name="T72" fmla="*/ 753 w 2176"/>
                <a:gd name="T73" fmla="*/ 0 h 1505"/>
                <a:gd name="T74" fmla="*/ 903 w 2176"/>
                <a:gd name="T75" fmla="*/ 354 h 1505"/>
                <a:gd name="T76" fmla="*/ 1034 w 2176"/>
                <a:gd name="T77" fmla="*/ 767 h 1505"/>
                <a:gd name="T78" fmla="*/ 1034 w 2176"/>
                <a:gd name="T79" fmla="*/ 767 h 1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176" h="1505">
                  <a:moveTo>
                    <a:pt x="1034" y="767"/>
                  </a:moveTo>
                  <a:lnTo>
                    <a:pt x="1190" y="1235"/>
                  </a:lnTo>
                  <a:lnTo>
                    <a:pt x="956" y="1193"/>
                  </a:lnTo>
                  <a:lnTo>
                    <a:pt x="723" y="1127"/>
                  </a:lnTo>
                  <a:lnTo>
                    <a:pt x="442" y="1109"/>
                  </a:lnTo>
                  <a:lnTo>
                    <a:pt x="0" y="1079"/>
                  </a:lnTo>
                  <a:lnTo>
                    <a:pt x="30" y="1115"/>
                  </a:lnTo>
                  <a:lnTo>
                    <a:pt x="496" y="1133"/>
                  </a:lnTo>
                  <a:lnTo>
                    <a:pt x="777" y="1187"/>
                  </a:lnTo>
                  <a:lnTo>
                    <a:pt x="1130" y="1301"/>
                  </a:lnTo>
                  <a:lnTo>
                    <a:pt x="1070" y="1319"/>
                  </a:lnTo>
                  <a:lnTo>
                    <a:pt x="711" y="1505"/>
                  </a:lnTo>
                  <a:lnTo>
                    <a:pt x="765" y="1481"/>
                  </a:lnTo>
                  <a:lnTo>
                    <a:pt x="861" y="1439"/>
                  </a:lnTo>
                  <a:lnTo>
                    <a:pt x="1022" y="1355"/>
                  </a:lnTo>
                  <a:lnTo>
                    <a:pt x="1214" y="1295"/>
                  </a:lnTo>
                  <a:lnTo>
                    <a:pt x="1267" y="1223"/>
                  </a:lnTo>
                  <a:lnTo>
                    <a:pt x="1632" y="1043"/>
                  </a:lnTo>
                  <a:lnTo>
                    <a:pt x="1931" y="953"/>
                  </a:lnTo>
                  <a:lnTo>
                    <a:pt x="2176" y="821"/>
                  </a:lnTo>
                  <a:lnTo>
                    <a:pt x="1961" y="911"/>
                  </a:lnTo>
                  <a:lnTo>
                    <a:pt x="1656" y="989"/>
                  </a:lnTo>
                  <a:lnTo>
                    <a:pt x="1339" y="1151"/>
                  </a:lnTo>
                  <a:lnTo>
                    <a:pt x="1501" y="905"/>
                  </a:lnTo>
                  <a:lnTo>
                    <a:pt x="1620" y="545"/>
                  </a:lnTo>
                  <a:lnTo>
                    <a:pt x="1740" y="372"/>
                  </a:lnTo>
                  <a:lnTo>
                    <a:pt x="1979" y="60"/>
                  </a:lnTo>
                  <a:lnTo>
                    <a:pt x="2003" y="0"/>
                  </a:lnTo>
                  <a:lnTo>
                    <a:pt x="1973" y="0"/>
                  </a:lnTo>
                  <a:lnTo>
                    <a:pt x="1596" y="480"/>
                  </a:lnTo>
                  <a:lnTo>
                    <a:pt x="1477" y="887"/>
                  </a:lnTo>
                  <a:lnTo>
                    <a:pt x="1255" y="1175"/>
                  </a:lnTo>
                  <a:lnTo>
                    <a:pt x="1130" y="905"/>
                  </a:lnTo>
                  <a:lnTo>
                    <a:pt x="1010" y="540"/>
                  </a:lnTo>
                  <a:lnTo>
                    <a:pt x="885" y="222"/>
                  </a:lnTo>
                  <a:lnTo>
                    <a:pt x="789" y="0"/>
                  </a:lnTo>
                  <a:lnTo>
                    <a:pt x="753" y="0"/>
                  </a:lnTo>
                  <a:lnTo>
                    <a:pt x="903" y="354"/>
                  </a:lnTo>
                  <a:lnTo>
                    <a:pt x="1034" y="767"/>
                  </a:lnTo>
                  <a:lnTo>
                    <a:pt x="1034" y="767"/>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700425" name="Freeform 9"/>
            <p:cNvSpPr>
              <a:spLocks/>
            </p:cNvSpPr>
            <p:nvPr/>
          </p:nvSpPr>
          <p:spPr bwMode="hidden">
            <a:xfrm>
              <a:off x="0" y="649"/>
              <a:ext cx="816" cy="806"/>
            </a:xfrm>
            <a:custGeom>
              <a:avLst/>
              <a:gdLst>
                <a:gd name="T0" fmla="*/ 161 w 813"/>
                <a:gd name="T1" fmla="*/ 564 h 804"/>
                <a:gd name="T2" fmla="*/ 329 w 813"/>
                <a:gd name="T3" fmla="*/ 438 h 804"/>
                <a:gd name="T4" fmla="*/ 646 w 813"/>
                <a:gd name="T5" fmla="*/ 216 h 804"/>
                <a:gd name="T6" fmla="*/ 813 w 813"/>
                <a:gd name="T7" fmla="*/ 0 h 804"/>
                <a:gd name="T8" fmla="*/ 676 w 813"/>
                <a:gd name="T9" fmla="*/ 150 h 804"/>
                <a:gd name="T10" fmla="*/ 144 w 813"/>
                <a:gd name="T11" fmla="*/ 504 h 804"/>
                <a:gd name="T12" fmla="*/ 0 w 813"/>
                <a:gd name="T13" fmla="*/ 732 h 804"/>
                <a:gd name="T14" fmla="*/ 0 w 813"/>
                <a:gd name="T15" fmla="*/ 804 h 804"/>
                <a:gd name="T16" fmla="*/ 161 w 813"/>
                <a:gd name="T17" fmla="*/ 564 h 804"/>
                <a:gd name="T18" fmla="*/ 161 w 813"/>
                <a:gd name="T19" fmla="*/ 564 h 8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13" h="804">
                  <a:moveTo>
                    <a:pt x="161" y="564"/>
                  </a:moveTo>
                  <a:lnTo>
                    <a:pt x="329" y="438"/>
                  </a:lnTo>
                  <a:lnTo>
                    <a:pt x="646" y="216"/>
                  </a:lnTo>
                  <a:lnTo>
                    <a:pt x="813" y="0"/>
                  </a:lnTo>
                  <a:lnTo>
                    <a:pt x="676" y="150"/>
                  </a:lnTo>
                  <a:lnTo>
                    <a:pt x="144" y="504"/>
                  </a:lnTo>
                  <a:lnTo>
                    <a:pt x="0" y="732"/>
                  </a:lnTo>
                  <a:lnTo>
                    <a:pt x="0" y="804"/>
                  </a:lnTo>
                  <a:lnTo>
                    <a:pt x="161" y="564"/>
                  </a:lnTo>
                  <a:lnTo>
                    <a:pt x="161" y="564"/>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700426" name="Freeform 10"/>
            <p:cNvSpPr>
              <a:spLocks/>
            </p:cNvSpPr>
            <p:nvPr/>
          </p:nvSpPr>
          <p:spPr bwMode="hidden">
            <a:xfrm>
              <a:off x="0" y="1545"/>
              <a:ext cx="762" cy="107"/>
            </a:xfrm>
            <a:custGeom>
              <a:avLst/>
              <a:gdLst>
                <a:gd name="T0" fmla="*/ 460 w 759"/>
                <a:gd name="T1" fmla="*/ 66 h 107"/>
                <a:gd name="T2" fmla="*/ 759 w 759"/>
                <a:gd name="T3" fmla="*/ 0 h 107"/>
                <a:gd name="T4" fmla="*/ 496 w 759"/>
                <a:gd name="T5" fmla="*/ 36 h 107"/>
                <a:gd name="T6" fmla="*/ 138 w 759"/>
                <a:gd name="T7" fmla="*/ 48 h 107"/>
                <a:gd name="T8" fmla="*/ 0 w 759"/>
                <a:gd name="T9" fmla="*/ 78 h 107"/>
                <a:gd name="T10" fmla="*/ 0 w 759"/>
                <a:gd name="T11" fmla="*/ 107 h 107"/>
                <a:gd name="T12" fmla="*/ 96 w 759"/>
                <a:gd name="T13" fmla="*/ 89 h 107"/>
                <a:gd name="T14" fmla="*/ 460 w 759"/>
                <a:gd name="T15" fmla="*/ 66 h 107"/>
                <a:gd name="T16" fmla="*/ 460 w 759"/>
                <a:gd name="T17" fmla="*/ 66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9" h="107">
                  <a:moveTo>
                    <a:pt x="460" y="66"/>
                  </a:moveTo>
                  <a:lnTo>
                    <a:pt x="759" y="0"/>
                  </a:lnTo>
                  <a:lnTo>
                    <a:pt x="496" y="36"/>
                  </a:lnTo>
                  <a:lnTo>
                    <a:pt x="138" y="48"/>
                  </a:lnTo>
                  <a:lnTo>
                    <a:pt x="0" y="78"/>
                  </a:lnTo>
                  <a:lnTo>
                    <a:pt x="0" y="107"/>
                  </a:lnTo>
                  <a:lnTo>
                    <a:pt x="96" y="89"/>
                  </a:lnTo>
                  <a:lnTo>
                    <a:pt x="460" y="66"/>
                  </a:lnTo>
                  <a:lnTo>
                    <a:pt x="460" y="66"/>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700427" name="Freeform 11"/>
            <p:cNvSpPr>
              <a:spLocks/>
            </p:cNvSpPr>
            <p:nvPr/>
          </p:nvSpPr>
          <p:spPr bwMode="hidden">
            <a:xfrm>
              <a:off x="2314" y="3431"/>
              <a:ext cx="3182" cy="745"/>
            </a:xfrm>
            <a:custGeom>
              <a:avLst/>
              <a:gdLst>
                <a:gd name="T0" fmla="*/ 1387 w 3169"/>
                <a:gd name="T1" fmla="*/ 239 h 743"/>
                <a:gd name="T2" fmla="*/ 1734 w 3169"/>
                <a:gd name="T3" fmla="*/ 233 h 743"/>
                <a:gd name="T4" fmla="*/ 2087 w 3169"/>
                <a:gd name="T5" fmla="*/ 251 h 743"/>
                <a:gd name="T6" fmla="*/ 2505 w 3169"/>
                <a:gd name="T7" fmla="*/ 233 h 743"/>
                <a:gd name="T8" fmla="*/ 3169 w 3169"/>
                <a:gd name="T9" fmla="*/ 204 h 743"/>
                <a:gd name="T10" fmla="*/ 3115 w 3169"/>
                <a:gd name="T11" fmla="*/ 186 h 743"/>
                <a:gd name="T12" fmla="*/ 2422 w 3169"/>
                <a:gd name="T13" fmla="*/ 221 h 743"/>
                <a:gd name="T14" fmla="*/ 2003 w 3169"/>
                <a:gd name="T15" fmla="*/ 221 h 743"/>
                <a:gd name="T16" fmla="*/ 1459 w 3169"/>
                <a:gd name="T17" fmla="*/ 186 h 743"/>
                <a:gd name="T18" fmla="*/ 1543 w 3169"/>
                <a:gd name="T19" fmla="*/ 168 h 743"/>
                <a:gd name="T20" fmla="*/ 2039 w 3169"/>
                <a:gd name="T21" fmla="*/ 0 h 743"/>
                <a:gd name="T22" fmla="*/ 1961 w 3169"/>
                <a:gd name="T23" fmla="*/ 24 h 743"/>
                <a:gd name="T24" fmla="*/ 1836 w 3169"/>
                <a:gd name="T25" fmla="*/ 66 h 743"/>
                <a:gd name="T26" fmla="*/ 1602 w 3169"/>
                <a:gd name="T27" fmla="*/ 138 h 743"/>
                <a:gd name="T28" fmla="*/ 1339 w 3169"/>
                <a:gd name="T29" fmla="*/ 198 h 743"/>
                <a:gd name="T30" fmla="*/ 1268 w 3169"/>
                <a:gd name="T31" fmla="*/ 251 h 743"/>
                <a:gd name="T32" fmla="*/ 765 w 3169"/>
                <a:gd name="T33" fmla="*/ 413 h 743"/>
                <a:gd name="T34" fmla="*/ 335 w 3169"/>
                <a:gd name="T35" fmla="*/ 503 h 743"/>
                <a:gd name="T36" fmla="*/ 0 w 3169"/>
                <a:gd name="T37" fmla="*/ 617 h 743"/>
                <a:gd name="T38" fmla="*/ 299 w 3169"/>
                <a:gd name="T39" fmla="*/ 539 h 743"/>
                <a:gd name="T40" fmla="*/ 735 w 3169"/>
                <a:gd name="T41" fmla="*/ 449 h 743"/>
                <a:gd name="T42" fmla="*/ 1178 w 3169"/>
                <a:gd name="T43" fmla="*/ 311 h 743"/>
                <a:gd name="T44" fmla="*/ 981 w 3169"/>
                <a:gd name="T45" fmla="*/ 491 h 743"/>
                <a:gd name="T46" fmla="*/ 867 w 3169"/>
                <a:gd name="T47" fmla="*/ 743 h 743"/>
                <a:gd name="T48" fmla="*/ 861 w 3169"/>
                <a:gd name="T49" fmla="*/ 743 h 743"/>
                <a:gd name="T50" fmla="*/ 933 w 3169"/>
                <a:gd name="T51" fmla="*/ 743 h 743"/>
                <a:gd name="T52" fmla="*/ 1022 w 3169"/>
                <a:gd name="T53" fmla="*/ 497 h 743"/>
                <a:gd name="T54" fmla="*/ 1297 w 3169"/>
                <a:gd name="T55" fmla="*/ 281 h 743"/>
                <a:gd name="T56" fmla="*/ 1531 w 3169"/>
                <a:gd name="T57" fmla="*/ 449 h 743"/>
                <a:gd name="T58" fmla="*/ 1770 w 3169"/>
                <a:gd name="T59" fmla="*/ 677 h 743"/>
                <a:gd name="T60" fmla="*/ 1854 w 3169"/>
                <a:gd name="T61" fmla="*/ 743 h 743"/>
                <a:gd name="T62" fmla="*/ 1919 w 3169"/>
                <a:gd name="T63" fmla="*/ 743 h 743"/>
                <a:gd name="T64" fmla="*/ 1692 w 3169"/>
                <a:gd name="T65" fmla="*/ 527 h 743"/>
                <a:gd name="T66" fmla="*/ 1387 w 3169"/>
                <a:gd name="T67" fmla="*/ 239 h 743"/>
                <a:gd name="T68" fmla="*/ 1387 w 3169"/>
                <a:gd name="T69" fmla="*/ 239 h 7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169" h="743">
                  <a:moveTo>
                    <a:pt x="1387" y="239"/>
                  </a:moveTo>
                  <a:lnTo>
                    <a:pt x="1734" y="233"/>
                  </a:lnTo>
                  <a:lnTo>
                    <a:pt x="2087" y="251"/>
                  </a:lnTo>
                  <a:lnTo>
                    <a:pt x="2505" y="233"/>
                  </a:lnTo>
                  <a:lnTo>
                    <a:pt x="3169" y="204"/>
                  </a:lnTo>
                  <a:lnTo>
                    <a:pt x="3115" y="186"/>
                  </a:lnTo>
                  <a:lnTo>
                    <a:pt x="2422" y="221"/>
                  </a:lnTo>
                  <a:lnTo>
                    <a:pt x="2003" y="221"/>
                  </a:lnTo>
                  <a:lnTo>
                    <a:pt x="1459" y="186"/>
                  </a:lnTo>
                  <a:lnTo>
                    <a:pt x="1543" y="168"/>
                  </a:lnTo>
                  <a:lnTo>
                    <a:pt x="2039" y="0"/>
                  </a:lnTo>
                  <a:lnTo>
                    <a:pt x="1961" y="24"/>
                  </a:lnTo>
                  <a:lnTo>
                    <a:pt x="1836" y="66"/>
                  </a:lnTo>
                  <a:lnTo>
                    <a:pt x="1602" y="138"/>
                  </a:lnTo>
                  <a:lnTo>
                    <a:pt x="1339" y="198"/>
                  </a:lnTo>
                  <a:lnTo>
                    <a:pt x="1268" y="251"/>
                  </a:lnTo>
                  <a:lnTo>
                    <a:pt x="765" y="413"/>
                  </a:lnTo>
                  <a:lnTo>
                    <a:pt x="335" y="503"/>
                  </a:lnTo>
                  <a:lnTo>
                    <a:pt x="0" y="617"/>
                  </a:lnTo>
                  <a:lnTo>
                    <a:pt x="299" y="539"/>
                  </a:lnTo>
                  <a:lnTo>
                    <a:pt x="735" y="449"/>
                  </a:lnTo>
                  <a:lnTo>
                    <a:pt x="1178" y="311"/>
                  </a:lnTo>
                  <a:lnTo>
                    <a:pt x="981" y="491"/>
                  </a:lnTo>
                  <a:lnTo>
                    <a:pt x="867" y="743"/>
                  </a:lnTo>
                  <a:lnTo>
                    <a:pt x="861" y="743"/>
                  </a:lnTo>
                  <a:lnTo>
                    <a:pt x="933" y="743"/>
                  </a:lnTo>
                  <a:lnTo>
                    <a:pt x="1022" y="497"/>
                  </a:lnTo>
                  <a:lnTo>
                    <a:pt x="1297" y="281"/>
                  </a:lnTo>
                  <a:lnTo>
                    <a:pt x="1531" y="449"/>
                  </a:lnTo>
                  <a:lnTo>
                    <a:pt x="1770" y="677"/>
                  </a:lnTo>
                  <a:lnTo>
                    <a:pt x="1854" y="743"/>
                  </a:lnTo>
                  <a:lnTo>
                    <a:pt x="1919" y="743"/>
                  </a:lnTo>
                  <a:lnTo>
                    <a:pt x="1692" y="527"/>
                  </a:lnTo>
                  <a:lnTo>
                    <a:pt x="1387" y="239"/>
                  </a:lnTo>
                  <a:lnTo>
                    <a:pt x="1387" y="239"/>
                  </a:lnTo>
                  <a:close/>
                </a:path>
              </a:pathLst>
            </a:custGeom>
            <a:gradFill rotWithShape="0">
              <a:gsLst>
                <a:gs pos="0">
                  <a:schemeClr val="accent2"/>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700428" name="Rectangle 12"/>
            <p:cNvSpPr>
              <a:spLocks noChangeArrowheads="1"/>
            </p:cNvSpPr>
            <p:nvPr/>
          </p:nvSpPr>
          <p:spPr bwMode="hidden">
            <a:xfrm>
              <a:off x="192" y="127"/>
              <a:ext cx="1" cy="1"/>
            </a:xfrm>
            <a:prstGeom prst="rect">
              <a:avLst/>
            </a:prstGeom>
            <a:solidFill>
              <a:srgbClr val="9A1E8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700429" name="Rectangle 13"/>
            <p:cNvSpPr>
              <a:spLocks noChangeArrowheads="1"/>
            </p:cNvSpPr>
            <p:nvPr/>
          </p:nvSpPr>
          <p:spPr bwMode="hidden">
            <a:xfrm>
              <a:off x="204" y="131"/>
              <a:ext cx="1" cy="1"/>
            </a:xfrm>
            <a:prstGeom prst="rect">
              <a:avLst/>
            </a:prstGeom>
            <a:solidFill>
              <a:srgbClr val="9A1E8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700430" name="Freeform 14"/>
            <p:cNvSpPr>
              <a:spLocks/>
            </p:cNvSpPr>
            <p:nvPr/>
          </p:nvSpPr>
          <p:spPr bwMode="hidden">
            <a:xfrm>
              <a:off x="0" y="4032"/>
              <a:ext cx="5760" cy="288"/>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1"/>
                </a:gs>
                <a:gs pos="100000">
                  <a:schemeClr val="bg1">
                    <a:gamma/>
                    <a:shade val="46275"/>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700431" name="Freeform 15"/>
            <p:cNvSpPr>
              <a:spLocks/>
            </p:cNvSpPr>
            <p:nvPr/>
          </p:nvSpPr>
          <p:spPr bwMode="hidden">
            <a:xfrm>
              <a:off x="0" y="4032"/>
              <a:ext cx="5760" cy="336"/>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1"/>
                </a:gs>
                <a:gs pos="100000">
                  <a:schemeClr val="bg1">
                    <a:gamma/>
                    <a:shade val="46275"/>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700432" name="Freeform 16"/>
            <p:cNvSpPr>
              <a:spLocks/>
            </p:cNvSpPr>
            <p:nvPr/>
          </p:nvSpPr>
          <p:spPr bwMode="hidden">
            <a:xfrm>
              <a:off x="0" y="0"/>
              <a:ext cx="5760" cy="288"/>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2">
                    <a:gamma/>
                    <a:shade val="56078"/>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700433" name="Freeform 17"/>
            <p:cNvSpPr>
              <a:spLocks/>
            </p:cNvSpPr>
            <p:nvPr/>
          </p:nvSpPr>
          <p:spPr bwMode="hidden">
            <a:xfrm>
              <a:off x="509" y="229"/>
              <a:ext cx="3188" cy="2024"/>
            </a:xfrm>
            <a:custGeom>
              <a:avLst/>
              <a:gdLst>
                <a:gd name="T0" fmla="*/ 871 w 3188"/>
                <a:gd name="T1" fmla="*/ 1423 h 2024"/>
                <a:gd name="T2" fmla="*/ 907 w 3188"/>
                <a:gd name="T3" fmla="*/ 1393 h 2024"/>
                <a:gd name="T4" fmla="*/ 991 w 3188"/>
                <a:gd name="T5" fmla="*/ 1320 h 2024"/>
                <a:gd name="T6" fmla="*/ 1033 w 3188"/>
                <a:gd name="T7" fmla="*/ 1297 h 2024"/>
                <a:gd name="T8" fmla="*/ 1086 w 3188"/>
                <a:gd name="T9" fmla="*/ 1249 h 2024"/>
                <a:gd name="T10" fmla="*/ 1123 w 3188"/>
                <a:gd name="T11" fmla="*/ 1219 h 2024"/>
                <a:gd name="T12" fmla="*/ 1057 w 3188"/>
                <a:gd name="T13" fmla="*/ 1153 h 2024"/>
                <a:gd name="T14" fmla="*/ 877 w 3188"/>
                <a:gd name="T15" fmla="*/ 1021 h 2024"/>
                <a:gd name="T16" fmla="*/ 655 w 3188"/>
                <a:gd name="T17" fmla="*/ 907 h 2024"/>
                <a:gd name="T18" fmla="*/ 655 w 3188"/>
                <a:gd name="T19" fmla="*/ 846 h 2024"/>
                <a:gd name="T20" fmla="*/ 643 w 3188"/>
                <a:gd name="T21" fmla="*/ 708 h 2024"/>
                <a:gd name="T22" fmla="*/ 552 w 3188"/>
                <a:gd name="T23" fmla="*/ 642 h 2024"/>
                <a:gd name="T24" fmla="*/ 510 w 3188"/>
                <a:gd name="T25" fmla="*/ 570 h 2024"/>
                <a:gd name="T26" fmla="*/ 637 w 3188"/>
                <a:gd name="T27" fmla="*/ 564 h 2024"/>
                <a:gd name="T28" fmla="*/ 763 w 3188"/>
                <a:gd name="T29" fmla="*/ 570 h 2024"/>
                <a:gd name="T30" fmla="*/ 1091 w 3188"/>
                <a:gd name="T31" fmla="*/ 850 h 2024"/>
                <a:gd name="T32" fmla="*/ 1009 w 3188"/>
                <a:gd name="T33" fmla="*/ 566 h 2024"/>
                <a:gd name="T34" fmla="*/ 1054 w 3188"/>
                <a:gd name="T35" fmla="*/ 265 h 2024"/>
                <a:gd name="T36" fmla="*/ 1249 w 3188"/>
                <a:gd name="T37" fmla="*/ 0 h 2024"/>
                <a:gd name="T38" fmla="*/ 1466 w 3188"/>
                <a:gd name="T39" fmla="*/ 292 h 2024"/>
                <a:gd name="T40" fmla="*/ 1475 w 3188"/>
                <a:gd name="T41" fmla="*/ 548 h 2024"/>
                <a:gd name="T42" fmla="*/ 1567 w 3188"/>
                <a:gd name="T43" fmla="*/ 630 h 2024"/>
                <a:gd name="T44" fmla="*/ 1795 w 3188"/>
                <a:gd name="T45" fmla="*/ 365 h 2024"/>
                <a:gd name="T46" fmla="*/ 2245 w 3188"/>
                <a:gd name="T47" fmla="*/ 150 h 2024"/>
                <a:gd name="T48" fmla="*/ 2618 w 3188"/>
                <a:gd name="T49" fmla="*/ 180 h 2024"/>
                <a:gd name="T50" fmla="*/ 3050 w 3188"/>
                <a:gd name="T51" fmla="*/ 150 h 2024"/>
                <a:gd name="T52" fmla="*/ 3140 w 3188"/>
                <a:gd name="T53" fmla="*/ 210 h 2024"/>
                <a:gd name="T54" fmla="*/ 2990 w 3188"/>
                <a:gd name="T55" fmla="*/ 210 h 2024"/>
                <a:gd name="T56" fmla="*/ 2834 w 3188"/>
                <a:gd name="T57" fmla="*/ 377 h 2024"/>
                <a:gd name="T58" fmla="*/ 2702 w 3188"/>
                <a:gd name="T59" fmla="*/ 648 h 2024"/>
                <a:gd name="T60" fmla="*/ 2582 w 3188"/>
                <a:gd name="T61" fmla="*/ 828 h 2024"/>
                <a:gd name="T62" fmla="*/ 2234 w 3188"/>
                <a:gd name="T63" fmla="*/ 1009 h 2024"/>
                <a:gd name="T64" fmla="*/ 1963 w 3188"/>
                <a:gd name="T65" fmla="*/ 1075 h 2024"/>
                <a:gd name="T66" fmla="*/ 2257 w 3188"/>
                <a:gd name="T67" fmla="*/ 1111 h 2024"/>
                <a:gd name="T68" fmla="*/ 2600 w 3188"/>
                <a:gd name="T69" fmla="*/ 1207 h 2024"/>
                <a:gd name="T70" fmla="*/ 2894 w 3188"/>
                <a:gd name="T71" fmla="*/ 1441 h 2024"/>
                <a:gd name="T72" fmla="*/ 3122 w 3188"/>
                <a:gd name="T73" fmla="*/ 1555 h 2024"/>
                <a:gd name="T74" fmla="*/ 3032 w 3188"/>
                <a:gd name="T75" fmla="*/ 1585 h 2024"/>
                <a:gd name="T76" fmla="*/ 3008 w 3188"/>
                <a:gd name="T77" fmla="*/ 1591 h 2024"/>
                <a:gd name="T78" fmla="*/ 2960 w 3188"/>
                <a:gd name="T79" fmla="*/ 1597 h 2024"/>
                <a:gd name="T80" fmla="*/ 2882 w 3188"/>
                <a:gd name="T81" fmla="*/ 1609 h 2024"/>
                <a:gd name="T82" fmla="*/ 2846 w 3188"/>
                <a:gd name="T83" fmla="*/ 1609 h 2024"/>
                <a:gd name="T84" fmla="*/ 2774 w 3188"/>
                <a:gd name="T85" fmla="*/ 1615 h 2024"/>
                <a:gd name="T86" fmla="*/ 2726 w 3188"/>
                <a:gd name="T87" fmla="*/ 1621 h 2024"/>
                <a:gd name="T88" fmla="*/ 2708 w 3188"/>
                <a:gd name="T89" fmla="*/ 1621 h 2024"/>
                <a:gd name="T90" fmla="*/ 2594 w 3188"/>
                <a:gd name="T91" fmla="*/ 1657 h 2024"/>
                <a:gd name="T92" fmla="*/ 2533 w 3188"/>
                <a:gd name="T93" fmla="*/ 1663 h 2024"/>
                <a:gd name="T94" fmla="*/ 2444 w 3188"/>
                <a:gd name="T95" fmla="*/ 1675 h 2024"/>
                <a:gd name="T96" fmla="*/ 2378 w 3188"/>
                <a:gd name="T97" fmla="*/ 1687 h 2024"/>
                <a:gd name="T98" fmla="*/ 2360 w 3188"/>
                <a:gd name="T99" fmla="*/ 1705 h 2024"/>
                <a:gd name="T100" fmla="*/ 2305 w 3188"/>
                <a:gd name="T101" fmla="*/ 1687 h 2024"/>
                <a:gd name="T102" fmla="*/ 2263 w 3188"/>
                <a:gd name="T103" fmla="*/ 1663 h 2024"/>
                <a:gd name="T104" fmla="*/ 2017 w 3188"/>
                <a:gd name="T105" fmla="*/ 1585 h 2024"/>
                <a:gd name="T106" fmla="*/ 1711 w 3188"/>
                <a:gd name="T107" fmla="*/ 1453 h 2024"/>
                <a:gd name="T108" fmla="*/ 1880 w 3188"/>
                <a:gd name="T109" fmla="*/ 1844 h 2024"/>
                <a:gd name="T110" fmla="*/ 1771 w 3188"/>
                <a:gd name="T111" fmla="*/ 1922 h 2024"/>
                <a:gd name="T112" fmla="*/ 1531 w 3188"/>
                <a:gd name="T113" fmla="*/ 1753 h 2024"/>
                <a:gd name="T114" fmla="*/ 1411 w 3188"/>
                <a:gd name="T115" fmla="*/ 1477 h 2024"/>
                <a:gd name="T116" fmla="*/ 1219 w 3188"/>
                <a:gd name="T117" fmla="*/ 1291 h 2024"/>
                <a:gd name="T118" fmla="*/ 127 w 3188"/>
                <a:gd name="T119" fmla="*/ 2006 h 2024"/>
                <a:gd name="T120" fmla="*/ 865 w 3188"/>
                <a:gd name="T121" fmla="*/ 1429 h 20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188" h="2024">
                  <a:moveTo>
                    <a:pt x="865" y="1429"/>
                  </a:moveTo>
                  <a:lnTo>
                    <a:pt x="871" y="1423"/>
                  </a:lnTo>
                  <a:lnTo>
                    <a:pt x="889" y="1411"/>
                  </a:lnTo>
                  <a:lnTo>
                    <a:pt x="907" y="1393"/>
                  </a:lnTo>
                  <a:lnTo>
                    <a:pt x="937" y="1369"/>
                  </a:lnTo>
                  <a:lnTo>
                    <a:pt x="991" y="1320"/>
                  </a:lnTo>
                  <a:lnTo>
                    <a:pt x="1015" y="1309"/>
                  </a:lnTo>
                  <a:lnTo>
                    <a:pt x="1033" y="1297"/>
                  </a:lnTo>
                  <a:lnTo>
                    <a:pt x="1057" y="1279"/>
                  </a:lnTo>
                  <a:lnTo>
                    <a:pt x="1086" y="1249"/>
                  </a:lnTo>
                  <a:lnTo>
                    <a:pt x="1111" y="1225"/>
                  </a:lnTo>
                  <a:lnTo>
                    <a:pt x="1123" y="1219"/>
                  </a:lnTo>
                  <a:lnTo>
                    <a:pt x="1123" y="1213"/>
                  </a:lnTo>
                  <a:lnTo>
                    <a:pt x="1057" y="1153"/>
                  </a:lnTo>
                  <a:lnTo>
                    <a:pt x="979" y="1051"/>
                  </a:lnTo>
                  <a:lnTo>
                    <a:pt x="877" y="1021"/>
                  </a:lnTo>
                  <a:lnTo>
                    <a:pt x="685" y="931"/>
                  </a:lnTo>
                  <a:lnTo>
                    <a:pt x="655" y="907"/>
                  </a:lnTo>
                  <a:lnTo>
                    <a:pt x="721" y="876"/>
                  </a:lnTo>
                  <a:lnTo>
                    <a:pt x="655" y="846"/>
                  </a:lnTo>
                  <a:lnTo>
                    <a:pt x="612" y="774"/>
                  </a:lnTo>
                  <a:lnTo>
                    <a:pt x="643" y="708"/>
                  </a:lnTo>
                  <a:lnTo>
                    <a:pt x="600" y="660"/>
                  </a:lnTo>
                  <a:lnTo>
                    <a:pt x="552" y="642"/>
                  </a:lnTo>
                  <a:lnTo>
                    <a:pt x="528" y="594"/>
                  </a:lnTo>
                  <a:lnTo>
                    <a:pt x="510" y="570"/>
                  </a:lnTo>
                  <a:lnTo>
                    <a:pt x="552" y="552"/>
                  </a:lnTo>
                  <a:lnTo>
                    <a:pt x="637" y="564"/>
                  </a:lnTo>
                  <a:lnTo>
                    <a:pt x="721" y="576"/>
                  </a:lnTo>
                  <a:lnTo>
                    <a:pt x="763" y="570"/>
                  </a:lnTo>
                  <a:lnTo>
                    <a:pt x="931" y="696"/>
                  </a:lnTo>
                  <a:lnTo>
                    <a:pt x="1091" y="850"/>
                  </a:lnTo>
                  <a:lnTo>
                    <a:pt x="1073" y="685"/>
                  </a:lnTo>
                  <a:lnTo>
                    <a:pt x="1009" y="566"/>
                  </a:lnTo>
                  <a:lnTo>
                    <a:pt x="945" y="393"/>
                  </a:lnTo>
                  <a:lnTo>
                    <a:pt x="1054" y="265"/>
                  </a:lnTo>
                  <a:lnTo>
                    <a:pt x="1137" y="45"/>
                  </a:lnTo>
                  <a:lnTo>
                    <a:pt x="1249" y="0"/>
                  </a:lnTo>
                  <a:lnTo>
                    <a:pt x="1338" y="137"/>
                  </a:lnTo>
                  <a:lnTo>
                    <a:pt x="1466" y="292"/>
                  </a:lnTo>
                  <a:lnTo>
                    <a:pt x="1502" y="411"/>
                  </a:lnTo>
                  <a:lnTo>
                    <a:pt x="1475" y="548"/>
                  </a:lnTo>
                  <a:lnTo>
                    <a:pt x="1347" y="768"/>
                  </a:lnTo>
                  <a:lnTo>
                    <a:pt x="1567" y="630"/>
                  </a:lnTo>
                  <a:lnTo>
                    <a:pt x="1687" y="462"/>
                  </a:lnTo>
                  <a:lnTo>
                    <a:pt x="1795" y="365"/>
                  </a:lnTo>
                  <a:lnTo>
                    <a:pt x="1940" y="239"/>
                  </a:lnTo>
                  <a:lnTo>
                    <a:pt x="2245" y="150"/>
                  </a:lnTo>
                  <a:lnTo>
                    <a:pt x="2498" y="138"/>
                  </a:lnTo>
                  <a:lnTo>
                    <a:pt x="2618" y="180"/>
                  </a:lnTo>
                  <a:lnTo>
                    <a:pt x="2815" y="138"/>
                  </a:lnTo>
                  <a:lnTo>
                    <a:pt x="3050" y="150"/>
                  </a:lnTo>
                  <a:lnTo>
                    <a:pt x="3176" y="168"/>
                  </a:lnTo>
                  <a:lnTo>
                    <a:pt x="3140" y="210"/>
                  </a:lnTo>
                  <a:lnTo>
                    <a:pt x="3116" y="192"/>
                  </a:lnTo>
                  <a:lnTo>
                    <a:pt x="2990" y="210"/>
                  </a:lnTo>
                  <a:lnTo>
                    <a:pt x="2906" y="263"/>
                  </a:lnTo>
                  <a:lnTo>
                    <a:pt x="2834" y="377"/>
                  </a:lnTo>
                  <a:lnTo>
                    <a:pt x="2768" y="534"/>
                  </a:lnTo>
                  <a:lnTo>
                    <a:pt x="2702" y="648"/>
                  </a:lnTo>
                  <a:lnTo>
                    <a:pt x="2738" y="726"/>
                  </a:lnTo>
                  <a:lnTo>
                    <a:pt x="2582" y="828"/>
                  </a:lnTo>
                  <a:lnTo>
                    <a:pt x="2444" y="913"/>
                  </a:lnTo>
                  <a:lnTo>
                    <a:pt x="2234" y="1009"/>
                  </a:lnTo>
                  <a:lnTo>
                    <a:pt x="2096" y="1063"/>
                  </a:lnTo>
                  <a:lnTo>
                    <a:pt x="1963" y="1075"/>
                  </a:lnTo>
                  <a:lnTo>
                    <a:pt x="2035" y="1117"/>
                  </a:lnTo>
                  <a:lnTo>
                    <a:pt x="2257" y="1111"/>
                  </a:lnTo>
                  <a:lnTo>
                    <a:pt x="2545" y="1135"/>
                  </a:lnTo>
                  <a:lnTo>
                    <a:pt x="2600" y="1207"/>
                  </a:lnTo>
                  <a:lnTo>
                    <a:pt x="2726" y="1303"/>
                  </a:lnTo>
                  <a:lnTo>
                    <a:pt x="2894" y="1441"/>
                  </a:lnTo>
                  <a:lnTo>
                    <a:pt x="2984" y="1471"/>
                  </a:lnTo>
                  <a:lnTo>
                    <a:pt x="3122" y="1555"/>
                  </a:lnTo>
                  <a:lnTo>
                    <a:pt x="3188" y="1543"/>
                  </a:lnTo>
                  <a:lnTo>
                    <a:pt x="3032" y="1585"/>
                  </a:lnTo>
                  <a:lnTo>
                    <a:pt x="3026" y="1585"/>
                  </a:lnTo>
                  <a:lnTo>
                    <a:pt x="3008" y="1591"/>
                  </a:lnTo>
                  <a:lnTo>
                    <a:pt x="2984" y="1591"/>
                  </a:lnTo>
                  <a:lnTo>
                    <a:pt x="2960" y="1597"/>
                  </a:lnTo>
                  <a:lnTo>
                    <a:pt x="2906" y="1603"/>
                  </a:lnTo>
                  <a:lnTo>
                    <a:pt x="2882" y="1609"/>
                  </a:lnTo>
                  <a:lnTo>
                    <a:pt x="2864" y="1609"/>
                  </a:lnTo>
                  <a:lnTo>
                    <a:pt x="2846" y="1609"/>
                  </a:lnTo>
                  <a:lnTo>
                    <a:pt x="2828" y="1609"/>
                  </a:lnTo>
                  <a:lnTo>
                    <a:pt x="2774" y="1615"/>
                  </a:lnTo>
                  <a:lnTo>
                    <a:pt x="2750" y="1615"/>
                  </a:lnTo>
                  <a:lnTo>
                    <a:pt x="2726" y="1621"/>
                  </a:lnTo>
                  <a:lnTo>
                    <a:pt x="2714" y="1621"/>
                  </a:lnTo>
                  <a:lnTo>
                    <a:pt x="2708" y="1621"/>
                  </a:lnTo>
                  <a:lnTo>
                    <a:pt x="2606" y="1657"/>
                  </a:lnTo>
                  <a:lnTo>
                    <a:pt x="2594" y="1657"/>
                  </a:lnTo>
                  <a:lnTo>
                    <a:pt x="2569" y="1657"/>
                  </a:lnTo>
                  <a:lnTo>
                    <a:pt x="2533" y="1663"/>
                  </a:lnTo>
                  <a:lnTo>
                    <a:pt x="2486" y="1669"/>
                  </a:lnTo>
                  <a:lnTo>
                    <a:pt x="2444" y="1675"/>
                  </a:lnTo>
                  <a:lnTo>
                    <a:pt x="2408" y="1681"/>
                  </a:lnTo>
                  <a:lnTo>
                    <a:pt x="2378" y="1687"/>
                  </a:lnTo>
                  <a:lnTo>
                    <a:pt x="2366" y="1699"/>
                  </a:lnTo>
                  <a:lnTo>
                    <a:pt x="2360" y="1705"/>
                  </a:lnTo>
                  <a:lnTo>
                    <a:pt x="2342" y="1705"/>
                  </a:lnTo>
                  <a:lnTo>
                    <a:pt x="2305" y="1687"/>
                  </a:lnTo>
                  <a:lnTo>
                    <a:pt x="2275" y="1669"/>
                  </a:lnTo>
                  <a:lnTo>
                    <a:pt x="2263" y="1663"/>
                  </a:lnTo>
                  <a:lnTo>
                    <a:pt x="2257" y="1657"/>
                  </a:lnTo>
                  <a:lnTo>
                    <a:pt x="2017" y="1585"/>
                  </a:lnTo>
                  <a:lnTo>
                    <a:pt x="1844" y="1489"/>
                  </a:lnTo>
                  <a:lnTo>
                    <a:pt x="1711" y="1453"/>
                  </a:lnTo>
                  <a:lnTo>
                    <a:pt x="1856" y="1693"/>
                  </a:lnTo>
                  <a:lnTo>
                    <a:pt x="1880" y="1844"/>
                  </a:lnTo>
                  <a:lnTo>
                    <a:pt x="1856" y="1994"/>
                  </a:lnTo>
                  <a:lnTo>
                    <a:pt x="1771" y="1922"/>
                  </a:lnTo>
                  <a:lnTo>
                    <a:pt x="1616" y="1795"/>
                  </a:lnTo>
                  <a:lnTo>
                    <a:pt x="1531" y="1753"/>
                  </a:lnTo>
                  <a:lnTo>
                    <a:pt x="1483" y="1633"/>
                  </a:lnTo>
                  <a:lnTo>
                    <a:pt x="1411" y="1477"/>
                  </a:lnTo>
                  <a:lnTo>
                    <a:pt x="1358" y="1381"/>
                  </a:lnTo>
                  <a:lnTo>
                    <a:pt x="1219" y="1291"/>
                  </a:lnTo>
                  <a:lnTo>
                    <a:pt x="1147" y="1279"/>
                  </a:lnTo>
                  <a:lnTo>
                    <a:pt x="127" y="2006"/>
                  </a:lnTo>
                  <a:lnTo>
                    <a:pt x="0" y="2024"/>
                  </a:lnTo>
                  <a:lnTo>
                    <a:pt x="865" y="1429"/>
                  </a:lnTo>
                  <a:lnTo>
                    <a:pt x="865" y="1429"/>
                  </a:lnTo>
                  <a:close/>
                </a:path>
              </a:pathLst>
            </a:custGeom>
            <a:gradFill rotWithShape="0">
              <a:gsLst>
                <a:gs pos="0">
                  <a:schemeClr val="bg2"/>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700434" name="Freeform 18"/>
            <p:cNvSpPr>
              <a:spLocks/>
            </p:cNvSpPr>
            <p:nvPr/>
          </p:nvSpPr>
          <p:spPr bwMode="hidden">
            <a:xfrm>
              <a:off x="1344" y="293"/>
              <a:ext cx="2144" cy="1787"/>
            </a:xfrm>
            <a:custGeom>
              <a:avLst/>
              <a:gdLst>
                <a:gd name="T0" fmla="*/ 318 w 2144"/>
                <a:gd name="T1" fmla="*/ 1078 h 1787"/>
                <a:gd name="T2" fmla="*/ 217 w 2144"/>
                <a:gd name="T3" fmla="*/ 928 h 1787"/>
                <a:gd name="T4" fmla="*/ 102 w 2144"/>
                <a:gd name="T5" fmla="*/ 808 h 1787"/>
                <a:gd name="T6" fmla="*/ 36 w 2144"/>
                <a:gd name="T7" fmla="*/ 742 h 1787"/>
                <a:gd name="T8" fmla="*/ 0 w 2144"/>
                <a:gd name="T9" fmla="*/ 700 h 1787"/>
                <a:gd name="T10" fmla="*/ 270 w 2144"/>
                <a:gd name="T11" fmla="*/ 958 h 1787"/>
                <a:gd name="T12" fmla="*/ 294 w 2144"/>
                <a:gd name="T13" fmla="*/ 1006 h 1787"/>
                <a:gd name="T14" fmla="*/ 367 w 2144"/>
                <a:gd name="T15" fmla="*/ 670 h 1787"/>
                <a:gd name="T16" fmla="*/ 379 w 2144"/>
                <a:gd name="T17" fmla="*/ 411 h 1787"/>
                <a:gd name="T18" fmla="*/ 347 w 2144"/>
                <a:gd name="T19" fmla="*/ 118 h 1787"/>
                <a:gd name="T20" fmla="*/ 393 w 2144"/>
                <a:gd name="T21" fmla="*/ 0 h 1787"/>
                <a:gd name="T22" fmla="*/ 397 w 2144"/>
                <a:gd name="T23" fmla="*/ 357 h 1787"/>
                <a:gd name="T24" fmla="*/ 421 w 2144"/>
                <a:gd name="T25" fmla="*/ 609 h 1787"/>
                <a:gd name="T26" fmla="*/ 385 w 2144"/>
                <a:gd name="T27" fmla="*/ 826 h 1787"/>
                <a:gd name="T28" fmla="*/ 385 w 2144"/>
                <a:gd name="T29" fmla="*/ 1036 h 1787"/>
                <a:gd name="T30" fmla="*/ 877 w 2144"/>
                <a:gd name="T31" fmla="*/ 784 h 1787"/>
                <a:gd name="T32" fmla="*/ 1309 w 2144"/>
                <a:gd name="T33" fmla="*/ 555 h 1787"/>
                <a:gd name="T34" fmla="*/ 1802 w 2144"/>
                <a:gd name="T35" fmla="*/ 249 h 1787"/>
                <a:gd name="T36" fmla="*/ 2096 w 2144"/>
                <a:gd name="T37" fmla="*/ 69 h 1787"/>
                <a:gd name="T38" fmla="*/ 1814 w 2144"/>
                <a:gd name="T39" fmla="*/ 279 h 1787"/>
                <a:gd name="T40" fmla="*/ 1453 w 2144"/>
                <a:gd name="T41" fmla="*/ 501 h 1787"/>
                <a:gd name="T42" fmla="*/ 1123 w 2144"/>
                <a:gd name="T43" fmla="*/ 700 h 1787"/>
                <a:gd name="T44" fmla="*/ 739 w 2144"/>
                <a:gd name="T45" fmla="*/ 898 h 1787"/>
                <a:gd name="T46" fmla="*/ 463 w 2144"/>
                <a:gd name="T47" fmla="*/ 1084 h 1787"/>
                <a:gd name="T48" fmla="*/ 817 w 2144"/>
                <a:gd name="T49" fmla="*/ 1193 h 1787"/>
                <a:gd name="T50" fmla="*/ 1285 w 2144"/>
                <a:gd name="T51" fmla="*/ 1187 h 1787"/>
                <a:gd name="T52" fmla="*/ 1916 w 2144"/>
                <a:gd name="T53" fmla="*/ 1396 h 1787"/>
                <a:gd name="T54" fmla="*/ 2144 w 2144"/>
                <a:gd name="T55" fmla="*/ 1420 h 1787"/>
                <a:gd name="T56" fmla="*/ 1814 w 2144"/>
                <a:gd name="T57" fmla="*/ 1408 h 1787"/>
                <a:gd name="T58" fmla="*/ 1435 w 2144"/>
                <a:gd name="T59" fmla="*/ 1288 h 1787"/>
                <a:gd name="T60" fmla="*/ 1219 w 2144"/>
                <a:gd name="T61" fmla="*/ 1229 h 1787"/>
                <a:gd name="T62" fmla="*/ 799 w 2144"/>
                <a:gd name="T63" fmla="*/ 1223 h 1787"/>
                <a:gd name="T64" fmla="*/ 505 w 2144"/>
                <a:gd name="T65" fmla="*/ 1145 h 1787"/>
                <a:gd name="T66" fmla="*/ 733 w 2144"/>
                <a:gd name="T67" fmla="*/ 1378 h 1787"/>
                <a:gd name="T68" fmla="*/ 877 w 2144"/>
                <a:gd name="T69" fmla="*/ 1619 h 1787"/>
                <a:gd name="T70" fmla="*/ 1009 w 2144"/>
                <a:gd name="T71" fmla="*/ 1787 h 1787"/>
                <a:gd name="T72" fmla="*/ 817 w 2144"/>
                <a:gd name="T73" fmla="*/ 1607 h 1787"/>
                <a:gd name="T74" fmla="*/ 673 w 2144"/>
                <a:gd name="T75" fmla="*/ 1372 h 1787"/>
                <a:gd name="T76" fmla="*/ 415 w 2144"/>
                <a:gd name="T77" fmla="*/ 1109 h 1787"/>
                <a:gd name="T78" fmla="*/ 318 w 2144"/>
                <a:gd name="T79" fmla="*/ 1078 h 1787"/>
                <a:gd name="T80" fmla="*/ 318 w 2144"/>
                <a:gd name="T81" fmla="*/ 1078 h 17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144" h="1787">
                  <a:moveTo>
                    <a:pt x="318" y="1078"/>
                  </a:moveTo>
                  <a:lnTo>
                    <a:pt x="217" y="928"/>
                  </a:lnTo>
                  <a:lnTo>
                    <a:pt x="102" y="808"/>
                  </a:lnTo>
                  <a:lnTo>
                    <a:pt x="36" y="742"/>
                  </a:lnTo>
                  <a:lnTo>
                    <a:pt x="0" y="700"/>
                  </a:lnTo>
                  <a:lnTo>
                    <a:pt x="270" y="958"/>
                  </a:lnTo>
                  <a:lnTo>
                    <a:pt x="294" y="1006"/>
                  </a:lnTo>
                  <a:lnTo>
                    <a:pt x="367" y="670"/>
                  </a:lnTo>
                  <a:lnTo>
                    <a:pt x="379" y="411"/>
                  </a:lnTo>
                  <a:lnTo>
                    <a:pt x="347" y="118"/>
                  </a:lnTo>
                  <a:lnTo>
                    <a:pt x="393" y="0"/>
                  </a:lnTo>
                  <a:lnTo>
                    <a:pt x="397" y="357"/>
                  </a:lnTo>
                  <a:lnTo>
                    <a:pt x="421" y="609"/>
                  </a:lnTo>
                  <a:lnTo>
                    <a:pt x="385" y="826"/>
                  </a:lnTo>
                  <a:lnTo>
                    <a:pt x="385" y="1036"/>
                  </a:lnTo>
                  <a:lnTo>
                    <a:pt x="877" y="784"/>
                  </a:lnTo>
                  <a:lnTo>
                    <a:pt x="1309" y="555"/>
                  </a:lnTo>
                  <a:lnTo>
                    <a:pt x="1802" y="249"/>
                  </a:lnTo>
                  <a:lnTo>
                    <a:pt x="2096" y="69"/>
                  </a:lnTo>
                  <a:lnTo>
                    <a:pt x="1814" y="279"/>
                  </a:lnTo>
                  <a:lnTo>
                    <a:pt x="1453" y="501"/>
                  </a:lnTo>
                  <a:lnTo>
                    <a:pt x="1123" y="700"/>
                  </a:lnTo>
                  <a:lnTo>
                    <a:pt x="739" y="898"/>
                  </a:lnTo>
                  <a:lnTo>
                    <a:pt x="463" y="1084"/>
                  </a:lnTo>
                  <a:lnTo>
                    <a:pt x="817" y="1193"/>
                  </a:lnTo>
                  <a:lnTo>
                    <a:pt x="1285" y="1187"/>
                  </a:lnTo>
                  <a:lnTo>
                    <a:pt x="1916" y="1396"/>
                  </a:lnTo>
                  <a:lnTo>
                    <a:pt x="2144" y="1420"/>
                  </a:lnTo>
                  <a:lnTo>
                    <a:pt x="1814" y="1408"/>
                  </a:lnTo>
                  <a:lnTo>
                    <a:pt x="1435" y="1288"/>
                  </a:lnTo>
                  <a:lnTo>
                    <a:pt x="1219" y="1229"/>
                  </a:lnTo>
                  <a:lnTo>
                    <a:pt x="799" y="1223"/>
                  </a:lnTo>
                  <a:lnTo>
                    <a:pt x="505" y="1145"/>
                  </a:lnTo>
                  <a:lnTo>
                    <a:pt x="733" y="1378"/>
                  </a:lnTo>
                  <a:lnTo>
                    <a:pt x="877" y="1619"/>
                  </a:lnTo>
                  <a:lnTo>
                    <a:pt x="1009" y="1787"/>
                  </a:lnTo>
                  <a:lnTo>
                    <a:pt x="817" y="1607"/>
                  </a:lnTo>
                  <a:lnTo>
                    <a:pt x="673" y="1372"/>
                  </a:lnTo>
                  <a:lnTo>
                    <a:pt x="415" y="1109"/>
                  </a:lnTo>
                  <a:lnTo>
                    <a:pt x="318" y="1078"/>
                  </a:lnTo>
                  <a:lnTo>
                    <a:pt x="318" y="1078"/>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700435" name="Freeform 19"/>
            <p:cNvSpPr>
              <a:spLocks/>
            </p:cNvSpPr>
            <p:nvPr/>
          </p:nvSpPr>
          <p:spPr bwMode="hidden">
            <a:xfrm>
              <a:off x="2932" y="1728"/>
              <a:ext cx="2828" cy="2366"/>
            </a:xfrm>
            <a:custGeom>
              <a:avLst/>
              <a:gdLst>
                <a:gd name="T0" fmla="*/ 1814 w 2828"/>
                <a:gd name="T1" fmla="*/ 606 h 2366"/>
                <a:gd name="T2" fmla="*/ 1615 w 2828"/>
                <a:gd name="T3" fmla="*/ 252 h 2366"/>
                <a:gd name="T4" fmla="*/ 1345 w 2828"/>
                <a:gd name="T5" fmla="*/ 132 h 2366"/>
                <a:gd name="T6" fmla="*/ 1381 w 2828"/>
                <a:gd name="T7" fmla="*/ 492 h 2366"/>
                <a:gd name="T8" fmla="*/ 955 w 2828"/>
                <a:gd name="T9" fmla="*/ 221 h 2366"/>
                <a:gd name="T10" fmla="*/ 877 w 2828"/>
                <a:gd name="T11" fmla="*/ 161 h 2366"/>
                <a:gd name="T12" fmla="*/ 841 w 2828"/>
                <a:gd name="T13" fmla="*/ 167 h 2366"/>
                <a:gd name="T14" fmla="*/ 720 w 2828"/>
                <a:gd name="T15" fmla="*/ 161 h 2366"/>
                <a:gd name="T16" fmla="*/ 613 w 2828"/>
                <a:gd name="T17" fmla="*/ 144 h 2366"/>
                <a:gd name="T18" fmla="*/ 492 w 2828"/>
                <a:gd name="T19" fmla="*/ 161 h 2366"/>
                <a:gd name="T20" fmla="*/ 432 w 2828"/>
                <a:gd name="T21" fmla="*/ 150 h 2366"/>
                <a:gd name="T22" fmla="*/ 342 w 2828"/>
                <a:gd name="T23" fmla="*/ 138 h 2366"/>
                <a:gd name="T24" fmla="*/ 246 w 2828"/>
                <a:gd name="T25" fmla="*/ 126 h 2366"/>
                <a:gd name="T26" fmla="*/ 174 w 2828"/>
                <a:gd name="T27" fmla="*/ 114 h 2366"/>
                <a:gd name="T28" fmla="*/ 216 w 2828"/>
                <a:gd name="T29" fmla="*/ 240 h 2366"/>
                <a:gd name="T30" fmla="*/ 607 w 2828"/>
                <a:gd name="T31" fmla="*/ 588 h 2366"/>
                <a:gd name="T32" fmla="*/ 1177 w 2828"/>
                <a:gd name="T33" fmla="*/ 817 h 2366"/>
                <a:gd name="T34" fmla="*/ 972 w 2828"/>
                <a:gd name="T35" fmla="*/ 871 h 2366"/>
                <a:gd name="T36" fmla="*/ 492 w 2828"/>
                <a:gd name="T37" fmla="*/ 1111 h 2366"/>
                <a:gd name="T38" fmla="*/ 276 w 2828"/>
                <a:gd name="T39" fmla="*/ 1441 h 2366"/>
                <a:gd name="T40" fmla="*/ 42 w 2828"/>
                <a:gd name="T41" fmla="*/ 1441 h 2366"/>
                <a:gd name="T42" fmla="*/ 367 w 2828"/>
                <a:gd name="T43" fmla="*/ 1585 h 2366"/>
                <a:gd name="T44" fmla="*/ 949 w 2828"/>
                <a:gd name="T45" fmla="*/ 1712 h 2366"/>
                <a:gd name="T46" fmla="*/ 1519 w 2828"/>
                <a:gd name="T47" fmla="*/ 1537 h 2366"/>
                <a:gd name="T48" fmla="*/ 1735 w 2828"/>
                <a:gd name="T49" fmla="*/ 1513 h 2366"/>
                <a:gd name="T50" fmla="*/ 1723 w 2828"/>
                <a:gd name="T51" fmla="*/ 1802 h 2366"/>
                <a:gd name="T52" fmla="*/ 2042 w 2828"/>
                <a:gd name="T53" fmla="*/ 2229 h 2366"/>
                <a:gd name="T54" fmla="*/ 2191 w 2828"/>
                <a:gd name="T55" fmla="*/ 2133 h 2366"/>
                <a:gd name="T56" fmla="*/ 2270 w 2828"/>
                <a:gd name="T57" fmla="*/ 1970 h 2366"/>
                <a:gd name="T58" fmla="*/ 2233 w 2828"/>
                <a:gd name="T59" fmla="*/ 1573 h 2366"/>
                <a:gd name="T60" fmla="*/ 2294 w 2828"/>
                <a:gd name="T61" fmla="*/ 1483 h 2366"/>
                <a:gd name="T62" fmla="*/ 2588 w 2828"/>
                <a:gd name="T63" fmla="*/ 1688 h 2366"/>
                <a:gd name="T64" fmla="*/ 2695 w 2828"/>
                <a:gd name="T65" fmla="*/ 1682 h 2366"/>
                <a:gd name="T66" fmla="*/ 2588 w 2828"/>
                <a:gd name="T67" fmla="*/ 1543 h 2366"/>
                <a:gd name="T68" fmla="*/ 2510 w 2828"/>
                <a:gd name="T69" fmla="*/ 1357 h 2366"/>
                <a:gd name="T70" fmla="*/ 2354 w 2828"/>
                <a:gd name="T71" fmla="*/ 1184 h 2366"/>
                <a:gd name="T72" fmla="*/ 2102 w 2828"/>
                <a:gd name="T73" fmla="*/ 931 h 2366"/>
                <a:gd name="T74" fmla="*/ 2137 w 2828"/>
                <a:gd name="T75" fmla="*/ 907 h 2366"/>
                <a:gd name="T76" fmla="*/ 2215 w 2828"/>
                <a:gd name="T77" fmla="*/ 871 h 2366"/>
                <a:gd name="T78" fmla="*/ 2324 w 2828"/>
                <a:gd name="T79" fmla="*/ 817 h 2366"/>
                <a:gd name="T80" fmla="*/ 2372 w 2828"/>
                <a:gd name="T81" fmla="*/ 787 h 2366"/>
                <a:gd name="T82" fmla="*/ 2078 w 2828"/>
                <a:gd name="T83" fmla="*/ 865 h 2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828" h="2366">
                  <a:moveTo>
                    <a:pt x="2006" y="835"/>
                  </a:moveTo>
                  <a:lnTo>
                    <a:pt x="1873" y="715"/>
                  </a:lnTo>
                  <a:lnTo>
                    <a:pt x="1814" y="606"/>
                  </a:lnTo>
                  <a:lnTo>
                    <a:pt x="1747" y="438"/>
                  </a:lnTo>
                  <a:lnTo>
                    <a:pt x="1699" y="312"/>
                  </a:lnTo>
                  <a:lnTo>
                    <a:pt x="1615" y="252"/>
                  </a:lnTo>
                  <a:lnTo>
                    <a:pt x="1453" y="84"/>
                  </a:lnTo>
                  <a:lnTo>
                    <a:pt x="1375" y="0"/>
                  </a:lnTo>
                  <a:lnTo>
                    <a:pt x="1345" y="132"/>
                  </a:lnTo>
                  <a:lnTo>
                    <a:pt x="1369" y="294"/>
                  </a:lnTo>
                  <a:lnTo>
                    <a:pt x="1513" y="558"/>
                  </a:lnTo>
                  <a:lnTo>
                    <a:pt x="1381" y="492"/>
                  </a:lnTo>
                  <a:lnTo>
                    <a:pt x="1201" y="360"/>
                  </a:lnTo>
                  <a:lnTo>
                    <a:pt x="961" y="227"/>
                  </a:lnTo>
                  <a:lnTo>
                    <a:pt x="955" y="221"/>
                  </a:lnTo>
                  <a:lnTo>
                    <a:pt x="949" y="215"/>
                  </a:lnTo>
                  <a:lnTo>
                    <a:pt x="913" y="185"/>
                  </a:lnTo>
                  <a:lnTo>
                    <a:pt x="877" y="161"/>
                  </a:lnTo>
                  <a:lnTo>
                    <a:pt x="859" y="156"/>
                  </a:lnTo>
                  <a:lnTo>
                    <a:pt x="853" y="161"/>
                  </a:lnTo>
                  <a:lnTo>
                    <a:pt x="841" y="167"/>
                  </a:lnTo>
                  <a:lnTo>
                    <a:pt x="810" y="173"/>
                  </a:lnTo>
                  <a:lnTo>
                    <a:pt x="768" y="167"/>
                  </a:lnTo>
                  <a:lnTo>
                    <a:pt x="720" y="161"/>
                  </a:lnTo>
                  <a:lnTo>
                    <a:pt x="678" y="156"/>
                  </a:lnTo>
                  <a:lnTo>
                    <a:pt x="637" y="150"/>
                  </a:lnTo>
                  <a:lnTo>
                    <a:pt x="613" y="144"/>
                  </a:lnTo>
                  <a:lnTo>
                    <a:pt x="601" y="144"/>
                  </a:lnTo>
                  <a:lnTo>
                    <a:pt x="498" y="161"/>
                  </a:lnTo>
                  <a:lnTo>
                    <a:pt x="492" y="161"/>
                  </a:lnTo>
                  <a:lnTo>
                    <a:pt x="480" y="156"/>
                  </a:lnTo>
                  <a:lnTo>
                    <a:pt x="456" y="156"/>
                  </a:lnTo>
                  <a:lnTo>
                    <a:pt x="432" y="150"/>
                  </a:lnTo>
                  <a:lnTo>
                    <a:pt x="379" y="144"/>
                  </a:lnTo>
                  <a:lnTo>
                    <a:pt x="361" y="138"/>
                  </a:lnTo>
                  <a:lnTo>
                    <a:pt x="342" y="138"/>
                  </a:lnTo>
                  <a:lnTo>
                    <a:pt x="324" y="138"/>
                  </a:lnTo>
                  <a:lnTo>
                    <a:pt x="300" y="132"/>
                  </a:lnTo>
                  <a:lnTo>
                    <a:pt x="246" y="126"/>
                  </a:lnTo>
                  <a:lnTo>
                    <a:pt x="216" y="120"/>
                  </a:lnTo>
                  <a:lnTo>
                    <a:pt x="192" y="120"/>
                  </a:lnTo>
                  <a:lnTo>
                    <a:pt x="174" y="114"/>
                  </a:lnTo>
                  <a:lnTo>
                    <a:pt x="168" y="114"/>
                  </a:lnTo>
                  <a:lnTo>
                    <a:pt x="6" y="120"/>
                  </a:lnTo>
                  <a:lnTo>
                    <a:pt x="216" y="240"/>
                  </a:lnTo>
                  <a:lnTo>
                    <a:pt x="306" y="294"/>
                  </a:lnTo>
                  <a:lnTo>
                    <a:pt x="480" y="462"/>
                  </a:lnTo>
                  <a:lnTo>
                    <a:pt x="607" y="588"/>
                  </a:lnTo>
                  <a:lnTo>
                    <a:pt x="655" y="672"/>
                  </a:lnTo>
                  <a:lnTo>
                    <a:pt x="949" y="769"/>
                  </a:lnTo>
                  <a:lnTo>
                    <a:pt x="1177" y="817"/>
                  </a:lnTo>
                  <a:lnTo>
                    <a:pt x="1249" y="871"/>
                  </a:lnTo>
                  <a:lnTo>
                    <a:pt x="1117" y="853"/>
                  </a:lnTo>
                  <a:lnTo>
                    <a:pt x="972" y="871"/>
                  </a:lnTo>
                  <a:lnTo>
                    <a:pt x="756" y="919"/>
                  </a:lnTo>
                  <a:lnTo>
                    <a:pt x="619" y="961"/>
                  </a:lnTo>
                  <a:lnTo>
                    <a:pt x="492" y="1111"/>
                  </a:lnTo>
                  <a:lnTo>
                    <a:pt x="420" y="1214"/>
                  </a:lnTo>
                  <a:lnTo>
                    <a:pt x="348" y="1345"/>
                  </a:lnTo>
                  <a:lnTo>
                    <a:pt x="276" y="1441"/>
                  </a:lnTo>
                  <a:lnTo>
                    <a:pt x="192" y="1471"/>
                  </a:lnTo>
                  <a:lnTo>
                    <a:pt x="66" y="1465"/>
                  </a:lnTo>
                  <a:lnTo>
                    <a:pt x="42" y="1441"/>
                  </a:lnTo>
                  <a:lnTo>
                    <a:pt x="0" y="1471"/>
                  </a:lnTo>
                  <a:lnTo>
                    <a:pt x="126" y="1519"/>
                  </a:lnTo>
                  <a:lnTo>
                    <a:pt x="367" y="1585"/>
                  </a:lnTo>
                  <a:lnTo>
                    <a:pt x="570" y="1591"/>
                  </a:lnTo>
                  <a:lnTo>
                    <a:pt x="690" y="1664"/>
                  </a:lnTo>
                  <a:lnTo>
                    <a:pt x="949" y="1712"/>
                  </a:lnTo>
                  <a:lnTo>
                    <a:pt x="1260" y="1694"/>
                  </a:lnTo>
                  <a:lnTo>
                    <a:pt x="1411" y="1603"/>
                  </a:lnTo>
                  <a:lnTo>
                    <a:pt x="1519" y="1537"/>
                  </a:lnTo>
                  <a:lnTo>
                    <a:pt x="1645" y="1399"/>
                  </a:lnTo>
                  <a:lnTo>
                    <a:pt x="1699" y="1387"/>
                  </a:lnTo>
                  <a:lnTo>
                    <a:pt x="1735" y="1513"/>
                  </a:lnTo>
                  <a:lnTo>
                    <a:pt x="1729" y="1567"/>
                  </a:lnTo>
                  <a:lnTo>
                    <a:pt x="1723" y="1670"/>
                  </a:lnTo>
                  <a:lnTo>
                    <a:pt x="1723" y="1802"/>
                  </a:lnTo>
                  <a:lnTo>
                    <a:pt x="1831" y="1964"/>
                  </a:lnTo>
                  <a:lnTo>
                    <a:pt x="1957" y="2090"/>
                  </a:lnTo>
                  <a:lnTo>
                    <a:pt x="2042" y="2229"/>
                  </a:lnTo>
                  <a:lnTo>
                    <a:pt x="2155" y="2366"/>
                  </a:lnTo>
                  <a:lnTo>
                    <a:pt x="2161" y="2295"/>
                  </a:lnTo>
                  <a:lnTo>
                    <a:pt x="2191" y="2133"/>
                  </a:lnTo>
                  <a:lnTo>
                    <a:pt x="2215" y="2048"/>
                  </a:lnTo>
                  <a:lnTo>
                    <a:pt x="2258" y="2042"/>
                  </a:lnTo>
                  <a:lnTo>
                    <a:pt x="2270" y="1970"/>
                  </a:lnTo>
                  <a:lnTo>
                    <a:pt x="2342" y="1868"/>
                  </a:lnTo>
                  <a:lnTo>
                    <a:pt x="2324" y="1748"/>
                  </a:lnTo>
                  <a:lnTo>
                    <a:pt x="2233" y="1573"/>
                  </a:lnTo>
                  <a:lnTo>
                    <a:pt x="2209" y="1453"/>
                  </a:lnTo>
                  <a:lnTo>
                    <a:pt x="2209" y="1345"/>
                  </a:lnTo>
                  <a:lnTo>
                    <a:pt x="2294" y="1483"/>
                  </a:lnTo>
                  <a:lnTo>
                    <a:pt x="2461" y="1651"/>
                  </a:lnTo>
                  <a:lnTo>
                    <a:pt x="2504" y="1651"/>
                  </a:lnTo>
                  <a:lnTo>
                    <a:pt x="2588" y="1688"/>
                  </a:lnTo>
                  <a:lnTo>
                    <a:pt x="2678" y="1718"/>
                  </a:lnTo>
                  <a:lnTo>
                    <a:pt x="2720" y="1712"/>
                  </a:lnTo>
                  <a:lnTo>
                    <a:pt x="2695" y="1682"/>
                  </a:lnTo>
                  <a:lnTo>
                    <a:pt x="2678" y="1627"/>
                  </a:lnTo>
                  <a:lnTo>
                    <a:pt x="2630" y="1597"/>
                  </a:lnTo>
                  <a:lnTo>
                    <a:pt x="2588" y="1543"/>
                  </a:lnTo>
                  <a:lnTo>
                    <a:pt x="2618" y="1483"/>
                  </a:lnTo>
                  <a:lnTo>
                    <a:pt x="2576" y="1399"/>
                  </a:lnTo>
                  <a:lnTo>
                    <a:pt x="2510" y="1357"/>
                  </a:lnTo>
                  <a:lnTo>
                    <a:pt x="2576" y="1351"/>
                  </a:lnTo>
                  <a:lnTo>
                    <a:pt x="2552" y="1315"/>
                  </a:lnTo>
                  <a:lnTo>
                    <a:pt x="2354" y="1184"/>
                  </a:lnTo>
                  <a:lnTo>
                    <a:pt x="2252" y="1123"/>
                  </a:lnTo>
                  <a:lnTo>
                    <a:pt x="2173" y="1009"/>
                  </a:lnTo>
                  <a:lnTo>
                    <a:pt x="2102" y="931"/>
                  </a:lnTo>
                  <a:lnTo>
                    <a:pt x="2108" y="931"/>
                  </a:lnTo>
                  <a:lnTo>
                    <a:pt x="2114" y="925"/>
                  </a:lnTo>
                  <a:lnTo>
                    <a:pt x="2137" y="907"/>
                  </a:lnTo>
                  <a:lnTo>
                    <a:pt x="2167" y="883"/>
                  </a:lnTo>
                  <a:lnTo>
                    <a:pt x="2197" y="877"/>
                  </a:lnTo>
                  <a:lnTo>
                    <a:pt x="2215" y="871"/>
                  </a:lnTo>
                  <a:lnTo>
                    <a:pt x="2240" y="859"/>
                  </a:lnTo>
                  <a:lnTo>
                    <a:pt x="2300" y="829"/>
                  </a:lnTo>
                  <a:lnTo>
                    <a:pt x="2324" y="817"/>
                  </a:lnTo>
                  <a:lnTo>
                    <a:pt x="2348" y="799"/>
                  </a:lnTo>
                  <a:lnTo>
                    <a:pt x="2366" y="793"/>
                  </a:lnTo>
                  <a:lnTo>
                    <a:pt x="2372" y="787"/>
                  </a:lnTo>
                  <a:lnTo>
                    <a:pt x="2828" y="588"/>
                  </a:lnTo>
                  <a:lnTo>
                    <a:pt x="2828" y="528"/>
                  </a:lnTo>
                  <a:lnTo>
                    <a:pt x="2078" y="865"/>
                  </a:lnTo>
                  <a:lnTo>
                    <a:pt x="2006" y="835"/>
                  </a:lnTo>
                  <a:lnTo>
                    <a:pt x="2006" y="835"/>
                  </a:lnTo>
                  <a:close/>
                </a:path>
              </a:pathLst>
            </a:custGeom>
            <a:gradFill rotWithShape="0">
              <a:gsLst>
                <a:gs pos="0">
                  <a:schemeClr val="bg2"/>
                </a:gs>
                <a:gs pos="50000">
                  <a:schemeClr val="bg1"/>
                </a:gs>
                <a:gs pos="100000">
                  <a:schemeClr val="bg2"/>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700436" name="Freeform 20"/>
            <p:cNvSpPr>
              <a:spLocks/>
            </p:cNvSpPr>
            <p:nvPr/>
          </p:nvSpPr>
          <p:spPr bwMode="hidden">
            <a:xfrm>
              <a:off x="3160" y="1860"/>
              <a:ext cx="2162" cy="1934"/>
            </a:xfrm>
            <a:custGeom>
              <a:avLst/>
              <a:gdLst>
                <a:gd name="T0" fmla="*/ 1842 w 2153"/>
                <a:gd name="T1" fmla="*/ 851 h 1930"/>
                <a:gd name="T2" fmla="*/ 1937 w 2153"/>
                <a:gd name="T3" fmla="*/ 1019 h 1930"/>
                <a:gd name="T4" fmla="*/ 2051 w 2153"/>
                <a:gd name="T5" fmla="*/ 1168 h 1930"/>
                <a:gd name="T6" fmla="*/ 2117 w 2153"/>
                <a:gd name="T7" fmla="*/ 1246 h 1930"/>
                <a:gd name="T8" fmla="*/ 2153 w 2153"/>
                <a:gd name="T9" fmla="*/ 1294 h 1930"/>
                <a:gd name="T10" fmla="*/ 1889 w 2153"/>
                <a:gd name="T11" fmla="*/ 977 h 1930"/>
                <a:gd name="T12" fmla="*/ 1860 w 2153"/>
                <a:gd name="T13" fmla="*/ 929 h 1930"/>
                <a:gd name="T14" fmla="*/ 1782 w 2153"/>
                <a:gd name="T15" fmla="*/ 1240 h 1930"/>
                <a:gd name="T16" fmla="*/ 1770 w 2153"/>
                <a:gd name="T17" fmla="*/ 1486 h 1930"/>
                <a:gd name="T18" fmla="*/ 1818 w 2153"/>
                <a:gd name="T19" fmla="*/ 1906 h 1930"/>
                <a:gd name="T20" fmla="*/ 1788 w 2153"/>
                <a:gd name="T21" fmla="*/ 1930 h 1930"/>
                <a:gd name="T22" fmla="*/ 1746 w 2153"/>
                <a:gd name="T23" fmla="*/ 1534 h 1930"/>
                <a:gd name="T24" fmla="*/ 1728 w 2153"/>
                <a:gd name="T25" fmla="*/ 1288 h 1930"/>
                <a:gd name="T26" fmla="*/ 1764 w 2153"/>
                <a:gd name="T27" fmla="*/ 1085 h 1930"/>
                <a:gd name="T28" fmla="*/ 1770 w 2153"/>
                <a:gd name="T29" fmla="*/ 875 h 1930"/>
                <a:gd name="T30" fmla="*/ 1268 w 2153"/>
                <a:gd name="T31" fmla="*/ 1007 h 1930"/>
                <a:gd name="T32" fmla="*/ 825 w 2153"/>
                <a:gd name="T33" fmla="*/ 1132 h 1930"/>
                <a:gd name="T34" fmla="*/ 323 w 2153"/>
                <a:gd name="T35" fmla="*/ 1312 h 1930"/>
                <a:gd name="T36" fmla="*/ 18 w 2153"/>
                <a:gd name="T37" fmla="*/ 1420 h 1930"/>
                <a:gd name="T38" fmla="*/ 311 w 2153"/>
                <a:gd name="T39" fmla="*/ 1282 h 1930"/>
                <a:gd name="T40" fmla="*/ 682 w 2153"/>
                <a:gd name="T41" fmla="*/ 1144 h 1930"/>
                <a:gd name="T42" fmla="*/ 1022 w 2153"/>
                <a:gd name="T43" fmla="*/ 1037 h 1930"/>
                <a:gd name="T44" fmla="*/ 1411 w 2153"/>
                <a:gd name="T45" fmla="*/ 929 h 1930"/>
                <a:gd name="T46" fmla="*/ 1692 w 2153"/>
                <a:gd name="T47" fmla="*/ 815 h 1930"/>
                <a:gd name="T48" fmla="*/ 1333 w 2153"/>
                <a:gd name="T49" fmla="*/ 623 h 1930"/>
                <a:gd name="T50" fmla="*/ 861 w 2153"/>
                <a:gd name="T51" fmla="*/ 515 h 1930"/>
                <a:gd name="T52" fmla="*/ 227 w 2153"/>
                <a:gd name="T53" fmla="*/ 161 h 1930"/>
                <a:gd name="T54" fmla="*/ 0 w 2153"/>
                <a:gd name="T55" fmla="*/ 83 h 1930"/>
                <a:gd name="T56" fmla="*/ 329 w 2153"/>
                <a:gd name="T57" fmla="*/ 179 h 1930"/>
                <a:gd name="T58" fmla="*/ 712 w 2153"/>
                <a:gd name="T59" fmla="*/ 383 h 1930"/>
                <a:gd name="T60" fmla="*/ 933 w 2153"/>
                <a:gd name="T61" fmla="*/ 491 h 1930"/>
                <a:gd name="T62" fmla="*/ 1351 w 2153"/>
                <a:gd name="T63" fmla="*/ 593 h 1930"/>
                <a:gd name="T64" fmla="*/ 1650 w 2153"/>
                <a:gd name="T65" fmla="*/ 743 h 1930"/>
                <a:gd name="T66" fmla="*/ 1423 w 2153"/>
                <a:gd name="T67" fmla="*/ 461 h 1930"/>
                <a:gd name="T68" fmla="*/ 1286 w 2153"/>
                <a:gd name="T69" fmla="*/ 191 h 1930"/>
                <a:gd name="T70" fmla="*/ 1154 w 2153"/>
                <a:gd name="T71" fmla="*/ 0 h 1930"/>
                <a:gd name="T72" fmla="*/ 1339 w 2153"/>
                <a:gd name="T73" fmla="*/ 215 h 1930"/>
                <a:gd name="T74" fmla="*/ 1489 w 2153"/>
                <a:gd name="T75" fmla="*/ 485 h 1930"/>
                <a:gd name="T76" fmla="*/ 1746 w 2153"/>
                <a:gd name="T77" fmla="*/ 803 h 1930"/>
                <a:gd name="T78" fmla="*/ 1842 w 2153"/>
                <a:gd name="T79" fmla="*/ 851 h 1930"/>
                <a:gd name="T80" fmla="*/ 1842 w 2153"/>
                <a:gd name="T81" fmla="*/ 851 h 19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153" h="1930">
                  <a:moveTo>
                    <a:pt x="1842" y="851"/>
                  </a:moveTo>
                  <a:lnTo>
                    <a:pt x="1937" y="1019"/>
                  </a:lnTo>
                  <a:lnTo>
                    <a:pt x="2051" y="1168"/>
                  </a:lnTo>
                  <a:lnTo>
                    <a:pt x="2117" y="1246"/>
                  </a:lnTo>
                  <a:lnTo>
                    <a:pt x="2153" y="1294"/>
                  </a:lnTo>
                  <a:lnTo>
                    <a:pt x="1889" y="977"/>
                  </a:lnTo>
                  <a:lnTo>
                    <a:pt x="1860" y="929"/>
                  </a:lnTo>
                  <a:lnTo>
                    <a:pt x="1782" y="1240"/>
                  </a:lnTo>
                  <a:lnTo>
                    <a:pt x="1770" y="1486"/>
                  </a:lnTo>
                  <a:lnTo>
                    <a:pt x="1818" y="1906"/>
                  </a:lnTo>
                  <a:lnTo>
                    <a:pt x="1788" y="1930"/>
                  </a:lnTo>
                  <a:lnTo>
                    <a:pt x="1746" y="1534"/>
                  </a:lnTo>
                  <a:lnTo>
                    <a:pt x="1728" y="1288"/>
                  </a:lnTo>
                  <a:lnTo>
                    <a:pt x="1764" y="1085"/>
                  </a:lnTo>
                  <a:lnTo>
                    <a:pt x="1770" y="875"/>
                  </a:lnTo>
                  <a:lnTo>
                    <a:pt x="1268" y="1007"/>
                  </a:lnTo>
                  <a:lnTo>
                    <a:pt x="825" y="1132"/>
                  </a:lnTo>
                  <a:lnTo>
                    <a:pt x="323" y="1312"/>
                  </a:lnTo>
                  <a:lnTo>
                    <a:pt x="18" y="1420"/>
                  </a:lnTo>
                  <a:lnTo>
                    <a:pt x="311" y="1282"/>
                  </a:lnTo>
                  <a:lnTo>
                    <a:pt x="682" y="1144"/>
                  </a:lnTo>
                  <a:lnTo>
                    <a:pt x="1022" y="1037"/>
                  </a:lnTo>
                  <a:lnTo>
                    <a:pt x="1411" y="929"/>
                  </a:lnTo>
                  <a:lnTo>
                    <a:pt x="1692" y="815"/>
                  </a:lnTo>
                  <a:lnTo>
                    <a:pt x="1333" y="623"/>
                  </a:lnTo>
                  <a:lnTo>
                    <a:pt x="861" y="515"/>
                  </a:lnTo>
                  <a:lnTo>
                    <a:pt x="227" y="161"/>
                  </a:lnTo>
                  <a:lnTo>
                    <a:pt x="0" y="83"/>
                  </a:lnTo>
                  <a:lnTo>
                    <a:pt x="329" y="179"/>
                  </a:lnTo>
                  <a:lnTo>
                    <a:pt x="712" y="383"/>
                  </a:lnTo>
                  <a:lnTo>
                    <a:pt x="933" y="491"/>
                  </a:lnTo>
                  <a:lnTo>
                    <a:pt x="1351" y="593"/>
                  </a:lnTo>
                  <a:lnTo>
                    <a:pt x="1650" y="743"/>
                  </a:lnTo>
                  <a:lnTo>
                    <a:pt x="1423" y="461"/>
                  </a:lnTo>
                  <a:lnTo>
                    <a:pt x="1286" y="191"/>
                  </a:lnTo>
                  <a:lnTo>
                    <a:pt x="1154" y="0"/>
                  </a:lnTo>
                  <a:lnTo>
                    <a:pt x="1339" y="215"/>
                  </a:lnTo>
                  <a:lnTo>
                    <a:pt x="1489" y="485"/>
                  </a:lnTo>
                  <a:lnTo>
                    <a:pt x="1746" y="803"/>
                  </a:lnTo>
                  <a:lnTo>
                    <a:pt x="1842" y="851"/>
                  </a:lnTo>
                  <a:lnTo>
                    <a:pt x="1842" y="851"/>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700437" name="Rectangle 21"/>
          <p:cNvSpPr>
            <a:spLocks noGrp="1" noChangeArrowheads="1"/>
          </p:cNvSpPr>
          <p:nvPr>
            <p:ph type="title"/>
          </p:nvPr>
        </p:nvSpPr>
        <p:spPr bwMode="auto">
          <a:xfrm>
            <a:off x="457200" y="277813"/>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700438" name="Rectangle 22"/>
          <p:cNvSpPr>
            <a:spLocks noGrp="1" noChangeArrowheads="1"/>
          </p:cNvSpPr>
          <p:nvPr>
            <p:ph type="body" idx="1"/>
          </p:nvPr>
        </p:nvSpPr>
        <p:spPr bwMode="auto">
          <a:xfrm>
            <a:off x="457200" y="1600200"/>
            <a:ext cx="8229600" cy="453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700439" name="Rectangle 23"/>
          <p:cNvSpPr>
            <a:spLocks noGrp="1" noChangeArrowheads="1"/>
          </p:cNvSpPr>
          <p:nvPr>
            <p:ph type="dt" sz="half" idx="2"/>
          </p:nvPr>
        </p:nvSpPr>
        <p:spPr bwMode="auto">
          <a:xfrm>
            <a:off x="457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400">
                <a:effectLst>
                  <a:outerShdw blurRad="38100" dist="38100" dir="2700000" algn="tl">
                    <a:srgbClr val="000000"/>
                  </a:outerShdw>
                </a:effectLst>
                <a:latin typeface="+mn-lt"/>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endParaRPr>
          </a:p>
        </p:txBody>
      </p:sp>
      <p:sp>
        <p:nvSpPr>
          <p:cNvPr id="700440" name="Rectangle 24"/>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spcBef>
                <a:spcPct val="0"/>
              </a:spcBef>
              <a:buClrTx/>
              <a:buFontTx/>
              <a:buNone/>
              <a:defRPr sz="1400">
                <a:effectLst>
                  <a:outerShdw blurRad="38100" dist="38100" dir="2700000" algn="tl">
                    <a:srgbClr val="000000"/>
                  </a:outerShdw>
                </a:effectLst>
                <a:latin typeface="+mn-lt"/>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t>GVHD : Lâm Thị Phương Thùy</a:t>
            </a:r>
          </a:p>
        </p:txBody>
      </p:sp>
      <p:sp>
        <p:nvSpPr>
          <p:cNvPr id="700441" name="Rectangle 25"/>
          <p:cNvSpPr>
            <a:spLocks noGrp="1" noChangeArrowheads="1"/>
          </p:cNvSpPr>
          <p:nvPr>
            <p:ph type="sldNum" sz="quarter" idx="4"/>
          </p:nvPr>
        </p:nvSpPr>
        <p:spPr bwMode="auto">
          <a:xfrm>
            <a:off x="6553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400">
                <a:effectLst>
                  <a:outerShdw blurRad="38100" dist="38100" dir="2700000" algn="tl">
                    <a:srgbClr val="000000"/>
                  </a:outerShdw>
                </a:effectLst>
                <a:latin typeface="+mn-lt"/>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6B88A9B-F018-4290-BAA4-8B1E5C7DF18E}" type="slidenum">
              <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endParaRPr>
          </a:p>
        </p:txBody>
      </p:sp>
    </p:spTree>
    <p:extLst>
      <p:ext uri="{BB962C8B-B14F-4D97-AF65-F5344CB8AC3E}">
        <p14:creationId xmlns:p14="http://schemas.microsoft.com/office/powerpoint/2010/main" val="1192159282"/>
      </p:ext>
    </p:extLst>
  </p:cSld>
  <p:clrMap bg1="dk2" tx1="lt1" bg2="dk1" tx2="lt2" accent1="accent1" accent2="accent2" accent3="accent3" accent4="accent4" accent5="accent5" accent6="accent6" hlink="hlink" folHlink="folHlink"/>
  <p:sldLayoutIdLst>
    <p:sldLayoutId id="2147484466" r:id="rId1"/>
    <p:sldLayoutId id="2147484467" r:id="rId2"/>
    <p:sldLayoutId id="2147484468" r:id="rId3"/>
    <p:sldLayoutId id="2147484469" r:id="rId4"/>
    <p:sldLayoutId id="2147484470" r:id="rId5"/>
    <p:sldLayoutId id="2147484471" r:id="rId6"/>
    <p:sldLayoutId id="2147484472" r:id="rId7"/>
    <p:sldLayoutId id="2147484473" r:id="rId8"/>
    <p:sldLayoutId id="2147484474" r:id="rId9"/>
    <p:sldLayoutId id="2147484475" r:id="rId10"/>
    <p:sldLayoutId id="2147484476" r:id="rId11"/>
  </p:sldLayoutIdLst>
  <p:transition>
    <p:split orient="vert"/>
  </p:transition>
  <p:timing>
    <p:tnLst>
      <p:par>
        <p:cTn id="1" dur="indefinite" restart="never" nodeType="tmRoot"/>
      </p:par>
    </p:tnLst>
  </p:timing>
  <p:hf sldNum="0" hdr="0" dt="0"/>
  <p:txStyles>
    <p:titleStyle>
      <a:lvl1pPr algn="ctr" rtl="0" eaLnBrk="0" fontAlgn="base" hangingPunct="0">
        <a:spcBef>
          <a:spcPct val="0"/>
        </a:spcBef>
        <a:spcAft>
          <a:spcPct val="0"/>
        </a:spcAft>
        <a:defRPr sz="4400" b="1" kern="12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5pPr>
      <a:lvl6pPr marL="457200" algn="ctr" rtl="0" fontAlgn="base">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6pPr>
      <a:lvl7pPr marL="914400" algn="ctr" rtl="0" fontAlgn="base">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7pPr>
      <a:lvl8pPr marL="1371600" algn="ctr" rtl="0" fontAlgn="base">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8pPr>
      <a:lvl9pPr marL="1828800" algn="ctr" rtl="0" fontAlgn="base">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9pPr>
    </p:titleStyle>
    <p:bodyStyle>
      <a:lvl1pPr marL="342900" indent="-342900" algn="l" rtl="0" eaLnBrk="0" fontAlgn="base" hangingPunct="0">
        <a:spcBef>
          <a:spcPct val="20000"/>
        </a:spcBef>
        <a:spcAft>
          <a:spcPct val="0"/>
        </a:spcAft>
        <a:buClr>
          <a:schemeClr val="hlink"/>
        </a:buClr>
        <a:buSzPct val="60000"/>
        <a:buFont typeface="Wingdings" panose="05000000000000000000" pitchFamily="2" charset="2"/>
        <a:buChar char="n"/>
        <a:defRPr sz="3200" kern="1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tx2"/>
        </a:buClr>
        <a:buSzPct val="60000"/>
        <a:buFont typeface="Wingdings" panose="05000000000000000000" pitchFamily="2" charset="2"/>
        <a:buChar char="n"/>
        <a:defRPr sz="2800" kern="1200">
          <a:solidFill>
            <a:schemeClr val="tx1"/>
          </a:solidFill>
          <a:effectLst>
            <a:outerShdw blurRad="38100" dist="38100" dir="2700000" algn="tl">
              <a:srgbClr val="000000"/>
            </a:outerShdw>
          </a:effectLst>
          <a:latin typeface="+mn-lt"/>
          <a:ea typeface="+mn-ea"/>
          <a:cs typeface="+mn-cs"/>
        </a:defRPr>
      </a:lvl2pPr>
      <a:lvl3pPr marL="1143000" indent="-228600" algn="l" rtl="0" eaLnBrk="0" fontAlgn="base" hangingPunct="0">
        <a:spcBef>
          <a:spcPct val="20000"/>
        </a:spcBef>
        <a:spcAft>
          <a:spcPct val="0"/>
        </a:spcAft>
        <a:buClr>
          <a:schemeClr val="folHlink"/>
        </a:buClr>
        <a:buSzPct val="60000"/>
        <a:buFont typeface="Wingdings" panose="05000000000000000000" pitchFamily="2" charset="2"/>
        <a:buChar char="n"/>
        <a:defRPr sz="2400" kern="1200">
          <a:solidFill>
            <a:schemeClr val="tx1"/>
          </a:solidFill>
          <a:effectLst>
            <a:outerShdw blurRad="38100" dist="38100" dir="2700000" algn="tl">
              <a:srgbClr val="000000"/>
            </a:outerShdw>
          </a:effectLst>
          <a:latin typeface="+mn-lt"/>
          <a:ea typeface="+mn-ea"/>
          <a:cs typeface="+mn-cs"/>
        </a:defRPr>
      </a:lvl3pPr>
      <a:lvl4pPr marL="1600200" indent="-228600" algn="l" rtl="0" eaLnBrk="0" fontAlgn="base" hangingPunct="0">
        <a:spcBef>
          <a:spcPct val="20000"/>
        </a:spcBef>
        <a:spcAft>
          <a:spcPct val="0"/>
        </a:spcAft>
        <a:buClr>
          <a:schemeClr val="tx1"/>
        </a:buClr>
        <a:buSzPct val="60000"/>
        <a:buFont typeface="Wingdings" panose="05000000000000000000" pitchFamily="2" charset="2"/>
        <a:buChar char="n"/>
        <a:defRPr sz="2000" kern="1200">
          <a:solidFill>
            <a:schemeClr val="tx1"/>
          </a:solidFill>
          <a:effectLst>
            <a:outerShdw blurRad="38100" dist="38100" dir="2700000" algn="tl">
              <a:srgbClr val="000000"/>
            </a:outerShdw>
          </a:effectLst>
          <a:latin typeface="+mn-lt"/>
          <a:ea typeface="+mn-ea"/>
          <a:cs typeface="+mn-cs"/>
        </a:defRPr>
      </a:lvl4pPr>
      <a:lvl5pPr marL="2057400" indent="-228600" algn="l" rtl="0" eaLnBrk="0" fontAlgn="base" hangingPunct="0">
        <a:spcBef>
          <a:spcPct val="20000"/>
        </a:spcBef>
        <a:spcAft>
          <a:spcPct val="0"/>
        </a:spcAft>
        <a:buClr>
          <a:schemeClr val="hlink"/>
        </a:buClr>
        <a:buSzPct val="60000"/>
        <a:buFont typeface="Wingdings" panose="05000000000000000000" pitchFamily="2" charset="2"/>
        <a:buChar char="n"/>
        <a:defRPr sz="2000" kern="1200">
          <a:solidFill>
            <a:schemeClr val="tx1"/>
          </a:solidFill>
          <a:effectLst>
            <a:outerShdw blurRad="38100" dist="38100" dir="2700000" algn="tl">
              <a:srgbClr val="000000"/>
            </a:outerShdw>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gif"/><Relationship Id="rId1" Type="http://schemas.openxmlformats.org/officeDocument/2006/relationships/slideLayout" Target="../slideLayouts/slideLayout36.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7.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18.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6.xml"/><Relationship Id="rId1" Type="http://schemas.openxmlformats.org/officeDocument/2006/relationships/slideLayout" Target="../slideLayouts/slideLayout18.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7.xml"/><Relationship Id="rId1" Type="http://schemas.openxmlformats.org/officeDocument/2006/relationships/slideLayout" Target="../slideLayouts/slideLayout18.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8" Type="http://schemas.openxmlformats.org/officeDocument/2006/relationships/diagramData" Target="../diagrams/data5.xml"/><Relationship Id="rId3" Type="http://schemas.openxmlformats.org/officeDocument/2006/relationships/diagramData" Target="../diagrams/data4.xml"/><Relationship Id="rId7" Type="http://schemas.microsoft.com/office/2007/relationships/diagramDrawing" Target="../diagrams/drawing4.xml"/><Relationship Id="rId12" Type="http://schemas.microsoft.com/office/2007/relationships/diagramDrawing" Target="../diagrams/drawing5.xml"/><Relationship Id="rId2" Type="http://schemas.openxmlformats.org/officeDocument/2006/relationships/notesSlide" Target="../notesSlides/notesSlide10.xml"/><Relationship Id="rId1" Type="http://schemas.openxmlformats.org/officeDocument/2006/relationships/slideLayout" Target="../slideLayouts/slideLayout18.xml"/><Relationship Id="rId6" Type="http://schemas.openxmlformats.org/officeDocument/2006/relationships/diagramColors" Target="../diagrams/colors4.xml"/><Relationship Id="rId11" Type="http://schemas.openxmlformats.org/officeDocument/2006/relationships/diagramColors" Target="../diagrams/colors5.xml"/><Relationship Id="rId5" Type="http://schemas.openxmlformats.org/officeDocument/2006/relationships/diagramQuickStyle" Target="../diagrams/quickStyle4.xml"/><Relationship Id="rId10" Type="http://schemas.openxmlformats.org/officeDocument/2006/relationships/diagramQuickStyle" Target="../diagrams/quickStyle5.xml"/><Relationship Id="rId4" Type="http://schemas.openxmlformats.org/officeDocument/2006/relationships/diagramLayout" Target="../diagrams/layout4.xml"/><Relationship Id="rId9" Type="http://schemas.openxmlformats.org/officeDocument/2006/relationships/diagramLayout" Target="../diagrams/layout5.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13.xml"/><Relationship Id="rId1" Type="http://schemas.openxmlformats.org/officeDocument/2006/relationships/slideLayout" Target="../slideLayouts/slideLayout18.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14.xml"/><Relationship Id="rId1" Type="http://schemas.openxmlformats.org/officeDocument/2006/relationships/slideLayout" Target="../slideLayouts/slideLayout18.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15.xml"/><Relationship Id="rId1" Type="http://schemas.openxmlformats.org/officeDocument/2006/relationships/slideLayout" Target="../slideLayouts/slideLayout18.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6.xml"/><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17.xml"/><Relationship Id="rId1" Type="http://schemas.openxmlformats.org/officeDocument/2006/relationships/slideLayout" Target="../slideLayouts/slideLayout18.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notesSlide" Target="../notesSlides/notesSlide18.xml"/><Relationship Id="rId1" Type="http://schemas.openxmlformats.org/officeDocument/2006/relationships/slideLayout" Target="../slideLayouts/slideLayout18.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notesSlide" Target="../notesSlides/notesSlide20.xml"/><Relationship Id="rId1" Type="http://schemas.openxmlformats.org/officeDocument/2006/relationships/slideLayout" Target="../slideLayouts/slideLayout18.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notesSlide" Target="../notesSlides/notesSlide21.xml"/><Relationship Id="rId1" Type="http://schemas.openxmlformats.org/officeDocument/2006/relationships/slideLayout" Target="../slideLayouts/slideLayout18.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25.xml.rels><?xml version="1.0" encoding="UTF-8" standalone="yes"?>
<Relationships xmlns="http://schemas.openxmlformats.org/package/2006/relationships"><Relationship Id="rId3" Type="http://schemas.openxmlformats.org/officeDocument/2006/relationships/diagramData" Target="../diagrams/data13.xml"/><Relationship Id="rId7" Type="http://schemas.microsoft.com/office/2007/relationships/diagramDrawing" Target="../diagrams/drawing13.xml"/><Relationship Id="rId2" Type="http://schemas.openxmlformats.org/officeDocument/2006/relationships/notesSlide" Target="../notesSlides/notesSlide22.xml"/><Relationship Id="rId1" Type="http://schemas.openxmlformats.org/officeDocument/2006/relationships/slideLayout" Target="../slideLayouts/slideLayout18.xml"/><Relationship Id="rId6" Type="http://schemas.openxmlformats.org/officeDocument/2006/relationships/diagramColors" Target="../diagrams/colors13.xml"/><Relationship Id="rId5" Type="http://schemas.openxmlformats.org/officeDocument/2006/relationships/diagramQuickStyle" Target="../diagrams/quickStyle13.xml"/><Relationship Id="rId4" Type="http://schemas.openxmlformats.org/officeDocument/2006/relationships/diagramLayout" Target="../diagrams/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3.xml"/><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3" Type="http://schemas.openxmlformats.org/officeDocument/2006/relationships/diagramData" Target="../diagrams/data14.xml"/><Relationship Id="rId7" Type="http://schemas.microsoft.com/office/2007/relationships/diagramDrawing" Target="../diagrams/drawing14.xml"/><Relationship Id="rId2" Type="http://schemas.openxmlformats.org/officeDocument/2006/relationships/notesSlide" Target="../notesSlides/notesSlide25.xml"/><Relationship Id="rId1" Type="http://schemas.openxmlformats.org/officeDocument/2006/relationships/slideLayout" Target="../slideLayouts/slideLayout18.xml"/><Relationship Id="rId6" Type="http://schemas.openxmlformats.org/officeDocument/2006/relationships/diagramColors" Target="../diagrams/colors14.xml"/><Relationship Id="rId5" Type="http://schemas.openxmlformats.org/officeDocument/2006/relationships/diagramQuickStyle" Target="../diagrams/quickStyle14.xml"/><Relationship Id="rId4" Type="http://schemas.openxmlformats.org/officeDocument/2006/relationships/diagramLayout" Target="../diagrams/layout14.xml"/></Relationships>
</file>

<file path=ppt/slides/_rels/slide29.xml.rels><?xml version="1.0" encoding="UTF-8" standalone="yes"?>
<Relationships xmlns="http://schemas.openxmlformats.org/package/2006/relationships"><Relationship Id="rId3" Type="http://schemas.openxmlformats.org/officeDocument/2006/relationships/diagramData" Target="../diagrams/data15.xml"/><Relationship Id="rId7" Type="http://schemas.microsoft.com/office/2007/relationships/diagramDrawing" Target="../diagrams/drawing15.xml"/><Relationship Id="rId2" Type="http://schemas.openxmlformats.org/officeDocument/2006/relationships/notesSlide" Target="../notesSlides/notesSlide26.xml"/><Relationship Id="rId1" Type="http://schemas.openxmlformats.org/officeDocument/2006/relationships/slideLayout" Target="../slideLayouts/slideLayout18.xml"/><Relationship Id="rId6" Type="http://schemas.openxmlformats.org/officeDocument/2006/relationships/diagramColors" Target="../diagrams/colors15.xml"/><Relationship Id="rId5" Type="http://schemas.openxmlformats.org/officeDocument/2006/relationships/diagramQuickStyle" Target="../diagrams/quickStyle15.xml"/><Relationship Id="rId4" Type="http://schemas.openxmlformats.org/officeDocument/2006/relationships/diagramLayout" Target="../diagrams/layout15.xml"/></Relationships>
</file>

<file path=ppt/slides/_rels/slide30.xml.rels><?xml version="1.0" encoding="UTF-8" standalone="yes"?>
<Relationships xmlns="http://schemas.openxmlformats.org/package/2006/relationships"><Relationship Id="rId3" Type="http://schemas.openxmlformats.org/officeDocument/2006/relationships/diagramData" Target="../diagrams/data16.xml"/><Relationship Id="rId7" Type="http://schemas.microsoft.com/office/2007/relationships/diagramDrawing" Target="../diagrams/drawing16.xml"/><Relationship Id="rId2" Type="http://schemas.openxmlformats.org/officeDocument/2006/relationships/notesSlide" Target="../notesSlides/notesSlide27.xml"/><Relationship Id="rId1" Type="http://schemas.openxmlformats.org/officeDocument/2006/relationships/slideLayout" Target="../slideLayouts/slideLayout18.xml"/><Relationship Id="rId6" Type="http://schemas.openxmlformats.org/officeDocument/2006/relationships/diagramColors" Target="../diagrams/colors16.xml"/><Relationship Id="rId5" Type="http://schemas.openxmlformats.org/officeDocument/2006/relationships/diagramQuickStyle" Target="../diagrams/quickStyle16.xml"/><Relationship Id="rId4" Type="http://schemas.openxmlformats.org/officeDocument/2006/relationships/diagramLayout" Target="../diagrams/layout16.xml"/></Relationships>
</file>

<file path=ppt/slides/_rels/slide31.xml.rels><?xml version="1.0" encoding="UTF-8" standalone="yes"?>
<Relationships xmlns="http://schemas.openxmlformats.org/package/2006/relationships"><Relationship Id="rId3" Type="http://schemas.openxmlformats.org/officeDocument/2006/relationships/diagramData" Target="../diagrams/data17.xml"/><Relationship Id="rId7" Type="http://schemas.microsoft.com/office/2007/relationships/diagramDrawing" Target="../diagrams/drawing17.xml"/><Relationship Id="rId2" Type="http://schemas.openxmlformats.org/officeDocument/2006/relationships/notesSlide" Target="../notesSlides/notesSlide28.xml"/><Relationship Id="rId1" Type="http://schemas.openxmlformats.org/officeDocument/2006/relationships/slideLayout" Target="../slideLayouts/slideLayout18.xml"/><Relationship Id="rId6" Type="http://schemas.openxmlformats.org/officeDocument/2006/relationships/diagramColors" Target="../diagrams/colors17.xml"/><Relationship Id="rId5" Type="http://schemas.openxmlformats.org/officeDocument/2006/relationships/diagramQuickStyle" Target="../diagrams/quickStyle17.xml"/><Relationship Id="rId4" Type="http://schemas.openxmlformats.org/officeDocument/2006/relationships/diagramLayout" Target="../diagrams/layout17.xml"/></Relationships>
</file>

<file path=ppt/slides/_rels/slide3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9.xml"/><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58.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36.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36.xml"/></Relationships>
</file>

<file path=ppt/slides/_rels/slide3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32.xml"/><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8.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8.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8.xml"/></Relationships>
</file>

<file path=ppt/slides/_rels/slide4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37.xml"/><Relationship Id="rId1" Type="http://schemas.openxmlformats.org/officeDocument/2006/relationships/slideLayout" Target="../slideLayouts/slideLayout18.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8.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18.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18.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18.xml"/></Relationships>
</file>

<file path=ppt/slides/_rels/slide4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42.xml"/><Relationship Id="rId1" Type="http://schemas.openxmlformats.org/officeDocument/2006/relationships/slideLayout" Target="../slideLayouts/slideLayout18.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18.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18.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18.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1" y="-76200"/>
            <a:ext cx="9144001" cy="6934200"/>
          </a:xfrm>
          <a:prstGeom prst="rect">
            <a:avLst/>
          </a:prstGeom>
        </p:spPr>
      </p:pic>
      <p:sp>
        <p:nvSpPr>
          <p:cNvPr id="182277" name="Rectangle 5"/>
          <p:cNvSpPr>
            <a:spLocks noChangeArrowheads="1"/>
          </p:cNvSpPr>
          <p:nvPr/>
        </p:nvSpPr>
        <p:spPr bwMode="auto">
          <a:xfrm>
            <a:off x="0" y="5715000"/>
            <a:ext cx="9144000"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lgn="l">
              <a:buClr>
                <a:schemeClr val="hlink"/>
              </a:buClr>
              <a:buSzPct val="120000"/>
              <a:buChar char="•"/>
              <a:defRPr sz="3200">
                <a:solidFill>
                  <a:schemeClr val="tx1"/>
                </a:solidFill>
                <a:effectLst>
                  <a:outerShdw blurRad="38100" dist="38100" dir="2700000" algn="tl">
                    <a:srgbClr val="000000"/>
                  </a:outerShdw>
                </a:effectLst>
                <a:latin typeface="Tahoma" panose="020B0604030504040204" pitchFamily="34" charset="0"/>
              </a:defRPr>
            </a:lvl1pPr>
            <a:lvl2pPr marL="742950" indent="-285750" algn="l">
              <a:buFont typeface="Tahoma" panose="020B0604030504040204" pitchFamily="34" charset="0"/>
              <a:buChar char="–"/>
              <a:defRPr sz="2800">
                <a:solidFill>
                  <a:schemeClr val="tx1"/>
                </a:solidFill>
                <a:effectLst>
                  <a:outerShdw blurRad="38100" dist="38100" dir="2700000" algn="tl">
                    <a:srgbClr val="000000"/>
                  </a:outerShdw>
                </a:effectLst>
                <a:latin typeface="Tahoma" panose="020B0604030504040204" pitchFamily="34" charset="0"/>
              </a:defRPr>
            </a:lvl2pPr>
            <a:lvl3pPr marL="1143000" indent="-228600" algn="l">
              <a:buClr>
                <a:schemeClr val="hlink"/>
              </a:buClr>
              <a:buSzPct val="120000"/>
              <a:buChar char="•"/>
              <a:defRPr sz="2400">
                <a:solidFill>
                  <a:schemeClr val="tx1"/>
                </a:solidFill>
                <a:effectLst>
                  <a:outerShdw blurRad="38100" dist="38100" dir="2700000" algn="tl">
                    <a:srgbClr val="000000"/>
                  </a:outerShdw>
                </a:effectLst>
                <a:latin typeface="Tahoma" panose="020B0604030504040204" pitchFamily="34" charset="0"/>
              </a:defRPr>
            </a:lvl3pPr>
            <a:lvl4pPr marL="1600200" indent="-228600" algn="l">
              <a:buFont typeface="Tahoma" panose="020B0604030504040204" pitchFamily="34" charset="0"/>
              <a:buChar char="–"/>
              <a:defRPr sz="2000">
                <a:solidFill>
                  <a:schemeClr val="tx1"/>
                </a:solidFill>
                <a:effectLst>
                  <a:outerShdw blurRad="38100" dist="38100" dir="2700000" algn="tl">
                    <a:srgbClr val="000000"/>
                  </a:outerShdw>
                </a:effectLst>
                <a:latin typeface="Tahoma" panose="020B0604030504040204" pitchFamily="34" charset="0"/>
              </a:defRPr>
            </a:lvl4pPr>
            <a:lvl5pPr marL="2057400" indent="-228600" algn="l">
              <a:buClr>
                <a:schemeClr val="hlink"/>
              </a:buClr>
              <a:buSzPct val="80000"/>
              <a:buChar char="v"/>
              <a:defRPr sz="2000">
                <a:solidFill>
                  <a:schemeClr val="tx1"/>
                </a:solidFill>
                <a:effectLst>
                  <a:outerShdw blurRad="38100" dist="38100" dir="2700000" algn="tl">
                    <a:srgbClr val="000000"/>
                  </a:outerShdw>
                </a:effectLst>
                <a:latin typeface="Tahoma" panose="020B0604030504040204" pitchFamily="34" charset="0"/>
              </a:defRPr>
            </a:lvl5pPr>
            <a:lvl6pPr marL="25146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defRPr>
            </a:lvl6pPr>
            <a:lvl7pPr marL="29718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defRPr>
            </a:lvl7pPr>
            <a:lvl8pPr marL="34290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defRPr>
            </a:lvl8pPr>
            <a:lvl9pPr marL="38862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defRPr>
            </a:lvl9pPr>
          </a:lstStyle>
          <a:p>
            <a:pPr marL="0" indent="0" eaLnBrk="1" hangingPunct="1">
              <a:spcBef>
                <a:spcPct val="20000"/>
              </a:spcBef>
              <a:buNone/>
              <a:defRPr/>
            </a:pPr>
            <a:endParaRPr lang="en-US" altLang="en-US" sz="2400" b="1" smtClean="0">
              <a:solidFill>
                <a:schemeClr val="tx2"/>
              </a:solidFill>
              <a:latin typeface="VNI-Times" pitchFamily="2" charset="0"/>
            </a:endParaRPr>
          </a:p>
        </p:txBody>
      </p:sp>
      <p:sp>
        <p:nvSpPr>
          <p:cNvPr id="3" name="Rectangle 2"/>
          <p:cNvSpPr/>
          <p:nvPr/>
        </p:nvSpPr>
        <p:spPr>
          <a:xfrm>
            <a:off x="152400" y="5235050"/>
            <a:ext cx="6172200" cy="1131720"/>
          </a:xfrm>
          <a:prstGeom prst="rect">
            <a:avLst/>
          </a:prstGeom>
        </p:spPr>
        <p:txBody>
          <a:bodyPr wrap="square">
            <a:spAutoFit/>
          </a:bodyPr>
          <a:lstStyle/>
          <a:p>
            <a:pPr eaLnBrk="1" hangingPunct="1">
              <a:lnSpc>
                <a:spcPct val="150000"/>
              </a:lnSpc>
              <a:defRPr/>
            </a:pPr>
            <a:r>
              <a:rPr lang="en-US" altLang="en-US" sz="2400" b="1">
                <a:solidFill>
                  <a:srgbClr val="CC6600"/>
                </a:solidFill>
                <a:latin typeface="VNI-Times" pitchFamily="2" charset="0"/>
              </a:rPr>
              <a:t>GVHD:  LAÂM THÒ PHÖÔNG THUØY</a:t>
            </a:r>
          </a:p>
          <a:p>
            <a:pPr eaLnBrk="1" hangingPunct="1">
              <a:lnSpc>
                <a:spcPct val="150000"/>
              </a:lnSpc>
              <a:defRPr/>
            </a:pPr>
            <a:r>
              <a:rPr lang="en-US" altLang="en-US" sz="2400" b="1">
                <a:solidFill>
                  <a:srgbClr val="CC6600"/>
                </a:solidFill>
                <a:latin typeface="VNI-Times" pitchFamily="2" charset="0"/>
              </a:rPr>
              <a:t> LỚP:   20C1 – KLB</a:t>
            </a:r>
            <a:endParaRPr lang="en-US" altLang="en-US" sz="2400">
              <a:solidFill>
                <a:srgbClr val="CC6600"/>
              </a:solidFill>
              <a:latin typeface="Times New Roman" panose="02020603050405020304" pitchFamily="18" charset="0"/>
              <a:cs typeface="Times New Roman" panose="02020603050405020304" pitchFamily="18" charset="0"/>
            </a:endParaRPr>
          </a:p>
        </p:txBody>
      </p:sp>
      <p:sp>
        <p:nvSpPr>
          <p:cNvPr id="4" name="Rectangle 3"/>
          <p:cNvSpPr/>
          <p:nvPr/>
        </p:nvSpPr>
        <p:spPr>
          <a:xfrm>
            <a:off x="0" y="-76200"/>
            <a:ext cx="9067800" cy="2480487"/>
          </a:xfrm>
          <a:prstGeom prst="rect">
            <a:avLst/>
          </a:prstGeom>
        </p:spPr>
        <p:txBody>
          <a:bodyPr wrap="square">
            <a:spAutoFit/>
          </a:bodyPr>
          <a:lstStyle/>
          <a:p>
            <a:pPr algn="ctr" eaLnBrk="1" hangingPunct="1">
              <a:lnSpc>
                <a:spcPct val="150000"/>
              </a:lnSpc>
              <a:defRPr/>
            </a:pPr>
            <a:r>
              <a:rPr lang="en-US" altLang="en-US" b="1">
                <a:solidFill>
                  <a:schemeClr val="bg1">
                    <a:lumMod val="75000"/>
                  </a:schemeClr>
                </a:solidFill>
                <a:latin typeface="Times New Roman" panose="02020603050405020304" pitchFamily="18" charset="0"/>
                <a:cs typeface="Times New Roman" panose="02020603050405020304" pitchFamily="18" charset="0"/>
              </a:rPr>
              <a:t>TRƯỜNG CAO ĐẲNG LÝ TỰ TRỌNG TP.HCM</a:t>
            </a:r>
          </a:p>
          <a:p>
            <a:pPr algn="ctr" eaLnBrk="1" hangingPunct="1">
              <a:lnSpc>
                <a:spcPct val="150000"/>
              </a:lnSpc>
              <a:defRPr/>
            </a:pPr>
            <a:r>
              <a:rPr lang="en-US" altLang="en-US" b="1">
                <a:solidFill>
                  <a:schemeClr val="bg1">
                    <a:lumMod val="75000"/>
                  </a:schemeClr>
                </a:solidFill>
                <a:latin typeface="Times New Roman" panose="02020603050405020304" pitchFamily="18" charset="0"/>
                <a:cs typeface="Times New Roman" panose="02020603050405020304" pitchFamily="18" charset="0"/>
              </a:rPr>
              <a:t>KHOA MAY – THỜI TRANG</a:t>
            </a:r>
          </a:p>
          <a:p>
            <a:pPr algn="ctr" eaLnBrk="1" hangingPunct="1">
              <a:lnSpc>
                <a:spcPct val="150000"/>
              </a:lnSpc>
              <a:defRPr/>
            </a:pPr>
            <a:r>
              <a:rPr lang="en-US" altLang="en-US" sz="3200" b="1">
                <a:solidFill>
                  <a:schemeClr val="bg1">
                    <a:lumMod val="75000"/>
                  </a:schemeClr>
                </a:solidFill>
                <a:latin typeface="Times New Roman" panose="02020603050405020304" pitchFamily="18" charset="0"/>
                <a:cs typeface="Times New Roman" panose="02020603050405020304" pitchFamily="18" charset="0"/>
              </a:rPr>
              <a:t>Môn: TÂM LÝ KINH DOANH NHÀ HÀNG</a:t>
            </a:r>
          </a:p>
          <a:p>
            <a:pPr eaLnBrk="1" hangingPunct="1">
              <a:lnSpc>
                <a:spcPct val="150000"/>
              </a:lnSpc>
              <a:defRPr/>
            </a:pPr>
            <a:endParaRPr lang="en-US" altLang="en-US" sz="1800" b="1">
              <a:latin typeface="VNI-Times" pitchFamily="2" charset="0"/>
            </a:endParaRPr>
          </a:p>
        </p:txBody>
      </p:sp>
    </p:spTree>
  </p:cSld>
  <p:clrMapOvr>
    <a:masterClrMapping/>
  </p:clrMapOvr>
  <p:transition>
    <p:split orient="vert"/>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303770169"/>
              </p:ext>
            </p:extLst>
          </p:nvPr>
        </p:nvGraphicFramePr>
        <p:xfrm>
          <a:off x="990601" y="944880"/>
          <a:ext cx="7772399" cy="5532120"/>
        </p:xfrm>
        <a:graphic>
          <a:graphicData uri="http://schemas.openxmlformats.org/drawingml/2006/table">
            <a:tbl>
              <a:tblPr firstRow="1" bandRow="1">
                <a:tableStyleId>{5C22544A-7EE6-4342-B048-85BDC9FD1C3A}</a:tableStyleId>
              </a:tblPr>
              <a:tblGrid>
                <a:gridCol w="538681">
                  <a:extLst>
                    <a:ext uri="{9D8B030D-6E8A-4147-A177-3AD203B41FA5}">
                      <a16:colId xmlns:a16="http://schemas.microsoft.com/office/drawing/2014/main" val="233737786"/>
                    </a:ext>
                  </a:extLst>
                </a:gridCol>
                <a:gridCol w="3616859">
                  <a:extLst>
                    <a:ext uri="{9D8B030D-6E8A-4147-A177-3AD203B41FA5}">
                      <a16:colId xmlns:a16="http://schemas.microsoft.com/office/drawing/2014/main" val="4269008040"/>
                    </a:ext>
                  </a:extLst>
                </a:gridCol>
                <a:gridCol w="1231271">
                  <a:extLst>
                    <a:ext uri="{9D8B030D-6E8A-4147-A177-3AD203B41FA5}">
                      <a16:colId xmlns:a16="http://schemas.microsoft.com/office/drawing/2014/main" val="3401663938"/>
                    </a:ext>
                  </a:extLst>
                </a:gridCol>
                <a:gridCol w="1231271">
                  <a:extLst>
                    <a:ext uri="{9D8B030D-6E8A-4147-A177-3AD203B41FA5}">
                      <a16:colId xmlns:a16="http://schemas.microsoft.com/office/drawing/2014/main" val="1835644838"/>
                    </a:ext>
                  </a:extLst>
                </a:gridCol>
                <a:gridCol w="1154317">
                  <a:extLst>
                    <a:ext uri="{9D8B030D-6E8A-4147-A177-3AD203B41FA5}">
                      <a16:colId xmlns:a16="http://schemas.microsoft.com/office/drawing/2014/main" val="2066818057"/>
                    </a:ext>
                  </a:extLst>
                </a:gridCol>
              </a:tblGrid>
              <a:tr h="370840">
                <a:tc>
                  <a:txBody>
                    <a:bodyPr/>
                    <a:lstStyle/>
                    <a:p>
                      <a:pPr algn="ctr"/>
                      <a:r>
                        <a:rPr lang="en-US" sz="2100" smtClean="0">
                          <a:solidFill>
                            <a:srgbClr val="FFFF00"/>
                          </a:solidFill>
                        </a:rPr>
                        <a:t>Stt </a:t>
                      </a:r>
                      <a:endParaRPr lang="en-US" sz="2100">
                        <a:solidFill>
                          <a:srgbClr val="FFFF00"/>
                        </a:solidFill>
                      </a:endParaRPr>
                    </a:p>
                  </a:txBody>
                  <a:tcPr>
                    <a:solidFill>
                      <a:schemeClr val="bg1">
                        <a:lumMod val="75000"/>
                      </a:schemeClr>
                    </a:solidFill>
                  </a:tcPr>
                </a:tc>
                <a:tc>
                  <a:txBody>
                    <a:bodyPr/>
                    <a:lstStyle/>
                    <a:p>
                      <a:pPr algn="ctr"/>
                      <a:r>
                        <a:rPr lang="da-DK" sz="2100" b="1" kern="1200" smtClean="0">
                          <a:solidFill>
                            <a:srgbClr val="FFFF00"/>
                          </a:solidFill>
                          <a:effectLst/>
                          <a:latin typeface="+mn-lt"/>
                          <a:ea typeface="+mn-ea"/>
                          <a:cs typeface="+mn-cs"/>
                        </a:rPr>
                        <a:t>Tên các bài, chương mục trong môn học</a:t>
                      </a:r>
                      <a:endParaRPr lang="en-US" sz="2100">
                        <a:solidFill>
                          <a:srgbClr val="FFFF00"/>
                        </a:solidFill>
                      </a:endParaRPr>
                    </a:p>
                  </a:txBody>
                  <a:tcPr>
                    <a:solidFill>
                      <a:schemeClr val="bg1">
                        <a:lumMod val="75000"/>
                      </a:schemeClr>
                    </a:solidFill>
                  </a:tcPr>
                </a:tc>
                <a:tc>
                  <a:txBody>
                    <a:bodyPr/>
                    <a:lstStyle/>
                    <a:p>
                      <a:pPr algn="ctr"/>
                      <a:r>
                        <a:rPr lang="en-US" sz="2100" smtClean="0">
                          <a:solidFill>
                            <a:srgbClr val="FFFF00"/>
                          </a:solidFill>
                        </a:rPr>
                        <a:t>Tổng số</a:t>
                      </a:r>
                      <a:endParaRPr lang="en-US" sz="2100">
                        <a:solidFill>
                          <a:srgbClr val="FFFF00"/>
                        </a:solidFill>
                      </a:endParaRPr>
                    </a:p>
                  </a:txBody>
                  <a:tcPr>
                    <a:solidFill>
                      <a:schemeClr val="bg1">
                        <a:lumMod val="75000"/>
                      </a:schemeClr>
                    </a:solidFill>
                  </a:tcPr>
                </a:tc>
                <a:tc>
                  <a:txBody>
                    <a:bodyPr/>
                    <a:lstStyle/>
                    <a:p>
                      <a:pPr algn="ctr"/>
                      <a:r>
                        <a:rPr lang="en-US" sz="2100" smtClean="0">
                          <a:solidFill>
                            <a:srgbClr val="FFFF00"/>
                          </a:solidFill>
                        </a:rPr>
                        <a:t>Lý</a:t>
                      </a:r>
                      <a:r>
                        <a:rPr lang="en-US" sz="2100" baseline="0" smtClean="0">
                          <a:solidFill>
                            <a:srgbClr val="FFFF00"/>
                          </a:solidFill>
                        </a:rPr>
                        <a:t> thuyết</a:t>
                      </a:r>
                      <a:endParaRPr lang="en-US" sz="2100">
                        <a:solidFill>
                          <a:srgbClr val="FFFF00"/>
                        </a:solidFill>
                      </a:endParaRPr>
                    </a:p>
                  </a:txBody>
                  <a:tcPr>
                    <a:solidFill>
                      <a:schemeClr val="bg1">
                        <a:lumMod val="75000"/>
                      </a:schemeClr>
                    </a:solidFill>
                  </a:tcPr>
                </a:tc>
                <a:tc>
                  <a:txBody>
                    <a:bodyPr/>
                    <a:lstStyle/>
                    <a:p>
                      <a:pPr algn="ctr"/>
                      <a:r>
                        <a:rPr lang="en-US" sz="2100" smtClean="0">
                          <a:solidFill>
                            <a:srgbClr val="FFFF00"/>
                          </a:solidFill>
                        </a:rPr>
                        <a:t>Kiểm tra</a:t>
                      </a:r>
                      <a:endParaRPr lang="en-US" sz="2100">
                        <a:solidFill>
                          <a:srgbClr val="FFFF00"/>
                        </a:solidFill>
                      </a:endParaRPr>
                    </a:p>
                  </a:txBody>
                  <a:tcPr>
                    <a:solidFill>
                      <a:schemeClr val="bg1">
                        <a:lumMod val="75000"/>
                      </a:schemeClr>
                    </a:solidFill>
                  </a:tcPr>
                </a:tc>
                <a:extLst>
                  <a:ext uri="{0D108BD9-81ED-4DB2-BD59-A6C34878D82A}">
                    <a16:rowId xmlns:a16="http://schemas.microsoft.com/office/drawing/2014/main" val="4262464049"/>
                  </a:ext>
                </a:extLst>
              </a:tr>
              <a:tr h="370840">
                <a:tc>
                  <a:txBody>
                    <a:bodyPr/>
                    <a:lstStyle/>
                    <a:p>
                      <a:pPr algn="ctr"/>
                      <a:r>
                        <a:rPr lang="en-US" sz="2100" smtClean="0"/>
                        <a:t>1</a:t>
                      </a:r>
                      <a:endParaRPr lang="en-US" sz="2100"/>
                    </a:p>
                  </a:txBody>
                  <a:tcPr>
                    <a:solidFill>
                      <a:schemeClr val="accent1">
                        <a:lumMod val="50000"/>
                      </a:schemeClr>
                    </a:solidFill>
                  </a:tcPr>
                </a:tc>
                <a:tc>
                  <a:txBody>
                    <a:bodyPr/>
                    <a:lstStyle/>
                    <a:p>
                      <a:pPr algn="just"/>
                      <a:r>
                        <a:rPr lang="da-DK" sz="2100" b="0" kern="1200" smtClean="0">
                          <a:solidFill>
                            <a:schemeClr val="dk1"/>
                          </a:solidFill>
                          <a:effectLst/>
                          <a:latin typeface="+mn-lt"/>
                          <a:ea typeface="+mn-ea"/>
                          <a:cs typeface="+mn-cs"/>
                        </a:rPr>
                        <a:t>Chương 1: Tổng quan về tâm lý học</a:t>
                      </a:r>
                      <a:endParaRPr lang="en-US" sz="2100" b="0" kern="1200" smtClean="0">
                        <a:solidFill>
                          <a:schemeClr val="dk1"/>
                        </a:solidFill>
                        <a:effectLst/>
                        <a:latin typeface="+mn-lt"/>
                        <a:ea typeface="+mn-ea"/>
                        <a:cs typeface="+mn-cs"/>
                      </a:endParaRPr>
                    </a:p>
                  </a:txBody>
                  <a:tcPr>
                    <a:solidFill>
                      <a:schemeClr val="accent1">
                        <a:lumMod val="50000"/>
                      </a:schemeClr>
                    </a:solidFill>
                  </a:tcPr>
                </a:tc>
                <a:tc>
                  <a:txBody>
                    <a:bodyPr/>
                    <a:lstStyle/>
                    <a:p>
                      <a:pPr algn="ctr"/>
                      <a:r>
                        <a:rPr lang="en-US" sz="2100" smtClean="0"/>
                        <a:t>3</a:t>
                      </a:r>
                      <a:endParaRPr lang="en-US" sz="2100"/>
                    </a:p>
                  </a:txBody>
                  <a:tcPr>
                    <a:solidFill>
                      <a:schemeClr val="accent1">
                        <a:lumMod val="50000"/>
                      </a:schemeClr>
                    </a:solidFill>
                  </a:tcPr>
                </a:tc>
                <a:tc>
                  <a:txBody>
                    <a:bodyPr/>
                    <a:lstStyle/>
                    <a:p>
                      <a:pPr algn="ctr"/>
                      <a:r>
                        <a:rPr lang="en-US" sz="2100" smtClean="0"/>
                        <a:t>3</a:t>
                      </a:r>
                      <a:endParaRPr lang="en-US" sz="2100"/>
                    </a:p>
                  </a:txBody>
                  <a:tcPr>
                    <a:solidFill>
                      <a:schemeClr val="accent1">
                        <a:lumMod val="50000"/>
                      </a:schemeClr>
                    </a:solidFill>
                  </a:tcPr>
                </a:tc>
                <a:tc>
                  <a:txBody>
                    <a:bodyPr/>
                    <a:lstStyle/>
                    <a:p>
                      <a:pPr algn="ctr"/>
                      <a:endParaRPr lang="en-US" sz="2100"/>
                    </a:p>
                  </a:txBody>
                  <a:tcPr>
                    <a:solidFill>
                      <a:schemeClr val="accent1">
                        <a:lumMod val="50000"/>
                      </a:schemeClr>
                    </a:solidFill>
                  </a:tcPr>
                </a:tc>
                <a:extLst>
                  <a:ext uri="{0D108BD9-81ED-4DB2-BD59-A6C34878D82A}">
                    <a16:rowId xmlns:a16="http://schemas.microsoft.com/office/drawing/2014/main" val="4180813763"/>
                  </a:ext>
                </a:extLst>
              </a:tr>
              <a:tr h="370840">
                <a:tc>
                  <a:txBody>
                    <a:bodyPr/>
                    <a:lstStyle/>
                    <a:p>
                      <a:pPr algn="ctr"/>
                      <a:r>
                        <a:rPr lang="en-US" sz="2100" smtClean="0"/>
                        <a:t>2</a:t>
                      </a:r>
                      <a:endParaRPr lang="en-US" sz="2100"/>
                    </a:p>
                  </a:txBody>
                  <a:tcPr>
                    <a:solidFill>
                      <a:schemeClr val="accent1">
                        <a:lumMod val="75000"/>
                      </a:schemeClr>
                    </a:solidFill>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da-DK" sz="2100" b="0" kern="1200" smtClean="0">
                          <a:solidFill>
                            <a:schemeClr val="dk1"/>
                          </a:solidFill>
                          <a:effectLst/>
                          <a:latin typeface="+mn-lt"/>
                          <a:ea typeface="+mn-ea"/>
                          <a:cs typeface="+mn-cs"/>
                        </a:rPr>
                        <a:t>Chương 2: </a:t>
                      </a:r>
                      <a:r>
                        <a:rPr lang="en-US" sz="2100" b="0" kern="1200" smtClean="0">
                          <a:solidFill>
                            <a:schemeClr val="dk1"/>
                          </a:solidFill>
                          <a:effectLst/>
                          <a:latin typeface="+mn-lt"/>
                          <a:ea typeface="+mn-ea"/>
                          <a:cs typeface="+mn-cs"/>
                        </a:rPr>
                        <a:t>Nhu cầu, động cơ, khí chất của con người </a:t>
                      </a:r>
                    </a:p>
                  </a:txBody>
                  <a:tcPr>
                    <a:solidFill>
                      <a:schemeClr val="accent1">
                        <a:lumMod val="75000"/>
                      </a:schemeClr>
                    </a:solidFill>
                  </a:tcPr>
                </a:tc>
                <a:tc>
                  <a:txBody>
                    <a:bodyPr/>
                    <a:lstStyle/>
                    <a:p>
                      <a:pPr algn="ctr"/>
                      <a:r>
                        <a:rPr lang="en-US" sz="2100" smtClean="0"/>
                        <a:t>5</a:t>
                      </a:r>
                      <a:endParaRPr lang="en-US" sz="2100"/>
                    </a:p>
                  </a:txBody>
                  <a:tcPr>
                    <a:solidFill>
                      <a:schemeClr val="accent1">
                        <a:lumMod val="75000"/>
                      </a:schemeClr>
                    </a:solidFill>
                  </a:tcPr>
                </a:tc>
                <a:tc>
                  <a:txBody>
                    <a:bodyPr/>
                    <a:lstStyle/>
                    <a:p>
                      <a:pPr algn="ctr"/>
                      <a:r>
                        <a:rPr lang="en-US" sz="2100" smtClean="0"/>
                        <a:t>4</a:t>
                      </a:r>
                      <a:endParaRPr lang="en-US" sz="2100"/>
                    </a:p>
                  </a:txBody>
                  <a:tcPr>
                    <a:solidFill>
                      <a:schemeClr val="accent1">
                        <a:lumMod val="75000"/>
                      </a:schemeClr>
                    </a:solidFill>
                  </a:tcPr>
                </a:tc>
                <a:tc>
                  <a:txBody>
                    <a:bodyPr/>
                    <a:lstStyle/>
                    <a:p>
                      <a:pPr algn="ctr"/>
                      <a:r>
                        <a:rPr lang="en-US" sz="2100" smtClean="0"/>
                        <a:t>1</a:t>
                      </a:r>
                      <a:endParaRPr lang="en-US" sz="2100"/>
                    </a:p>
                  </a:txBody>
                  <a:tcPr>
                    <a:solidFill>
                      <a:schemeClr val="accent1">
                        <a:lumMod val="75000"/>
                      </a:schemeClr>
                    </a:solidFill>
                  </a:tcPr>
                </a:tc>
                <a:extLst>
                  <a:ext uri="{0D108BD9-81ED-4DB2-BD59-A6C34878D82A}">
                    <a16:rowId xmlns:a16="http://schemas.microsoft.com/office/drawing/2014/main" val="956963723"/>
                  </a:ext>
                </a:extLst>
              </a:tr>
              <a:tr h="370840">
                <a:tc>
                  <a:txBody>
                    <a:bodyPr/>
                    <a:lstStyle/>
                    <a:p>
                      <a:pPr algn="ctr"/>
                      <a:r>
                        <a:rPr lang="en-US" sz="2100" smtClean="0"/>
                        <a:t>3</a:t>
                      </a:r>
                      <a:endParaRPr lang="en-US" sz="2100"/>
                    </a:p>
                  </a:txBody>
                  <a:tcPr>
                    <a:solidFill>
                      <a:schemeClr val="accent1">
                        <a:lumMod val="50000"/>
                      </a:schemeClr>
                    </a:solidFill>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da-DK" sz="2100" b="0" kern="1200" smtClean="0">
                          <a:solidFill>
                            <a:schemeClr val="dk1"/>
                          </a:solidFill>
                          <a:effectLst/>
                          <a:latin typeface="+mn-lt"/>
                          <a:ea typeface="+mn-ea"/>
                          <a:cs typeface="+mn-cs"/>
                        </a:rPr>
                        <a:t>Chương 3: </a:t>
                      </a:r>
                      <a:r>
                        <a:rPr lang="en-US" sz="2100" b="0" kern="1200" smtClean="0">
                          <a:solidFill>
                            <a:schemeClr val="dk1"/>
                          </a:solidFill>
                          <a:effectLst/>
                          <a:latin typeface="+mn-lt"/>
                          <a:ea typeface="+mn-ea"/>
                          <a:cs typeface="+mn-cs"/>
                        </a:rPr>
                        <a:t>Tâm lý trong quảng cáo </a:t>
                      </a:r>
                    </a:p>
                  </a:txBody>
                  <a:tcPr>
                    <a:solidFill>
                      <a:schemeClr val="accent1">
                        <a:lumMod val="50000"/>
                      </a:schemeClr>
                    </a:solidFill>
                  </a:tcPr>
                </a:tc>
                <a:tc>
                  <a:txBody>
                    <a:bodyPr/>
                    <a:lstStyle/>
                    <a:p>
                      <a:pPr algn="ctr"/>
                      <a:r>
                        <a:rPr lang="en-US" sz="2100" smtClean="0"/>
                        <a:t>5</a:t>
                      </a:r>
                      <a:endParaRPr lang="en-US" sz="2100"/>
                    </a:p>
                  </a:txBody>
                  <a:tcPr>
                    <a:solidFill>
                      <a:schemeClr val="accent1">
                        <a:lumMod val="50000"/>
                      </a:schemeClr>
                    </a:solidFill>
                  </a:tcPr>
                </a:tc>
                <a:tc>
                  <a:txBody>
                    <a:bodyPr/>
                    <a:lstStyle/>
                    <a:p>
                      <a:pPr algn="ctr"/>
                      <a:r>
                        <a:rPr lang="en-US" sz="2100" smtClean="0"/>
                        <a:t>5</a:t>
                      </a:r>
                      <a:endParaRPr lang="en-US" sz="2100"/>
                    </a:p>
                  </a:txBody>
                  <a:tcPr>
                    <a:solidFill>
                      <a:schemeClr val="accent1">
                        <a:lumMod val="50000"/>
                      </a:schemeClr>
                    </a:solidFill>
                  </a:tcPr>
                </a:tc>
                <a:tc>
                  <a:txBody>
                    <a:bodyPr/>
                    <a:lstStyle/>
                    <a:p>
                      <a:pPr algn="ctr"/>
                      <a:endParaRPr lang="en-US" sz="2100"/>
                    </a:p>
                  </a:txBody>
                  <a:tcPr>
                    <a:solidFill>
                      <a:schemeClr val="accent1">
                        <a:lumMod val="50000"/>
                      </a:schemeClr>
                    </a:solidFill>
                  </a:tcPr>
                </a:tc>
                <a:extLst>
                  <a:ext uri="{0D108BD9-81ED-4DB2-BD59-A6C34878D82A}">
                    <a16:rowId xmlns:a16="http://schemas.microsoft.com/office/drawing/2014/main" val="3310722092"/>
                  </a:ext>
                </a:extLst>
              </a:tr>
              <a:tr h="370840">
                <a:tc>
                  <a:txBody>
                    <a:bodyPr/>
                    <a:lstStyle/>
                    <a:p>
                      <a:pPr algn="ctr"/>
                      <a:r>
                        <a:rPr lang="en-US" sz="2100" smtClean="0"/>
                        <a:t>4</a:t>
                      </a:r>
                      <a:endParaRPr lang="en-US" sz="2100"/>
                    </a:p>
                  </a:txBody>
                  <a:tcPr>
                    <a:solidFill>
                      <a:schemeClr val="accent1">
                        <a:lumMod val="75000"/>
                      </a:schemeClr>
                    </a:solidFill>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da-DK" sz="2100" b="0" kern="1200" smtClean="0">
                          <a:solidFill>
                            <a:schemeClr val="dk1"/>
                          </a:solidFill>
                          <a:effectLst/>
                          <a:latin typeface="+mn-lt"/>
                          <a:ea typeface="+mn-ea"/>
                          <a:cs typeface="+mn-cs"/>
                        </a:rPr>
                        <a:t>Chương 4: </a:t>
                      </a:r>
                      <a:r>
                        <a:rPr lang="en-US" sz="2100" b="0" kern="1200" smtClean="0">
                          <a:solidFill>
                            <a:schemeClr val="dk1"/>
                          </a:solidFill>
                          <a:effectLst/>
                          <a:latin typeface="+mn-lt"/>
                          <a:ea typeface="+mn-ea"/>
                          <a:cs typeface="+mn-cs"/>
                        </a:rPr>
                        <a:t>Lý luận chung của giao tiếp</a:t>
                      </a:r>
                    </a:p>
                  </a:txBody>
                  <a:tcPr>
                    <a:solidFill>
                      <a:schemeClr val="accent1">
                        <a:lumMod val="75000"/>
                      </a:schemeClr>
                    </a:solidFill>
                  </a:tcPr>
                </a:tc>
                <a:tc>
                  <a:txBody>
                    <a:bodyPr/>
                    <a:lstStyle/>
                    <a:p>
                      <a:pPr algn="ctr"/>
                      <a:r>
                        <a:rPr lang="en-US" sz="2100" smtClean="0"/>
                        <a:t>6</a:t>
                      </a:r>
                      <a:endParaRPr lang="en-US" sz="2100"/>
                    </a:p>
                  </a:txBody>
                  <a:tcPr>
                    <a:solidFill>
                      <a:schemeClr val="accent1">
                        <a:lumMod val="75000"/>
                      </a:schemeClr>
                    </a:solidFill>
                  </a:tcPr>
                </a:tc>
                <a:tc>
                  <a:txBody>
                    <a:bodyPr/>
                    <a:lstStyle/>
                    <a:p>
                      <a:pPr algn="ctr"/>
                      <a:r>
                        <a:rPr lang="en-US" sz="2100" smtClean="0"/>
                        <a:t>6</a:t>
                      </a:r>
                      <a:endParaRPr lang="en-US" sz="2100"/>
                    </a:p>
                  </a:txBody>
                  <a:tcPr>
                    <a:solidFill>
                      <a:schemeClr val="accent1">
                        <a:lumMod val="75000"/>
                      </a:schemeClr>
                    </a:solidFill>
                  </a:tcPr>
                </a:tc>
                <a:tc>
                  <a:txBody>
                    <a:bodyPr/>
                    <a:lstStyle/>
                    <a:p>
                      <a:pPr algn="ctr"/>
                      <a:endParaRPr lang="en-US" sz="2100"/>
                    </a:p>
                  </a:txBody>
                  <a:tcPr>
                    <a:solidFill>
                      <a:schemeClr val="accent1">
                        <a:lumMod val="75000"/>
                      </a:schemeClr>
                    </a:solidFill>
                  </a:tcPr>
                </a:tc>
                <a:extLst>
                  <a:ext uri="{0D108BD9-81ED-4DB2-BD59-A6C34878D82A}">
                    <a16:rowId xmlns:a16="http://schemas.microsoft.com/office/drawing/2014/main" val="451835949"/>
                  </a:ext>
                </a:extLst>
              </a:tr>
              <a:tr h="370840">
                <a:tc>
                  <a:txBody>
                    <a:bodyPr/>
                    <a:lstStyle/>
                    <a:p>
                      <a:pPr algn="ctr"/>
                      <a:r>
                        <a:rPr lang="en-US" sz="2100" smtClean="0"/>
                        <a:t>5</a:t>
                      </a:r>
                      <a:endParaRPr lang="en-US" sz="2100"/>
                    </a:p>
                  </a:txBody>
                  <a:tcPr>
                    <a:solidFill>
                      <a:schemeClr val="accent1">
                        <a:lumMod val="50000"/>
                      </a:schemeClr>
                    </a:solidFill>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da-DK" sz="2100" b="0" kern="1200" smtClean="0">
                          <a:solidFill>
                            <a:schemeClr val="dk1"/>
                          </a:solidFill>
                          <a:effectLst/>
                          <a:latin typeface="+mn-lt"/>
                          <a:ea typeface="+mn-ea"/>
                          <a:cs typeface="+mn-cs"/>
                        </a:rPr>
                        <a:t>Chương 5: Kỹ năng giao tiếp</a:t>
                      </a:r>
                      <a:endParaRPr lang="en-US" sz="2100" b="0" kern="1200" smtClean="0">
                        <a:solidFill>
                          <a:schemeClr val="dk1"/>
                        </a:solidFill>
                        <a:effectLst/>
                        <a:latin typeface="+mn-lt"/>
                        <a:ea typeface="+mn-ea"/>
                        <a:cs typeface="+mn-cs"/>
                      </a:endParaRPr>
                    </a:p>
                  </a:txBody>
                  <a:tcPr>
                    <a:solidFill>
                      <a:schemeClr val="accent1">
                        <a:lumMod val="50000"/>
                      </a:schemeClr>
                    </a:solidFill>
                  </a:tcPr>
                </a:tc>
                <a:tc>
                  <a:txBody>
                    <a:bodyPr/>
                    <a:lstStyle/>
                    <a:p>
                      <a:pPr algn="ctr"/>
                      <a:r>
                        <a:rPr lang="en-US" sz="2100" smtClean="0"/>
                        <a:t>6</a:t>
                      </a:r>
                      <a:endParaRPr lang="en-US" sz="2100"/>
                    </a:p>
                  </a:txBody>
                  <a:tcPr>
                    <a:solidFill>
                      <a:schemeClr val="accent1">
                        <a:lumMod val="50000"/>
                      </a:schemeClr>
                    </a:solidFill>
                  </a:tcPr>
                </a:tc>
                <a:tc>
                  <a:txBody>
                    <a:bodyPr/>
                    <a:lstStyle/>
                    <a:p>
                      <a:pPr algn="ctr"/>
                      <a:r>
                        <a:rPr lang="en-US" sz="2100" smtClean="0"/>
                        <a:t>5</a:t>
                      </a:r>
                      <a:endParaRPr lang="en-US" sz="2100"/>
                    </a:p>
                  </a:txBody>
                  <a:tcPr>
                    <a:solidFill>
                      <a:schemeClr val="accent1">
                        <a:lumMod val="50000"/>
                      </a:schemeClr>
                    </a:solidFill>
                  </a:tcPr>
                </a:tc>
                <a:tc>
                  <a:txBody>
                    <a:bodyPr/>
                    <a:lstStyle/>
                    <a:p>
                      <a:pPr algn="ctr"/>
                      <a:r>
                        <a:rPr lang="en-US" sz="2100" smtClean="0"/>
                        <a:t>1</a:t>
                      </a:r>
                      <a:endParaRPr lang="en-US" sz="2100"/>
                    </a:p>
                  </a:txBody>
                  <a:tcPr>
                    <a:solidFill>
                      <a:schemeClr val="accent1">
                        <a:lumMod val="50000"/>
                      </a:schemeClr>
                    </a:solidFill>
                  </a:tcPr>
                </a:tc>
                <a:extLst>
                  <a:ext uri="{0D108BD9-81ED-4DB2-BD59-A6C34878D82A}">
                    <a16:rowId xmlns:a16="http://schemas.microsoft.com/office/drawing/2014/main" val="4278187012"/>
                  </a:ext>
                </a:extLst>
              </a:tr>
              <a:tr h="370840">
                <a:tc>
                  <a:txBody>
                    <a:bodyPr/>
                    <a:lstStyle/>
                    <a:p>
                      <a:pPr algn="ctr"/>
                      <a:r>
                        <a:rPr lang="en-US" sz="2100" smtClean="0"/>
                        <a:t>6</a:t>
                      </a:r>
                      <a:endParaRPr lang="en-US" sz="2100"/>
                    </a:p>
                  </a:txBody>
                  <a:tcPr>
                    <a:solidFill>
                      <a:schemeClr val="accent1">
                        <a:lumMod val="75000"/>
                      </a:schemeClr>
                    </a:solidFill>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da-DK" sz="2100" b="0" kern="1200" smtClean="0">
                          <a:solidFill>
                            <a:schemeClr val="dk1"/>
                          </a:solidFill>
                          <a:effectLst/>
                          <a:latin typeface="+mn-lt"/>
                          <a:ea typeface="+mn-ea"/>
                          <a:cs typeface="+mn-cs"/>
                        </a:rPr>
                        <a:t>Chương 6: </a:t>
                      </a:r>
                      <a:r>
                        <a:rPr lang="en-US" sz="2100" b="0" kern="1200" smtClean="0">
                          <a:solidFill>
                            <a:schemeClr val="dk1"/>
                          </a:solidFill>
                          <a:effectLst/>
                          <a:latin typeface="+mn-lt"/>
                          <a:ea typeface="+mn-ea"/>
                          <a:cs typeface="+mn-cs"/>
                        </a:rPr>
                        <a:t>S</a:t>
                      </a:r>
                      <a:r>
                        <a:rPr lang="fr-FR" sz="2100" b="0" kern="1200" smtClean="0">
                          <a:solidFill>
                            <a:schemeClr val="dk1"/>
                          </a:solidFill>
                          <a:effectLst/>
                          <a:latin typeface="+mn-lt"/>
                          <a:ea typeface="+mn-ea"/>
                          <a:cs typeface="+mn-cs"/>
                        </a:rPr>
                        <a:t>ử dụng con người trong quản lý kinh doanh nhà hàng</a:t>
                      </a:r>
                      <a:endParaRPr lang="en-US" sz="2100" b="0" kern="1200" smtClean="0">
                        <a:solidFill>
                          <a:schemeClr val="dk1"/>
                        </a:solidFill>
                        <a:effectLst/>
                        <a:latin typeface="+mn-lt"/>
                        <a:ea typeface="+mn-ea"/>
                        <a:cs typeface="+mn-cs"/>
                      </a:endParaRPr>
                    </a:p>
                  </a:txBody>
                  <a:tcPr>
                    <a:solidFill>
                      <a:schemeClr val="accent1">
                        <a:lumMod val="75000"/>
                      </a:schemeClr>
                    </a:solidFill>
                  </a:tcPr>
                </a:tc>
                <a:tc>
                  <a:txBody>
                    <a:bodyPr/>
                    <a:lstStyle/>
                    <a:p>
                      <a:pPr algn="ctr"/>
                      <a:r>
                        <a:rPr lang="en-US" sz="2100" smtClean="0"/>
                        <a:t>5</a:t>
                      </a:r>
                      <a:endParaRPr lang="en-US" sz="2100"/>
                    </a:p>
                  </a:txBody>
                  <a:tcPr>
                    <a:solidFill>
                      <a:schemeClr val="accent1">
                        <a:lumMod val="75000"/>
                      </a:schemeClr>
                    </a:solidFill>
                  </a:tcPr>
                </a:tc>
                <a:tc>
                  <a:txBody>
                    <a:bodyPr/>
                    <a:lstStyle/>
                    <a:p>
                      <a:pPr algn="ctr"/>
                      <a:r>
                        <a:rPr lang="en-US" sz="2100" smtClean="0"/>
                        <a:t>5</a:t>
                      </a:r>
                      <a:endParaRPr lang="en-US" sz="2100"/>
                    </a:p>
                  </a:txBody>
                  <a:tcPr>
                    <a:solidFill>
                      <a:schemeClr val="accent1">
                        <a:lumMod val="75000"/>
                      </a:schemeClr>
                    </a:solidFill>
                  </a:tcPr>
                </a:tc>
                <a:tc>
                  <a:txBody>
                    <a:bodyPr/>
                    <a:lstStyle/>
                    <a:p>
                      <a:pPr algn="ctr"/>
                      <a:endParaRPr lang="en-US" sz="2100"/>
                    </a:p>
                  </a:txBody>
                  <a:tcPr>
                    <a:solidFill>
                      <a:schemeClr val="accent1">
                        <a:lumMod val="75000"/>
                      </a:schemeClr>
                    </a:solidFill>
                  </a:tcPr>
                </a:tc>
                <a:extLst>
                  <a:ext uri="{0D108BD9-81ED-4DB2-BD59-A6C34878D82A}">
                    <a16:rowId xmlns:a16="http://schemas.microsoft.com/office/drawing/2014/main" val="1293217531"/>
                  </a:ext>
                </a:extLst>
              </a:tr>
              <a:tr h="370840">
                <a:tc gridSpan="2">
                  <a:txBody>
                    <a:bodyPr/>
                    <a:lstStyle/>
                    <a:p>
                      <a:pPr algn="ctr"/>
                      <a:r>
                        <a:rPr lang="en-US" sz="2100" b="1" smtClean="0"/>
                        <a:t>Tổng</a:t>
                      </a:r>
                      <a:r>
                        <a:rPr lang="en-US" sz="2100" b="1" baseline="0" smtClean="0"/>
                        <a:t> cộng</a:t>
                      </a:r>
                      <a:endParaRPr lang="en-US" sz="2100" b="1"/>
                    </a:p>
                  </a:txBody>
                  <a:tcPr>
                    <a:solidFill>
                      <a:srgbClr val="92D050"/>
                    </a:solidFill>
                  </a:tcPr>
                </a:tc>
                <a:tc hMerge="1">
                  <a:txBody>
                    <a:bodyPr/>
                    <a:lstStyle/>
                    <a:p>
                      <a:endParaRPr lang="en-US"/>
                    </a:p>
                  </a:txBody>
                  <a:tcPr/>
                </a:tc>
                <a:tc>
                  <a:txBody>
                    <a:bodyPr/>
                    <a:lstStyle/>
                    <a:p>
                      <a:pPr algn="ctr"/>
                      <a:r>
                        <a:rPr lang="en-US" sz="2100" b="1" smtClean="0"/>
                        <a:t>30</a:t>
                      </a:r>
                      <a:endParaRPr lang="en-US" sz="2100" b="1"/>
                    </a:p>
                  </a:txBody>
                  <a:tcPr>
                    <a:solidFill>
                      <a:srgbClr val="92D050"/>
                    </a:solidFill>
                  </a:tcPr>
                </a:tc>
                <a:tc>
                  <a:txBody>
                    <a:bodyPr/>
                    <a:lstStyle/>
                    <a:p>
                      <a:pPr algn="ctr"/>
                      <a:r>
                        <a:rPr lang="en-US" sz="2100" b="1" smtClean="0"/>
                        <a:t>28</a:t>
                      </a:r>
                      <a:endParaRPr lang="en-US" sz="2100" b="1"/>
                    </a:p>
                  </a:txBody>
                  <a:tcPr>
                    <a:solidFill>
                      <a:srgbClr val="92D050"/>
                    </a:solidFill>
                  </a:tcPr>
                </a:tc>
                <a:tc>
                  <a:txBody>
                    <a:bodyPr/>
                    <a:lstStyle/>
                    <a:p>
                      <a:pPr algn="ctr"/>
                      <a:r>
                        <a:rPr lang="en-US" sz="2100" b="1" smtClean="0"/>
                        <a:t>2</a:t>
                      </a:r>
                      <a:endParaRPr lang="en-US" sz="2100" b="1"/>
                    </a:p>
                  </a:txBody>
                  <a:tcPr>
                    <a:solidFill>
                      <a:srgbClr val="92D050"/>
                    </a:solidFill>
                  </a:tcPr>
                </a:tc>
                <a:extLst>
                  <a:ext uri="{0D108BD9-81ED-4DB2-BD59-A6C34878D82A}">
                    <a16:rowId xmlns:a16="http://schemas.microsoft.com/office/drawing/2014/main" val="2126236796"/>
                  </a:ext>
                </a:extLst>
              </a:tr>
            </a:tbl>
          </a:graphicData>
        </a:graphic>
      </p:graphicFrame>
      <p:grpSp>
        <p:nvGrpSpPr>
          <p:cNvPr id="24" name="Group 4"/>
          <p:cNvGrpSpPr>
            <a:grpSpLocks/>
          </p:cNvGrpSpPr>
          <p:nvPr/>
        </p:nvGrpSpPr>
        <p:grpSpPr bwMode="auto">
          <a:xfrm>
            <a:off x="990601" y="243840"/>
            <a:ext cx="7904479" cy="609692"/>
            <a:chOff x="1124" y="1296"/>
            <a:chExt cx="4131" cy="2219"/>
          </a:xfrm>
        </p:grpSpPr>
        <p:sp>
          <p:nvSpPr>
            <p:cNvPr id="25" name="AutoShape 5"/>
            <p:cNvSpPr>
              <a:spLocks noChangeArrowheads="1"/>
            </p:cNvSpPr>
            <p:nvPr/>
          </p:nvSpPr>
          <p:spPr bwMode="auto">
            <a:xfrm>
              <a:off x="1124" y="1296"/>
              <a:ext cx="4108" cy="2219"/>
            </a:xfrm>
            <a:prstGeom prst="roundRect">
              <a:avLst>
                <a:gd name="adj" fmla="val 16667"/>
              </a:avLst>
            </a:prstGeom>
            <a:solidFill>
              <a:srgbClr val="FFFF99"/>
            </a:solidFill>
            <a:ln w="9525" algn="ctr">
              <a:noFill/>
              <a:round/>
              <a:headEnd/>
              <a:tailEnd/>
            </a:ln>
            <a:effectLst/>
          </p:spPr>
          <p:txBody>
            <a:bodyPr wrap="none" anchor="ctr"/>
            <a:lstStyle/>
            <a:p>
              <a:pPr indent="115888" algn="ctr" eaLnBrk="1" hangingPunct="1">
                <a:spcBef>
                  <a:spcPct val="20000"/>
                </a:spcBef>
                <a:buClr>
                  <a:srgbClr val="3399FF"/>
                </a:buClr>
                <a:buFont typeface="Wingdings" pitchFamily="2" charset="2"/>
                <a:buNone/>
                <a:defRPr/>
              </a:pPr>
              <a:endParaRPr lang="en-US">
                <a:solidFill>
                  <a:srgbClr val="000000"/>
                </a:solidFill>
                <a:effectLst>
                  <a:outerShdw blurRad="38100" dist="38100" dir="2700000" algn="tl">
                    <a:srgbClr val="FFFFFF"/>
                  </a:outerShdw>
                </a:effectLst>
                <a:latin typeface="Verdana" pitchFamily="34" charset="0"/>
                <a:cs typeface="Arial" charset="0"/>
              </a:endParaRPr>
            </a:p>
          </p:txBody>
        </p:sp>
        <p:sp>
          <p:nvSpPr>
            <p:cNvPr id="26" name="Text Box 7"/>
            <p:cNvSpPr txBox="1">
              <a:spLocks noChangeArrowheads="1"/>
            </p:cNvSpPr>
            <p:nvPr/>
          </p:nvSpPr>
          <p:spPr bwMode="auto">
            <a:xfrm>
              <a:off x="1261" y="1573"/>
              <a:ext cx="3994" cy="17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lIns="0" tIns="0" bIns="0"/>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algn="just" eaLnBrk="1" hangingPunct="1">
                <a:buClr>
                  <a:srgbClr val="3399FF"/>
                </a:buClr>
                <a:buFont typeface="Wingdings" panose="05000000000000000000" pitchFamily="2" charset="2"/>
                <a:buNone/>
              </a:pPr>
              <a:r>
                <a:rPr lang="pt-BR" altLang="en-US" sz="2400" b="1" smtClean="0">
                  <a:latin typeface="Times New Roman" panose="02020603050405020304" pitchFamily="18" charset="0"/>
                  <a:cs typeface="Times New Roman" panose="02020603050405020304" pitchFamily="18" charset="0"/>
                </a:rPr>
                <a:t>NỘI DUNG TỔNG QUÁT VÀ PHÂN BỔ THỜI GIAN</a:t>
              </a:r>
              <a:endParaRPr lang="en-US" altLang="en-US" sz="2400" b="1" smtClean="0">
                <a:solidFill>
                  <a:srgbClr val="0000FF"/>
                </a:solidFill>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612291029"/>
      </p:ext>
    </p:extLst>
  </p:cSld>
  <p:clrMapOvr>
    <a:masterClrMapping/>
  </p:clrMapOvr>
  <p:transition>
    <p:push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2000"/>
                                        <p:tgtEl>
                                          <p:spTgt spid="24"/>
                                        </p:tgtEl>
                                      </p:cBhvr>
                                    </p:animEffect>
                                  </p:childTnLst>
                                </p:cTn>
                              </p:par>
                            </p:childTnLst>
                          </p:cTn>
                        </p:par>
                        <p:par>
                          <p:cTn id="8" fill="hold">
                            <p:stCondLst>
                              <p:cond delay="2000"/>
                            </p:stCondLst>
                            <p:childTnLst>
                              <p:par>
                                <p:cTn id="9" presetID="6" presetClass="entr" presetSubtype="16"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ircle(in)">
                                      <p:cBhvr>
                                        <p:cTn id="1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73731" name="Rounded Rectangle 7"/>
          <p:cNvSpPr>
            <a:spLocks noChangeArrowheads="1"/>
          </p:cNvSpPr>
          <p:nvPr/>
        </p:nvSpPr>
        <p:spPr bwMode="auto">
          <a:xfrm>
            <a:off x="0" y="36513"/>
            <a:ext cx="9144000" cy="6821487"/>
          </a:xfrm>
          <a:prstGeom prst="roundRect">
            <a:avLst>
              <a:gd name="adj" fmla="val 16667"/>
            </a:avLst>
          </a:prstGeom>
          <a:solidFill>
            <a:schemeClr val="accent1">
              <a:lumMod val="25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5400" b="1" i="0" u="none" strike="noStrike" kern="1200" cap="none" spc="0" normalizeH="0" baseline="0" noProof="0" smtClean="0">
              <a:ln>
                <a:noFill/>
              </a:ln>
              <a:solidFill>
                <a:srgbClr val="FFC000"/>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5400" b="1" i="0" u="none" strike="noStrike" kern="1200" cap="none" spc="0" normalizeH="0" baseline="0" noProof="0" smtClean="0">
              <a:ln>
                <a:noFill/>
              </a:ln>
              <a:solidFill>
                <a:srgbClr val="FFC000"/>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5400" b="1" i="0" u="none" strike="noStrike" kern="1200" cap="none" spc="0" normalizeH="0" baseline="0" noProof="0" smtClean="0">
                <a:ln>
                  <a:noFill/>
                </a:ln>
                <a:solidFill>
                  <a:srgbClr val="FFC000"/>
                </a:solidFill>
                <a:effectLst/>
                <a:uLnTx/>
                <a:uFillTx/>
                <a:latin typeface="Arial" panose="020B0604020202020204" pitchFamily="34" charset="0"/>
                <a:ea typeface="+mn-ea"/>
                <a:cs typeface="Arial" panose="020B0604020202020204" pitchFamily="34" charset="0"/>
              </a:rPr>
              <a:t>CÂU HỎI</a:t>
            </a: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just"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rPr>
              <a:t>Câu 1: Sinh viên hãy cho biết có bao nhiêu loại thư được sử dụng trong quá trình giao tiếp (liệt kê)? Sinh viên trình bày </a:t>
            </a:r>
            <a:r>
              <a:rPr kumimoji="0" lang="en-US" sz="3200" b="1" i="0" u="none" strike="noStrike" kern="1200" cap="none" spc="0" normalizeH="0" baseline="0" noProof="0">
                <a:ln>
                  <a:noFill/>
                </a:ln>
                <a:solidFill>
                  <a:srgbClr val="FFFFFF"/>
                </a:solidFill>
                <a:effectLst/>
                <a:uLnTx/>
                <a:uFillTx/>
                <a:latin typeface="Arial"/>
                <a:ea typeface="+mn-ea"/>
                <a:cs typeface="Times New Roman" panose="02020603050405020304" pitchFamily="18" charset="0"/>
              </a:rPr>
              <a:t>q</a:t>
            </a:r>
            <a:r>
              <a:rPr kumimoji="0" lang="en-US" sz="3200" b="1" i="0" u="none" strike="noStrike" kern="1200" cap="none" spc="0" normalizeH="0" baseline="0" noProof="0" smtClean="0">
                <a:ln>
                  <a:noFill/>
                </a:ln>
                <a:solidFill>
                  <a:srgbClr val="FFFFFF"/>
                </a:solidFill>
                <a:effectLst/>
                <a:uLnTx/>
                <a:uFillTx/>
                <a:latin typeface="Arial"/>
                <a:ea typeface="+mn-ea"/>
                <a:cs typeface="Times New Roman" panose="02020603050405020304" pitchFamily="18" charset="0"/>
              </a:rPr>
              <a:t>uy </a:t>
            </a:r>
            <a:r>
              <a:rPr kumimoji="0" lang="en-US" sz="3200" b="1" i="0" u="none" strike="noStrike" kern="1200" cap="none" spc="0" normalizeH="0" baseline="0" noProof="0">
                <a:ln>
                  <a:noFill/>
                </a:ln>
                <a:solidFill>
                  <a:srgbClr val="FFFFFF"/>
                </a:solidFill>
                <a:effectLst/>
                <a:uLnTx/>
                <a:uFillTx/>
                <a:latin typeface="Arial"/>
                <a:ea typeface="+mn-ea"/>
                <a:cs typeface="Times New Roman" panose="02020603050405020304" pitchFamily="18" charset="0"/>
              </a:rPr>
              <a:t>tắc cần tuân theo khi viết </a:t>
            </a:r>
            <a:r>
              <a:rPr kumimoji="0" lang="en-US" sz="3200" b="1" i="0" u="none" strike="noStrike" kern="1200" cap="none" spc="0" normalizeH="0" baseline="0" noProof="0" smtClean="0">
                <a:ln>
                  <a:noFill/>
                </a:ln>
                <a:solidFill>
                  <a:srgbClr val="FFFFFF"/>
                </a:solidFill>
                <a:effectLst/>
                <a:uLnTx/>
                <a:uFillTx/>
                <a:latin typeface="Arial"/>
                <a:ea typeface="+mn-ea"/>
                <a:cs typeface="Times New Roman" panose="02020603050405020304" pitchFamily="18" charset="0"/>
              </a:rPr>
              <a:t>thư</a:t>
            </a:r>
            <a:r>
              <a:rPr kumimoji="0" lang="en-US" sz="3200" b="1" i="0" u="none" strike="noStrike" kern="1200" cap="none" spc="0" normalizeH="0" baseline="0" noProof="0" smtClean="0">
                <a:ln>
                  <a:noFill/>
                </a:ln>
                <a:solidFill>
                  <a:srgbClr val="FFFFFF"/>
                </a:solidFill>
                <a:effectLst/>
                <a:uLnTx/>
                <a:uFillTx/>
                <a:latin typeface="Arial"/>
                <a:ea typeface="+mn-ea"/>
                <a:cs typeface="Arial" panose="020B0604020202020204" pitchFamily="34" charset="0"/>
              </a:rPr>
              <a:t>?</a:t>
            </a:r>
          </a:p>
          <a:p>
            <a:pPr marL="0" marR="0" lvl="0" indent="0" algn="just"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rPr>
              <a:t>Câu 2: Sinh viên hãy cho biết giao tiếp bằng ngôn ngữ nói, ngôn ngữ viết và ngôn ngữ biểu cảm là gì?</a:t>
            </a:r>
            <a:endParaRPr kumimoji="0" lang="en-US" sz="3200" b="0"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0"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pic>
        <p:nvPicPr>
          <p:cNvPr id="99332" name="Picture 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2514600" cy="195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9962621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73731"/>
                                        </p:tgtEl>
                                        <p:attrNameLst>
                                          <p:attrName>style.visibility</p:attrName>
                                        </p:attrNameLst>
                                      </p:cBhvr>
                                      <p:to>
                                        <p:strVal val="visible"/>
                                      </p:to>
                                    </p:set>
                                    <p:animEffect transition="in" filter="circle(in)">
                                      <p:cBhvr>
                                        <p:cTn id="7" dur="2000"/>
                                        <p:tgtEl>
                                          <p:spTgt spid="737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731"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2371725"/>
          </a:xfrm>
        </p:spPr>
        <p:style>
          <a:lnRef idx="3">
            <a:schemeClr val="lt1"/>
          </a:lnRef>
          <a:fillRef idx="1">
            <a:schemeClr val="accent2"/>
          </a:fillRef>
          <a:effectRef idx="1">
            <a:schemeClr val="accent2"/>
          </a:effectRef>
          <a:fontRef idx="minor">
            <a:schemeClr val="lt1"/>
          </a:fontRef>
        </p:style>
        <p:txBody>
          <a:bodyPr/>
          <a:lstStyle/>
          <a:p>
            <a:r>
              <a:rPr lang="en-US" altLang="zh-CN" sz="3600" b="1" smtClean="0">
                <a:solidFill>
                  <a:srgbClr val="FFFFFF"/>
                </a:solidFill>
                <a:ea typeface="SimSun" panose="02010600030101010101" pitchFamily="2" charset="-122"/>
              </a:rPr>
              <a:t>TIẾP THEO CHƯƠNG IV</a:t>
            </a:r>
            <a:r>
              <a:rPr lang="en-US" altLang="zh-CN" sz="3600" b="1">
                <a:solidFill>
                  <a:srgbClr val="FFFFFF"/>
                </a:solidFill>
                <a:ea typeface="SimSun" panose="02010600030101010101" pitchFamily="2" charset="-122"/>
              </a:rPr>
              <a:t> </a:t>
            </a:r>
            <a:r>
              <a:rPr lang="en-US" altLang="zh-CN" b="1" smtClean="0">
                <a:solidFill>
                  <a:srgbClr val="FFFFFF"/>
                </a:solidFill>
                <a:ea typeface="SimSun" panose="02010600030101010101" pitchFamily="2" charset="-122"/>
              </a:rPr>
              <a:t/>
            </a:r>
            <a:br>
              <a:rPr lang="en-US" altLang="zh-CN" b="1" smtClean="0">
                <a:solidFill>
                  <a:srgbClr val="FFFFFF"/>
                </a:solidFill>
                <a:ea typeface="SimSun" panose="02010600030101010101" pitchFamily="2" charset="-122"/>
              </a:rPr>
            </a:br>
            <a:r>
              <a:rPr lang="en-US" altLang="zh-CN" sz="5400" b="1" smtClean="0">
                <a:solidFill>
                  <a:srgbClr val="FFFFFF"/>
                </a:solidFill>
                <a:ea typeface="SimSun" panose="02010600030101010101" pitchFamily="2" charset="-122"/>
              </a:rPr>
              <a:t>LÝ LUẬN CHUNG VỀ </a:t>
            </a:r>
            <a:br>
              <a:rPr lang="en-US" altLang="zh-CN" sz="5400" b="1" smtClean="0">
                <a:solidFill>
                  <a:srgbClr val="FFFFFF"/>
                </a:solidFill>
                <a:ea typeface="SimSun" panose="02010600030101010101" pitchFamily="2" charset="-122"/>
              </a:rPr>
            </a:br>
            <a:r>
              <a:rPr lang="en-US" altLang="zh-CN" sz="5400" b="1" smtClean="0">
                <a:solidFill>
                  <a:srgbClr val="FFFFFF"/>
                </a:solidFill>
                <a:ea typeface="SimSun" panose="02010600030101010101" pitchFamily="2" charset="-122"/>
              </a:rPr>
              <a:t>GIAO TIẾP</a:t>
            </a:r>
          </a:p>
        </p:txBody>
      </p:sp>
      <p:sp>
        <p:nvSpPr>
          <p:cNvPr id="122882" name="Date Placeholder 3"/>
          <p:cNvSpPr>
            <a:spLocks noGrp="1" noChangeArrowheads="1"/>
          </p:cNvSpPr>
          <p:nvPr>
            <p:ph type="dt"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fld id="{6D0665C4-4175-4B4A-AFBE-B30CE12A5999}" type="datetime1">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l" defTabSz="914400" rtl="0" eaLnBrk="1" fontAlgn="base" latinLnBrk="0" hangingPunct="1">
                <a:lnSpc>
                  <a:spcPct val="100000"/>
                </a:lnSpc>
                <a:spcBef>
                  <a:spcPct val="0"/>
                </a:spcBef>
                <a:spcAft>
                  <a:spcPct val="0"/>
                </a:spcAft>
                <a:buClrTx/>
                <a:buSzTx/>
                <a:buFontTx/>
                <a:buNone/>
                <a:tabLst/>
                <a:defRPr/>
              </a:pPr>
              <a:t>24/05/2021</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pic>
        <p:nvPicPr>
          <p:cNvPr id="122884"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362200"/>
            <a:ext cx="3886200" cy="388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885"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54450" y="2436813"/>
            <a:ext cx="5213350" cy="3440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29409007"/>
      </p:ext>
    </p:extLst>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5" name="Rectangle 2"/>
          <p:cNvSpPr>
            <a:spLocks noGrp="1" noChangeArrowheads="1"/>
          </p:cNvSpPr>
          <p:nvPr>
            <p:ph type="title"/>
          </p:nvPr>
        </p:nvSpPr>
        <p:spPr>
          <a:xfrm>
            <a:off x="457200" y="76200"/>
            <a:ext cx="8229600" cy="960438"/>
          </a:xfrm>
        </p:spPr>
        <p:txBody>
          <a:bodyPr/>
          <a:lstStyle/>
          <a:p>
            <a:r>
              <a:rPr lang="en-US" altLang="en-US" sz="4800" b="1" smtClean="0">
                <a:latin typeface="Times New Roman" panose="02020603050405020304" pitchFamily="18" charset="0"/>
              </a:rPr>
              <a:t>MỤC TIÊU</a:t>
            </a:r>
            <a:endParaRPr lang="en-GB" altLang="en-US" sz="4800" b="1" smtClean="0">
              <a:latin typeface="Times New Roman" panose="02020603050405020304" pitchFamily="18" charset="0"/>
              <a:cs typeface="Times New Roman" panose="02020603050405020304" pitchFamily="18" charset="0"/>
            </a:endParaRPr>
          </a:p>
        </p:txBody>
      </p:sp>
      <p:sp>
        <p:nvSpPr>
          <p:cNvPr id="123906" name="Rectangle 3"/>
          <p:cNvSpPr>
            <a:spLocks noGrp="1" noChangeArrowheads="1"/>
          </p:cNvSpPr>
          <p:nvPr>
            <p:ph idx="1"/>
          </p:nvPr>
        </p:nvSpPr>
        <p:spPr>
          <a:xfrm>
            <a:off x="457200" y="1219200"/>
            <a:ext cx="8229600" cy="5029200"/>
          </a:xfrm>
        </p:spPr>
        <p:txBody>
          <a:bodyPr/>
          <a:lstStyle/>
          <a:p>
            <a:r>
              <a:rPr lang="da-DK" altLang="en-US" sz="2800" smtClean="0"/>
              <a:t>Trình bày được khái niệm, mục đích giao tiếp.</a:t>
            </a:r>
            <a:endParaRPr lang="en-US" altLang="en-US" sz="2800" smtClean="0"/>
          </a:p>
          <a:p>
            <a:r>
              <a:rPr lang="da-DK" altLang="en-US" sz="2800" smtClean="0"/>
              <a:t>Xác định được đặc điểm của các loại giao tiếp cơ bản.</a:t>
            </a:r>
            <a:endParaRPr lang="en-US" altLang="en-US" sz="2800" smtClean="0"/>
          </a:p>
          <a:p>
            <a:r>
              <a:rPr lang="da-DK" altLang="en-US" sz="2800" smtClean="0"/>
              <a:t>Xác định được quy trình giao tiếp.</a:t>
            </a:r>
            <a:endParaRPr lang="en-US" altLang="en-US" sz="2800" smtClean="0"/>
          </a:p>
          <a:p>
            <a:r>
              <a:rPr lang="da-DK" altLang="en-US" sz="2800" smtClean="0"/>
              <a:t>Xác định được các công cụ giao tiếp.</a:t>
            </a:r>
            <a:endParaRPr lang="en-US" altLang="en-US" sz="2800" smtClean="0"/>
          </a:p>
          <a:p>
            <a:r>
              <a:rPr lang="da-DK" altLang="en-US" sz="2800" smtClean="0"/>
              <a:t>Xác định được các phong cách giao tiếp.</a:t>
            </a:r>
            <a:endParaRPr lang="en-US" altLang="en-US" sz="2800" smtClean="0"/>
          </a:p>
          <a:p>
            <a:r>
              <a:rPr lang="da-DK" altLang="en-US" sz="2800" smtClean="0"/>
              <a:t>Hình thành cho mình những cơ sở để giao tiếp kinh doanh và giao tiếp xã hội.</a:t>
            </a:r>
            <a:endParaRPr lang="en-US" altLang="en-US" sz="2800" smtClean="0"/>
          </a:p>
          <a:p>
            <a:r>
              <a:rPr lang="da-DK" altLang="en-US" sz="2800" smtClean="0"/>
              <a:t>Vận dụng</a:t>
            </a:r>
            <a:r>
              <a:rPr lang="it-IT" altLang="en-US" sz="2800" smtClean="0"/>
              <a:t> những kiến thức ở trên vào giao tiếp kinh doanh, giao tiếp xã hội.</a:t>
            </a:r>
            <a:endParaRPr lang="en-US" altLang="en-US" sz="2800" smtClean="0"/>
          </a:p>
        </p:txBody>
      </p:sp>
      <p:sp>
        <p:nvSpPr>
          <p:cNvPr id="123907" name="Slide Number Placeholder 4"/>
          <p:cNvSpPr>
            <a:spLocks noGrp="1" noChangeArrowheads="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872B082F-1081-4919-859D-4A953B8F1B43}" type="slidenum">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5</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Tree>
    <p:extLst>
      <p:ext uri="{BB962C8B-B14F-4D97-AF65-F5344CB8AC3E}">
        <p14:creationId xmlns:p14="http://schemas.microsoft.com/office/powerpoint/2010/main" val="1386736832"/>
      </p:ext>
    </p:extLst>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3" name="Rectangle 2"/>
          <p:cNvSpPr>
            <a:spLocks noGrp="1" noChangeArrowheads="1"/>
          </p:cNvSpPr>
          <p:nvPr>
            <p:ph type="title"/>
          </p:nvPr>
        </p:nvSpPr>
        <p:spPr/>
        <p:txBody>
          <a:bodyPr/>
          <a:lstStyle/>
          <a:p>
            <a:r>
              <a:rPr lang="en-US" altLang="en-US" sz="5400" b="1" smtClean="0">
                <a:solidFill>
                  <a:srgbClr val="C00000"/>
                </a:solidFill>
                <a:latin typeface="Times New Roman" panose="02020603050405020304" pitchFamily="18" charset="0"/>
              </a:rPr>
              <a:t>NỘI DUNG</a:t>
            </a:r>
            <a:endParaRPr lang="en-GB" altLang="en-US" sz="5400" b="1" smtClean="0">
              <a:solidFill>
                <a:srgbClr val="C00000"/>
              </a:solidFill>
              <a:latin typeface="Times New Roman" panose="02020603050405020304" pitchFamily="18" charset="0"/>
              <a:cs typeface="Times New Roman" panose="02020603050405020304" pitchFamily="18" charset="0"/>
            </a:endParaRPr>
          </a:p>
        </p:txBody>
      </p:sp>
      <p:sp>
        <p:nvSpPr>
          <p:cNvPr id="21507" name="Rectangle 3"/>
          <p:cNvSpPr>
            <a:spLocks noGrp="1" noChangeArrowheads="1"/>
          </p:cNvSpPr>
          <p:nvPr>
            <p:ph idx="1"/>
          </p:nvPr>
        </p:nvSpPr>
        <p:spPr/>
        <p:txBody>
          <a:bodyPr/>
          <a:lstStyle/>
          <a:p>
            <a:pPr marL="533400" indent="-533400" algn="just">
              <a:buFont typeface="Wingdings" panose="05000000000000000000" pitchFamily="2" charset="2"/>
              <a:buAutoNum type="arabicPeriod"/>
            </a:pPr>
            <a:r>
              <a:rPr lang="it-IT" altLang="en-US" sz="3600" smtClean="0"/>
              <a:t>Khái niệm, mục đích giao tiếp</a:t>
            </a:r>
            <a:endParaRPr lang="da-DK" altLang="en-US" sz="3600" smtClean="0"/>
          </a:p>
          <a:p>
            <a:pPr marL="533400" indent="-533400" algn="just">
              <a:buFont typeface="Wingdings" panose="05000000000000000000" pitchFamily="2" charset="2"/>
              <a:buAutoNum type="arabicPeriod"/>
            </a:pPr>
            <a:r>
              <a:rPr lang="it-IT" altLang="en-US" sz="3600" smtClean="0"/>
              <a:t>Phân loại giao tiếp</a:t>
            </a:r>
          </a:p>
          <a:p>
            <a:pPr marL="533400" indent="-533400" algn="just">
              <a:buFont typeface="Wingdings" panose="05000000000000000000" pitchFamily="2" charset="2"/>
              <a:buAutoNum type="arabicPeriod"/>
            </a:pPr>
            <a:r>
              <a:rPr lang="it-IT" altLang="en-US" sz="3600" smtClean="0"/>
              <a:t>Quy trình giao tiếp</a:t>
            </a:r>
          </a:p>
          <a:p>
            <a:pPr marL="533400" indent="-533400" algn="just">
              <a:buFont typeface="Wingdings" panose="05000000000000000000" pitchFamily="2" charset="2"/>
              <a:buAutoNum type="arabicPeriod"/>
            </a:pPr>
            <a:r>
              <a:rPr lang="en-US" altLang="en-US" sz="3600" smtClean="0"/>
              <a:t>Các công cụ giao tiếp</a:t>
            </a:r>
          </a:p>
          <a:p>
            <a:pPr marL="533400" indent="-533400" algn="just">
              <a:buFont typeface="Wingdings" panose="05000000000000000000" pitchFamily="2" charset="2"/>
              <a:buAutoNum type="arabicPeriod"/>
            </a:pPr>
            <a:r>
              <a:rPr lang="pt-BR" altLang="en-US" sz="3600" smtClean="0">
                <a:solidFill>
                  <a:srgbClr val="FF0000"/>
                </a:solidFill>
              </a:rPr>
              <a:t>Phong cách giao tiếp</a:t>
            </a:r>
            <a:r>
              <a:rPr lang="pt-BR" altLang="en-US" sz="3600" i="1" smtClean="0">
                <a:solidFill>
                  <a:srgbClr val="FF0000"/>
                </a:solidFill>
              </a:rPr>
              <a:t> </a:t>
            </a:r>
          </a:p>
          <a:p>
            <a:pPr marL="533400" indent="-533400" algn="just">
              <a:buFont typeface="Wingdings" panose="05000000000000000000" pitchFamily="2" charset="2"/>
              <a:buAutoNum type="arabicPeriod"/>
            </a:pPr>
            <a:r>
              <a:rPr lang="en-US" altLang="en-US" sz="3600" smtClean="0">
                <a:solidFill>
                  <a:srgbClr val="FF0000"/>
                </a:solidFill>
              </a:rPr>
              <a:t>Một số quy tắc giao tiếp cơ bản</a:t>
            </a:r>
            <a:endParaRPr lang="da-DK" altLang="en-US" sz="3600" smtClean="0">
              <a:solidFill>
                <a:srgbClr val="FF0000"/>
              </a:solidFill>
            </a:endParaRPr>
          </a:p>
        </p:txBody>
      </p:sp>
      <p:sp>
        <p:nvSpPr>
          <p:cNvPr id="125955" name="Slide Number Placeholder 4"/>
          <p:cNvSpPr>
            <a:spLocks noGrp="1" noChangeArrowheads="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994703E7-E976-47D2-B101-87A48BE8BEE0}" type="slidenum">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6</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Tree>
    <p:extLst>
      <p:ext uri="{BB962C8B-B14F-4D97-AF65-F5344CB8AC3E}">
        <p14:creationId xmlns:p14="http://schemas.microsoft.com/office/powerpoint/2010/main" val="22995781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1507">
                                            <p:txEl>
                                              <p:pRg st="0" end="0"/>
                                            </p:txEl>
                                          </p:spTgt>
                                        </p:tgtEl>
                                        <p:attrNameLst>
                                          <p:attrName>style.visibility</p:attrName>
                                        </p:attrNameLst>
                                      </p:cBhvr>
                                      <p:to>
                                        <p:strVal val="visible"/>
                                      </p:to>
                                    </p:set>
                                    <p:anim calcmode="lin" valueType="num">
                                      <p:cBhvr additive="base">
                                        <p:cTn id="7" dur="500" fill="hold"/>
                                        <p:tgtEl>
                                          <p:spTgt spid="2150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1507">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1507">
                                            <p:txEl>
                                              <p:pRg st="1" end="1"/>
                                            </p:txEl>
                                          </p:spTgt>
                                        </p:tgtEl>
                                        <p:attrNameLst>
                                          <p:attrName>style.visibility</p:attrName>
                                        </p:attrNameLst>
                                      </p:cBhvr>
                                      <p:to>
                                        <p:strVal val="visible"/>
                                      </p:to>
                                    </p:set>
                                    <p:anim calcmode="lin" valueType="num">
                                      <p:cBhvr additive="base">
                                        <p:cTn id="11" dur="500" fill="hold"/>
                                        <p:tgtEl>
                                          <p:spTgt spid="21507">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21507">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21507">
                                            <p:txEl>
                                              <p:pRg st="2" end="2"/>
                                            </p:txEl>
                                          </p:spTgt>
                                        </p:tgtEl>
                                        <p:attrNameLst>
                                          <p:attrName>style.visibility</p:attrName>
                                        </p:attrNameLst>
                                      </p:cBhvr>
                                      <p:to>
                                        <p:strVal val="visible"/>
                                      </p:to>
                                    </p:set>
                                    <p:anim calcmode="lin" valueType="num">
                                      <p:cBhvr additive="base">
                                        <p:cTn id="15" dur="500" fill="hold"/>
                                        <p:tgtEl>
                                          <p:spTgt spid="21507">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21507">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21507">
                                            <p:txEl>
                                              <p:pRg st="3" end="3"/>
                                            </p:txEl>
                                          </p:spTgt>
                                        </p:tgtEl>
                                        <p:attrNameLst>
                                          <p:attrName>style.visibility</p:attrName>
                                        </p:attrNameLst>
                                      </p:cBhvr>
                                      <p:to>
                                        <p:strVal val="visible"/>
                                      </p:to>
                                    </p:set>
                                    <p:anim calcmode="lin" valueType="num">
                                      <p:cBhvr additive="base">
                                        <p:cTn id="19" dur="500" fill="hold"/>
                                        <p:tgtEl>
                                          <p:spTgt spid="21507">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1507">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21507">
                                            <p:txEl>
                                              <p:pRg st="4" end="4"/>
                                            </p:txEl>
                                          </p:spTgt>
                                        </p:tgtEl>
                                        <p:attrNameLst>
                                          <p:attrName>style.visibility</p:attrName>
                                        </p:attrNameLst>
                                      </p:cBhvr>
                                      <p:to>
                                        <p:strVal val="visible"/>
                                      </p:to>
                                    </p:set>
                                    <p:anim calcmode="lin" valueType="num">
                                      <p:cBhvr additive="base">
                                        <p:cTn id="23" dur="500" fill="hold"/>
                                        <p:tgtEl>
                                          <p:spTgt spid="21507">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21507">
                                            <p:txEl>
                                              <p:pRg st="4" end="4"/>
                                            </p:txEl>
                                          </p:spTgt>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21507">
                                            <p:txEl>
                                              <p:pRg st="5" end="5"/>
                                            </p:txEl>
                                          </p:spTgt>
                                        </p:tgtEl>
                                        <p:attrNameLst>
                                          <p:attrName>style.visibility</p:attrName>
                                        </p:attrNameLst>
                                      </p:cBhvr>
                                      <p:to>
                                        <p:strVal val="visible"/>
                                      </p:to>
                                    </p:set>
                                    <p:anim calcmode="lin" valueType="num">
                                      <p:cBhvr additive="base">
                                        <p:cTn id="27" dur="500" fill="hold"/>
                                        <p:tgtEl>
                                          <p:spTgt spid="21507">
                                            <p:txEl>
                                              <p:pRg st="5" end="5"/>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21507">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7" grpId="0" build="allAtOnce"/>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8"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2229" name="Rounded Rectangle 7"/>
          <p:cNvSpPr>
            <a:spLocks noChangeArrowheads="1"/>
          </p:cNvSpPr>
          <p:nvPr/>
        </p:nvSpPr>
        <p:spPr bwMode="auto">
          <a:xfrm>
            <a:off x="-28575" y="0"/>
            <a:ext cx="9172575" cy="1310640"/>
          </a:xfrm>
          <a:prstGeom prst="roundRect">
            <a:avLst>
              <a:gd name="adj" fmla="val 16667"/>
            </a:avLst>
          </a:prstGeom>
          <a:solidFill>
            <a:srgbClr val="002060"/>
          </a:solidFill>
          <a:ln w="25400" algn="ctr">
            <a:solidFill>
              <a:srgbClr val="479FCC"/>
            </a:solid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ts val="0"/>
              </a:spcBef>
              <a:spcAft>
                <a:spcPct val="0"/>
              </a:spcAft>
              <a:buClr>
                <a:srgbClr val="CCCCFF"/>
              </a:buClr>
              <a:buSzTx/>
              <a:buFont typeface="Wingdings" panose="05000000000000000000" pitchFamily="2" charset="2"/>
              <a:buNone/>
              <a:tabLst/>
              <a:defRPr/>
            </a:pPr>
            <a:r>
              <a:rPr kumimoji="0" lang="en-US" altLang="en-US" sz="3200" b="1" i="0" u="none" strike="noStrike" kern="1200" cap="none" spc="0" normalizeH="0" baseline="0" noProof="0">
                <a:ln>
                  <a:noFill/>
                </a:ln>
                <a:solidFill>
                  <a:srgbClr val="FFC000"/>
                </a:solidFill>
                <a:effectLst/>
                <a:uLnTx/>
                <a:uFillTx/>
                <a:latin typeface="Arial"/>
                <a:ea typeface="+mn-ea"/>
                <a:cs typeface="Arial" panose="020B0604020202020204" pitchFamily="34" charset="0"/>
              </a:rPr>
              <a:t>CHƯƠNG </a:t>
            </a:r>
            <a:r>
              <a:rPr kumimoji="0" lang="en-US" altLang="en-US" sz="3200" b="1" i="0" u="none" strike="noStrike" kern="1200" cap="none" spc="0" normalizeH="0" baseline="0" noProof="0" smtClean="0">
                <a:ln>
                  <a:noFill/>
                </a:ln>
                <a:solidFill>
                  <a:srgbClr val="FFC000"/>
                </a:solidFill>
                <a:effectLst/>
                <a:uLnTx/>
                <a:uFillTx/>
                <a:latin typeface="Arial"/>
                <a:ea typeface="+mn-ea"/>
                <a:cs typeface="Arial" panose="020B0604020202020204" pitchFamily="34" charset="0"/>
              </a:rPr>
              <a:t>4</a:t>
            </a:r>
          </a:p>
          <a:p>
            <a:pPr marL="0" marR="0" lvl="0" indent="0" algn="ctr" defTabSz="914400" rtl="0" eaLnBrk="1" fontAlgn="base" latinLnBrk="0" hangingPunct="1">
              <a:lnSpc>
                <a:spcPct val="100000"/>
              </a:lnSpc>
              <a:spcBef>
                <a:spcPts val="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C000"/>
                </a:solidFill>
                <a:effectLst/>
                <a:uLnTx/>
                <a:uFillTx/>
                <a:latin typeface="Arial"/>
                <a:ea typeface="+mn-ea"/>
                <a:cs typeface="Times New Roman" panose="02020603050405020304" pitchFamily="18" charset="0"/>
              </a:rPr>
              <a:t>LÝ LUẬN CHUNG VỀ GIAO TIẾP</a:t>
            </a:r>
            <a:endParaRPr kumimoji="0" lang="en-US" sz="3200" b="1" i="0" u="none" strike="noStrike" kern="1200" cap="none" spc="0" normalizeH="0" baseline="0" noProof="0">
              <a:ln>
                <a:noFill/>
              </a:ln>
              <a:solidFill>
                <a:srgbClr val="FFC000"/>
              </a:solidFill>
              <a:effectLst/>
              <a:uLnTx/>
              <a:uFillTx/>
              <a:latin typeface="Arial"/>
              <a:ea typeface="+mn-ea"/>
              <a:cs typeface="Times New Roman" panose="02020603050405020304" pitchFamily="18" charset="0"/>
            </a:endParaRPr>
          </a:p>
        </p:txBody>
      </p:sp>
      <p:grpSp>
        <p:nvGrpSpPr>
          <p:cNvPr id="52230" name="Group 1"/>
          <p:cNvGrpSpPr>
            <a:grpSpLocks/>
          </p:cNvGrpSpPr>
          <p:nvPr/>
        </p:nvGrpSpPr>
        <p:grpSpPr bwMode="auto">
          <a:xfrm>
            <a:off x="457200" y="1371600"/>
            <a:ext cx="8678863" cy="549910"/>
            <a:chOff x="457200" y="1564627"/>
            <a:chExt cx="8678863" cy="550116"/>
          </a:xfrm>
        </p:grpSpPr>
        <p:sp>
          <p:nvSpPr>
            <p:cNvPr id="57" name="Line 7"/>
            <p:cNvSpPr>
              <a:spLocks noChangeShapeType="1"/>
            </p:cNvSpPr>
            <p:nvPr/>
          </p:nvSpPr>
          <p:spPr bwMode="auto">
            <a:xfrm flipV="1">
              <a:off x="617538" y="2111567"/>
              <a:ext cx="8518525" cy="3176"/>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6" name="AutoShape 37"/>
            <p:cNvSpPr>
              <a:spLocks noChangeArrowheads="1"/>
            </p:cNvSpPr>
            <p:nvPr/>
          </p:nvSpPr>
          <p:spPr bwMode="auto">
            <a:xfrm>
              <a:off x="457200" y="1564627"/>
              <a:ext cx="7772400" cy="481193"/>
            </a:xfrm>
            <a:prstGeom prst="roundRect">
              <a:avLst>
                <a:gd name="adj" fmla="val 16667"/>
              </a:avLst>
            </a:prstGeom>
            <a:solidFill>
              <a:schemeClr val="accent1"/>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lvl="0" algn="l" eaLnBrk="1" hangingPunct="1">
                <a:buClr>
                  <a:srgbClr val="000000"/>
                </a:buClr>
                <a:buSzPct val="75000"/>
                <a:defRPr/>
              </a:pPr>
              <a:r>
                <a:rPr kumimoji="0" lang="en-US" altLang="en-US" sz="3200" b="1" i="0" u="none" strike="noStrike" kern="1200" cap="none" spc="0" normalizeH="0" baseline="0" noProof="0" smtClean="0">
                  <a:ln>
                    <a:noFill/>
                  </a:ln>
                  <a:solidFill>
                    <a:srgbClr val="0000FF"/>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rPr>
                <a:t>5. </a:t>
              </a:r>
              <a:r>
                <a:rPr lang="en-US" sz="3200" b="1" smtClean="0">
                  <a:solidFill>
                    <a:schemeClr val="accent1">
                      <a:lumMod val="50000"/>
                    </a:schemeClr>
                  </a:solidFill>
                  <a:latin typeface="Times New Roman" panose="02020603050405020304" pitchFamily="18" charset="0"/>
                  <a:cs typeface="Times New Roman" panose="02020603050405020304" pitchFamily="18" charset="0"/>
                </a:rPr>
                <a:t>Phong cách giao </a:t>
              </a:r>
              <a:r>
                <a:rPr lang="en-US" sz="3200" b="1">
                  <a:solidFill>
                    <a:schemeClr val="accent1">
                      <a:lumMod val="50000"/>
                    </a:schemeClr>
                  </a:solidFill>
                  <a:latin typeface="Times New Roman" panose="02020603050405020304" pitchFamily="18" charset="0"/>
                  <a:cs typeface="Times New Roman" panose="02020603050405020304" pitchFamily="18" charset="0"/>
                </a:rPr>
                <a:t>tiếp</a:t>
              </a:r>
              <a:endParaRPr kumimoji="0" lang="en-US" altLang="en-US" sz="3200" b="1" i="0" u="none" strike="noStrike" kern="1200" cap="none" spc="0" normalizeH="0" baseline="0" noProof="0">
                <a:ln>
                  <a:noFill/>
                </a:ln>
                <a:solidFill>
                  <a:schemeClr val="accent1">
                    <a:lumMod val="50000"/>
                  </a:schemeClr>
                </a:solidFill>
                <a:effectLst>
                  <a:outerShdw blurRad="38100" dist="38100" dir="2700000" algn="tl">
                    <a:srgbClr val="C0C0C0"/>
                  </a:outerShdw>
                </a:effectLst>
                <a:uLnTx/>
                <a:uFillTx/>
                <a:latin typeface="Times New Roman" panose="02020603050405020304" pitchFamily="18" charset="0"/>
                <a:cs typeface="Times New Roman" panose="02020603050405020304" pitchFamily="18" charset="0"/>
              </a:endParaRPr>
            </a:p>
          </p:txBody>
        </p:sp>
      </p:grpSp>
      <p:graphicFrame>
        <p:nvGraphicFramePr>
          <p:cNvPr id="12" name="Diagram 11"/>
          <p:cNvGraphicFramePr/>
          <p:nvPr>
            <p:extLst>
              <p:ext uri="{D42A27DB-BD31-4B8C-83A1-F6EECF244321}">
                <p14:modId xmlns:p14="http://schemas.microsoft.com/office/powerpoint/2010/main" val="3772853362"/>
              </p:ext>
            </p:extLst>
          </p:nvPr>
        </p:nvGraphicFramePr>
        <p:xfrm>
          <a:off x="1066800" y="1987232"/>
          <a:ext cx="6934200" cy="487076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21302151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52230"/>
                                        </p:tgtEl>
                                        <p:attrNameLst>
                                          <p:attrName>style.visibility</p:attrName>
                                        </p:attrNameLst>
                                      </p:cBhvr>
                                      <p:to>
                                        <p:strVal val="visible"/>
                                      </p:to>
                                    </p:set>
                                    <p:animEffect transition="in" filter="circle(in)">
                                      <p:cBhvr>
                                        <p:cTn id="7" dur="2000"/>
                                        <p:tgtEl>
                                          <p:spTgt spid="52230"/>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circle(in)">
                                      <p:cBhvr>
                                        <p:cTn id="12"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2" grpId="0">
        <p:bldAsOne/>
      </p:bldGraphic>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1"/>
          <p:cNvGrpSpPr>
            <a:grpSpLocks/>
          </p:cNvGrpSpPr>
          <p:nvPr/>
        </p:nvGrpSpPr>
        <p:grpSpPr bwMode="auto">
          <a:xfrm>
            <a:off x="0" y="76200"/>
            <a:ext cx="8678863" cy="549910"/>
            <a:chOff x="457200" y="1564627"/>
            <a:chExt cx="8678863" cy="550116"/>
          </a:xfrm>
        </p:grpSpPr>
        <p:sp>
          <p:nvSpPr>
            <p:cNvPr id="9" name="Line 7"/>
            <p:cNvSpPr>
              <a:spLocks noChangeShapeType="1"/>
            </p:cNvSpPr>
            <p:nvPr/>
          </p:nvSpPr>
          <p:spPr bwMode="auto">
            <a:xfrm flipV="1">
              <a:off x="617538" y="2111567"/>
              <a:ext cx="8518525" cy="3176"/>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0" name="AutoShape 37"/>
            <p:cNvSpPr>
              <a:spLocks noChangeArrowheads="1"/>
            </p:cNvSpPr>
            <p:nvPr/>
          </p:nvSpPr>
          <p:spPr bwMode="auto">
            <a:xfrm>
              <a:off x="457200" y="1564627"/>
              <a:ext cx="7772400" cy="481193"/>
            </a:xfrm>
            <a:prstGeom prst="roundRect">
              <a:avLst>
                <a:gd name="adj" fmla="val 16667"/>
              </a:avLst>
            </a:prstGeom>
            <a:solidFill>
              <a:schemeClr val="accent1"/>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lvl="0" algn="l" eaLnBrk="1" hangingPunct="1">
                <a:buClr>
                  <a:srgbClr val="000000"/>
                </a:buClr>
                <a:buSzPct val="75000"/>
                <a:defRPr/>
              </a:pPr>
              <a:r>
                <a:rPr kumimoji="0" lang="en-US" altLang="en-US" sz="3200" b="1" i="0" u="none" strike="noStrike" kern="1200" cap="none" spc="0" normalizeH="0" baseline="0" noProof="0" smtClean="0">
                  <a:ln>
                    <a:noFill/>
                  </a:ln>
                  <a:solidFill>
                    <a:srgbClr val="0000FF"/>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rPr>
                <a:t>5. </a:t>
              </a:r>
              <a:r>
                <a:rPr lang="en-US" sz="3200" b="1" smtClean="0">
                  <a:solidFill>
                    <a:schemeClr val="accent1">
                      <a:lumMod val="50000"/>
                    </a:schemeClr>
                  </a:solidFill>
                  <a:latin typeface="Times New Roman" panose="02020603050405020304" pitchFamily="18" charset="0"/>
                  <a:cs typeface="Times New Roman" panose="02020603050405020304" pitchFamily="18" charset="0"/>
                </a:rPr>
                <a:t>Phong cách giao </a:t>
              </a:r>
              <a:r>
                <a:rPr lang="en-US" sz="3200" b="1">
                  <a:solidFill>
                    <a:schemeClr val="accent1">
                      <a:lumMod val="50000"/>
                    </a:schemeClr>
                  </a:solidFill>
                  <a:latin typeface="Times New Roman" panose="02020603050405020304" pitchFamily="18" charset="0"/>
                  <a:cs typeface="Times New Roman" panose="02020603050405020304" pitchFamily="18" charset="0"/>
                </a:rPr>
                <a:t>tiếp</a:t>
              </a:r>
              <a:endParaRPr kumimoji="0" lang="en-US" altLang="en-US" sz="3200" b="1" i="0" u="none" strike="noStrike" kern="1200" cap="none" spc="0" normalizeH="0" baseline="0" noProof="0">
                <a:ln>
                  <a:noFill/>
                </a:ln>
                <a:solidFill>
                  <a:schemeClr val="accent1">
                    <a:lumMod val="50000"/>
                  </a:schemeClr>
                </a:solidFill>
                <a:effectLst>
                  <a:outerShdw blurRad="38100" dist="38100" dir="2700000" algn="tl">
                    <a:srgbClr val="C0C0C0"/>
                  </a:outerShdw>
                </a:effectLst>
                <a:uLnTx/>
                <a:uFillTx/>
                <a:latin typeface="Times New Roman" panose="02020603050405020304" pitchFamily="18" charset="0"/>
                <a:cs typeface="Times New Roman" panose="02020603050405020304" pitchFamily="18" charset="0"/>
              </a:endParaRPr>
            </a:p>
          </p:txBody>
        </p:sp>
      </p:grpSp>
      <p:grpSp>
        <p:nvGrpSpPr>
          <p:cNvPr id="12" name="Group 11"/>
          <p:cNvGrpSpPr/>
          <p:nvPr/>
        </p:nvGrpSpPr>
        <p:grpSpPr>
          <a:xfrm>
            <a:off x="3600227" y="838200"/>
            <a:ext cx="1638746" cy="1024216"/>
            <a:chOff x="2852570" y="1283140"/>
            <a:chExt cx="1638746" cy="1024216"/>
          </a:xfrm>
        </p:grpSpPr>
        <p:sp>
          <p:nvSpPr>
            <p:cNvPr id="13" name="Rounded Rectangle 12"/>
            <p:cNvSpPr/>
            <p:nvPr/>
          </p:nvSpPr>
          <p:spPr>
            <a:xfrm>
              <a:off x="2852570" y="1283140"/>
              <a:ext cx="1638746" cy="1024216"/>
            </a:xfrm>
            <a:prstGeom prst="roundRect">
              <a:avLst>
                <a:gd name="adj" fmla="val 10000"/>
              </a:avLst>
            </a:prstGeom>
            <a:solidFill>
              <a:srgbClr val="00B050"/>
            </a:solidFill>
          </p:spPr>
          <p:style>
            <a:lnRef idx="2">
              <a:schemeClr val="accent1">
                <a:hueOff val="0"/>
                <a:satOff val="0"/>
                <a:lumOff val="0"/>
                <a:alphaOff val="0"/>
              </a:schemeClr>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sp>
        <p:sp>
          <p:nvSpPr>
            <p:cNvPr id="14" name="Rounded Rectangle 4"/>
            <p:cNvSpPr txBox="1"/>
            <p:nvPr/>
          </p:nvSpPr>
          <p:spPr>
            <a:xfrm>
              <a:off x="2882568" y="1313138"/>
              <a:ext cx="1578750" cy="964220"/>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62865" tIns="41910" rIns="62865" bIns="41910" numCol="1" spcCol="1270" anchor="ctr" anchorCtr="0">
              <a:noAutofit/>
            </a:bodyPr>
            <a:lstStyle/>
            <a:p>
              <a:pPr lvl="0" algn="ctr" defTabSz="1466850">
                <a:lnSpc>
                  <a:spcPct val="90000"/>
                </a:lnSpc>
                <a:spcBef>
                  <a:spcPct val="0"/>
                </a:spcBef>
                <a:spcAft>
                  <a:spcPct val="35000"/>
                </a:spcAft>
              </a:pPr>
              <a:r>
                <a:rPr lang="en-US" sz="3300" b="1" kern="1200" smtClean="0">
                  <a:solidFill>
                    <a:schemeClr val="bg2">
                      <a:lumMod val="20000"/>
                      <a:lumOff val="80000"/>
                    </a:schemeClr>
                  </a:solidFill>
                </a:rPr>
                <a:t>Gia trưởng</a:t>
              </a:r>
              <a:endParaRPr lang="en-US" sz="3300" kern="1200">
                <a:solidFill>
                  <a:schemeClr val="bg2">
                    <a:lumMod val="20000"/>
                    <a:lumOff val="80000"/>
                  </a:schemeClr>
                </a:solidFill>
              </a:endParaRPr>
            </a:p>
          </p:txBody>
        </p:sp>
      </p:grpSp>
      <p:pic>
        <p:nvPicPr>
          <p:cNvPr id="2" name="Picture 1"/>
          <p:cNvPicPr>
            <a:picLocks noChangeAspect="1"/>
          </p:cNvPicPr>
          <p:nvPr/>
        </p:nvPicPr>
        <p:blipFill>
          <a:blip r:embed="rId3"/>
          <a:stretch>
            <a:fillRect/>
          </a:stretch>
        </p:blipFill>
        <p:spPr>
          <a:xfrm>
            <a:off x="1371600" y="2362200"/>
            <a:ext cx="6589148" cy="3243096"/>
          </a:xfrm>
          <a:prstGeom prst="rect">
            <a:avLst/>
          </a:prstGeom>
        </p:spPr>
      </p:pic>
    </p:spTree>
    <p:extLst>
      <p:ext uri="{BB962C8B-B14F-4D97-AF65-F5344CB8AC3E}">
        <p14:creationId xmlns:p14="http://schemas.microsoft.com/office/powerpoint/2010/main" val="416279602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1"/>
          <p:cNvGrpSpPr>
            <a:grpSpLocks/>
          </p:cNvGrpSpPr>
          <p:nvPr/>
        </p:nvGrpSpPr>
        <p:grpSpPr bwMode="auto">
          <a:xfrm>
            <a:off x="0" y="76200"/>
            <a:ext cx="8678863" cy="549910"/>
            <a:chOff x="457200" y="1564627"/>
            <a:chExt cx="8678863" cy="550116"/>
          </a:xfrm>
        </p:grpSpPr>
        <p:sp>
          <p:nvSpPr>
            <p:cNvPr id="9" name="Line 7"/>
            <p:cNvSpPr>
              <a:spLocks noChangeShapeType="1"/>
            </p:cNvSpPr>
            <p:nvPr/>
          </p:nvSpPr>
          <p:spPr bwMode="auto">
            <a:xfrm flipV="1">
              <a:off x="617538" y="2111567"/>
              <a:ext cx="8518525" cy="3176"/>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0" name="AutoShape 37"/>
            <p:cNvSpPr>
              <a:spLocks noChangeArrowheads="1"/>
            </p:cNvSpPr>
            <p:nvPr/>
          </p:nvSpPr>
          <p:spPr bwMode="auto">
            <a:xfrm>
              <a:off x="457200" y="1564627"/>
              <a:ext cx="7772400" cy="481193"/>
            </a:xfrm>
            <a:prstGeom prst="roundRect">
              <a:avLst>
                <a:gd name="adj" fmla="val 16667"/>
              </a:avLst>
            </a:prstGeom>
            <a:solidFill>
              <a:schemeClr val="accent1"/>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
                  <a:srgbClr val="000000"/>
                </a:buClr>
                <a:buSzPct val="75000"/>
                <a:buFont typeface="Wingdings" panose="05000000000000000000" pitchFamily="2" charset="2"/>
                <a:buNone/>
                <a:tabLst/>
                <a:defRPr/>
              </a:pPr>
              <a:r>
                <a:rPr kumimoji="0" lang="en-US" altLang="en-US" sz="3200" b="1" i="0" u="none" strike="noStrike" kern="1200" cap="none" spc="0" normalizeH="0" baseline="0" noProof="0" smtClean="0">
                  <a:ln>
                    <a:noFill/>
                  </a:ln>
                  <a:solidFill>
                    <a:srgbClr val="0000FF"/>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rPr>
                <a:t>5. </a:t>
              </a:r>
              <a:r>
                <a:rPr kumimoji="0" lang="en-US" sz="32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Phong cách giao </a:t>
              </a:r>
              <a:r>
                <a:rPr kumimoji="0" lang="en-US" sz="32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tiếp</a:t>
              </a:r>
              <a:endParaRPr kumimoji="0" lang="en-US" altLang="en-US" sz="3200" b="1" i="0" u="none" strike="noStrike" kern="1200" cap="none" spc="0" normalizeH="0" baseline="0" noProof="0">
                <a:ln>
                  <a:noFill/>
                </a:ln>
                <a:solidFill>
                  <a:srgbClr val="CCCCFF">
                    <a:lumMod val="50000"/>
                  </a:srgbClr>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endParaRPr>
            </a:p>
          </p:txBody>
        </p:sp>
      </p:grpSp>
      <p:grpSp>
        <p:nvGrpSpPr>
          <p:cNvPr id="12" name="Group 11"/>
          <p:cNvGrpSpPr/>
          <p:nvPr/>
        </p:nvGrpSpPr>
        <p:grpSpPr>
          <a:xfrm>
            <a:off x="3600227" y="1033184"/>
            <a:ext cx="1638746" cy="1024216"/>
            <a:chOff x="2852570" y="1283140"/>
            <a:chExt cx="1638746" cy="1024216"/>
          </a:xfrm>
        </p:grpSpPr>
        <p:sp>
          <p:nvSpPr>
            <p:cNvPr id="13" name="Rounded Rectangle 12"/>
            <p:cNvSpPr/>
            <p:nvPr/>
          </p:nvSpPr>
          <p:spPr>
            <a:xfrm>
              <a:off x="2852570" y="1283140"/>
              <a:ext cx="1638746" cy="1024216"/>
            </a:xfrm>
            <a:prstGeom prst="roundRect">
              <a:avLst>
                <a:gd name="adj" fmla="val 10000"/>
              </a:avLst>
            </a:prstGeom>
            <a:solidFill>
              <a:srgbClr val="00B050"/>
            </a:solidFill>
          </p:spPr>
          <p:style>
            <a:lnRef idx="2">
              <a:schemeClr val="accent1">
                <a:hueOff val="0"/>
                <a:satOff val="0"/>
                <a:lumOff val="0"/>
                <a:alphaOff val="0"/>
              </a:schemeClr>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sp>
        <p:sp>
          <p:nvSpPr>
            <p:cNvPr id="14" name="Rounded Rectangle 4"/>
            <p:cNvSpPr txBox="1"/>
            <p:nvPr/>
          </p:nvSpPr>
          <p:spPr>
            <a:xfrm>
              <a:off x="2882568" y="1313138"/>
              <a:ext cx="1578750" cy="964220"/>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62865" tIns="41910" rIns="62865" bIns="41910" numCol="1" spcCol="1270" anchor="ctr" anchorCtr="0">
              <a:noAutofit/>
            </a:bodyPr>
            <a:lstStyle/>
            <a:p>
              <a:pPr marL="0" marR="0" lvl="0" indent="0" algn="ctr" defTabSz="1466850" rtl="0" eaLnBrk="0" fontAlgn="base" latinLnBrk="0" hangingPunct="0">
                <a:lnSpc>
                  <a:spcPct val="90000"/>
                </a:lnSpc>
                <a:spcBef>
                  <a:spcPct val="0"/>
                </a:spcBef>
                <a:spcAft>
                  <a:spcPct val="35000"/>
                </a:spcAft>
                <a:buClrTx/>
                <a:buSzTx/>
                <a:buFontTx/>
                <a:buNone/>
                <a:tabLst/>
                <a:defRPr/>
              </a:pPr>
              <a:r>
                <a:rPr kumimoji="0" lang="en-US" sz="3300" b="1" i="0" u="none" strike="noStrike" kern="1200" cap="none" spc="0" normalizeH="0" baseline="0" noProof="0" smtClean="0">
                  <a:ln>
                    <a:noFill/>
                  </a:ln>
                  <a:solidFill>
                    <a:srgbClr val="808080">
                      <a:lumMod val="20000"/>
                      <a:lumOff val="80000"/>
                    </a:srgbClr>
                  </a:solidFill>
                  <a:effectLst/>
                  <a:uLnTx/>
                  <a:uFillTx/>
                  <a:latin typeface="Arial"/>
                  <a:ea typeface="+mn-ea"/>
                  <a:cs typeface="Arial"/>
                </a:rPr>
                <a:t>Gia trưởng</a:t>
              </a:r>
              <a:endParaRPr kumimoji="0" lang="en-US" sz="3300" b="0" i="0" u="none" strike="noStrike" kern="1200" cap="none" spc="0" normalizeH="0" baseline="0" noProof="0">
                <a:ln>
                  <a:noFill/>
                </a:ln>
                <a:solidFill>
                  <a:srgbClr val="808080">
                    <a:lumMod val="20000"/>
                    <a:lumOff val="80000"/>
                  </a:srgbClr>
                </a:solidFill>
                <a:effectLst/>
                <a:uLnTx/>
                <a:uFillTx/>
                <a:latin typeface="Arial"/>
                <a:ea typeface="+mn-ea"/>
                <a:cs typeface="Arial"/>
              </a:endParaRPr>
            </a:p>
          </p:txBody>
        </p:sp>
      </p:grpSp>
      <p:graphicFrame>
        <p:nvGraphicFramePr>
          <p:cNvPr id="11" name="Diagram 10"/>
          <p:cNvGraphicFramePr/>
          <p:nvPr>
            <p:extLst>
              <p:ext uri="{D42A27DB-BD31-4B8C-83A1-F6EECF244321}">
                <p14:modId xmlns:p14="http://schemas.microsoft.com/office/powerpoint/2010/main" val="4189212074"/>
              </p:ext>
            </p:extLst>
          </p:nvPr>
        </p:nvGraphicFramePr>
        <p:xfrm>
          <a:off x="76201" y="1641476"/>
          <a:ext cx="9059862" cy="538416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23241675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circle(in)">
                                      <p:cBhvr>
                                        <p:cTn id="7"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1" grpId="0">
        <p:bldAsOne/>
      </p:bldGraphic>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1"/>
          <p:cNvGrpSpPr>
            <a:grpSpLocks/>
          </p:cNvGrpSpPr>
          <p:nvPr/>
        </p:nvGrpSpPr>
        <p:grpSpPr bwMode="auto">
          <a:xfrm>
            <a:off x="0" y="76200"/>
            <a:ext cx="8678863" cy="549910"/>
            <a:chOff x="457200" y="1564627"/>
            <a:chExt cx="8678863" cy="550116"/>
          </a:xfrm>
        </p:grpSpPr>
        <p:sp>
          <p:nvSpPr>
            <p:cNvPr id="9" name="Line 7"/>
            <p:cNvSpPr>
              <a:spLocks noChangeShapeType="1"/>
            </p:cNvSpPr>
            <p:nvPr/>
          </p:nvSpPr>
          <p:spPr bwMode="auto">
            <a:xfrm flipV="1">
              <a:off x="617538" y="2111567"/>
              <a:ext cx="8518525" cy="3176"/>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0" name="AutoShape 37"/>
            <p:cNvSpPr>
              <a:spLocks noChangeArrowheads="1"/>
            </p:cNvSpPr>
            <p:nvPr/>
          </p:nvSpPr>
          <p:spPr bwMode="auto">
            <a:xfrm>
              <a:off x="457200" y="1564627"/>
              <a:ext cx="7772400" cy="481193"/>
            </a:xfrm>
            <a:prstGeom prst="roundRect">
              <a:avLst>
                <a:gd name="adj" fmla="val 16667"/>
              </a:avLst>
            </a:prstGeom>
            <a:solidFill>
              <a:schemeClr val="accent1"/>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
                  <a:srgbClr val="000000"/>
                </a:buClr>
                <a:buSzPct val="75000"/>
                <a:buFont typeface="Wingdings" panose="05000000000000000000" pitchFamily="2" charset="2"/>
                <a:buNone/>
                <a:tabLst/>
                <a:defRPr/>
              </a:pPr>
              <a:r>
                <a:rPr kumimoji="0" lang="en-US" altLang="en-US" sz="3200" b="1" i="0" u="none" strike="noStrike" kern="1200" cap="none" spc="0" normalizeH="0" baseline="0" noProof="0" smtClean="0">
                  <a:ln>
                    <a:noFill/>
                  </a:ln>
                  <a:solidFill>
                    <a:srgbClr val="0000FF"/>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rPr>
                <a:t>5. </a:t>
              </a:r>
              <a:r>
                <a:rPr kumimoji="0" lang="en-US" sz="32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Phong cách giao </a:t>
              </a:r>
              <a:r>
                <a:rPr kumimoji="0" lang="en-US" sz="32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tiếp</a:t>
              </a:r>
              <a:endParaRPr kumimoji="0" lang="en-US" altLang="en-US" sz="3200" b="1" i="0" u="none" strike="noStrike" kern="1200" cap="none" spc="0" normalizeH="0" baseline="0" noProof="0">
                <a:ln>
                  <a:noFill/>
                </a:ln>
                <a:solidFill>
                  <a:srgbClr val="CCCCFF">
                    <a:lumMod val="50000"/>
                  </a:srgbClr>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endParaRPr>
            </a:p>
          </p:txBody>
        </p:sp>
      </p:grpSp>
      <p:grpSp>
        <p:nvGrpSpPr>
          <p:cNvPr id="12" name="Group 11"/>
          <p:cNvGrpSpPr/>
          <p:nvPr/>
        </p:nvGrpSpPr>
        <p:grpSpPr>
          <a:xfrm>
            <a:off x="3600227" y="838200"/>
            <a:ext cx="1638746" cy="1024216"/>
            <a:chOff x="2852570" y="1283140"/>
            <a:chExt cx="1638746" cy="1024216"/>
          </a:xfrm>
        </p:grpSpPr>
        <p:sp>
          <p:nvSpPr>
            <p:cNvPr id="13" name="Rounded Rectangle 12"/>
            <p:cNvSpPr/>
            <p:nvPr/>
          </p:nvSpPr>
          <p:spPr>
            <a:xfrm>
              <a:off x="2852570" y="1283140"/>
              <a:ext cx="1638746" cy="1024216"/>
            </a:xfrm>
            <a:prstGeom prst="roundRect">
              <a:avLst>
                <a:gd name="adj" fmla="val 10000"/>
              </a:avLst>
            </a:prstGeom>
            <a:solidFill>
              <a:srgbClr val="00B050"/>
            </a:solidFill>
          </p:spPr>
          <p:style>
            <a:lnRef idx="2">
              <a:schemeClr val="accent1">
                <a:hueOff val="0"/>
                <a:satOff val="0"/>
                <a:lumOff val="0"/>
                <a:alphaOff val="0"/>
              </a:schemeClr>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sp>
        <p:sp>
          <p:nvSpPr>
            <p:cNvPr id="14" name="Rounded Rectangle 4"/>
            <p:cNvSpPr txBox="1"/>
            <p:nvPr/>
          </p:nvSpPr>
          <p:spPr>
            <a:xfrm>
              <a:off x="2882568" y="1313138"/>
              <a:ext cx="1578750" cy="964220"/>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62865" tIns="41910" rIns="62865" bIns="41910" numCol="1" spcCol="1270" anchor="ctr" anchorCtr="0">
              <a:noAutofit/>
            </a:bodyPr>
            <a:lstStyle/>
            <a:p>
              <a:pPr marL="0" marR="0" lvl="0" indent="0" algn="ctr" defTabSz="1466850" rtl="0" eaLnBrk="0" fontAlgn="base" latinLnBrk="0" hangingPunct="0">
                <a:lnSpc>
                  <a:spcPct val="90000"/>
                </a:lnSpc>
                <a:spcBef>
                  <a:spcPct val="0"/>
                </a:spcBef>
                <a:spcAft>
                  <a:spcPct val="35000"/>
                </a:spcAft>
                <a:buClrTx/>
                <a:buSzTx/>
                <a:buFontTx/>
                <a:buNone/>
                <a:tabLst/>
                <a:defRPr/>
              </a:pPr>
              <a:r>
                <a:rPr kumimoji="0" lang="en-US" sz="3300" b="1" i="0" u="none" strike="noStrike" kern="1200" cap="none" spc="0" normalizeH="0" baseline="0" noProof="0" smtClean="0">
                  <a:ln>
                    <a:noFill/>
                  </a:ln>
                  <a:solidFill>
                    <a:srgbClr val="808080">
                      <a:lumMod val="20000"/>
                      <a:lumOff val="80000"/>
                    </a:srgbClr>
                  </a:solidFill>
                  <a:effectLst/>
                  <a:uLnTx/>
                  <a:uFillTx/>
                  <a:latin typeface="Arial"/>
                  <a:ea typeface="+mn-ea"/>
                  <a:cs typeface="Arial"/>
                </a:rPr>
                <a:t>Gia trưởng</a:t>
              </a:r>
              <a:endParaRPr kumimoji="0" lang="en-US" sz="3300" b="0" i="0" u="none" strike="noStrike" kern="1200" cap="none" spc="0" normalizeH="0" baseline="0" noProof="0">
                <a:ln>
                  <a:noFill/>
                </a:ln>
                <a:solidFill>
                  <a:srgbClr val="808080">
                    <a:lumMod val="20000"/>
                    <a:lumOff val="80000"/>
                  </a:srgbClr>
                </a:solidFill>
                <a:effectLst/>
                <a:uLnTx/>
                <a:uFillTx/>
                <a:latin typeface="Arial"/>
                <a:ea typeface="+mn-ea"/>
                <a:cs typeface="Arial"/>
              </a:endParaRPr>
            </a:p>
          </p:txBody>
        </p:sp>
      </p:grpSp>
      <p:graphicFrame>
        <p:nvGraphicFramePr>
          <p:cNvPr id="3" name="Diagram 2"/>
          <p:cNvGraphicFramePr/>
          <p:nvPr>
            <p:extLst>
              <p:ext uri="{D42A27DB-BD31-4B8C-83A1-F6EECF244321}">
                <p14:modId xmlns:p14="http://schemas.microsoft.com/office/powerpoint/2010/main" val="1227102175"/>
              </p:ext>
            </p:extLst>
          </p:nvPr>
        </p:nvGraphicFramePr>
        <p:xfrm>
          <a:off x="685800" y="1831936"/>
          <a:ext cx="8229600" cy="494986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5" name="Curved Down Arrow 14"/>
          <p:cNvSpPr/>
          <p:nvPr/>
        </p:nvSpPr>
        <p:spPr bwMode="auto">
          <a:xfrm rot="9219073" flipV="1">
            <a:off x="1968727" y="1114516"/>
            <a:ext cx="1516576" cy="872865"/>
          </a:xfrm>
          <a:prstGeom prst="curvedDownArrow">
            <a:avLst/>
          </a:prstGeom>
          <a:solidFill>
            <a:srgbClr val="00B05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smtClean="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Tree>
    <p:extLst>
      <p:ext uri="{BB962C8B-B14F-4D97-AF65-F5344CB8AC3E}">
        <p14:creationId xmlns:p14="http://schemas.microsoft.com/office/powerpoint/2010/main" val="409950532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circle(in)">
                                      <p:cBhvr>
                                        <p:cTn id="7" dur="20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circle(in)">
                                      <p:cBhvr>
                                        <p:cTn id="12"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AsOne/>
      </p:bldGraphic>
      <p:bldP spid="1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1"/>
          <p:cNvGrpSpPr>
            <a:grpSpLocks/>
          </p:cNvGrpSpPr>
          <p:nvPr/>
        </p:nvGrpSpPr>
        <p:grpSpPr bwMode="auto">
          <a:xfrm>
            <a:off x="0" y="76200"/>
            <a:ext cx="8678863" cy="549910"/>
            <a:chOff x="457200" y="1564627"/>
            <a:chExt cx="8678863" cy="550116"/>
          </a:xfrm>
        </p:grpSpPr>
        <p:sp>
          <p:nvSpPr>
            <p:cNvPr id="9" name="Line 7"/>
            <p:cNvSpPr>
              <a:spLocks noChangeShapeType="1"/>
            </p:cNvSpPr>
            <p:nvPr/>
          </p:nvSpPr>
          <p:spPr bwMode="auto">
            <a:xfrm flipV="1">
              <a:off x="617538" y="2111567"/>
              <a:ext cx="8518525" cy="3176"/>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0" name="AutoShape 37"/>
            <p:cNvSpPr>
              <a:spLocks noChangeArrowheads="1"/>
            </p:cNvSpPr>
            <p:nvPr/>
          </p:nvSpPr>
          <p:spPr bwMode="auto">
            <a:xfrm>
              <a:off x="457200" y="1564627"/>
              <a:ext cx="7772400" cy="481193"/>
            </a:xfrm>
            <a:prstGeom prst="roundRect">
              <a:avLst>
                <a:gd name="adj" fmla="val 16667"/>
              </a:avLst>
            </a:prstGeom>
            <a:solidFill>
              <a:schemeClr val="accent1"/>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
                  <a:srgbClr val="000000"/>
                </a:buClr>
                <a:buSzPct val="75000"/>
                <a:buFont typeface="Wingdings" panose="05000000000000000000" pitchFamily="2" charset="2"/>
                <a:buNone/>
                <a:tabLst/>
                <a:defRPr/>
              </a:pPr>
              <a:r>
                <a:rPr kumimoji="0" lang="en-US" altLang="en-US" sz="3200" b="1" i="0" u="none" strike="noStrike" kern="1200" cap="none" spc="0" normalizeH="0" baseline="0" noProof="0" smtClean="0">
                  <a:ln>
                    <a:noFill/>
                  </a:ln>
                  <a:solidFill>
                    <a:srgbClr val="0000FF"/>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rPr>
                <a:t>5. </a:t>
              </a:r>
              <a:r>
                <a:rPr kumimoji="0" lang="en-US" sz="32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Phong cách giao </a:t>
              </a:r>
              <a:r>
                <a:rPr kumimoji="0" lang="en-US" sz="32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tiếp</a:t>
              </a:r>
              <a:endParaRPr kumimoji="0" lang="en-US" altLang="en-US" sz="3200" b="1" i="0" u="none" strike="noStrike" kern="1200" cap="none" spc="0" normalizeH="0" baseline="0" noProof="0">
                <a:ln>
                  <a:noFill/>
                </a:ln>
                <a:solidFill>
                  <a:srgbClr val="CCCCFF">
                    <a:lumMod val="50000"/>
                  </a:srgbClr>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endParaRPr>
            </a:p>
          </p:txBody>
        </p:sp>
      </p:grpSp>
      <p:grpSp>
        <p:nvGrpSpPr>
          <p:cNvPr id="11" name="Group 10"/>
          <p:cNvGrpSpPr/>
          <p:nvPr/>
        </p:nvGrpSpPr>
        <p:grpSpPr>
          <a:xfrm>
            <a:off x="3429000" y="914400"/>
            <a:ext cx="1638746" cy="1024216"/>
            <a:chOff x="2852570" y="2563411"/>
            <a:chExt cx="1638746" cy="1024216"/>
          </a:xfrm>
        </p:grpSpPr>
        <p:sp>
          <p:nvSpPr>
            <p:cNvPr id="15" name="Rounded Rectangle 14"/>
            <p:cNvSpPr/>
            <p:nvPr/>
          </p:nvSpPr>
          <p:spPr>
            <a:xfrm>
              <a:off x="2852570" y="2563411"/>
              <a:ext cx="1638746" cy="1024216"/>
            </a:xfrm>
            <a:prstGeom prst="roundRect">
              <a:avLst>
                <a:gd name="adj" fmla="val 10000"/>
              </a:avLst>
            </a:prstGeom>
            <a:solidFill>
              <a:srgbClr val="92D050"/>
            </a:solidFill>
          </p:spPr>
          <p:style>
            <a:lnRef idx="2">
              <a:schemeClr val="accent1">
                <a:hueOff val="0"/>
                <a:satOff val="0"/>
                <a:lumOff val="0"/>
                <a:alphaOff val="0"/>
              </a:schemeClr>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sp>
        <p:sp>
          <p:nvSpPr>
            <p:cNvPr id="16" name="Rounded Rectangle 4"/>
            <p:cNvSpPr txBox="1"/>
            <p:nvPr/>
          </p:nvSpPr>
          <p:spPr>
            <a:xfrm>
              <a:off x="2882568" y="2593409"/>
              <a:ext cx="1578750" cy="964220"/>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62865" tIns="41910" rIns="62865" bIns="41910" numCol="1" spcCol="1270" anchor="ctr" anchorCtr="0">
              <a:noAutofit/>
            </a:bodyPr>
            <a:lstStyle/>
            <a:p>
              <a:pPr lvl="0" algn="ctr" defTabSz="1466850">
                <a:lnSpc>
                  <a:spcPct val="90000"/>
                </a:lnSpc>
                <a:spcBef>
                  <a:spcPct val="0"/>
                </a:spcBef>
                <a:spcAft>
                  <a:spcPct val="35000"/>
                </a:spcAft>
              </a:pPr>
              <a:r>
                <a:rPr lang="en-US" sz="3300" b="1" kern="1200" smtClean="0">
                  <a:solidFill>
                    <a:schemeClr val="bg2">
                      <a:lumMod val="20000"/>
                      <a:lumOff val="80000"/>
                    </a:schemeClr>
                  </a:solidFill>
                </a:rPr>
                <a:t>Dân chủ</a:t>
              </a:r>
              <a:endParaRPr lang="en-US" sz="3300" kern="1200">
                <a:solidFill>
                  <a:schemeClr val="bg2">
                    <a:lumMod val="20000"/>
                    <a:lumOff val="80000"/>
                  </a:schemeClr>
                </a:solidFill>
              </a:endParaRPr>
            </a:p>
          </p:txBody>
        </p:sp>
      </p:grpSp>
      <p:pic>
        <p:nvPicPr>
          <p:cNvPr id="3" name="Picture 2"/>
          <p:cNvPicPr>
            <a:picLocks noChangeAspect="1"/>
          </p:cNvPicPr>
          <p:nvPr/>
        </p:nvPicPr>
        <p:blipFill>
          <a:blip r:embed="rId3"/>
          <a:stretch>
            <a:fillRect/>
          </a:stretch>
        </p:blipFill>
        <p:spPr>
          <a:xfrm>
            <a:off x="1143000" y="2073338"/>
            <a:ext cx="6934880" cy="4774502"/>
          </a:xfrm>
          <a:prstGeom prst="rect">
            <a:avLst/>
          </a:prstGeom>
        </p:spPr>
      </p:pic>
    </p:spTree>
    <p:extLst>
      <p:ext uri="{BB962C8B-B14F-4D97-AF65-F5344CB8AC3E}">
        <p14:creationId xmlns:p14="http://schemas.microsoft.com/office/powerpoint/2010/main" val="292277895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circle(in)">
                                      <p:cBhvr>
                                        <p:cTn id="7" dur="20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circle(in)">
                                      <p:cBhvr>
                                        <p:cTn id="12"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1"/>
          <p:cNvGrpSpPr>
            <a:grpSpLocks/>
          </p:cNvGrpSpPr>
          <p:nvPr/>
        </p:nvGrpSpPr>
        <p:grpSpPr bwMode="auto">
          <a:xfrm>
            <a:off x="0" y="76200"/>
            <a:ext cx="8678863" cy="549910"/>
            <a:chOff x="457200" y="1564627"/>
            <a:chExt cx="8678863" cy="550116"/>
          </a:xfrm>
        </p:grpSpPr>
        <p:sp>
          <p:nvSpPr>
            <p:cNvPr id="9" name="Line 7"/>
            <p:cNvSpPr>
              <a:spLocks noChangeShapeType="1"/>
            </p:cNvSpPr>
            <p:nvPr/>
          </p:nvSpPr>
          <p:spPr bwMode="auto">
            <a:xfrm flipV="1">
              <a:off x="617538" y="2111567"/>
              <a:ext cx="8518525" cy="3176"/>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0" name="AutoShape 37"/>
            <p:cNvSpPr>
              <a:spLocks noChangeArrowheads="1"/>
            </p:cNvSpPr>
            <p:nvPr/>
          </p:nvSpPr>
          <p:spPr bwMode="auto">
            <a:xfrm>
              <a:off x="457200" y="1564627"/>
              <a:ext cx="7772400" cy="481193"/>
            </a:xfrm>
            <a:prstGeom prst="roundRect">
              <a:avLst>
                <a:gd name="adj" fmla="val 16667"/>
              </a:avLst>
            </a:prstGeom>
            <a:solidFill>
              <a:schemeClr val="accent1"/>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
                  <a:srgbClr val="000000"/>
                </a:buClr>
                <a:buSzPct val="75000"/>
                <a:buFont typeface="Wingdings" panose="05000000000000000000" pitchFamily="2" charset="2"/>
                <a:buNone/>
                <a:tabLst/>
                <a:defRPr/>
              </a:pPr>
              <a:r>
                <a:rPr kumimoji="0" lang="en-US" altLang="en-US" sz="3200" b="1" i="0" u="none" strike="noStrike" kern="1200" cap="none" spc="0" normalizeH="0" baseline="0" noProof="0" smtClean="0">
                  <a:ln>
                    <a:noFill/>
                  </a:ln>
                  <a:solidFill>
                    <a:srgbClr val="0000FF"/>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rPr>
                <a:t>5. </a:t>
              </a:r>
              <a:r>
                <a:rPr kumimoji="0" lang="en-US" sz="32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Phong cách giao </a:t>
              </a:r>
              <a:r>
                <a:rPr kumimoji="0" lang="en-US" sz="32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tiếp</a:t>
              </a:r>
              <a:endParaRPr kumimoji="0" lang="en-US" altLang="en-US" sz="3200" b="1" i="0" u="none" strike="noStrike" kern="1200" cap="none" spc="0" normalizeH="0" baseline="0" noProof="0">
                <a:ln>
                  <a:noFill/>
                </a:ln>
                <a:solidFill>
                  <a:srgbClr val="CCCCFF">
                    <a:lumMod val="50000"/>
                  </a:srgbClr>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endParaRPr>
            </a:p>
          </p:txBody>
        </p:sp>
      </p:grpSp>
      <p:grpSp>
        <p:nvGrpSpPr>
          <p:cNvPr id="11" name="Group 10"/>
          <p:cNvGrpSpPr/>
          <p:nvPr/>
        </p:nvGrpSpPr>
        <p:grpSpPr>
          <a:xfrm>
            <a:off x="3429000" y="914400"/>
            <a:ext cx="1638746" cy="1024216"/>
            <a:chOff x="2852570" y="2563411"/>
            <a:chExt cx="1638746" cy="1024216"/>
          </a:xfrm>
        </p:grpSpPr>
        <p:sp>
          <p:nvSpPr>
            <p:cNvPr id="15" name="Rounded Rectangle 14"/>
            <p:cNvSpPr/>
            <p:nvPr/>
          </p:nvSpPr>
          <p:spPr>
            <a:xfrm>
              <a:off x="2852570" y="2563411"/>
              <a:ext cx="1638746" cy="1024216"/>
            </a:xfrm>
            <a:prstGeom prst="roundRect">
              <a:avLst>
                <a:gd name="adj" fmla="val 10000"/>
              </a:avLst>
            </a:prstGeom>
            <a:solidFill>
              <a:srgbClr val="92D050"/>
            </a:solidFill>
          </p:spPr>
          <p:style>
            <a:lnRef idx="2">
              <a:schemeClr val="accent1">
                <a:hueOff val="0"/>
                <a:satOff val="0"/>
                <a:lumOff val="0"/>
                <a:alphaOff val="0"/>
              </a:schemeClr>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sp>
        <p:sp>
          <p:nvSpPr>
            <p:cNvPr id="16" name="Rounded Rectangle 4"/>
            <p:cNvSpPr txBox="1"/>
            <p:nvPr/>
          </p:nvSpPr>
          <p:spPr>
            <a:xfrm>
              <a:off x="2882568" y="2593409"/>
              <a:ext cx="1578750" cy="964220"/>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62865" tIns="41910" rIns="62865" bIns="41910" numCol="1" spcCol="1270" anchor="ctr" anchorCtr="0">
              <a:noAutofit/>
            </a:bodyPr>
            <a:lstStyle/>
            <a:p>
              <a:pPr marL="0" marR="0" lvl="0" indent="0" algn="ctr" defTabSz="1466850" rtl="0" eaLnBrk="0" fontAlgn="base" latinLnBrk="0" hangingPunct="0">
                <a:lnSpc>
                  <a:spcPct val="90000"/>
                </a:lnSpc>
                <a:spcBef>
                  <a:spcPct val="0"/>
                </a:spcBef>
                <a:spcAft>
                  <a:spcPct val="35000"/>
                </a:spcAft>
                <a:buClrTx/>
                <a:buSzTx/>
                <a:buFontTx/>
                <a:buNone/>
                <a:tabLst/>
                <a:defRPr/>
              </a:pPr>
              <a:r>
                <a:rPr kumimoji="0" lang="en-US" sz="3300" b="1" i="0" u="none" strike="noStrike" kern="1200" cap="none" spc="0" normalizeH="0" baseline="0" noProof="0" smtClean="0">
                  <a:ln>
                    <a:noFill/>
                  </a:ln>
                  <a:solidFill>
                    <a:srgbClr val="808080">
                      <a:lumMod val="20000"/>
                      <a:lumOff val="80000"/>
                    </a:srgbClr>
                  </a:solidFill>
                  <a:effectLst/>
                  <a:uLnTx/>
                  <a:uFillTx/>
                  <a:latin typeface="Arial"/>
                  <a:ea typeface="+mn-ea"/>
                  <a:cs typeface="Arial"/>
                </a:rPr>
                <a:t>Dân chủ</a:t>
              </a:r>
              <a:endParaRPr kumimoji="0" lang="en-US" sz="3300" b="0" i="0" u="none" strike="noStrike" kern="1200" cap="none" spc="0" normalizeH="0" baseline="0" noProof="0">
                <a:ln>
                  <a:noFill/>
                </a:ln>
                <a:solidFill>
                  <a:srgbClr val="808080">
                    <a:lumMod val="20000"/>
                    <a:lumOff val="80000"/>
                  </a:srgbClr>
                </a:solidFill>
                <a:effectLst/>
                <a:uLnTx/>
                <a:uFillTx/>
                <a:latin typeface="Arial"/>
                <a:ea typeface="+mn-ea"/>
                <a:cs typeface="Arial"/>
              </a:endParaRPr>
            </a:p>
          </p:txBody>
        </p:sp>
      </p:grpSp>
      <p:sp>
        <p:nvSpPr>
          <p:cNvPr id="12" name="Vertical Scroll 11"/>
          <p:cNvSpPr/>
          <p:nvPr/>
        </p:nvSpPr>
        <p:spPr bwMode="auto">
          <a:xfrm>
            <a:off x="2838673" y="2590800"/>
            <a:ext cx="2819400" cy="2819400"/>
          </a:xfrm>
          <a:prstGeom prst="verticalScroll">
            <a:avLst/>
          </a:prstGeom>
          <a:solidFill>
            <a:srgbClr val="92D050"/>
          </a:solidFill>
          <a:ln w="9525" cap="flat" cmpd="sng" algn="ctr">
            <a:solidFill>
              <a:srgbClr val="CC66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lvl="0" algn="ctr"/>
            <a:r>
              <a:rPr lang="en-US" b="1">
                <a:solidFill>
                  <a:schemeClr val="bg2">
                    <a:lumMod val="20000"/>
                    <a:lumOff val="80000"/>
                  </a:schemeClr>
                </a:solidFill>
                <a:latin typeface="Times New Roman" panose="02020603050405020304" pitchFamily="18" charset="0"/>
                <a:cs typeface="Times New Roman" panose="02020603050405020304" pitchFamily="18" charset="0"/>
              </a:rPr>
              <a:t>Luôn tôn trọng nhân cách mọi người</a:t>
            </a:r>
            <a:endParaRPr kumimoji="0" lang="en-US" sz="2800" b="0" i="0" u="none" strike="noStrike" kern="1200" cap="none" spc="0" normalizeH="0" baseline="0" noProof="0">
              <a:ln>
                <a:noFill/>
              </a:ln>
              <a:solidFill>
                <a:schemeClr val="bg2">
                  <a:lumMod val="20000"/>
                  <a:lumOff val="80000"/>
                </a:schemeClr>
              </a:solidFill>
              <a:effectLst/>
              <a:uLnTx/>
              <a:uFillTx/>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2934676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circle(in)">
                                      <p:cBhvr>
                                        <p:cTn id="7"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1"/>
          <p:cNvGrpSpPr>
            <a:grpSpLocks/>
          </p:cNvGrpSpPr>
          <p:nvPr/>
        </p:nvGrpSpPr>
        <p:grpSpPr bwMode="auto">
          <a:xfrm>
            <a:off x="0" y="76200"/>
            <a:ext cx="8678863" cy="549910"/>
            <a:chOff x="457200" y="1564627"/>
            <a:chExt cx="8678863" cy="550116"/>
          </a:xfrm>
        </p:grpSpPr>
        <p:sp>
          <p:nvSpPr>
            <p:cNvPr id="9" name="Line 7"/>
            <p:cNvSpPr>
              <a:spLocks noChangeShapeType="1"/>
            </p:cNvSpPr>
            <p:nvPr/>
          </p:nvSpPr>
          <p:spPr bwMode="auto">
            <a:xfrm flipV="1">
              <a:off x="617538" y="2111567"/>
              <a:ext cx="8518525" cy="3176"/>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0" name="AutoShape 37"/>
            <p:cNvSpPr>
              <a:spLocks noChangeArrowheads="1"/>
            </p:cNvSpPr>
            <p:nvPr/>
          </p:nvSpPr>
          <p:spPr bwMode="auto">
            <a:xfrm>
              <a:off x="457200" y="1564627"/>
              <a:ext cx="7772400" cy="481193"/>
            </a:xfrm>
            <a:prstGeom prst="roundRect">
              <a:avLst>
                <a:gd name="adj" fmla="val 16667"/>
              </a:avLst>
            </a:prstGeom>
            <a:solidFill>
              <a:schemeClr val="accent1"/>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
                  <a:srgbClr val="000000"/>
                </a:buClr>
                <a:buSzPct val="75000"/>
                <a:buFont typeface="Wingdings" panose="05000000000000000000" pitchFamily="2" charset="2"/>
                <a:buNone/>
                <a:tabLst/>
                <a:defRPr/>
              </a:pPr>
              <a:r>
                <a:rPr kumimoji="0" lang="en-US" altLang="en-US" sz="3200" b="1" i="0" u="none" strike="noStrike" kern="1200" cap="none" spc="0" normalizeH="0" baseline="0" noProof="0" smtClean="0">
                  <a:ln>
                    <a:noFill/>
                  </a:ln>
                  <a:solidFill>
                    <a:srgbClr val="0000FF"/>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rPr>
                <a:t>5. </a:t>
              </a:r>
              <a:r>
                <a:rPr kumimoji="0" lang="en-US" sz="32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Phong cách giao </a:t>
              </a:r>
              <a:r>
                <a:rPr kumimoji="0" lang="en-US" sz="32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tiếp</a:t>
              </a:r>
              <a:endParaRPr kumimoji="0" lang="en-US" altLang="en-US" sz="3200" b="1" i="0" u="none" strike="noStrike" kern="1200" cap="none" spc="0" normalizeH="0" baseline="0" noProof="0">
                <a:ln>
                  <a:noFill/>
                </a:ln>
                <a:solidFill>
                  <a:srgbClr val="CCCCFF">
                    <a:lumMod val="50000"/>
                  </a:srgbClr>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endParaRPr>
            </a:p>
          </p:txBody>
        </p:sp>
      </p:grpSp>
      <p:grpSp>
        <p:nvGrpSpPr>
          <p:cNvPr id="11" name="Group 10"/>
          <p:cNvGrpSpPr/>
          <p:nvPr/>
        </p:nvGrpSpPr>
        <p:grpSpPr>
          <a:xfrm>
            <a:off x="3429000" y="914400"/>
            <a:ext cx="1638746" cy="1024216"/>
            <a:chOff x="2852570" y="2563411"/>
            <a:chExt cx="1638746" cy="1024216"/>
          </a:xfrm>
        </p:grpSpPr>
        <p:sp>
          <p:nvSpPr>
            <p:cNvPr id="15" name="Rounded Rectangle 14"/>
            <p:cNvSpPr/>
            <p:nvPr/>
          </p:nvSpPr>
          <p:spPr>
            <a:xfrm>
              <a:off x="2852570" y="2563411"/>
              <a:ext cx="1638746" cy="1024216"/>
            </a:xfrm>
            <a:prstGeom prst="roundRect">
              <a:avLst>
                <a:gd name="adj" fmla="val 10000"/>
              </a:avLst>
            </a:prstGeom>
            <a:solidFill>
              <a:srgbClr val="92D050"/>
            </a:solidFill>
          </p:spPr>
          <p:style>
            <a:lnRef idx="2">
              <a:schemeClr val="accent1">
                <a:hueOff val="0"/>
                <a:satOff val="0"/>
                <a:lumOff val="0"/>
                <a:alphaOff val="0"/>
              </a:schemeClr>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sp>
        <p:sp>
          <p:nvSpPr>
            <p:cNvPr id="16" name="Rounded Rectangle 4"/>
            <p:cNvSpPr txBox="1"/>
            <p:nvPr/>
          </p:nvSpPr>
          <p:spPr>
            <a:xfrm>
              <a:off x="2882568" y="2593409"/>
              <a:ext cx="1578750" cy="964220"/>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62865" tIns="41910" rIns="62865" bIns="41910" numCol="1" spcCol="1270" anchor="ctr" anchorCtr="0">
              <a:noAutofit/>
            </a:bodyPr>
            <a:lstStyle/>
            <a:p>
              <a:pPr marL="0" marR="0" lvl="0" indent="0" algn="ctr" defTabSz="1466850" rtl="0" eaLnBrk="0" fontAlgn="base" latinLnBrk="0" hangingPunct="0">
                <a:lnSpc>
                  <a:spcPct val="90000"/>
                </a:lnSpc>
                <a:spcBef>
                  <a:spcPct val="0"/>
                </a:spcBef>
                <a:spcAft>
                  <a:spcPct val="35000"/>
                </a:spcAft>
                <a:buClrTx/>
                <a:buSzTx/>
                <a:buFontTx/>
                <a:buNone/>
                <a:tabLst/>
                <a:defRPr/>
              </a:pPr>
              <a:r>
                <a:rPr kumimoji="0" lang="en-US" sz="3300" b="1" i="0" u="none" strike="noStrike" kern="1200" cap="none" spc="0" normalizeH="0" baseline="0" noProof="0" smtClean="0">
                  <a:ln>
                    <a:noFill/>
                  </a:ln>
                  <a:solidFill>
                    <a:srgbClr val="808080">
                      <a:lumMod val="20000"/>
                      <a:lumOff val="80000"/>
                    </a:srgbClr>
                  </a:solidFill>
                  <a:effectLst/>
                  <a:uLnTx/>
                  <a:uFillTx/>
                  <a:latin typeface="Arial"/>
                  <a:ea typeface="+mn-ea"/>
                  <a:cs typeface="Arial"/>
                </a:rPr>
                <a:t>Dân chủ</a:t>
              </a:r>
              <a:endParaRPr kumimoji="0" lang="en-US" sz="3300" b="0" i="0" u="none" strike="noStrike" kern="1200" cap="none" spc="0" normalizeH="0" baseline="0" noProof="0">
                <a:ln>
                  <a:noFill/>
                </a:ln>
                <a:solidFill>
                  <a:srgbClr val="808080">
                    <a:lumMod val="20000"/>
                    <a:lumOff val="80000"/>
                  </a:srgbClr>
                </a:solidFill>
                <a:effectLst/>
                <a:uLnTx/>
                <a:uFillTx/>
                <a:latin typeface="Arial"/>
                <a:ea typeface="+mn-ea"/>
                <a:cs typeface="Arial"/>
              </a:endParaRPr>
            </a:p>
          </p:txBody>
        </p:sp>
      </p:grpSp>
      <p:graphicFrame>
        <p:nvGraphicFramePr>
          <p:cNvPr id="13" name="Diagram 12"/>
          <p:cNvGraphicFramePr/>
          <p:nvPr>
            <p:extLst>
              <p:ext uri="{D42A27DB-BD31-4B8C-83A1-F6EECF244321}">
                <p14:modId xmlns:p14="http://schemas.microsoft.com/office/powerpoint/2010/main" val="734708265"/>
              </p:ext>
            </p:extLst>
          </p:nvPr>
        </p:nvGraphicFramePr>
        <p:xfrm>
          <a:off x="-1409254" y="2221826"/>
          <a:ext cx="6477000" cy="4343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4" name="Curved Down Arrow 13"/>
          <p:cNvSpPr/>
          <p:nvPr/>
        </p:nvSpPr>
        <p:spPr bwMode="auto">
          <a:xfrm rot="11263180" flipH="1" flipV="1">
            <a:off x="3173059" y="2049399"/>
            <a:ext cx="2154986" cy="872865"/>
          </a:xfrm>
          <a:prstGeom prst="curvedDownArrow">
            <a:avLst/>
          </a:prstGeom>
          <a:solidFill>
            <a:srgbClr val="00B05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smtClean="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aphicFrame>
        <p:nvGraphicFramePr>
          <p:cNvPr id="17" name="Diagram 16"/>
          <p:cNvGraphicFramePr/>
          <p:nvPr>
            <p:extLst>
              <p:ext uri="{D42A27DB-BD31-4B8C-83A1-F6EECF244321}">
                <p14:modId xmlns:p14="http://schemas.microsoft.com/office/powerpoint/2010/main" val="4018748820"/>
              </p:ext>
            </p:extLst>
          </p:nvPr>
        </p:nvGraphicFramePr>
        <p:xfrm>
          <a:off x="4343400" y="3255300"/>
          <a:ext cx="5029200" cy="3374100"/>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201465696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circle(in)">
                                      <p:cBhvr>
                                        <p:cTn id="7" dur="20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circle(in)">
                                      <p:cBhvr>
                                        <p:cTn id="12" dur="2000"/>
                                        <p:tgtEl>
                                          <p:spTgt spid="14"/>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circle(in)">
                                      <p:cBhvr>
                                        <p:cTn id="17" dur="2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3" grpId="0">
        <p:bldAsOne/>
      </p:bldGraphic>
      <p:bldP spid="14" grpId="0" animBg="1"/>
      <p:bldGraphic spid="17" grpId="0">
        <p:bldAsOne/>
      </p:bldGraphic>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1"/>
          <p:cNvGrpSpPr>
            <a:grpSpLocks/>
          </p:cNvGrpSpPr>
          <p:nvPr/>
        </p:nvGrpSpPr>
        <p:grpSpPr bwMode="auto">
          <a:xfrm>
            <a:off x="0" y="76200"/>
            <a:ext cx="8678863" cy="549910"/>
            <a:chOff x="457200" y="1564627"/>
            <a:chExt cx="8678863" cy="550116"/>
          </a:xfrm>
        </p:grpSpPr>
        <p:sp>
          <p:nvSpPr>
            <p:cNvPr id="9" name="Line 7"/>
            <p:cNvSpPr>
              <a:spLocks noChangeShapeType="1"/>
            </p:cNvSpPr>
            <p:nvPr/>
          </p:nvSpPr>
          <p:spPr bwMode="auto">
            <a:xfrm flipV="1">
              <a:off x="617538" y="2111567"/>
              <a:ext cx="8518525" cy="3176"/>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0" name="AutoShape 37"/>
            <p:cNvSpPr>
              <a:spLocks noChangeArrowheads="1"/>
            </p:cNvSpPr>
            <p:nvPr/>
          </p:nvSpPr>
          <p:spPr bwMode="auto">
            <a:xfrm>
              <a:off x="457200" y="1564627"/>
              <a:ext cx="7772400" cy="481193"/>
            </a:xfrm>
            <a:prstGeom prst="roundRect">
              <a:avLst>
                <a:gd name="adj" fmla="val 16667"/>
              </a:avLst>
            </a:prstGeom>
            <a:solidFill>
              <a:schemeClr val="accent1"/>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
                  <a:srgbClr val="000000"/>
                </a:buClr>
                <a:buSzPct val="75000"/>
                <a:buFont typeface="Wingdings" panose="05000000000000000000" pitchFamily="2" charset="2"/>
                <a:buNone/>
                <a:tabLst/>
                <a:defRPr/>
              </a:pPr>
              <a:r>
                <a:rPr kumimoji="0" lang="en-US" altLang="en-US" sz="3200" b="1" i="0" u="none" strike="noStrike" kern="1200" cap="none" spc="0" normalizeH="0" baseline="0" noProof="0" smtClean="0">
                  <a:ln>
                    <a:noFill/>
                  </a:ln>
                  <a:solidFill>
                    <a:srgbClr val="0000FF"/>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rPr>
                <a:t>5. </a:t>
              </a:r>
              <a:r>
                <a:rPr kumimoji="0" lang="en-US" sz="32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Phong cách giao </a:t>
              </a:r>
              <a:r>
                <a:rPr kumimoji="0" lang="en-US" sz="32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tiếp</a:t>
              </a:r>
              <a:endParaRPr kumimoji="0" lang="en-US" altLang="en-US" sz="3200" b="1" i="0" u="none" strike="noStrike" kern="1200" cap="none" spc="0" normalizeH="0" baseline="0" noProof="0">
                <a:ln>
                  <a:noFill/>
                </a:ln>
                <a:solidFill>
                  <a:srgbClr val="CCCCFF">
                    <a:lumMod val="50000"/>
                  </a:srgbClr>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endParaRPr>
            </a:p>
          </p:txBody>
        </p:sp>
      </p:grpSp>
      <p:grpSp>
        <p:nvGrpSpPr>
          <p:cNvPr id="11" name="Group 10"/>
          <p:cNvGrpSpPr/>
          <p:nvPr/>
        </p:nvGrpSpPr>
        <p:grpSpPr>
          <a:xfrm>
            <a:off x="3429000" y="914400"/>
            <a:ext cx="1638746" cy="1024216"/>
            <a:chOff x="2852570" y="2563411"/>
            <a:chExt cx="1638746" cy="1024216"/>
          </a:xfrm>
        </p:grpSpPr>
        <p:sp>
          <p:nvSpPr>
            <p:cNvPr id="15" name="Rounded Rectangle 14"/>
            <p:cNvSpPr/>
            <p:nvPr/>
          </p:nvSpPr>
          <p:spPr>
            <a:xfrm>
              <a:off x="2852570" y="2563411"/>
              <a:ext cx="1638746" cy="1024216"/>
            </a:xfrm>
            <a:prstGeom prst="roundRect">
              <a:avLst>
                <a:gd name="adj" fmla="val 10000"/>
              </a:avLst>
            </a:prstGeom>
            <a:solidFill>
              <a:srgbClr val="92D050"/>
            </a:solidFill>
          </p:spPr>
          <p:style>
            <a:lnRef idx="2">
              <a:schemeClr val="accent1">
                <a:hueOff val="0"/>
                <a:satOff val="0"/>
                <a:lumOff val="0"/>
                <a:alphaOff val="0"/>
              </a:schemeClr>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sp>
        <p:sp>
          <p:nvSpPr>
            <p:cNvPr id="16" name="Rounded Rectangle 4"/>
            <p:cNvSpPr txBox="1"/>
            <p:nvPr/>
          </p:nvSpPr>
          <p:spPr>
            <a:xfrm>
              <a:off x="2882568" y="2593409"/>
              <a:ext cx="1578750" cy="964220"/>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62865" tIns="41910" rIns="62865" bIns="41910" numCol="1" spcCol="1270" anchor="ctr" anchorCtr="0">
              <a:noAutofit/>
            </a:bodyPr>
            <a:lstStyle/>
            <a:p>
              <a:pPr marL="0" marR="0" lvl="0" indent="0" algn="ctr" defTabSz="1466850" rtl="0" eaLnBrk="0" fontAlgn="base" latinLnBrk="0" hangingPunct="0">
                <a:lnSpc>
                  <a:spcPct val="90000"/>
                </a:lnSpc>
                <a:spcBef>
                  <a:spcPct val="0"/>
                </a:spcBef>
                <a:spcAft>
                  <a:spcPct val="35000"/>
                </a:spcAft>
                <a:buClrTx/>
                <a:buSzTx/>
                <a:buFontTx/>
                <a:buNone/>
                <a:tabLst/>
                <a:defRPr/>
              </a:pPr>
              <a:r>
                <a:rPr kumimoji="0" lang="en-US" sz="3300" b="1" i="0" u="none" strike="noStrike" kern="1200" cap="none" spc="0" normalizeH="0" baseline="0" noProof="0" smtClean="0">
                  <a:ln>
                    <a:noFill/>
                  </a:ln>
                  <a:solidFill>
                    <a:srgbClr val="808080">
                      <a:lumMod val="20000"/>
                      <a:lumOff val="80000"/>
                    </a:srgbClr>
                  </a:solidFill>
                  <a:effectLst/>
                  <a:uLnTx/>
                  <a:uFillTx/>
                  <a:latin typeface="Arial"/>
                  <a:ea typeface="+mn-ea"/>
                  <a:cs typeface="Arial"/>
                </a:rPr>
                <a:t>Dân chủ</a:t>
              </a:r>
              <a:endParaRPr kumimoji="0" lang="en-US" sz="3300" b="0" i="0" u="none" strike="noStrike" kern="1200" cap="none" spc="0" normalizeH="0" baseline="0" noProof="0">
                <a:ln>
                  <a:noFill/>
                </a:ln>
                <a:solidFill>
                  <a:srgbClr val="808080">
                    <a:lumMod val="20000"/>
                    <a:lumOff val="80000"/>
                  </a:srgbClr>
                </a:solidFill>
                <a:effectLst/>
                <a:uLnTx/>
                <a:uFillTx/>
                <a:latin typeface="Arial"/>
                <a:ea typeface="+mn-ea"/>
                <a:cs typeface="Arial"/>
              </a:endParaRPr>
            </a:p>
          </p:txBody>
        </p:sp>
      </p:grpSp>
      <p:grpSp>
        <p:nvGrpSpPr>
          <p:cNvPr id="2" name="Group 1"/>
          <p:cNvGrpSpPr/>
          <p:nvPr/>
        </p:nvGrpSpPr>
        <p:grpSpPr>
          <a:xfrm>
            <a:off x="882796" y="2455903"/>
            <a:ext cx="7378407" cy="3106697"/>
            <a:chOff x="882796" y="2455903"/>
            <a:chExt cx="7378407" cy="3106697"/>
          </a:xfrm>
        </p:grpSpPr>
        <p:grpSp>
          <p:nvGrpSpPr>
            <p:cNvPr id="18" name="Group 17"/>
            <p:cNvGrpSpPr/>
            <p:nvPr/>
          </p:nvGrpSpPr>
          <p:grpSpPr>
            <a:xfrm>
              <a:off x="882796" y="2455903"/>
              <a:ext cx="1941686" cy="1165011"/>
              <a:chOff x="6496" y="206308"/>
              <a:chExt cx="1941686" cy="1165011"/>
            </a:xfrm>
          </p:grpSpPr>
          <p:sp>
            <p:nvSpPr>
              <p:cNvPr id="37" name="Rounded Rectangle 36"/>
              <p:cNvSpPr/>
              <p:nvPr/>
            </p:nvSpPr>
            <p:spPr>
              <a:xfrm>
                <a:off x="6496" y="206308"/>
                <a:ext cx="1941686" cy="1165011"/>
              </a:xfrm>
              <a:prstGeom prst="roundRect">
                <a:avLst>
                  <a:gd name="adj" fmla="val 10000"/>
                </a:avLst>
              </a:prstGeom>
              <a:solidFill>
                <a:srgbClr val="FFC00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38" name="Rounded Rectangle 4"/>
              <p:cNvSpPr txBox="1"/>
              <p:nvPr/>
            </p:nvSpPr>
            <p:spPr>
              <a:xfrm>
                <a:off x="40618" y="240430"/>
                <a:ext cx="1873442" cy="1096767"/>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72390" tIns="72390" rIns="72390" bIns="72390" numCol="1" spcCol="1270" anchor="ctr" anchorCtr="0">
                <a:noAutofit/>
              </a:bodyPr>
              <a:lstStyle/>
              <a:p>
                <a:pPr lvl="0" algn="ctr" defTabSz="844550">
                  <a:lnSpc>
                    <a:spcPct val="90000"/>
                  </a:lnSpc>
                  <a:spcAft>
                    <a:spcPct val="35000"/>
                  </a:spcAft>
                </a:pPr>
                <a:r>
                  <a:rPr lang="en-US" sz="2000" smtClean="0">
                    <a:latin typeface="Times New Roman" panose="02020603050405020304" pitchFamily="18" charset="0"/>
                    <a:cs typeface="Times New Roman" panose="02020603050405020304" pitchFamily="18" charset="0"/>
                  </a:rPr>
                  <a:t>Giải </a:t>
                </a:r>
                <a:r>
                  <a:rPr lang="en-US" sz="2000">
                    <a:latin typeface="Times New Roman" panose="02020603050405020304" pitchFamily="18" charset="0"/>
                    <a:cs typeface="Times New Roman" panose="02020603050405020304" pitchFamily="18" charset="0"/>
                  </a:rPr>
                  <a:t>phóng tâm lý cấp dưới khỏi sức ép áp đặt của quyền lực</a:t>
                </a:r>
                <a:endParaRPr lang="en-US" sz="2000" kern="1200">
                  <a:latin typeface="Times New Roman" panose="02020603050405020304" pitchFamily="18" charset="0"/>
                  <a:cs typeface="Times New Roman" panose="02020603050405020304" pitchFamily="18" charset="0"/>
                </a:endParaRPr>
              </a:p>
            </p:txBody>
          </p:sp>
        </p:grpSp>
        <p:grpSp>
          <p:nvGrpSpPr>
            <p:cNvPr id="19" name="Group 18"/>
            <p:cNvGrpSpPr/>
            <p:nvPr/>
          </p:nvGrpSpPr>
          <p:grpSpPr>
            <a:xfrm>
              <a:off x="2995350" y="2797639"/>
              <a:ext cx="411637" cy="481538"/>
              <a:chOff x="2119050" y="548044"/>
              <a:chExt cx="411637" cy="481538"/>
            </a:xfrm>
          </p:grpSpPr>
          <p:sp>
            <p:nvSpPr>
              <p:cNvPr id="35" name="Right Arrow 34"/>
              <p:cNvSpPr/>
              <p:nvPr/>
            </p:nvSpPr>
            <p:spPr>
              <a:xfrm>
                <a:off x="2119050" y="548044"/>
                <a:ext cx="411637" cy="481538"/>
              </a:xfrm>
              <a:prstGeom prst="rightArrow">
                <a:avLst>
                  <a:gd name="adj1" fmla="val 60000"/>
                  <a:gd name="adj2" fmla="val 50000"/>
                </a:avLst>
              </a:prstGeom>
              <a:solidFill>
                <a:srgbClr val="00B050"/>
              </a:solidFill>
            </p:spPr>
            <p:style>
              <a:lnRef idx="0">
                <a:schemeClr val="accent1">
                  <a:tint val="60000"/>
                  <a:hueOff val="0"/>
                  <a:satOff val="0"/>
                  <a:lumOff val="0"/>
                  <a:alphaOff val="0"/>
                </a:schemeClr>
              </a:lnRef>
              <a:fillRef idx="1">
                <a:scrgbClr r="0" g="0" b="0"/>
              </a:fillRef>
              <a:effectRef idx="0">
                <a:schemeClr val="accent1">
                  <a:tint val="60000"/>
                  <a:hueOff val="0"/>
                  <a:satOff val="0"/>
                  <a:lumOff val="0"/>
                  <a:alphaOff val="0"/>
                </a:schemeClr>
              </a:effectRef>
              <a:fontRef idx="minor">
                <a:schemeClr val="lt1"/>
              </a:fontRef>
            </p:style>
          </p:sp>
          <p:sp>
            <p:nvSpPr>
              <p:cNvPr id="36" name="Right Arrow 6"/>
              <p:cNvSpPr txBox="1"/>
              <p:nvPr/>
            </p:nvSpPr>
            <p:spPr>
              <a:xfrm>
                <a:off x="2119050" y="644352"/>
                <a:ext cx="288146" cy="28892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lvl="0" algn="ctr" defTabSz="711200">
                  <a:lnSpc>
                    <a:spcPct val="90000"/>
                  </a:lnSpc>
                  <a:spcBef>
                    <a:spcPct val="0"/>
                  </a:spcBef>
                  <a:spcAft>
                    <a:spcPct val="35000"/>
                  </a:spcAft>
                </a:pPr>
                <a:endParaRPr lang="en-US" sz="1600" kern="1200"/>
              </a:p>
            </p:txBody>
          </p:sp>
        </p:grpSp>
        <p:grpSp>
          <p:nvGrpSpPr>
            <p:cNvPr id="20" name="Group 19"/>
            <p:cNvGrpSpPr/>
            <p:nvPr/>
          </p:nvGrpSpPr>
          <p:grpSpPr>
            <a:xfrm>
              <a:off x="3601156" y="2455903"/>
              <a:ext cx="1941686" cy="1165011"/>
              <a:chOff x="2724856" y="206308"/>
              <a:chExt cx="1941686" cy="1165011"/>
            </a:xfrm>
          </p:grpSpPr>
          <p:sp>
            <p:nvSpPr>
              <p:cNvPr id="33" name="Rounded Rectangle 32"/>
              <p:cNvSpPr/>
              <p:nvPr/>
            </p:nvSpPr>
            <p:spPr>
              <a:xfrm>
                <a:off x="2724856" y="206308"/>
                <a:ext cx="1941686" cy="1165011"/>
              </a:xfrm>
              <a:prstGeom prst="roundRect">
                <a:avLst>
                  <a:gd name="adj" fmla="val 10000"/>
                </a:avLst>
              </a:prstGeom>
              <a:solidFill>
                <a:srgbClr val="00B05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34" name="Rounded Rectangle 8"/>
              <p:cNvSpPr txBox="1"/>
              <p:nvPr/>
            </p:nvSpPr>
            <p:spPr>
              <a:xfrm>
                <a:off x="2758978" y="240430"/>
                <a:ext cx="1873442" cy="1096767"/>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72390" tIns="72390" rIns="72390" bIns="72390" numCol="1" spcCol="1270" anchor="ctr" anchorCtr="0">
                <a:noAutofit/>
              </a:bodyPr>
              <a:lstStyle/>
              <a:p>
                <a:pPr lvl="0" algn="ctr" defTabSz="844550">
                  <a:lnSpc>
                    <a:spcPct val="90000"/>
                  </a:lnSpc>
                  <a:spcAft>
                    <a:spcPct val="35000"/>
                  </a:spcAft>
                </a:pPr>
                <a:r>
                  <a:rPr lang="en-US" sz="2000" smtClean="0">
                    <a:latin typeface="Times New Roman" panose="02020603050405020304" pitchFamily="18" charset="0"/>
                    <a:cs typeface="Times New Roman" panose="02020603050405020304" pitchFamily="18" charset="0"/>
                  </a:rPr>
                  <a:t>Làm </a:t>
                </a:r>
                <a:r>
                  <a:rPr lang="en-US" sz="2000">
                    <a:latin typeface="Times New Roman" panose="02020603050405020304" pitchFamily="18" charset="0"/>
                    <a:cs typeface="Times New Roman" panose="02020603050405020304" pitchFamily="18" charset="0"/>
                  </a:rPr>
                  <a:t>đầu óc con người </a:t>
                </a:r>
                <a:r>
                  <a:rPr lang="en-US" sz="2000">
                    <a:latin typeface="Times New Roman" panose="02020603050405020304" pitchFamily="18" charset="0"/>
                    <a:cs typeface="Times New Roman" panose="02020603050405020304" pitchFamily="18" charset="0"/>
                  </a:rPr>
                  <a:t>tỉnh </a:t>
                </a:r>
                <a:r>
                  <a:rPr lang="en-US" sz="2000" smtClean="0">
                    <a:latin typeface="Times New Roman" panose="02020603050405020304" pitchFamily="18" charset="0"/>
                    <a:cs typeface="Times New Roman" panose="02020603050405020304" pitchFamily="18" charset="0"/>
                  </a:rPr>
                  <a:t>táo</a:t>
                </a:r>
                <a:endParaRPr lang="en-US" sz="2000" kern="1200">
                  <a:latin typeface="Times New Roman" panose="02020603050405020304" pitchFamily="18" charset="0"/>
                  <a:cs typeface="Times New Roman" panose="02020603050405020304" pitchFamily="18" charset="0"/>
                </a:endParaRPr>
              </a:p>
            </p:txBody>
          </p:sp>
        </p:grpSp>
        <p:grpSp>
          <p:nvGrpSpPr>
            <p:cNvPr id="21" name="Group 20"/>
            <p:cNvGrpSpPr/>
            <p:nvPr/>
          </p:nvGrpSpPr>
          <p:grpSpPr>
            <a:xfrm>
              <a:off x="5713711" y="2797639"/>
              <a:ext cx="411637" cy="481538"/>
              <a:chOff x="4837411" y="548044"/>
              <a:chExt cx="411637" cy="481538"/>
            </a:xfrm>
          </p:grpSpPr>
          <p:sp>
            <p:nvSpPr>
              <p:cNvPr id="31" name="Right Arrow 30"/>
              <p:cNvSpPr/>
              <p:nvPr/>
            </p:nvSpPr>
            <p:spPr>
              <a:xfrm>
                <a:off x="4837411" y="548044"/>
                <a:ext cx="411637" cy="481538"/>
              </a:xfrm>
              <a:prstGeom prst="rightArrow">
                <a:avLst>
                  <a:gd name="adj1" fmla="val 60000"/>
                  <a:gd name="adj2" fmla="val 50000"/>
                </a:avLst>
              </a:prstGeom>
              <a:solidFill>
                <a:srgbClr val="00B0F0"/>
              </a:solidFill>
            </p:spPr>
            <p:style>
              <a:lnRef idx="0">
                <a:schemeClr val="accent1">
                  <a:tint val="60000"/>
                  <a:hueOff val="0"/>
                  <a:satOff val="0"/>
                  <a:lumOff val="0"/>
                  <a:alphaOff val="0"/>
                </a:schemeClr>
              </a:lnRef>
              <a:fillRef idx="1">
                <a:scrgbClr r="0" g="0" b="0"/>
              </a:fillRef>
              <a:effectRef idx="0">
                <a:schemeClr val="accent1">
                  <a:tint val="60000"/>
                  <a:hueOff val="0"/>
                  <a:satOff val="0"/>
                  <a:lumOff val="0"/>
                  <a:alphaOff val="0"/>
                </a:schemeClr>
              </a:effectRef>
              <a:fontRef idx="minor">
                <a:schemeClr val="lt1"/>
              </a:fontRef>
            </p:style>
          </p:sp>
          <p:sp>
            <p:nvSpPr>
              <p:cNvPr id="32" name="Right Arrow 10"/>
              <p:cNvSpPr txBox="1"/>
              <p:nvPr/>
            </p:nvSpPr>
            <p:spPr>
              <a:xfrm>
                <a:off x="4837411" y="644352"/>
                <a:ext cx="288146" cy="288922"/>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lvl="0" algn="ctr" defTabSz="711200">
                  <a:lnSpc>
                    <a:spcPct val="90000"/>
                  </a:lnSpc>
                  <a:spcBef>
                    <a:spcPct val="0"/>
                  </a:spcBef>
                  <a:spcAft>
                    <a:spcPct val="35000"/>
                  </a:spcAft>
                </a:pPr>
                <a:endParaRPr lang="en-US" sz="1600" kern="1200"/>
              </a:p>
            </p:txBody>
          </p:sp>
        </p:grpSp>
        <p:grpSp>
          <p:nvGrpSpPr>
            <p:cNvPr id="22" name="Group 21"/>
            <p:cNvGrpSpPr/>
            <p:nvPr/>
          </p:nvGrpSpPr>
          <p:grpSpPr>
            <a:xfrm>
              <a:off x="6319517" y="2455903"/>
              <a:ext cx="1941686" cy="1212388"/>
              <a:chOff x="5443217" y="206308"/>
              <a:chExt cx="1941686" cy="1165011"/>
            </a:xfrm>
          </p:grpSpPr>
          <p:sp>
            <p:nvSpPr>
              <p:cNvPr id="29" name="Rounded Rectangle 28"/>
              <p:cNvSpPr/>
              <p:nvPr/>
            </p:nvSpPr>
            <p:spPr>
              <a:xfrm>
                <a:off x="5443217" y="206308"/>
                <a:ext cx="1941686" cy="1165011"/>
              </a:xfrm>
              <a:prstGeom prst="roundRect">
                <a:avLst>
                  <a:gd name="adj" fmla="val 10000"/>
                </a:avLst>
              </a:prstGeom>
              <a:solidFill>
                <a:srgbClr val="00B0F0"/>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30" name="Rounded Rectangle 12"/>
              <p:cNvSpPr txBox="1"/>
              <p:nvPr/>
            </p:nvSpPr>
            <p:spPr>
              <a:xfrm>
                <a:off x="5477339" y="240430"/>
                <a:ext cx="1873442" cy="1096767"/>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72390" tIns="72390" rIns="72390" bIns="72390" numCol="1" spcCol="1270" anchor="ctr" anchorCtr="0">
                <a:noAutofit/>
              </a:bodyPr>
              <a:lstStyle/>
              <a:p>
                <a:pPr lvl="0" algn="ctr" defTabSz="844550">
                  <a:lnSpc>
                    <a:spcPct val="90000"/>
                  </a:lnSpc>
                  <a:spcAft>
                    <a:spcPct val="35000"/>
                  </a:spcAft>
                </a:pPr>
                <a:r>
                  <a:rPr lang="en-US" sz="2000" smtClean="0">
                    <a:latin typeface="Times New Roman" panose="02020603050405020304" pitchFamily="18" charset="0"/>
                    <a:cs typeface="Times New Roman" panose="02020603050405020304" pitchFamily="18" charset="0"/>
                  </a:rPr>
                  <a:t>Sức </a:t>
                </a:r>
                <a:r>
                  <a:rPr lang="en-US" sz="2000">
                    <a:latin typeface="Times New Roman" panose="02020603050405020304" pitchFamily="18" charset="0"/>
                    <a:cs typeface="Times New Roman" panose="02020603050405020304" pitchFamily="18" charset="0"/>
                  </a:rPr>
                  <a:t>sáng tạo dể bùng phát</a:t>
                </a:r>
                <a:endParaRPr lang="en-US" sz="2000" kern="1200">
                  <a:latin typeface="Times New Roman" panose="02020603050405020304" pitchFamily="18" charset="0"/>
                  <a:cs typeface="Times New Roman" panose="02020603050405020304" pitchFamily="18" charset="0"/>
                </a:endParaRPr>
              </a:p>
            </p:txBody>
          </p:sp>
        </p:grpSp>
        <p:grpSp>
          <p:nvGrpSpPr>
            <p:cNvPr id="23" name="Group 22"/>
            <p:cNvGrpSpPr/>
            <p:nvPr/>
          </p:nvGrpSpPr>
          <p:grpSpPr>
            <a:xfrm>
              <a:off x="7049591" y="3791782"/>
              <a:ext cx="481538" cy="411637"/>
              <a:chOff x="6173291" y="1542187"/>
              <a:chExt cx="481538" cy="411637"/>
            </a:xfrm>
          </p:grpSpPr>
          <p:sp>
            <p:nvSpPr>
              <p:cNvPr id="27" name="Right Arrow 26"/>
              <p:cNvSpPr/>
              <p:nvPr/>
            </p:nvSpPr>
            <p:spPr>
              <a:xfrm rot="5400000">
                <a:off x="6208241" y="1507237"/>
                <a:ext cx="411637" cy="481538"/>
              </a:xfrm>
              <a:prstGeom prst="rightArrow">
                <a:avLst>
                  <a:gd name="adj1" fmla="val 60000"/>
                  <a:gd name="adj2" fmla="val 50000"/>
                </a:avLst>
              </a:prstGeom>
              <a:solidFill>
                <a:schemeClr val="accent1">
                  <a:lumMod val="50000"/>
                </a:schemeClr>
              </a:solidFill>
            </p:spPr>
            <p:style>
              <a:lnRef idx="0">
                <a:schemeClr val="accent1">
                  <a:tint val="60000"/>
                  <a:hueOff val="0"/>
                  <a:satOff val="0"/>
                  <a:lumOff val="0"/>
                  <a:alphaOff val="0"/>
                </a:schemeClr>
              </a:lnRef>
              <a:fillRef idx="1">
                <a:scrgbClr r="0" g="0" b="0"/>
              </a:fillRef>
              <a:effectRef idx="0">
                <a:schemeClr val="accent1">
                  <a:tint val="60000"/>
                  <a:hueOff val="0"/>
                  <a:satOff val="0"/>
                  <a:lumOff val="0"/>
                  <a:alphaOff val="0"/>
                </a:schemeClr>
              </a:effectRef>
              <a:fontRef idx="minor">
                <a:schemeClr val="lt1"/>
              </a:fontRef>
            </p:style>
          </p:sp>
          <p:sp>
            <p:nvSpPr>
              <p:cNvPr id="28" name="Right Arrow 14"/>
              <p:cNvSpPr txBox="1"/>
              <p:nvPr/>
            </p:nvSpPr>
            <p:spPr>
              <a:xfrm>
                <a:off x="6269599" y="1542188"/>
                <a:ext cx="288922" cy="288146"/>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lvl="0" algn="ctr" defTabSz="711200">
                  <a:lnSpc>
                    <a:spcPct val="90000"/>
                  </a:lnSpc>
                  <a:spcBef>
                    <a:spcPct val="0"/>
                  </a:spcBef>
                  <a:spcAft>
                    <a:spcPct val="35000"/>
                  </a:spcAft>
                </a:pPr>
                <a:endParaRPr lang="en-US" sz="1600" kern="1200"/>
              </a:p>
            </p:txBody>
          </p:sp>
        </p:grpSp>
        <p:grpSp>
          <p:nvGrpSpPr>
            <p:cNvPr id="24" name="Group 23"/>
            <p:cNvGrpSpPr/>
            <p:nvPr/>
          </p:nvGrpSpPr>
          <p:grpSpPr>
            <a:xfrm>
              <a:off x="6319517" y="4397589"/>
              <a:ext cx="1941686" cy="1165011"/>
              <a:chOff x="5443217" y="2147994"/>
              <a:chExt cx="1941686" cy="1165011"/>
            </a:xfrm>
          </p:grpSpPr>
          <p:sp>
            <p:nvSpPr>
              <p:cNvPr id="25" name="Rounded Rectangle 24"/>
              <p:cNvSpPr/>
              <p:nvPr/>
            </p:nvSpPr>
            <p:spPr>
              <a:xfrm>
                <a:off x="5443217" y="2147994"/>
                <a:ext cx="1941686" cy="1165011"/>
              </a:xfrm>
              <a:prstGeom prst="roundRect">
                <a:avLst>
                  <a:gd name="adj" fmla="val 10000"/>
                </a:avLst>
              </a:prstGeom>
              <a:solidFill>
                <a:schemeClr val="accent1">
                  <a:lumMod val="50000"/>
                </a:schemeClr>
              </a:solid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26" name="Rounded Rectangle 16"/>
              <p:cNvSpPr txBox="1"/>
              <p:nvPr/>
            </p:nvSpPr>
            <p:spPr>
              <a:xfrm>
                <a:off x="5477339" y="2182116"/>
                <a:ext cx="1873442" cy="1096767"/>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72390" tIns="72390" rIns="72390" bIns="72390" numCol="1" spcCol="1270" anchor="ctr" anchorCtr="0">
                <a:noAutofit/>
              </a:bodyPr>
              <a:lstStyle/>
              <a:p>
                <a:pPr lvl="0" algn="ctr" defTabSz="844550">
                  <a:lnSpc>
                    <a:spcPct val="90000"/>
                  </a:lnSpc>
                  <a:spcAft>
                    <a:spcPct val="35000"/>
                  </a:spcAft>
                </a:pPr>
                <a:r>
                  <a:rPr lang="en-US" sz="2000" smtClean="0">
                    <a:latin typeface="Times New Roman" panose="02020603050405020304" pitchFamily="18" charset="0"/>
                    <a:cs typeface="Times New Roman" panose="02020603050405020304" pitchFamily="18" charset="0"/>
                  </a:rPr>
                  <a:t>Mang </a:t>
                </a:r>
                <a:r>
                  <a:rPr lang="en-US" sz="2000">
                    <a:latin typeface="Times New Roman" panose="02020603050405020304" pitchFamily="18" charset="0"/>
                    <a:cs typeface="Times New Roman" panose="02020603050405020304" pitchFamily="18" charset="0"/>
                  </a:rPr>
                  <a:t>lại những hiệu quả to lớn trong công việc</a:t>
                </a:r>
                <a:endParaRPr lang="en-US" sz="2000" kern="1200">
                  <a:latin typeface="Times New Roman" panose="02020603050405020304" pitchFamily="18" charset="0"/>
                  <a:cs typeface="Times New Roman" panose="02020603050405020304" pitchFamily="18" charset="0"/>
                </a:endParaRPr>
              </a:p>
            </p:txBody>
          </p:sp>
        </p:grpSp>
      </p:grpSp>
    </p:spTree>
    <p:extLst>
      <p:ext uri="{BB962C8B-B14F-4D97-AF65-F5344CB8AC3E}">
        <p14:creationId xmlns:p14="http://schemas.microsoft.com/office/powerpoint/2010/main" val="237016557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1"/>
          <p:cNvGrpSpPr>
            <a:grpSpLocks/>
          </p:cNvGrpSpPr>
          <p:nvPr/>
        </p:nvGrpSpPr>
        <p:grpSpPr bwMode="auto">
          <a:xfrm>
            <a:off x="0" y="76200"/>
            <a:ext cx="8678863" cy="549910"/>
            <a:chOff x="457200" y="1564627"/>
            <a:chExt cx="8678863" cy="550116"/>
          </a:xfrm>
        </p:grpSpPr>
        <p:sp>
          <p:nvSpPr>
            <p:cNvPr id="9" name="Line 7"/>
            <p:cNvSpPr>
              <a:spLocks noChangeShapeType="1"/>
            </p:cNvSpPr>
            <p:nvPr/>
          </p:nvSpPr>
          <p:spPr bwMode="auto">
            <a:xfrm flipV="1">
              <a:off x="617538" y="2111567"/>
              <a:ext cx="8518525" cy="3176"/>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0" name="AutoShape 37"/>
            <p:cNvSpPr>
              <a:spLocks noChangeArrowheads="1"/>
            </p:cNvSpPr>
            <p:nvPr/>
          </p:nvSpPr>
          <p:spPr bwMode="auto">
            <a:xfrm>
              <a:off x="457200" y="1564627"/>
              <a:ext cx="7772400" cy="481193"/>
            </a:xfrm>
            <a:prstGeom prst="roundRect">
              <a:avLst>
                <a:gd name="adj" fmla="val 16667"/>
              </a:avLst>
            </a:prstGeom>
            <a:solidFill>
              <a:schemeClr val="accent1"/>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
                  <a:srgbClr val="000000"/>
                </a:buClr>
                <a:buSzPct val="75000"/>
                <a:buFont typeface="Wingdings" panose="05000000000000000000" pitchFamily="2" charset="2"/>
                <a:buNone/>
                <a:tabLst/>
                <a:defRPr/>
              </a:pPr>
              <a:r>
                <a:rPr kumimoji="0" lang="en-US" altLang="en-US" sz="3200" b="1" i="0" u="none" strike="noStrike" kern="1200" cap="none" spc="0" normalizeH="0" baseline="0" noProof="0" smtClean="0">
                  <a:ln>
                    <a:noFill/>
                  </a:ln>
                  <a:solidFill>
                    <a:srgbClr val="0000FF"/>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rPr>
                <a:t>5. </a:t>
              </a:r>
              <a:r>
                <a:rPr kumimoji="0" lang="en-US" sz="32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Phong cách giao </a:t>
              </a:r>
              <a:r>
                <a:rPr kumimoji="0" lang="en-US" sz="32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tiếp</a:t>
              </a:r>
              <a:endParaRPr kumimoji="0" lang="en-US" altLang="en-US" sz="3200" b="1" i="0" u="none" strike="noStrike" kern="1200" cap="none" spc="0" normalizeH="0" baseline="0" noProof="0">
                <a:ln>
                  <a:noFill/>
                </a:ln>
                <a:solidFill>
                  <a:srgbClr val="CCCCFF">
                    <a:lumMod val="50000"/>
                  </a:srgbClr>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endParaRPr>
            </a:p>
          </p:txBody>
        </p:sp>
      </p:grpSp>
      <p:grpSp>
        <p:nvGrpSpPr>
          <p:cNvPr id="11" name="Group 10"/>
          <p:cNvGrpSpPr/>
          <p:nvPr/>
        </p:nvGrpSpPr>
        <p:grpSpPr>
          <a:xfrm>
            <a:off x="3429000" y="914400"/>
            <a:ext cx="1638746" cy="1024216"/>
            <a:chOff x="2852570" y="2563411"/>
            <a:chExt cx="1638746" cy="1024216"/>
          </a:xfrm>
        </p:grpSpPr>
        <p:sp>
          <p:nvSpPr>
            <p:cNvPr id="15" name="Rounded Rectangle 14"/>
            <p:cNvSpPr/>
            <p:nvPr/>
          </p:nvSpPr>
          <p:spPr>
            <a:xfrm>
              <a:off x="2852570" y="2563411"/>
              <a:ext cx="1638746" cy="1024216"/>
            </a:xfrm>
            <a:prstGeom prst="roundRect">
              <a:avLst>
                <a:gd name="adj" fmla="val 10000"/>
              </a:avLst>
            </a:prstGeom>
            <a:solidFill>
              <a:srgbClr val="92D050"/>
            </a:solidFill>
          </p:spPr>
          <p:style>
            <a:lnRef idx="2">
              <a:schemeClr val="accent1">
                <a:hueOff val="0"/>
                <a:satOff val="0"/>
                <a:lumOff val="0"/>
                <a:alphaOff val="0"/>
              </a:schemeClr>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sp>
        <p:sp>
          <p:nvSpPr>
            <p:cNvPr id="16" name="Rounded Rectangle 4"/>
            <p:cNvSpPr txBox="1"/>
            <p:nvPr/>
          </p:nvSpPr>
          <p:spPr>
            <a:xfrm>
              <a:off x="2882568" y="2593409"/>
              <a:ext cx="1578750" cy="964220"/>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62865" tIns="41910" rIns="62865" bIns="41910" numCol="1" spcCol="1270" anchor="ctr" anchorCtr="0">
              <a:noAutofit/>
            </a:bodyPr>
            <a:lstStyle/>
            <a:p>
              <a:pPr marL="0" marR="0" lvl="0" indent="0" algn="ctr" defTabSz="1466850" rtl="0" eaLnBrk="0" fontAlgn="base" latinLnBrk="0" hangingPunct="0">
                <a:lnSpc>
                  <a:spcPct val="90000"/>
                </a:lnSpc>
                <a:spcBef>
                  <a:spcPct val="0"/>
                </a:spcBef>
                <a:spcAft>
                  <a:spcPct val="35000"/>
                </a:spcAft>
                <a:buClrTx/>
                <a:buSzTx/>
                <a:buFontTx/>
                <a:buNone/>
                <a:tabLst/>
                <a:defRPr/>
              </a:pPr>
              <a:r>
                <a:rPr kumimoji="0" lang="en-US" sz="3300" b="1" i="0" u="none" strike="noStrike" kern="1200" cap="none" spc="0" normalizeH="0" baseline="0" noProof="0" smtClean="0">
                  <a:ln>
                    <a:noFill/>
                  </a:ln>
                  <a:solidFill>
                    <a:srgbClr val="808080">
                      <a:lumMod val="20000"/>
                      <a:lumOff val="80000"/>
                    </a:srgbClr>
                  </a:solidFill>
                  <a:effectLst/>
                  <a:uLnTx/>
                  <a:uFillTx/>
                  <a:latin typeface="Arial"/>
                  <a:ea typeface="+mn-ea"/>
                  <a:cs typeface="Arial"/>
                </a:rPr>
                <a:t>Dân chủ</a:t>
              </a:r>
              <a:endParaRPr kumimoji="0" lang="en-US" sz="3300" b="0" i="0" u="none" strike="noStrike" kern="1200" cap="none" spc="0" normalizeH="0" baseline="0" noProof="0">
                <a:ln>
                  <a:noFill/>
                </a:ln>
                <a:solidFill>
                  <a:srgbClr val="808080">
                    <a:lumMod val="20000"/>
                    <a:lumOff val="80000"/>
                  </a:srgbClr>
                </a:solidFill>
                <a:effectLst/>
                <a:uLnTx/>
                <a:uFillTx/>
                <a:latin typeface="Arial"/>
                <a:ea typeface="+mn-ea"/>
                <a:cs typeface="Arial"/>
              </a:endParaRPr>
            </a:p>
          </p:txBody>
        </p:sp>
      </p:grpSp>
      <p:sp>
        <p:nvSpPr>
          <p:cNvPr id="39" name="Vertical Scroll 38"/>
          <p:cNvSpPr/>
          <p:nvPr/>
        </p:nvSpPr>
        <p:spPr bwMode="auto">
          <a:xfrm>
            <a:off x="2667000" y="2226906"/>
            <a:ext cx="3848100" cy="4097694"/>
          </a:xfrm>
          <a:prstGeom prst="verticalScroll">
            <a:avLst/>
          </a:prstGeom>
          <a:solidFill>
            <a:srgbClr val="00B0F0"/>
          </a:solidFill>
          <a:ln w="9525" cap="flat" cmpd="sng" algn="ctr">
            <a:solidFill>
              <a:srgbClr val="CC66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ctr"/>
            <a:r>
              <a:rPr lang="en-US">
                <a:solidFill>
                  <a:schemeClr val="bg2">
                    <a:lumMod val="20000"/>
                    <a:lumOff val="80000"/>
                  </a:schemeClr>
                </a:solidFill>
                <a:latin typeface="Times New Roman" panose="02020603050405020304" pitchFamily="18" charset="0"/>
                <a:cs typeface="Times New Roman" panose="02020603050405020304" pitchFamily="18" charset="0"/>
              </a:rPr>
              <a:t>Phong cách này đã và đang được hình thành, phát triển và được xã hội ủng hộ vì nó đưa con người dần đến văn minh, tiến bộ, hạnh phúc.</a:t>
            </a:r>
            <a:endParaRPr lang="en-US">
              <a:solidFill>
                <a:schemeClr val="bg2">
                  <a:lumMod val="20000"/>
                  <a:lumOff val="80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3655147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circle(in)">
                                      <p:cBhvr>
                                        <p:cTn id="7" dur="20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1"/>
          <p:cNvGrpSpPr>
            <a:grpSpLocks/>
          </p:cNvGrpSpPr>
          <p:nvPr/>
        </p:nvGrpSpPr>
        <p:grpSpPr bwMode="auto">
          <a:xfrm>
            <a:off x="0" y="76200"/>
            <a:ext cx="8678863" cy="549910"/>
            <a:chOff x="457200" y="1564627"/>
            <a:chExt cx="8678863" cy="550116"/>
          </a:xfrm>
        </p:grpSpPr>
        <p:sp>
          <p:nvSpPr>
            <p:cNvPr id="9" name="Line 7"/>
            <p:cNvSpPr>
              <a:spLocks noChangeShapeType="1"/>
            </p:cNvSpPr>
            <p:nvPr/>
          </p:nvSpPr>
          <p:spPr bwMode="auto">
            <a:xfrm flipV="1">
              <a:off x="617538" y="2111567"/>
              <a:ext cx="8518525" cy="3176"/>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0" name="AutoShape 37"/>
            <p:cNvSpPr>
              <a:spLocks noChangeArrowheads="1"/>
            </p:cNvSpPr>
            <p:nvPr/>
          </p:nvSpPr>
          <p:spPr bwMode="auto">
            <a:xfrm>
              <a:off x="457200" y="1564627"/>
              <a:ext cx="7772400" cy="481193"/>
            </a:xfrm>
            <a:prstGeom prst="roundRect">
              <a:avLst>
                <a:gd name="adj" fmla="val 16667"/>
              </a:avLst>
            </a:prstGeom>
            <a:solidFill>
              <a:schemeClr val="accent1"/>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
                  <a:srgbClr val="000000"/>
                </a:buClr>
                <a:buSzPct val="75000"/>
                <a:buFont typeface="Wingdings" panose="05000000000000000000" pitchFamily="2" charset="2"/>
                <a:buNone/>
                <a:tabLst/>
                <a:defRPr/>
              </a:pPr>
              <a:r>
                <a:rPr kumimoji="0" lang="en-US" altLang="en-US" sz="3200" b="1" i="0" u="none" strike="noStrike" kern="1200" cap="none" spc="0" normalizeH="0" baseline="0" noProof="0" smtClean="0">
                  <a:ln>
                    <a:noFill/>
                  </a:ln>
                  <a:solidFill>
                    <a:srgbClr val="0000FF"/>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rPr>
                <a:t>5. </a:t>
              </a:r>
              <a:r>
                <a:rPr kumimoji="0" lang="en-US" sz="32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Phong cách giao </a:t>
              </a:r>
              <a:r>
                <a:rPr kumimoji="0" lang="en-US" sz="32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tiếp</a:t>
              </a:r>
              <a:endParaRPr kumimoji="0" lang="en-US" altLang="en-US" sz="3200" b="1" i="0" u="none" strike="noStrike" kern="1200" cap="none" spc="0" normalizeH="0" baseline="0" noProof="0">
                <a:ln>
                  <a:noFill/>
                </a:ln>
                <a:solidFill>
                  <a:srgbClr val="CCCCFF">
                    <a:lumMod val="50000"/>
                  </a:srgbClr>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endParaRPr>
            </a:p>
          </p:txBody>
        </p:sp>
      </p:grpSp>
      <p:grpSp>
        <p:nvGrpSpPr>
          <p:cNvPr id="12" name="Group 11"/>
          <p:cNvGrpSpPr/>
          <p:nvPr/>
        </p:nvGrpSpPr>
        <p:grpSpPr>
          <a:xfrm>
            <a:off x="3600227" y="838200"/>
            <a:ext cx="1638746" cy="1024216"/>
            <a:chOff x="2852570" y="3843681"/>
            <a:chExt cx="1638746" cy="1024216"/>
          </a:xfrm>
        </p:grpSpPr>
        <p:sp>
          <p:nvSpPr>
            <p:cNvPr id="13" name="Rounded Rectangle 12"/>
            <p:cNvSpPr/>
            <p:nvPr/>
          </p:nvSpPr>
          <p:spPr>
            <a:xfrm>
              <a:off x="2852570" y="3843681"/>
              <a:ext cx="1638746" cy="1024216"/>
            </a:xfrm>
            <a:prstGeom prst="roundRect">
              <a:avLst>
                <a:gd name="adj" fmla="val 10000"/>
              </a:avLst>
            </a:prstGeom>
            <a:solidFill>
              <a:srgbClr val="0070C0"/>
            </a:solidFill>
          </p:spPr>
          <p:style>
            <a:lnRef idx="2">
              <a:schemeClr val="accent1">
                <a:hueOff val="0"/>
                <a:satOff val="0"/>
                <a:lumOff val="0"/>
                <a:alphaOff val="0"/>
              </a:schemeClr>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sp>
        <p:sp>
          <p:nvSpPr>
            <p:cNvPr id="14" name="Rounded Rectangle 4"/>
            <p:cNvSpPr txBox="1"/>
            <p:nvPr/>
          </p:nvSpPr>
          <p:spPr>
            <a:xfrm>
              <a:off x="2882568" y="3873679"/>
              <a:ext cx="1578750" cy="964220"/>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62865" tIns="41910" rIns="62865" bIns="41910" numCol="1" spcCol="1270" anchor="ctr" anchorCtr="0">
              <a:noAutofit/>
            </a:bodyPr>
            <a:lstStyle/>
            <a:p>
              <a:pPr lvl="0" algn="ctr" defTabSz="1466850">
                <a:lnSpc>
                  <a:spcPct val="90000"/>
                </a:lnSpc>
                <a:spcBef>
                  <a:spcPct val="0"/>
                </a:spcBef>
                <a:spcAft>
                  <a:spcPct val="35000"/>
                </a:spcAft>
              </a:pPr>
              <a:r>
                <a:rPr lang="en-US" sz="3300" b="1" kern="1200" smtClean="0">
                  <a:solidFill>
                    <a:schemeClr val="bg2">
                      <a:lumMod val="20000"/>
                      <a:lumOff val="80000"/>
                    </a:schemeClr>
                  </a:solidFill>
                </a:rPr>
                <a:t>Tự do</a:t>
              </a:r>
              <a:endParaRPr lang="en-US" sz="3300" kern="1200">
                <a:solidFill>
                  <a:schemeClr val="bg2">
                    <a:lumMod val="20000"/>
                    <a:lumOff val="80000"/>
                  </a:schemeClr>
                </a:solidFill>
              </a:endParaRPr>
            </a:p>
          </p:txBody>
        </p:sp>
      </p:grpSp>
      <p:graphicFrame>
        <p:nvGraphicFramePr>
          <p:cNvPr id="2" name="Diagram 1"/>
          <p:cNvGraphicFramePr/>
          <p:nvPr>
            <p:extLst>
              <p:ext uri="{D42A27DB-BD31-4B8C-83A1-F6EECF244321}">
                <p14:modId xmlns:p14="http://schemas.microsoft.com/office/powerpoint/2010/main" val="3536381338"/>
              </p:ext>
            </p:extLst>
          </p:nvPr>
        </p:nvGraphicFramePr>
        <p:xfrm>
          <a:off x="838200" y="2074506"/>
          <a:ext cx="7239000" cy="478349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87602925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1"/>
          <p:cNvGrpSpPr>
            <a:grpSpLocks/>
          </p:cNvGrpSpPr>
          <p:nvPr/>
        </p:nvGrpSpPr>
        <p:grpSpPr bwMode="auto">
          <a:xfrm>
            <a:off x="0" y="76200"/>
            <a:ext cx="8678863" cy="549910"/>
            <a:chOff x="457200" y="1564627"/>
            <a:chExt cx="8678863" cy="550116"/>
          </a:xfrm>
        </p:grpSpPr>
        <p:sp>
          <p:nvSpPr>
            <p:cNvPr id="9" name="Line 7"/>
            <p:cNvSpPr>
              <a:spLocks noChangeShapeType="1"/>
            </p:cNvSpPr>
            <p:nvPr/>
          </p:nvSpPr>
          <p:spPr bwMode="auto">
            <a:xfrm flipV="1">
              <a:off x="617538" y="2111567"/>
              <a:ext cx="8518525" cy="3176"/>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0" name="AutoShape 37"/>
            <p:cNvSpPr>
              <a:spLocks noChangeArrowheads="1"/>
            </p:cNvSpPr>
            <p:nvPr/>
          </p:nvSpPr>
          <p:spPr bwMode="auto">
            <a:xfrm>
              <a:off x="457200" y="1564627"/>
              <a:ext cx="7772400" cy="481193"/>
            </a:xfrm>
            <a:prstGeom prst="roundRect">
              <a:avLst>
                <a:gd name="adj" fmla="val 16667"/>
              </a:avLst>
            </a:prstGeom>
            <a:solidFill>
              <a:schemeClr val="accent1"/>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
                  <a:srgbClr val="000000"/>
                </a:buClr>
                <a:buSzPct val="75000"/>
                <a:buFont typeface="Wingdings" panose="05000000000000000000" pitchFamily="2" charset="2"/>
                <a:buNone/>
                <a:tabLst/>
                <a:defRPr/>
              </a:pPr>
              <a:r>
                <a:rPr kumimoji="0" lang="en-US" altLang="en-US" sz="3200" b="1" i="0" u="none" strike="noStrike" kern="1200" cap="none" spc="0" normalizeH="0" baseline="0" noProof="0" smtClean="0">
                  <a:ln>
                    <a:noFill/>
                  </a:ln>
                  <a:solidFill>
                    <a:srgbClr val="0000FF"/>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rPr>
                <a:t>5. </a:t>
              </a:r>
              <a:r>
                <a:rPr kumimoji="0" lang="en-US" sz="32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Phong cách giao </a:t>
              </a:r>
              <a:r>
                <a:rPr kumimoji="0" lang="en-US" sz="32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tiếp</a:t>
              </a:r>
              <a:endParaRPr kumimoji="0" lang="en-US" altLang="en-US" sz="3200" b="1" i="0" u="none" strike="noStrike" kern="1200" cap="none" spc="0" normalizeH="0" baseline="0" noProof="0">
                <a:ln>
                  <a:noFill/>
                </a:ln>
                <a:solidFill>
                  <a:srgbClr val="CCCCFF">
                    <a:lumMod val="50000"/>
                  </a:srgbClr>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endParaRPr>
            </a:p>
          </p:txBody>
        </p:sp>
      </p:grpSp>
      <p:grpSp>
        <p:nvGrpSpPr>
          <p:cNvPr id="12" name="Group 11"/>
          <p:cNvGrpSpPr/>
          <p:nvPr/>
        </p:nvGrpSpPr>
        <p:grpSpPr>
          <a:xfrm>
            <a:off x="3600227" y="838200"/>
            <a:ext cx="1638746" cy="1024216"/>
            <a:chOff x="2852570" y="3843681"/>
            <a:chExt cx="1638746" cy="1024216"/>
          </a:xfrm>
        </p:grpSpPr>
        <p:sp>
          <p:nvSpPr>
            <p:cNvPr id="13" name="Rounded Rectangle 12"/>
            <p:cNvSpPr/>
            <p:nvPr/>
          </p:nvSpPr>
          <p:spPr>
            <a:xfrm>
              <a:off x="2852570" y="3843681"/>
              <a:ext cx="1638746" cy="1024216"/>
            </a:xfrm>
            <a:prstGeom prst="roundRect">
              <a:avLst>
                <a:gd name="adj" fmla="val 10000"/>
              </a:avLst>
            </a:prstGeom>
            <a:solidFill>
              <a:srgbClr val="0070C0"/>
            </a:solidFill>
          </p:spPr>
          <p:style>
            <a:lnRef idx="2">
              <a:schemeClr val="accent1">
                <a:hueOff val="0"/>
                <a:satOff val="0"/>
                <a:lumOff val="0"/>
                <a:alphaOff val="0"/>
              </a:schemeClr>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sp>
        <p:sp>
          <p:nvSpPr>
            <p:cNvPr id="14" name="Rounded Rectangle 4"/>
            <p:cNvSpPr txBox="1"/>
            <p:nvPr/>
          </p:nvSpPr>
          <p:spPr>
            <a:xfrm>
              <a:off x="2882568" y="3873679"/>
              <a:ext cx="1578750" cy="964220"/>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62865" tIns="41910" rIns="62865" bIns="41910" numCol="1" spcCol="1270" anchor="ctr" anchorCtr="0">
              <a:noAutofit/>
            </a:bodyPr>
            <a:lstStyle/>
            <a:p>
              <a:pPr marL="0" marR="0" lvl="0" indent="0" algn="ctr" defTabSz="1466850" rtl="0" eaLnBrk="0" fontAlgn="base" latinLnBrk="0" hangingPunct="0">
                <a:lnSpc>
                  <a:spcPct val="90000"/>
                </a:lnSpc>
                <a:spcBef>
                  <a:spcPct val="0"/>
                </a:spcBef>
                <a:spcAft>
                  <a:spcPct val="35000"/>
                </a:spcAft>
                <a:buClrTx/>
                <a:buSzTx/>
                <a:buFontTx/>
                <a:buNone/>
                <a:tabLst/>
                <a:defRPr/>
              </a:pPr>
              <a:r>
                <a:rPr kumimoji="0" lang="en-US" sz="3300" b="1" i="0" u="none" strike="noStrike" kern="1200" cap="none" spc="0" normalizeH="0" baseline="0" noProof="0" smtClean="0">
                  <a:ln>
                    <a:noFill/>
                  </a:ln>
                  <a:solidFill>
                    <a:srgbClr val="808080">
                      <a:lumMod val="20000"/>
                      <a:lumOff val="80000"/>
                    </a:srgbClr>
                  </a:solidFill>
                  <a:effectLst/>
                  <a:uLnTx/>
                  <a:uFillTx/>
                  <a:latin typeface="Arial"/>
                  <a:ea typeface="+mn-ea"/>
                  <a:cs typeface="Arial"/>
                </a:rPr>
                <a:t>Tự do</a:t>
              </a:r>
              <a:endParaRPr kumimoji="0" lang="en-US" sz="3300" b="0" i="0" u="none" strike="noStrike" kern="1200" cap="none" spc="0" normalizeH="0" baseline="0" noProof="0">
                <a:ln>
                  <a:noFill/>
                </a:ln>
                <a:solidFill>
                  <a:srgbClr val="808080">
                    <a:lumMod val="20000"/>
                    <a:lumOff val="80000"/>
                  </a:srgbClr>
                </a:solidFill>
                <a:effectLst/>
                <a:uLnTx/>
                <a:uFillTx/>
                <a:latin typeface="Arial"/>
                <a:ea typeface="+mn-ea"/>
                <a:cs typeface="Arial"/>
              </a:endParaRPr>
            </a:p>
          </p:txBody>
        </p:sp>
      </p:grpSp>
      <p:graphicFrame>
        <p:nvGraphicFramePr>
          <p:cNvPr id="17" name="Diagram 16"/>
          <p:cNvGraphicFramePr/>
          <p:nvPr>
            <p:extLst>
              <p:ext uri="{D42A27DB-BD31-4B8C-83A1-F6EECF244321}">
                <p14:modId xmlns:p14="http://schemas.microsoft.com/office/powerpoint/2010/main" val="3143698202"/>
              </p:ext>
            </p:extLst>
          </p:nvPr>
        </p:nvGraphicFramePr>
        <p:xfrm>
          <a:off x="-574040" y="1600200"/>
          <a:ext cx="8915400" cy="5257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03447954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circle(in)">
                                      <p:cBhvr>
                                        <p:cTn id="7" dur="2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7" grpId="0">
        <p:bldAsOne/>
      </p:bldGraphic>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1"/>
          <p:cNvGrpSpPr>
            <a:grpSpLocks/>
          </p:cNvGrpSpPr>
          <p:nvPr/>
        </p:nvGrpSpPr>
        <p:grpSpPr bwMode="auto">
          <a:xfrm>
            <a:off x="0" y="76200"/>
            <a:ext cx="8678863" cy="549910"/>
            <a:chOff x="457200" y="1564627"/>
            <a:chExt cx="8678863" cy="550116"/>
          </a:xfrm>
        </p:grpSpPr>
        <p:sp>
          <p:nvSpPr>
            <p:cNvPr id="9" name="Line 7"/>
            <p:cNvSpPr>
              <a:spLocks noChangeShapeType="1"/>
            </p:cNvSpPr>
            <p:nvPr/>
          </p:nvSpPr>
          <p:spPr bwMode="auto">
            <a:xfrm flipV="1">
              <a:off x="617538" y="2111567"/>
              <a:ext cx="8518525" cy="3176"/>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0" name="AutoShape 37"/>
            <p:cNvSpPr>
              <a:spLocks noChangeArrowheads="1"/>
            </p:cNvSpPr>
            <p:nvPr/>
          </p:nvSpPr>
          <p:spPr bwMode="auto">
            <a:xfrm>
              <a:off x="457200" y="1564627"/>
              <a:ext cx="7772400" cy="481193"/>
            </a:xfrm>
            <a:prstGeom prst="roundRect">
              <a:avLst>
                <a:gd name="adj" fmla="val 16667"/>
              </a:avLst>
            </a:prstGeom>
            <a:solidFill>
              <a:schemeClr val="accent1"/>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
                  <a:srgbClr val="000000"/>
                </a:buClr>
                <a:buSzPct val="75000"/>
                <a:buFont typeface="Wingdings" panose="05000000000000000000" pitchFamily="2" charset="2"/>
                <a:buNone/>
                <a:tabLst/>
                <a:defRPr/>
              </a:pPr>
              <a:r>
                <a:rPr kumimoji="0" lang="en-US" altLang="en-US" sz="3200" b="1" i="0" u="none" strike="noStrike" kern="1200" cap="none" spc="0" normalizeH="0" baseline="0" noProof="0" smtClean="0">
                  <a:ln>
                    <a:noFill/>
                  </a:ln>
                  <a:solidFill>
                    <a:srgbClr val="0000FF"/>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rPr>
                <a:t>5. </a:t>
              </a:r>
              <a:r>
                <a:rPr kumimoji="0" lang="en-US" sz="32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Phong cách giao </a:t>
              </a:r>
              <a:r>
                <a:rPr kumimoji="0" lang="en-US" sz="32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tiếp</a:t>
              </a:r>
              <a:endParaRPr kumimoji="0" lang="en-US" altLang="en-US" sz="3200" b="1" i="0" u="none" strike="noStrike" kern="1200" cap="none" spc="0" normalizeH="0" baseline="0" noProof="0">
                <a:ln>
                  <a:noFill/>
                </a:ln>
                <a:solidFill>
                  <a:srgbClr val="CCCCFF">
                    <a:lumMod val="50000"/>
                  </a:srgbClr>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endParaRPr>
            </a:p>
          </p:txBody>
        </p:sp>
      </p:grpSp>
      <p:grpSp>
        <p:nvGrpSpPr>
          <p:cNvPr id="12" name="Group 11"/>
          <p:cNvGrpSpPr/>
          <p:nvPr/>
        </p:nvGrpSpPr>
        <p:grpSpPr>
          <a:xfrm>
            <a:off x="3600227" y="838200"/>
            <a:ext cx="1638746" cy="1024216"/>
            <a:chOff x="2852570" y="3843681"/>
            <a:chExt cx="1638746" cy="1024216"/>
          </a:xfrm>
        </p:grpSpPr>
        <p:sp>
          <p:nvSpPr>
            <p:cNvPr id="13" name="Rounded Rectangle 12"/>
            <p:cNvSpPr/>
            <p:nvPr/>
          </p:nvSpPr>
          <p:spPr>
            <a:xfrm>
              <a:off x="2852570" y="3843681"/>
              <a:ext cx="1638746" cy="1024216"/>
            </a:xfrm>
            <a:prstGeom prst="roundRect">
              <a:avLst>
                <a:gd name="adj" fmla="val 10000"/>
              </a:avLst>
            </a:prstGeom>
            <a:solidFill>
              <a:srgbClr val="0070C0"/>
            </a:solidFill>
          </p:spPr>
          <p:style>
            <a:lnRef idx="2">
              <a:schemeClr val="accent1">
                <a:hueOff val="0"/>
                <a:satOff val="0"/>
                <a:lumOff val="0"/>
                <a:alphaOff val="0"/>
              </a:schemeClr>
            </a:lnRef>
            <a:fillRef idx="1">
              <a:scrgbClr r="0" g="0" b="0"/>
            </a:fillRef>
            <a:effectRef idx="0">
              <a:schemeClr val="lt1">
                <a:alpha val="90000"/>
                <a:hueOff val="0"/>
                <a:satOff val="0"/>
                <a:lumOff val="0"/>
                <a:alphaOff val="0"/>
              </a:schemeClr>
            </a:effectRef>
            <a:fontRef idx="minor">
              <a:schemeClr val="dk1">
                <a:hueOff val="0"/>
                <a:satOff val="0"/>
                <a:lumOff val="0"/>
                <a:alphaOff val="0"/>
              </a:schemeClr>
            </a:fontRef>
          </p:style>
        </p:sp>
        <p:sp>
          <p:nvSpPr>
            <p:cNvPr id="14" name="Rounded Rectangle 4"/>
            <p:cNvSpPr txBox="1"/>
            <p:nvPr/>
          </p:nvSpPr>
          <p:spPr>
            <a:xfrm>
              <a:off x="2882568" y="3873679"/>
              <a:ext cx="1578750" cy="964220"/>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62865" tIns="41910" rIns="62865" bIns="41910" numCol="1" spcCol="1270" anchor="ctr" anchorCtr="0">
              <a:noAutofit/>
            </a:bodyPr>
            <a:lstStyle/>
            <a:p>
              <a:pPr marL="0" marR="0" lvl="0" indent="0" algn="ctr" defTabSz="1466850" rtl="0" eaLnBrk="0" fontAlgn="base" latinLnBrk="0" hangingPunct="0">
                <a:lnSpc>
                  <a:spcPct val="90000"/>
                </a:lnSpc>
                <a:spcBef>
                  <a:spcPct val="0"/>
                </a:spcBef>
                <a:spcAft>
                  <a:spcPct val="35000"/>
                </a:spcAft>
                <a:buClrTx/>
                <a:buSzTx/>
                <a:buFontTx/>
                <a:buNone/>
                <a:tabLst/>
                <a:defRPr/>
              </a:pPr>
              <a:r>
                <a:rPr kumimoji="0" lang="en-US" sz="3300" b="1" i="0" u="none" strike="noStrike" kern="1200" cap="none" spc="0" normalizeH="0" baseline="0" noProof="0" smtClean="0">
                  <a:ln>
                    <a:noFill/>
                  </a:ln>
                  <a:solidFill>
                    <a:srgbClr val="808080">
                      <a:lumMod val="20000"/>
                      <a:lumOff val="80000"/>
                    </a:srgbClr>
                  </a:solidFill>
                  <a:effectLst/>
                  <a:uLnTx/>
                  <a:uFillTx/>
                  <a:latin typeface="Arial"/>
                  <a:ea typeface="+mn-ea"/>
                  <a:cs typeface="Arial"/>
                </a:rPr>
                <a:t>Tự do</a:t>
              </a:r>
              <a:endParaRPr kumimoji="0" lang="en-US" sz="3300" b="0" i="0" u="none" strike="noStrike" kern="1200" cap="none" spc="0" normalizeH="0" baseline="0" noProof="0">
                <a:ln>
                  <a:noFill/>
                </a:ln>
                <a:solidFill>
                  <a:srgbClr val="808080">
                    <a:lumMod val="20000"/>
                    <a:lumOff val="80000"/>
                  </a:srgbClr>
                </a:solidFill>
                <a:effectLst/>
                <a:uLnTx/>
                <a:uFillTx/>
                <a:latin typeface="Arial"/>
                <a:ea typeface="+mn-ea"/>
                <a:cs typeface="Arial"/>
              </a:endParaRPr>
            </a:p>
          </p:txBody>
        </p:sp>
      </p:grpSp>
      <p:graphicFrame>
        <p:nvGraphicFramePr>
          <p:cNvPr id="17" name="Diagram 16"/>
          <p:cNvGraphicFramePr/>
          <p:nvPr>
            <p:extLst>
              <p:ext uri="{D42A27DB-BD31-4B8C-83A1-F6EECF244321}">
                <p14:modId xmlns:p14="http://schemas.microsoft.com/office/powerpoint/2010/main" val="2259940928"/>
              </p:ext>
            </p:extLst>
          </p:nvPr>
        </p:nvGraphicFramePr>
        <p:xfrm>
          <a:off x="-574040" y="1600200"/>
          <a:ext cx="8915400" cy="5257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8084877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circle(in)">
                                      <p:cBhvr>
                                        <p:cTn id="7" dur="2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7" grpId="0">
        <p:bldAsOne/>
      </p:bldGraphic>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8"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2229" name="Rounded Rectangle 7"/>
          <p:cNvSpPr>
            <a:spLocks noChangeArrowheads="1"/>
          </p:cNvSpPr>
          <p:nvPr/>
        </p:nvSpPr>
        <p:spPr bwMode="auto">
          <a:xfrm>
            <a:off x="-28575" y="0"/>
            <a:ext cx="9172575" cy="1310640"/>
          </a:xfrm>
          <a:prstGeom prst="roundRect">
            <a:avLst>
              <a:gd name="adj" fmla="val 16667"/>
            </a:avLst>
          </a:prstGeom>
          <a:solidFill>
            <a:srgbClr val="002060"/>
          </a:solidFill>
          <a:ln w="25400" algn="ctr">
            <a:solidFill>
              <a:srgbClr val="479FCC"/>
            </a:solid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ts val="0"/>
              </a:spcBef>
              <a:spcAft>
                <a:spcPct val="0"/>
              </a:spcAft>
              <a:buClr>
                <a:srgbClr val="CCCCFF"/>
              </a:buClr>
              <a:buSzTx/>
              <a:buFont typeface="Wingdings" panose="05000000000000000000" pitchFamily="2" charset="2"/>
              <a:buNone/>
              <a:tabLst/>
              <a:defRPr/>
            </a:pPr>
            <a:r>
              <a:rPr kumimoji="0" lang="en-US" altLang="en-US" sz="3200" b="1" i="0" u="none" strike="noStrike" kern="1200" cap="none" spc="0" normalizeH="0" baseline="0" noProof="0">
                <a:ln>
                  <a:noFill/>
                </a:ln>
                <a:solidFill>
                  <a:srgbClr val="FFC000"/>
                </a:solidFill>
                <a:effectLst/>
                <a:uLnTx/>
                <a:uFillTx/>
                <a:latin typeface="Arial"/>
                <a:ea typeface="+mn-ea"/>
                <a:cs typeface="Arial" panose="020B0604020202020204" pitchFamily="34" charset="0"/>
              </a:rPr>
              <a:t>CHƯƠNG </a:t>
            </a:r>
            <a:r>
              <a:rPr kumimoji="0" lang="en-US" altLang="en-US" sz="3200" b="1" i="0" u="none" strike="noStrike" kern="1200" cap="none" spc="0" normalizeH="0" baseline="0" noProof="0" smtClean="0">
                <a:ln>
                  <a:noFill/>
                </a:ln>
                <a:solidFill>
                  <a:srgbClr val="FFC000"/>
                </a:solidFill>
                <a:effectLst/>
                <a:uLnTx/>
                <a:uFillTx/>
                <a:latin typeface="Arial"/>
                <a:ea typeface="+mn-ea"/>
                <a:cs typeface="Arial" panose="020B0604020202020204" pitchFamily="34" charset="0"/>
              </a:rPr>
              <a:t>4</a:t>
            </a:r>
          </a:p>
          <a:p>
            <a:pPr marL="0" marR="0" lvl="0" indent="0" algn="ctr" defTabSz="914400" rtl="0" eaLnBrk="1" fontAlgn="base" latinLnBrk="0" hangingPunct="1">
              <a:lnSpc>
                <a:spcPct val="100000"/>
              </a:lnSpc>
              <a:spcBef>
                <a:spcPts val="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C000"/>
                </a:solidFill>
                <a:effectLst/>
                <a:uLnTx/>
                <a:uFillTx/>
                <a:latin typeface="Arial"/>
                <a:ea typeface="+mn-ea"/>
                <a:cs typeface="Times New Roman" panose="02020603050405020304" pitchFamily="18" charset="0"/>
              </a:rPr>
              <a:t>LÝ LUẬN CHUNG VỀ GIAO TIẾP</a:t>
            </a:r>
            <a:endParaRPr kumimoji="0" lang="en-US" sz="3200" b="1" i="0" u="none" strike="noStrike" kern="1200" cap="none" spc="0" normalizeH="0" baseline="0" noProof="0">
              <a:ln>
                <a:noFill/>
              </a:ln>
              <a:solidFill>
                <a:srgbClr val="FFC000"/>
              </a:solidFill>
              <a:effectLst/>
              <a:uLnTx/>
              <a:uFillTx/>
              <a:latin typeface="Arial"/>
              <a:ea typeface="+mn-ea"/>
              <a:cs typeface="Times New Roman" panose="02020603050405020304" pitchFamily="18" charset="0"/>
            </a:endParaRPr>
          </a:p>
        </p:txBody>
      </p:sp>
      <p:grpSp>
        <p:nvGrpSpPr>
          <p:cNvPr id="52230" name="Group 1"/>
          <p:cNvGrpSpPr>
            <a:grpSpLocks/>
          </p:cNvGrpSpPr>
          <p:nvPr/>
        </p:nvGrpSpPr>
        <p:grpSpPr bwMode="auto">
          <a:xfrm>
            <a:off x="457200" y="1371600"/>
            <a:ext cx="8678863" cy="549910"/>
            <a:chOff x="457200" y="1564627"/>
            <a:chExt cx="8678863" cy="550116"/>
          </a:xfrm>
        </p:grpSpPr>
        <p:sp>
          <p:nvSpPr>
            <p:cNvPr id="57" name="Line 7"/>
            <p:cNvSpPr>
              <a:spLocks noChangeShapeType="1"/>
            </p:cNvSpPr>
            <p:nvPr/>
          </p:nvSpPr>
          <p:spPr bwMode="auto">
            <a:xfrm flipV="1">
              <a:off x="617538" y="2111567"/>
              <a:ext cx="8518525" cy="3176"/>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6" name="AutoShape 37"/>
            <p:cNvSpPr>
              <a:spLocks noChangeArrowheads="1"/>
            </p:cNvSpPr>
            <p:nvPr/>
          </p:nvSpPr>
          <p:spPr bwMode="auto">
            <a:xfrm>
              <a:off x="457200" y="1564627"/>
              <a:ext cx="7772400" cy="481193"/>
            </a:xfrm>
            <a:prstGeom prst="roundRect">
              <a:avLst>
                <a:gd name="adj" fmla="val 16667"/>
              </a:avLst>
            </a:prstGeom>
            <a:solidFill>
              <a:schemeClr val="accent1"/>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
                  <a:srgbClr val="000000"/>
                </a:buClr>
                <a:buSzPct val="75000"/>
                <a:buFont typeface="Wingdings" panose="05000000000000000000" pitchFamily="2" charset="2"/>
                <a:buNone/>
                <a:tabLst/>
                <a:defRPr/>
              </a:pPr>
              <a:r>
                <a:rPr kumimoji="0" lang="en-US" altLang="en-US" sz="3200" b="1" i="0" u="none" strike="noStrike" kern="1200" cap="none" spc="0" normalizeH="0" baseline="0" noProof="0" smtClean="0">
                  <a:ln>
                    <a:noFill/>
                  </a:ln>
                  <a:solidFill>
                    <a:srgbClr val="0000FF"/>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rPr>
                <a:t>6. </a:t>
              </a:r>
              <a:r>
                <a:rPr kumimoji="0" lang="en-US" sz="32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Một</a:t>
              </a:r>
              <a:r>
                <a:rPr kumimoji="0" lang="en-US" sz="3200" b="1" i="0" u="none" strike="noStrike" kern="1200" cap="none" spc="0" normalizeH="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 số quy tắc </a:t>
              </a:r>
              <a:r>
                <a:rPr kumimoji="0" lang="en-US" sz="32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giao tiếp cơ</a:t>
              </a:r>
              <a:r>
                <a:rPr kumimoji="0" lang="en-US" sz="3200" b="1" i="0" u="none" strike="noStrike" kern="1200" cap="none" spc="0" normalizeH="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 bản</a:t>
              </a:r>
              <a:endParaRPr kumimoji="0" lang="en-US" altLang="en-US" sz="3200" b="1" i="0" u="none" strike="noStrike" kern="1200" cap="none" spc="0" normalizeH="0" baseline="0" noProof="0">
                <a:ln>
                  <a:noFill/>
                </a:ln>
                <a:solidFill>
                  <a:srgbClr val="CCCCFF">
                    <a:lumMod val="50000"/>
                  </a:srgbClr>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endParaRPr>
            </a:p>
          </p:txBody>
        </p:sp>
      </p:grpSp>
      <p:pic>
        <p:nvPicPr>
          <p:cNvPr id="2" name="Picture 1"/>
          <p:cNvPicPr>
            <a:picLocks noChangeAspect="1"/>
          </p:cNvPicPr>
          <p:nvPr/>
        </p:nvPicPr>
        <p:blipFill>
          <a:blip r:embed="rId3"/>
          <a:stretch>
            <a:fillRect/>
          </a:stretch>
        </p:blipFill>
        <p:spPr>
          <a:xfrm>
            <a:off x="2819400" y="2209800"/>
            <a:ext cx="3271975" cy="3841014"/>
          </a:xfrm>
          <a:prstGeom prst="rect">
            <a:avLst/>
          </a:prstGeom>
        </p:spPr>
      </p:pic>
    </p:spTree>
    <p:extLst>
      <p:ext uri="{BB962C8B-B14F-4D97-AF65-F5344CB8AC3E}">
        <p14:creationId xmlns:p14="http://schemas.microsoft.com/office/powerpoint/2010/main" val="416556274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52230"/>
                                        </p:tgtEl>
                                        <p:attrNameLst>
                                          <p:attrName>style.visibility</p:attrName>
                                        </p:attrNameLst>
                                      </p:cBhvr>
                                      <p:to>
                                        <p:strVal val="visible"/>
                                      </p:to>
                                    </p:set>
                                    <p:animEffect transition="in" filter="circle(in)">
                                      <p:cBhvr>
                                        <p:cTn id="7" dur="2000"/>
                                        <p:tgtEl>
                                          <p:spTgt spid="52230"/>
                                        </p:tgtEl>
                                      </p:cBhvr>
                                    </p:animEffect>
                                  </p:childTnLst>
                                </p:cTn>
                              </p:par>
                            </p:childTnLst>
                          </p:cTn>
                        </p:par>
                      </p:childTnLst>
                    </p:cTn>
                  </p:par>
                  <p:par>
                    <p:cTn id="8" fill="hold">
                      <p:stCondLst>
                        <p:cond delay="indefinite"/>
                      </p:stCondLst>
                      <p:childTnLst>
                        <p:par>
                          <p:cTn id="9" fill="hold">
                            <p:stCondLst>
                              <p:cond delay="0"/>
                            </p:stCondLst>
                            <p:childTnLst>
                              <p:par>
                                <p:cTn id="10" presetID="45" presetClass="entr" presetSubtype="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2000"/>
                                        <p:tgtEl>
                                          <p:spTgt spid="2"/>
                                        </p:tgtEl>
                                      </p:cBhvr>
                                    </p:animEffect>
                                    <p:anim calcmode="lin" valueType="num">
                                      <p:cBhvr>
                                        <p:cTn id="13" dur="2000" fill="hold"/>
                                        <p:tgtEl>
                                          <p:spTgt spid="2"/>
                                        </p:tgtEl>
                                        <p:attrNameLst>
                                          <p:attrName>ppt_w</p:attrName>
                                        </p:attrNameLst>
                                      </p:cBhvr>
                                      <p:tavLst>
                                        <p:tav tm="0" fmla="#ppt_w*sin(2.5*pi*$)">
                                          <p:val>
                                            <p:fltVal val="0"/>
                                          </p:val>
                                        </p:tav>
                                        <p:tav tm="100000">
                                          <p:val>
                                            <p:fltVal val="1"/>
                                          </p:val>
                                        </p:tav>
                                      </p:tavLst>
                                    </p:anim>
                                    <p:anim calcmode="lin" valueType="num">
                                      <p:cBhvr>
                                        <p:cTn id="14"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230" name="Group 1"/>
          <p:cNvGrpSpPr>
            <a:grpSpLocks/>
          </p:cNvGrpSpPr>
          <p:nvPr/>
        </p:nvGrpSpPr>
        <p:grpSpPr bwMode="auto">
          <a:xfrm>
            <a:off x="457200" y="304800"/>
            <a:ext cx="8678863" cy="549910"/>
            <a:chOff x="457200" y="1564627"/>
            <a:chExt cx="8678863" cy="550116"/>
          </a:xfrm>
        </p:grpSpPr>
        <p:sp>
          <p:nvSpPr>
            <p:cNvPr id="57" name="Line 7"/>
            <p:cNvSpPr>
              <a:spLocks noChangeShapeType="1"/>
            </p:cNvSpPr>
            <p:nvPr/>
          </p:nvSpPr>
          <p:spPr bwMode="auto">
            <a:xfrm flipV="1">
              <a:off x="617538" y="2111567"/>
              <a:ext cx="8518525" cy="3176"/>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6" name="AutoShape 37"/>
            <p:cNvSpPr>
              <a:spLocks noChangeArrowheads="1"/>
            </p:cNvSpPr>
            <p:nvPr/>
          </p:nvSpPr>
          <p:spPr bwMode="auto">
            <a:xfrm>
              <a:off x="457200" y="1564627"/>
              <a:ext cx="7772400" cy="481193"/>
            </a:xfrm>
            <a:prstGeom prst="roundRect">
              <a:avLst>
                <a:gd name="adj" fmla="val 16667"/>
              </a:avLst>
            </a:prstGeom>
            <a:solidFill>
              <a:schemeClr val="accent1"/>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
                  <a:srgbClr val="000000"/>
                </a:buClr>
                <a:buSzPct val="75000"/>
                <a:buFont typeface="Wingdings" panose="05000000000000000000" pitchFamily="2" charset="2"/>
                <a:buNone/>
                <a:tabLst/>
                <a:defRPr/>
              </a:pPr>
              <a:r>
                <a:rPr kumimoji="0" lang="en-US" altLang="en-US" sz="3200" b="1" i="0" u="none" strike="noStrike" kern="1200" cap="none" spc="0" normalizeH="0" baseline="0" noProof="0" smtClean="0">
                  <a:ln>
                    <a:noFill/>
                  </a:ln>
                  <a:solidFill>
                    <a:srgbClr val="0000FF"/>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rPr>
                <a:t>6. </a:t>
              </a:r>
              <a:r>
                <a:rPr kumimoji="0" lang="en-US" sz="32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Một số quy tắc giao tiếp cơ bản</a:t>
              </a:r>
              <a:endParaRPr kumimoji="0" lang="en-US" altLang="en-US" sz="3200" b="1" i="0" u="none" strike="noStrike" kern="1200" cap="none" spc="0" normalizeH="0" baseline="0" noProof="0">
                <a:ln>
                  <a:noFill/>
                </a:ln>
                <a:solidFill>
                  <a:srgbClr val="CCCCFF">
                    <a:lumMod val="50000"/>
                  </a:srgbClr>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endParaRPr>
            </a:p>
          </p:txBody>
        </p:sp>
      </p:grpSp>
      <p:graphicFrame>
        <p:nvGraphicFramePr>
          <p:cNvPr id="8" name="Diagram 7"/>
          <p:cNvGraphicFramePr/>
          <p:nvPr>
            <p:extLst>
              <p:ext uri="{D42A27DB-BD31-4B8C-83A1-F6EECF244321}">
                <p14:modId xmlns:p14="http://schemas.microsoft.com/office/powerpoint/2010/main" val="3424911876"/>
              </p:ext>
            </p:extLst>
          </p:nvPr>
        </p:nvGraphicFramePr>
        <p:xfrm>
          <a:off x="-76200" y="785812"/>
          <a:ext cx="8763000" cy="630078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41244142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circle(in)">
                                      <p:cBhvr>
                                        <p:cTn id="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8" grpId="0">
        <p:bldAsOne/>
      </p:bldGraphic>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Diagram group"/>
          <p:cNvGrpSpPr/>
          <p:nvPr/>
        </p:nvGrpSpPr>
        <p:grpSpPr>
          <a:xfrm>
            <a:off x="-35560" y="152400"/>
            <a:ext cx="2117214" cy="1831638"/>
            <a:chOff x="3327400" y="0"/>
            <a:chExt cx="2117214" cy="1831638"/>
          </a:xfrm>
          <a:scene3d>
            <a:camera prst="isometricOffAxis2Left" zoom="95000"/>
            <a:lightRig rig="flat" dir="t"/>
          </a:scene3d>
        </p:grpSpPr>
        <p:grpSp>
          <p:nvGrpSpPr>
            <p:cNvPr id="7" name="Group 6"/>
            <p:cNvGrpSpPr/>
            <p:nvPr/>
          </p:nvGrpSpPr>
          <p:grpSpPr>
            <a:xfrm>
              <a:off x="3327400" y="0"/>
              <a:ext cx="2117214" cy="1831638"/>
              <a:chOff x="3327400" y="0"/>
              <a:chExt cx="2117214" cy="1831638"/>
            </a:xfrm>
          </p:grpSpPr>
          <p:sp>
            <p:nvSpPr>
              <p:cNvPr id="9" name="Hexagon 8"/>
              <p:cNvSpPr/>
              <p:nvPr/>
            </p:nvSpPr>
            <p:spPr>
              <a:xfrm>
                <a:off x="3327400" y="0"/>
                <a:ext cx="2117214" cy="1831638"/>
              </a:xfrm>
              <a:prstGeom prst="hexagon">
                <a:avLst>
                  <a:gd name="adj" fmla="val 28570"/>
                  <a:gd name="vf" fmla="val 115470"/>
                </a:avLst>
              </a:prstGeom>
              <a:solidFill>
                <a:schemeClr val="accent1">
                  <a:lumMod val="50000"/>
                </a:schemeClr>
              </a:solidFill>
              <a:sp3d extrusionH="381000" contourW="38100" prstMaterial="matte">
                <a:contourClr>
                  <a:schemeClr val="lt1"/>
                </a:contourClr>
              </a:sp3d>
            </p:spPr>
            <p:style>
              <a:lnRef idx="0">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0" name="Hexagon 4"/>
              <p:cNvSpPr txBox="1"/>
              <p:nvPr/>
            </p:nvSpPr>
            <p:spPr>
              <a:xfrm>
                <a:off x="3678267" y="303541"/>
                <a:ext cx="1415480" cy="1224556"/>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27940" tIns="27940" rIns="27940" bIns="27940" numCol="1" spcCol="1270" anchor="ctr" anchorCtr="0">
                <a:noAutofit/>
              </a:bodyPr>
              <a:lstStyle/>
              <a:p>
                <a:pPr lvl="0" algn="ctr" defTabSz="977900">
                  <a:lnSpc>
                    <a:spcPct val="90000"/>
                  </a:lnSpc>
                  <a:spcBef>
                    <a:spcPct val="0"/>
                  </a:spcBef>
                  <a:spcAft>
                    <a:spcPct val="35000"/>
                  </a:spcAft>
                </a:pPr>
                <a:r>
                  <a:rPr lang="en-US" sz="3600" b="1" kern="1200" smtClean="0"/>
                  <a:t>Tôn trọng</a:t>
                </a:r>
                <a:endParaRPr lang="en-US" sz="3600" kern="1200"/>
              </a:p>
            </p:txBody>
          </p:sp>
        </p:grpSp>
      </p:grpSp>
      <p:graphicFrame>
        <p:nvGraphicFramePr>
          <p:cNvPr id="11" name="Diagram 10"/>
          <p:cNvGraphicFramePr/>
          <p:nvPr>
            <p:extLst>
              <p:ext uri="{D42A27DB-BD31-4B8C-83A1-F6EECF244321}">
                <p14:modId xmlns:p14="http://schemas.microsoft.com/office/powerpoint/2010/main" val="1965587505"/>
              </p:ext>
            </p:extLst>
          </p:nvPr>
        </p:nvGraphicFramePr>
        <p:xfrm>
          <a:off x="2133600" y="1397000"/>
          <a:ext cx="7239000" cy="5461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35480385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circle(in)">
                                      <p:cBhvr>
                                        <p:cTn id="7"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1" grpId="0">
        <p:bldAsOne/>
      </p:bldGraphic>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Diagram group"/>
          <p:cNvGrpSpPr/>
          <p:nvPr/>
        </p:nvGrpSpPr>
        <p:grpSpPr>
          <a:xfrm>
            <a:off x="-76200" y="151277"/>
            <a:ext cx="2117214" cy="1831638"/>
            <a:chOff x="3327400" y="0"/>
            <a:chExt cx="2117214" cy="1831638"/>
          </a:xfrm>
          <a:scene3d>
            <a:camera prst="isometricOffAxis2Left" zoom="95000"/>
            <a:lightRig rig="flat" dir="t"/>
          </a:scene3d>
        </p:grpSpPr>
        <p:grpSp>
          <p:nvGrpSpPr>
            <p:cNvPr id="7" name="Group 6"/>
            <p:cNvGrpSpPr/>
            <p:nvPr/>
          </p:nvGrpSpPr>
          <p:grpSpPr>
            <a:xfrm>
              <a:off x="3327400" y="0"/>
              <a:ext cx="2117214" cy="1831638"/>
              <a:chOff x="3327400" y="0"/>
              <a:chExt cx="2117214" cy="1831638"/>
            </a:xfrm>
          </p:grpSpPr>
          <p:sp>
            <p:nvSpPr>
              <p:cNvPr id="9" name="Hexagon 8"/>
              <p:cNvSpPr/>
              <p:nvPr/>
            </p:nvSpPr>
            <p:spPr>
              <a:xfrm>
                <a:off x="3327400" y="0"/>
                <a:ext cx="2117214" cy="1831638"/>
              </a:xfrm>
              <a:prstGeom prst="hexagon">
                <a:avLst>
                  <a:gd name="adj" fmla="val 28570"/>
                  <a:gd name="vf" fmla="val 115470"/>
                </a:avLst>
              </a:prstGeom>
              <a:solidFill>
                <a:schemeClr val="accent1">
                  <a:lumMod val="50000"/>
                </a:schemeClr>
              </a:solidFill>
              <a:sp3d extrusionH="381000" contourW="38100" prstMaterial="matte">
                <a:contourClr>
                  <a:schemeClr val="lt1"/>
                </a:contourClr>
              </a:sp3d>
            </p:spPr>
            <p:style>
              <a:lnRef idx="0">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0" name="Hexagon 4"/>
              <p:cNvSpPr txBox="1"/>
              <p:nvPr/>
            </p:nvSpPr>
            <p:spPr>
              <a:xfrm>
                <a:off x="3678267" y="303541"/>
                <a:ext cx="1415480" cy="1224556"/>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27940" tIns="27940" rIns="27940" bIns="27940" numCol="1" spcCol="1270" anchor="ctr" anchorCtr="0">
                <a:noAutofit/>
              </a:bodyPr>
              <a:lstStyle/>
              <a:p>
                <a:pPr marL="0" marR="0" lvl="0" indent="0" algn="ctr" defTabSz="977900" rtl="0" eaLnBrk="0" fontAlgn="base" latinLnBrk="0" hangingPunct="0">
                  <a:lnSpc>
                    <a:spcPct val="90000"/>
                  </a:lnSpc>
                  <a:spcBef>
                    <a:spcPct val="0"/>
                  </a:spcBef>
                  <a:spcAft>
                    <a:spcPct val="35000"/>
                  </a:spcAft>
                  <a:buClrTx/>
                  <a:buSzTx/>
                  <a:buFontTx/>
                  <a:buNone/>
                  <a:tabLst/>
                  <a:defRPr/>
                </a:pPr>
                <a:r>
                  <a:rPr kumimoji="0" lang="en-US" sz="3600" b="1" i="0" u="none" strike="noStrike" kern="1200" cap="none" spc="0" normalizeH="0" baseline="0" noProof="0" smtClean="0">
                    <a:ln>
                      <a:noFill/>
                    </a:ln>
                    <a:solidFill>
                      <a:srgbClr val="FFFFFF"/>
                    </a:solidFill>
                    <a:effectLst/>
                    <a:uLnTx/>
                    <a:uFillTx/>
                    <a:latin typeface="Arial"/>
                    <a:ea typeface="+mn-ea"/>
                    <a:cs typeface="Arial"/>
                  </a:rPr>
                  <a:t>Tôn trọng</a:t>
                </a:r>
                <a:endParaRPr kumimoji="0" lang="en-US" sz="3600" b="0" i="0" u="none" strike="noStrike" kern="1200" cap="none" spc="0" normalizeH="0" baseline="0" noProof="0">
                  <a:ln>
                    <a:noFill/>
                  </a:ln>
                  <a:solidFill>
                    <a:srgbClr val="FFFFFF"/>
                  </a:solidFill>
                  <a:effectLst/>
                  <a:uLnTx/>
                  <a:uFillTx/>
                  <a:latin typeface="Arial"/>
                  <a:ea typeface="+mn-ea"/>
                  <a:cs typeface="Arial"/>
                </a:endParaRPr>
              </a:p>
            </p:txBody>
          </p:sp>
        </p:grpSp>
      </p:grpSp>
      <p:sp>
        <p:nvSpPr>
          <p:cNvPr id="12" name="Vertical Scroll 11"/>
          <p:cNvSpPr/>
          <p:nvPr/>
        </p:nvSpPr>
        <p:spPr bwMode="auto">
          <a:xfrm>
            <a:off x="1447800" y="1982915"/>
            <a:ext cx="3848100" cy="4875085"/>
          </a:xfrm>
          <a:prstGeom prst="verticalScroll">
            <a:avLst/>
          </a:prstGeom>
          <a:solidFill>
            <a:srgbClr val="00B0F0"/>
          </a:solidFill>
          <a:ln w="9525" cap="flat" cmpd="sng" algn="ctr">
            <a:solidFill>
              <a:srgbClr val="CC66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just"/>
            <a:r>
              <a:rPr lang="en-US">
                <a:solidFill>
                  <a:schemeClr val="bg2">
                    <a:lumMod val="20000"/>
                    <a:lumOff val="80000"/>
                  </a:schemeClr>
                </a:solidFill>
                <a:latin typeface="Times New Roman" panose="02020603050405020304" pitchFamily="18" charset="0"/>
                <a:cs typeface="Times New Roman" panose="02020603050405020304" pitchFamily="18" charset="0"/>
              </a:rPr>
              <a:t>Muốn tuân theo nguyên tắc này thì có thể đơn giản là đặt mình vào vị trí của đối tác và cần nhớ rằng muốn người ta tôn trọng mình thì, trước hết, mình phải tôn trọng người ta. </a:t>
            </a:r>
            <a:endParaRPr lang="en-US">
              <a:solidFill>
                <a:schemeClr val="bg2">
                  <a:lumMod val="20000"/>
                  <a:lumOff val="80000"/>
                </a:schemeClr>
              </a:solidFill>
              <a:latin typeface="Times New Roman" panose="02020603050405020304" pitchFamily="18" charset="0"/>
              <a:cs typeface="Times New Roman" panose="02020603050405020304" pitchFamily="18" charset="0"/>
            </a:endParaRPr>
          </a:p>
        </p:txBody>
      </p:sp>
      <p:sp>
        <p:nvSpPr>
          <p:cNvPr id="13" name="Vertical Scroll 12"/>
          <p:cNvSpPr/>
          <p:nvPr/>
        </p:nvSpPr>
        <p:spPr bwMode="auto">
          <a:xfrm>
            <a:off x="5105400" y="1982915"/>
            <a:ext cx="3848100" cy="4875085"/>
          </a:xfrm>
          <a:prstGeom prst="verticalScroll">
            <a:avLst/>
          </a:prstGeom>
          <a:solidFill>
            <a:srgbClr val="00B0F0"/>
          </a:solidFill>
          <a:ln w="9525" cap="flat" cmpd="sng" algn="ctr">
            <a:solidFill>
              <a:srgbClr val="CC660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just"/>
            <a:r>
              <a:rPr lang="en-US">
                <a:solidFill>
                  <a:schemeClr val="bg2">
                    <a:lumMod val="20000"/>
                    <a:lumOff val="80000"/>
                  </a:schemeClr>
                </a:solidFill>
                <a:latin typeface="Times New Roman" panose="02020603050405020304" pitchFamily="18" charset="0"/>
                <a:cs typeface="Times New Roman" panose="02020603050405020304" pitchFamily="18" charset="0"/>
              </a:rPr>
              <a:t>Nếu mình làm điều gì với người ta thì người ta cũng sẽ có xu hướng làm điều tương tự đối với mình.</a:t>
            </a:r>
          </a:p>
        </p:txBody>
      </p:sp>
    </p:spTree>
    <p:extLst>
      <p:ext uri="{BB962C8B-B14F-4D97-AF65-F5344CB8AC3E}">
        <p14:creationId xmlns:p14="http://schemas.microsoft.com/office/powerpoint/2010/main" val="357945932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circle(in)">
                                      <p:cBhvr>
                                        <p:cTn id="7" dur="20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circle(in)">
                                      <p:cBhvr>
                                        <p:cTn id="12"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Diagram group"/>
          <p:cNvGrpSpPr/>
          <p:nvPr/>
        </p:nvGrpSpPr>
        <p:grpSpPr>
          <a:xfrm>
            <a:off x="-152400" y="152400"/>
            <a:ext cx="2117214" cy="1831638"/>
            <a:chOff x="5269131" y="1126580"/>
            <a:chExt cx="2117214" cy="1831638"/>
          </a:xfrm>
          <a:scene3d>
            <a:camera prst="isometricOffAxis2Left" zoom="95000"/>
            <a:lightRig rig="flat" dir="t"/>
          </a:scene3d>
        </p:grpSpPr>
        <p:grpSp>
          <p:nvGrpSpPr>
            <p:cNvPr id="13" name="Group 12"/>
            <p:cNvGrpSpPr/>
            <p:nvPr/>
          </p:nvGrpSpPr>
          <p:grpSpPr>
            <a:xfrm>
              <a:off x="5269131" y="1126580"/>
              <a:ext cx="2117214" cy="1831638"/>
              <a:chOff x="5269131" y="1126580"/>
              <a:chExt cx="2117214" cy="1831638"/>
            </a:xfrm>
          </p:grpSpPr>
          <p:sp>
            <p:nvSpPr>
              <p:cNvPr id="14" name="Hexagon 13"/>
              <p:cNvSpPr/>
              <p:nvPr/>
            </p:nvSpPr>
            <p:spPr>
              <a:xfrm>
                <a:off x="5269131" y="1126580"/>
                <a:ext cx="2117214" cy="1831638"/>
              </a:xfrm>
              <a:prstGeom prst="hexagon">
                <a:avLst>
                  <a:gd name="adj" fmla="val 28570"/>
                  <a:gd name="vf" fmla="val 115470"/>
                </a:avLst>
              </a:prstGeom>
              <a:solidFill>
                <a:srgbClr val="CC6600"/>
              </a:solidFill>
              <a:sp3d extrusionH="381000" contourW="38100" prstMaterial="matte">
                <a:contourClr>
                  <a:schemeClr val="lt1"/>
                </a:contourClr>
              </a:sp3d>
            </p:spPr>
            <p:style>
              <a:lnRef idx="0">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5" name="Hexagon 4"/>
              <p:cNvSpPr txBox="1"/>
              <p:nvPr/>
            </p:nvSpPr>
            <p:spPr>
              <a:xfrm>
                <a:off x="5619998" y="1430121"/>
                <a:ext cx="1415480" cy="1224556"/>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27940" tIns="27940" rIns="27940" bIns="27940" numCol="1" spcCol="1270" anchor="ctr" anchorCtr="0">
                <a:noAutofit/>
              </a:bodyPr>
              <a:lstStyle/>
              <a:p>
                <a:pPr lvl="0" algn="ctr" defTabSz="977900">
                  <a:lnSpc>
                    <a:spcPct val="90000"/>
                  </a:lnSpc>
                  <a:spcBef>
                    <a:spcPct val="0"/>
                  </a:spcBef>
                  <a:spcAft>
                    <a:spcPct val="35000"/>
                  </a:spcAft>
                </a:pPr>
                <a:r>
                  <a:rPr lang="en-US" sz="2200" b="1" kern="1200" smtClean="0"/>
                  <a:t>Nói cho nhau nghe hết lời</a:t>
                </a:r>
                <a:endParaRPr lang="en-US" sz="2200" kern="1200"/>
              </a:p>
            </p:txBody>
          </p:sp>
        </p:grpSp>
      </p:grpSp>
      <p:graphicFrame>
        <p:nvGraphicFramePr>
          <p:cNvPr id="17" name="Diagram 16"/>
          <p:cNvGraphicFramePr/>
          <p:nvPr>
            <p:extLst>
              <p:ext uri="{D42A27DB-BD31-4B8C-83A1-F6EECF244321}">
                <p14:modId xmlns:p14="http://schemas.microsoft.com/office/powerpoint/2010/main" val="181339987"/>
              </p:ext>
            </p:extLst>
          </p:nvPr>
        </p:nvGraphicFramePr>
        <p:xfrm>
          <a:off x="-574040" y="762000"/>
          <a:ext cx="9337040" cy="6096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87932534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circle(in)">
                                      <p:cBhvr>
                                        <p:cTn id="7" dur="2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7" grpId="0">
        <p:bldAsOne/>
      </p:bldGraphic>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Diagram group"/>
          <p:cNvGrpSpPr/>
          <p:nvPr/>
        </p:nvGrpSpPr>
        <p:grpSpPr>
          <a:xfrm>
            <a:off x="-152400" y="152400"/>
            <a:ext cx="2117214" cy="1831638"/>
            <a:chOff x="5269131" y="1126580"/>
            <a:chExt cx="2117214" cy="1831638"/>
          </a:xfrm>
          <a:scene3d>
            <a:camera prst="isometricOffAxis2Left" zoom="95000"/>
            <a:lightRig rig="flat" dir="t"/>
          </a:scene3d>
        </p:grpSpPr>
        <p:grpSp>
          <p:nvGrpSpPr>
            <p:cNvPr id="13" name="Group 12"/>
            <p:cNvGrpSpPr/>
            <p:nvPr/>
          </p:nvGrpSpPr>
          <p:grpSpPr>
            <a:xfrm>
              <a:off x="5269131" y="1126580"/>
              <a:ext cx="2117214" cy="1831638"/>
              <a:chOff x="5269131" y="1126580"/>
              <a:chExt cx="2117214" cy="1831638"/>
            </a:xfrm>
          </p:grpSpPr>
          <p:sp>
            <p:nvSpPr>
              <p:cNvPr id="14" name="Hexagon 13"/>
              <p:cNvSpPr/>
              <p:nvPr/>
            </p:nvSpPr>
            <p:spPr>
              <a:xfrm>
                <a:off x="5269131" y="1126580"/>
                <a:ext cx="2117214" cy="1831638"/>
              </a:xfrm>
              <a:prstGeom prst="hexagon">
                <a:avLst>
                  <a:gd name="adj" fmla="val 28570"/>
                  <a:gd name="vf" fmla="val 115470"/>
                </a:avLst>
              </a:prstGeom>
              <a:solidFill>
                <a:srgbClr val="CC6600"/>
              </a:solidFill>
              <a:sp3d extrusionH="381000" contourW="38100" prstMaterial="matte">
                <a:contourClr>
                  <a:schemeClr val="lt1"/>
                </a:contourClr>
              </a:sp3d>
            </p:spPr>
            <p:style>
              <a:lnRef idx="0">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5" name="Hexagon 4"/>
              <p:cNvSpPr txBox="1"/>
              <p:nvPr/>
            </p:nvSpPr>
            <p:spPr>
              <a:xfrm>
                <a:off x="5619998" y="1430121"/>
                <a:ext cx="1415480" cy="1224556"/>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27940" tIns="27940" rIns="27940" bIns="27940" numCol="1" spcCol="1270" anchor="ctr" anchorCtr="0">
                <a:noAutofit/>
              </a:bodyPr>
              <a:lstStyle/>
              <a:p>
                <a:pPr marL="0" marR="0" lvl="0" indent="0" algn="ctr" defTabSz="977900" rtl="0" eaLnBrk="0" fontAlgn="base" latinLnBrk="0" hangingPunct="0">
                  <a:lnSpc>
                    <a:spcPct val="90000"/>
                  </a:lnSpc>
                  <a:spcBef>
                    <a:spcPct val="0"/>
                  </a:spcBef>
                  <a:spcAft>
                    <a:spcPct val="35000"/>
                  </a:spcAft>
                  <a:buClrTx/>
                  <a:buSzTx/>
                  <a:buFontTx/>
                  <a:buNone/>
                  <a:tabLst/>
                  <a:defRPr/>
                </a:pPr>
                <a:r>
                  <a:rPr kumimoji="0" lang="en-US" sz="2200" b="1" i="0" u="none" strike="noStrike" kern="1200" cap="none" spc="0" normalizeH="0" baseline="0" noProof="0" smtClean="0">
                    <a:ln>
                      <a:noFill/>
                    </a:ln>
                    <a:solidFill>
                      <a:srgbClr val="FFFFFF"/>
                    </a:solidFill>
                    <a:effectLst/>
                    <a:uLnTx/>
                    <a:uFillTx/>
                    <a:latin typeface="Arial"/>
                    <a:ea typeface="+mn-ea"/>
                    <a:cs typeface="Arial"/>
                  </a:rPr>
                  <a:t>Nói cho nhau nghe hết lời</a:t>
                </a:r>
                <a:endParaRPr kumimoji="0" lang="en-US" sz="2200" b="0" i="0" u="none" strike="noStrike" kern="1200" cap="none" spc="0" normalizeH="0" baseline="0" noProof="0">
                  <a:ln>
                    <a:noFill/>
                  </a:ln>
                  <a:solidFill>
                    <a:srgbClr val="FFFFFF"/>
                  </a:solidFill>
                  <a:effectLst/>
                  <a:uLnTx/>
                  <a:uFillTx/>
                  <a:latin typeface="Arial"/>
                  <a:ea typeface="+mn-ea"/>
                  <a:cs typeface="Arial"/>
                </a:endParaRPr>
              </a:p>
            </p:txBody>
          </p:sp>
        </p:grpSp>
      </p:grpSp>
      <p:graphicFrame>
        <p:nvGraphicFramePr>
          <p:cNvPr id="7" name="Diagram 6"/>
          <p:cNvGraphicFramePr/>
          <p:nvPr>
            <p:extLst>
              <p:ext uri="{D42A27DB-BD31-4B8C-83A1-F6EECF244321}">
                <p14:modId xmlns:p14="http://schemas.microsoft.com/office/powerpoint/2010/main" val="591476324"/>
              </p:ext>
            </p:extLst>
          </p:nvPr>
        </p:nvGraphicFramePr>
        <p:xfrm>
          <a:off x="2362200" y="486421"/>
          <a:ext cx="3850640" cy="5867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25484640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AsOne/>
      </p:bldGraphic>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Diagram group"/>
          <p:cNvGrpSpPr/>
          <p:nvPr/>
        </p:nvGrpSpPr>
        <p:grpSpPr>
          <a:xfrm>
            <a:off x="-152400" y="152400"/>
            <a:ext cx="2117214" cy="1831638"/>
            <a:chOff x="5269131" y="1126580"/>
            <a:chExt cx="2117214" cy="1831638"/>
          </a:xfrm>
          <a:scene3d>
            <a:camera prst="isometricOffAxis2Left" zoom="95000"/>
            <a:lightRig rig="flat" dir="t"/>
          </a:scene3d>
        </p:grpSpPr>
        <p:grpSp>
          <p:nvGrpSpPr>
            <p:cNvPr id="13" name="Group 12"/>
            <p:cNvGrpSpPr/>
            <p:nvPr/>
          </p:nvGrpSpPr>
          <p:grpSpPr>
            <a:xfrm>
              <a:off x="5269131" y="1126580"/>
              <a:ext cx="2117214" cy="1831638"/>
              <a:chOff x="5269131" y="1126580"/>
              <a:chExt cx="2117214" cy="1831638"/>
            </a:xfrm>
          </p:grpSpPr>
          <p:sp>
            <p:nvSpPr>
              <p:cNvPr id="14" name="Hexagon 13"/>
              <p:cNvSpPr/>
              <p:nvPr/>
            </p:nvSpPr>
            <p:spPr>
              <a:xfrm>
                <a:off x="5269131" y="1126580"/>
                <a:ext cx="2117214" cy="1831638"/>
              </a:xfrm>
              <a:prstGeom prst="hexagon">
                <a:avLst>
                  <a:gd name="adj" fmla="val 28570"/>
                  <a:gd name="vf" fmla="val 115470"/>
                </a:avLst>
              </a:prstGeom>
              <a:solidFill>
                <a:srgbClr val="CC6600"/>
              </a:solidFill>
              <a:sp3d extrusionH="381000" contourW="38100" prstMaterial="matte">
                <a:contourClr>
                  <a:schemeClr val="lt1"/>
                </a:contourClr>
              </a:sp3d>
            </p:spPr>
            <p:style>
              <a:lnRef idx="0">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5" name="Hexagon 4"/>
              <p:cNvSpPr txBox="1"/>
              <p:nvPr/>
            </p:nvSpPr>
            <p:spPr>
              <a:xfrm>
                <a:off x="5619998" y="1430121"/>
                <a:ext cx="1415480" cy="1224556"/>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27940" tIns="27940" rIns="27940" bIns="27940" numCol="1" spcCol="1270" anchor="ctr" anchorCtr="0">
                <a:noAutofit/>
              </a:bodyPr>
              <a:lstStyle/>
              <a:p>
                <a:pPr marL="0" marR="0" lvl="0" indent="0" algn="ctr" defTabSz="977900" rtl="0" eaLnBrk="0" fontAlgn="base" latinLnBrk="0" hangingPunct="0">
                  <a:lnSpc>
                    <a:spcPct val="90000"/>
                  </a:lnSpc>
                  <a:spcBef>
                    <a:spcPct val="0"/>
                  </a:spcBef>
                  <a:spcAft>
                    <a:spcPct val="35000"/>
                  </a:spcAft>
                  <a:buClrTx/>
                  <a:buSzTx/>
                  <a:buFontTx/>
                  <a:buNone/>
                  <a:tabLst/>
                  <a:defRPr/>
                </a:pPr>
                <a:r>
                  <a:rPr kumimoji="0" lang="en-US" sz="2200" b="1" i="0" u="none" strike="noStrike" kern="1200" cap="none" spc="0" normalizeH="0" baseline="0" noProof="0" smtClean="0">
                    <a:ln>
                      <a:noFill/>
                    </a:ln>
                    <a:solidFill>
                      <a:srgbClr val="FFFFFF"/>
                    </a:solidFill>
                    <a:effectLst/>
                    <a:uLnTx/>
                    <a:uFillTx/>
                    <a:latin typeface="Arial"/>
                    <a:ea typeface="+mn-ea"/>
                    <a:cs typeface="Arial"/>
                  </a:rPr>
                  <a:t>Nói cho nhau nghe hết lời</a:t>
                </a:r>
                <a:endParaRPr kumimoji="0" lang="en-US" sz="2200" b="0" i="0" u="none" strike="noStrike" kern="1200" cap="none" spc="0" normalizeH="0" baseline="0" noProof="0">
                  <a:ln>
                    <a:noFill/>
                  </a:ln>
                  <a:solidFill>
                    <a:srgbClr val="FFFFFF"/>
                  </a:solidFill>
                  <a:effectLst/>
                  <a:uLnTx/>
                  <a:uFillTx/>
                  <a:latin typeface="Arial"/>
                  <a:ea typeface="+mn-ea"/>
                  <a:cs typeface="Arial"/>
                </a:endParaRPr>
              </a:p>
            </p:txBody>
          </p:sp>
        </p:grpSp>
      </p:grpSp>
      <p:graphicFrame>
        <p:nvGraphicFramePr>
          <p:cNvPr id="8" name="Diagram 7"/>
          <p:cNvGraphicFramePr/>
          <p:nvPr>
            <p:extLst>
              <p:ext uri="{D42A27DB-BD31-4B8C-83A1-F6EECF244321}">
                <p14:modId xmlns:p14="http://schemas.microsoft.com/office/powerpoint/2010/main" val="1908351948"/>
              </p:ext>
            </p:extLst>
          </p:nvPr>
        </p:nvGraphicFramePr>
        <p:xfrm>
          <a:off x="360680" y="557213"/>
          <a:ext cx="8763000" cy="630078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81570267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circle(in)">
                                      <p:cBhvr>
                                        <p:cTn id="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8" grpId="0">
        <p:bldAsOne/>
      </p:bldGraphic>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Diagram group"/>
          <p:cNvGrpSpPr/>
          <p:nvPr/>
        </p:nvGrpSpPr>
        <p:grpSpPr>
          <a:xfrm>
            <a:off x="-152400" y="152400"/>
            <a:ext cx="2117214" cy="1831638"/>
            <a:chOff x="5269131" y="1126580"/>
            <a:chExt cx="2117214" cy="1831638"/>
          </a:xfrm>
          <a:scene3d>
            <a:camera prst="isometricOffAxis2Left" zoom="95000"/>
            <a:lightRig rig="flat" dir="t"/>
          </a:scene3d>
        </p:grpSpPr>
        <p:grpSp>
          <p:nvGrpSpPr>
            <p:cNvPr id="13" name="Group 12"/>
            <p:cNvGrpSpPr/>
            <p:nvPr/>
          </p:nvGrpSpPr>
          <p:grpSpPr>
            <a:xfrm>
              <a:off x="5269131" y="1126580"/>
              <a:ext cx="2117214" cy="1831638"/>
              <a:chOff x="5269131" y="1126580"/>
              <a:chExt cx="2117214" cy="1831638"/>
            </a:xfrm>
          </p:grpSpPr>
          <p:sp>
            <p:nvSpPr>
              <p:cNvPr id="14" name="Hexagon 13"/>
              <p:cNvSpPr/>
              <p:nvPr/>
            </p:nvSpPr>
            <p:spPr>
              <a:xfrm>
                <a:off x="5269131" y="1126580"/>
                <a:ext cx="2117214" cy="1831638"/>
              </a:xfrm>
              <a:prstGeom prst="hexagon">
                <a:avLst>
                  <a:gd name="adj" fmla="val 28570"/>
                  <a:gd name="vf" fmla="val 115470"/>
                </a:avLst>
              </a:prstGeom>
              <a:solidFill>
                <a:srgbClr val="CC6600"/>
              </a:solidFill>
              <a:sp3d extrusionH="381000" contourW="38100" prstMaterial="matte">
                <a:contourClr>
                  <a:schemeClr val="lt1"/>
                </a:contourClr>
              </a:sp3d>
            </p:spPr>
            <p:style>
              <a:lnRef idx="0">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5" name="Hexagon 4"/>
              <p:cNvSpPr txBox="1"/>
              <p:nvPr/>
            </p:nvSpPr>
            <p:spPr>
              <a:xfrm>
                <a:off x="5619998" y="1430121"/>
                <a:ext cx="1415480" cy="1224556"/>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27940" tIns="27940" rIns="27940" bIns="27940" numCol="1" spcCol="1270" anchor="ctr" anchorCtr="0">
                <a:noAutofit/>
              </a:bodyPr>
              <a:lstStyle/>
              <a:p>
                <a:pPr marL="0" marR="0" lvl="0" indent="0" algn="ctr" defTabSz="977900" rtl="0" eaLnBrk="0" fontAlgn="base" latinLnBrk="0" hangingPunct="0">
                  <a:lnSpc>
                    <a:spcPct val="90000"/>
                  </a:lnSpc>
                  <a:spcBef>
                    <a:spcPct val="0"/>
                  </a:spcBef>
                  <a:spcAft>
                    <a:spcPct val="35000"/>
                  </a:spcAft>
                  <a:buClrTx/>
                  <a:buSzTx/>
                  <a:buFontTx/>
                  <a:buNone/>
                  <a:tabLst/>
                  <a:defRPr/>
                </a:pPr>
                <a:r>
                  <a:rPr kumimoji="0" lang="en-US" sz="2200" b="1" i="0" u="none" strike="noStrike" kern="1200" cap="none" spc="0" normalizeH="0" baseline="0" noProof="0" smtClean="0">
                    <a:ln>
                      <a:noFill/>
                    </a:ln>
                    <a:solidFill>
                      <a:srgbClr val="FFFFFF"/>
                    </a:solidFill>
                    <a:effectLst/>
                    <a:uLnTx/>
                    <a:uFillTx/>
                    <a:latin typeface="Arial"/>
                    <a:ea typeface="+mn-ea"/>
                    <a:cs typeface="Arial"/>
                  </a:rPr>
                  <a:t>Nói cho nhau nghe hết lời</a:t>
                </a:r>
                <a:endParaRPr kumimoji="0" lang="en-US" sz="2200" b="0" i="0" u="none" strike="noStrike" kern="1200" cap="none" spc="0" normalizeH="0" baseline="0" noProof="0">
                  <a:ln>
                    <a:noFill/>
                  </a:ln>
                  <a:solidFill>
                    <a:srgbClr val="FFFFFF"/>
                  </a:solidFill>
                  <a:effectLst/>
                  <a:uLnTx/>
                  <a:uFillTx/>
                  <a:latin typeface="Arial"/>
                  <a:ea typeface="+mn-ea"/>
                  <a:cs typeface="Arial"/>
                </a:endParaRPr>
              </a:p>
            </p:txBody>
          </p:sp>
        </p:grpSp>
      </p:grpSp>
      <p:pic>
        <p:nvPicPr>
          <p:cNvPr id="2" name="Picture 1"/>
          <p:cNvPicPr>
            <a:picLocks noChangeAspect="1"/>
          </p:cNvPicPr>
          <p:nvPr/>
        </p:nvPicPr>
        <p:blipFill>
          <a:blip r:embed="rId3"/>
          <a:stretch>
            <a:fillRect/>
          </a:stretch>
        </p:blipFill>
        <p:spPr>
          <a:xfrm>
            <a:off x="685800" y="1984038"/>
            <a:ext cx="7811590" cy="4572638"/>
          </a:xfrm>
          <a:prstGeom prst="rect">
            <a:avLst/>
          </a:prstGeom>
        </p:spPr>
      </p:pic>
    </p:spTree>
    <p:extLst>
      <p:ext uri="{BB962C8B-B14F-4D97-AF65-F5344CB8AC3E}">
        <p14:creationId xmlns:p14="http://schemas.microsoft.com/office/powerpoint/2010/main" val="331841314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Diagram group"/>
          <p:cNvGrpSpPr/>
          <p:nvPr/>
        </p:nvGrpSpPr>
        <p:grpSpPr>
          <a:xfrm>
            <a:off x="-76200" y="152400"/>
            <a:ext cx="2117214" cy="1831638"/>
            <a:chOff x="5269131" y="3341307"/>
            <a:chExt cx="2117214" cy="1831638"/>
          </a:xfrm>
          <a:scene3d>
            <a:camera prst="isometricOffAxis2Left" zoom="95000"/>
            <a:lightRig rig="flat" dir="t"/>
          </a:scene3d>
        </p:grpSpPr>
        <p:grpSp>
          <p:nvGrpSpPr>
            <p:cNvPr id="8" name="Group 7"/>
            <p:cNvGrpSpPr/>
            <p:nvPr/>
          </p:nvGrpSpPr>
          <p:grpSpPr>
            <a:xfrm>
              <a:off x="5269131" y="3341307"/>
              <a:ext cx="2117214" cy="1831638"/>
              <a:chOff x="5269131" y="3341307"/>
              <a:chExt cx="2117214" cy="1831638"/>
            </a:xfrm>
          </p:grpSpPr>
          <p:sp>
            <p:nvSpPr>
              <p:cNvPr id="9" name="Hexagon 8"/>
              <p:cNvSpPr/>
              <p:nvPr/>
            </p:nvSpPr>
            <p:spPr>
              <a:xfrm>
                <a:off x="5269131" y="3341307"/>
                <a:ext cx="2117214" cy="1831638"/>
              </a:xfrm>
              <a:prstGeom prst="hexagon">
                <a:avLst>
                  <a:gd name="adj" fmla="val 28570"/>
                  <a:gd name="vf" fmla="val 115470"/>
                </a:avLst>
              </a:prstGeom>
              <a:solidFill>
                <a:srgbClr val="00B0F0"/>
              </a:solidFill>
              <a:sp3d extrusionH="381000" contourW="38100" prstMaterial="matte">
                <a:contourClr>
                  <a:schemeClr val="lt1"/>
                </a:contourClr>
              </a:sp3d>
            </p:spPr>
            <p:style>
              <a:lnRef idx="0">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0" name="Hexagon 4"/>
              <p:cNvSpPr txBox="1"/>
              <p:nvPr/>
            </p:nvSpPr>
            <p:spPr>
              <a:xfrm>
                <a:off x="5619998" y="3644848"/>
                <a:ext cx="1415480" cy="1224556"/>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27940" tIns="27940" rIns="27940" bIns="27940" numCol="1" spcCol="1270" anchor="ctr" anchorCtr="0">
                <a:noAutofit/>
              </a:bodyPr>
              <a:lstStyle/>
              <a:p>
                <a:pPr lvl="0" algn="ctr" defTabSz="977900">
                  <a:lnSpc>
                    <a:spcPct val="90000"/>
                  </a:lnSpc>
                  <a:spcBef>
                    <a:spcPct val="0"/>
                  </a:spcBef>
                  <a:spcAft>
                    <a:spcPct val="35000"/>
                  </a:spcAft>
                </a:pPr>
                <a:r>
                  <a:rPr lang="pt-BR" b="1" kern="1200" smtClean="0"/>
                  <a:t>Cùng nhau bàn bạc</a:t>
                </a:r>
                <a:endParaRPr lang="en-US" kern="1200"/>
              </a:p>
            </p:txBody>
          </p:sp>
        </p:grpSp>
      </p:grpSp>
      <p:sp>
        <p:nvSpPr>
          <p:cNvPr id="3" name="Up Ribbon 2"/>
          <p:cNvSpPr/>
          <p:nvPr/>
        </p:nvSpPr>
        <p:spPr bwMode="auto">
          <a:xfrm>
            <a:off x="745614" y="2287579"/>
            <a:ext cx="7560186" cy="2895600"/>
          </a:xfrm>
          <a:prstGeom prst="ribbon2">
            <a:avLst/>
          </a:prstGeom>
          <a:solidFill>
            <a:srgbClr val="00B0F0"/>
          </a:solidFill>
          <a:ln w="9525" cap="flat" cmpd="sng" algn="ctr">
            <a:solidFill>
              <a:schemeClr val="bg2">
                <a:lumMod val="20000"/>
                <a:lumOff val="80000"/>
              </a:schemeClr>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indent="115888" algn="ctr" eaLnBrk="1" hangingPunct="1">
              <a:spcBef>
                <a:spcPct val="20000"/>
              </a:spcBef>
              <a:buClr>
                <a:srgbClr val="3399FF"/>
              </a:buClr>
            </a:pPr>
            <a:r>
              <a:rPr lang="en-US" sz="4800" b="1" smtClean="0">
                <a:solidFill>
                  <a:srgbClr val="FFC000"/>
                </a:solidFill>
                <a:effectLst>
                  <a:outerShdw blurRad="38100" dist="38100" dir="2700000" algn="tl">
                    <a:srgbClr val="000000">
                      <a:alpha val="43137"/>
                    </a:srgbClr>
                  </a:outerShdw>
                </a:effectLst>
                <a:latin typeface="+mj-lt"/>
              </a:rPr>
              <a:t>Tìm </a:t>
            </a:r>
            <a:r>
              <a:rPr lang="en-US" sz="4800" b="1">
                <a:solidFill>
                  <a:srgbClr val="FFC000"/>
                </a:solidFill>
                <a:effectLst>
                  <a:outerShdw blurRad="38100" dist="38100" dir="2700000" algn="tl">
                    <a:srgbClr val="000000">
                      <a:alpha val="43137"/>
                    </a:srgbClr>
                  </a:outerShdw>
                </a:effectLst>
                <a:latin typeface="+mj-lt"/>
              </a:rPr>
              <a:t>ra những quan điểm chung</a:t>
            </a:r>
            <a:endParaRPr kumimoji="0" lang="en-US" sz="4800" b="1" i="0" u="none" strike="noStrike" cap="none" normalizeH="0" baseline="0" smtClean="0">
              <a:ln>
                <a:noFill/>
              </a:ln>
              <a:solidFill>
                <a:srgbClr val="FFC000"/>
              </a:solidFill>
              <a:effectLst>
                <a:outerShdw blurRad="38100" dist="38100" dir="2700000" algn="tl">
                  <a:srgbClr val="000000">
                    <a:alpha val="43137"/>
                  </a:srgbClr>
                </a:outerShdw>
              </a:effectLst>
              <a:latin typeface="+mj-lt"/>
            </a:endParaRPr>
          </a:p>
        </p:txBody>
      </p:sp>
    </p:spTree>
    <p:extLst>
      <p:ext uri="{BB962C8B-B14F-4D97-AF65-F5344CB8AC3E}">
        <p14:creationId xmlns:p14="http://schemas.microsoft.com/office/powerpoint/2010/main" val="28111152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Diagram group"/>
          <p:cNvGrpSpPr/>
          <p:nvPr/>
        </p:nvGrpSpPr>
        <p:grpSpPr>
          <a:xfrm>
            <a:off x="-76200" y="152400"/>
            <a:ext cx="2117214" cy="1831638"/>
            <a:chOff x="5269131" y="3341307"/>
            <a:chExt cx="2117214" cy="1831638"/>
          </a:xfrm>
          <a:scene3d>
            <a:camera prst="isometricOffAxis2Left" zoom="95000"/>
            <a:lightRig rig="flat" dir="t"/>
          </a:scene3d>
        </p:grpSpPr>
        <p:grpSp>
          <p:nvGrpSpPr>
            <p:cNvPr id="8" name="Group 7"/>
            <p:cNvGrpSpPr/>
            <p:nvPr/>
          </p:nvGrpSpPr>
          <p:grpSpPr>
            <a:xfrm>
              <a:off x="5269131" y="3341307"/>
              <a:ext cx="2117214" cy="1831638"/>
              <a:chOff x="5269131" y="3341307"/>
              <a:chExt cx="2117214" cy="1831638"/>
            </a:xfrm>
          </p:grpSpPr>
          <p:sp>
            <p:nvSpPr>
              <p:cNvPr id="9" name="Hexagon 8"/>
              <p:cNvSpPr/>
              <p:nvPr/>
            </p:nvSpPr>
            <p:spPr>
              <a:xfrm>
                <a:off x="5269131" y="3341307"/>
                <a:ext cx="2117214" cy="1831638"/>
              </a:xfrm>
              <a:prstGeom prst="hexagon">
                <a:avLst>
                  <a:gd name="adj" fmla="val 28570"/>
                  <a:gd name="vf" fmla="val 115470"/>
                </a:avLst>
              </a:prstGeom>
              <a:solidFill>
                <a:srgbClr val="00B0F0"/>
              </a:solidFill>
              <a:sp3d extrusionH="381000" contourW="38100" prstMaterial="matte">
                <a:contourClr>
                  <a:schemeClr val="lt1"/>
                </a:contourClr>
              </a:sp3d>
            </p:spPr>
            <p:style>
              <a:lnRef idx="0">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0" name="Hexagon 4"/>
              <p:cNvSpPr txBox="1"/>
              <p:nvPr/>
            </p:nvSpPr>
            <p:spPr>
              <a:xfrm>
                <a:off x="5619998" y="3644848"/>
                <a:ext cx="1415480" cy="1224556"/>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27940" tIns="27940" rIns="27940" bIns="27940" numCol="1" spcCol="1270" anchor="ctr" anchorCtr="0">
                <a:noAutofit/>
              </a:bodyPr>
              <a:lstStyle/>
              <a:p>
                <a:pPr marL="0" marR="0" lvl="0" indent="0" algn="ctr" defTabSz="977900" rtl="0" eaLnBrk="0" fontAlgn="base" latinLnBrk="0" hangingPunct="0">
                  <a:lnSpc>
                    <a:spcPct val="90000"/>
                  </a:lnSpc>
                  <a:spcBef>
                    <a:spcPct val="0"/>
                  </a:spcBef>
                  <a:spcAft>
                    <a:spcPct val="35000"/>
                  </a:spcAft>
                  <a:buClrTx/>
                  <a:buSzTx/>
                  <a:buFontTx/>
                  <a:buNone/>
                  <a:tabLst/>
                  <a:defRPr/>
                </a:pPr>
                <a:r>
                  <a:rPr kumimoji="0" lang="pt-BR" sz="2800" b="1" i="0" u="none" strike="noStrike" kern="1200" cap="none" spc="0" normalizeH="0" baseline="0" noProof="0" smtClean="0">
                    <a:ln>
                      <a:noFill/>
                    </a:ln>
                    <a:solidFill>
                      <a:srgbClr val="FFFFFF"/>
                    </a:solidFill>
                    <a:effectLst/>
                    <a:uLnTx/>
                    <a:uFillTx/>
                    <a:latin typeface="Arial"/>
                    <a:ea typeface="+mn-ea"/>
                    <a:cs typeface="Arial"/>
                  </a:rPr>
                  <a:t>Cùng nhau bàn bạc</a:t>
                </a:r>
                <a:endParaRPr kumimoji="0" lang="en-US" sz="2800" b="0" i="0" u="none" strike="noStrike" kern="1200" cap="none" spc="0" normalizeH="0" baseline="0" noProof="0">
                  <a:ln>
                    <a:noFill/>
                  </a:ln>
                  <a:solidFill>
                    <a:srgbClr val="FFFFFF"/>
                  </a:solidFill>
                  <a:effectLst/>
                  <a:uLnTx/>
                  <a:uFillTx/>
                  <a:latin typeface="Arial"/>
                  <a:ea typeface="+mn-ea"/>
                  <a:cs typeface="Arial"/>
                </a:endParaRPr>
              </a:p>
            </p:txBody>
          </p:sp>
        </p:grpSp>
      </p:grpSp>
      <p:graphicFrame>
        <p:nvGraphicFramePr>
          <p:cNvPr id="11" name="Diagram 10"/>
          <p:cNvGraphicFramePr/>
          <p:nvPr>
            <p:extLst>
              <p:ext uri="{D42A27DB-BD31-4B8C-83A1-F6EECF244321}">
                <p14:modId xmlns:p14="http://schemas.microsoft.com/office/powerpoint/2010/main" val="3856099298"/>
              </p:ext>
            </p:extLst>
          </p:nvPr>
        </p:nvGraphicFramePr>
        <p:xfrm>
          <a:off x="0" y="1600200"/>
          <a:ext cx="9220200" cy="525779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08144890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circle(in)">
                                      <p:cBhvr>
                                        <p:cTn id="7"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1" grpId="0">
        <p:bldAsOne/>
      </p:bldGraphic>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Diagram group"/>
          <p:cNvGrpSpPr/>
          <p:nvPr/>
        </p:nvGrpSpPr>
        <p:grpSpPr>
          <a:xfrm>
            <a:off x="-25400" y="152400"/>
            <a:ext cx="2117214" cy="1831638"/>
            <a:chOff x="3327400" y="4469148"/>
            <a:chExt cx="2117214" cy="1831638"/>
          </a:xfrm>
          <a:scene3d>
            <a:camera prst="isometricOffAxis2Left" zoom="95000"/>
            <a:lightRig rig="flat" dir="t"/>
          </a:scene3d>
        </p:grpSpPr>
        <p:grpSp>
          <p:nvGrpSpPr>
            <p:cNvPr id="12" name="Group 11"/>
            <p:cNvGrpSpPr/>
            <p:nvPr/>
          </p:nvGrpSpPr>
          <p:grpSpPr>
            <a:xfrm>
              <a:off x="3327400" y="4469148"/>
              <a:ext cx="2117214" cy="1831638"/>
              <a:chOff x="3327400" y="4469148"/>
              <a:chExt cx="2117214" cy="1831638"/>
            </a:xfrm>
          </p:grpSpPr>
          <p:sp>
            <p:nvSpPr>
              <p:cNvPr id="13" name="Hexagon 12"/>
              <p:cNvSpPr/>
              <p:nvPr/>
            </p:nvSpPr>
            <p:spPr>
              <a:xfrm>
                <a:off x="3327400" y="4469148"/>
                <a:ext cx="2117214" cy="1831638"/>
              </a:xfrm>
              <a:prstGeom prst="hexagon">
                <a:avLst>
                  <a:gd name="adj" fmla="val 28570"/>
                  <a:gd name="vf" fmla="val 115470"/>
                </a:avLst>
              </a:prstGeom>
              <a:solidFill>
                <a:srgbClr val="7030A0"/>
              </a:solidFill>
              <a:sp3d extrusionH="381000" contourW="38100" prstMaterial="matte">
                <a:contourClr>
                  <a:schemeClr val="lt1"/>
                </a:contourClr>
              </a:sp3d>
            </p:spPr>
            <p:style>
              <a:lnRef idx="0">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4" name="Hexagon 4"/>
              <p:cNvSpPr txBox="1"/>
              <p:nvPr/>
            </p:nvSpPr>
            <p:spPr>
              <a:xfrm>
                <a:off x="3678267" y="4772689"/>
                <a:ext cx="1415480" cy="1224556"/>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27940" tIns="27940" rIns="27940" bIns="27940" numCol="1" spcCol="1270" anchor="ctr" anchorCtr="0">
                <a:noAutofit/>
              </a:bodyPr>
              <a:lstStyle/>
              <a:p>
                <a:pPr lvl="0" algn="ctr" defTabSz="977900">
                  <a:lnSpc>
                    <a:spcPct val="90000"/>
                  </a:lnSpc>
                  <a:spcBef>
                    <a:spcPct val="0"/>
                  </a:spcBef>
                  <a:spcAft>
                    <a:spcPct val="35000"/>
                  </a:spcAft>
                </a:pPr>
                <a:r>
                  <a:rPr lang="pt-BR" sz="3200" b="1" kern="1200" smtClean="0"/>
                  <a:t>Thông cảm</a:t>
                </a:r>
                <a:endParaRPr lang="en-US" sz="3200" kern="1200"/>
              </a:p>
            </p:txBody>
          </p:sp>
        </p:grpSp>
      </p:grpSp>
      <p:graphicFrame>
        <p:nvGraphicFramePr>
          <p:cNvPr id="15" name="Diagram 14"/>
          <p:cNvGraphicFramePr/>
          <p:nvPr>
            <p:extLst>
              <p:ext uri="{D42A27DB-BD31-4B8C-83A1-F6EECF244321}">
                <p14:modId xmlns:p14="http://schemas.microsoft.com/office/powerpoint/2010/main" val="4066875662"/>
              </p:ext>
            </p:extLst>
          </p:nvPr>
        </p:nvGraphicFramePr>
        <p:xfrm>
          <a:off x="1828800" y="1447800"/>
          <a:ext cx="7391400" cy="54102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56407980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circle(in)">
                                      <p:cBhvr>
                                        <p:cTn id="7" dur="2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5" grpId="0">
        <p:bldAsOne/>
      </p:bldGraphic>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Diagram group"/>
          <p:cNvGrpSpPr/>
          <p:nvPr/>
        </p:nvGrpSpPr>
        <p:grpSpPr>
          <a:xfrm>
            <a:off x="-76200" y="152400"/>
            <a:ext cx="2117214" cy="1831638"/>
            <a:chOff x="1376654" y="3342567"/>
            <a:chExt cx="2117214" cy="1831638"/>
          </a:xfrm>
          <a:scene3d>
            <a:camera prst="isometricOffAxis2Left" zoom="95000"/>
            <a:lightRig rig="flat" dir="t"/>
          </a:scene3d>
        </p:grpSpPr>
        <p:grpSp>
          <p:nvGrpSpPr>
            <p:cNvPr id="8" name="Group 7"/>
            <p:cNvGrpSpPr/>
            <p:nvPr/>
          </p:nvGrpSpPr>
          <p:grpSpPr>
            <a:xfrm>
              <a:off x="1376654" y="3342567"/>
              <a:ext cx="2117214" cy="1831638"/>
              <a:chOff x="1376654" y="3342567"/>
              <a:chExt cx="2117214" cy="1831638"/>
            </a:xfrm>
          </p:grpSpPr>
          <p:sp>
            <p:nvSpPr>
              <p:cNvPr id="9" name="Hexagon 8"/>
              <p:cNvSpPr/>
              <p:nvPr/>
            </p:nvSpPr>
            <p:spPr>
              <a:xfrm>
                <a:off x="1376654" y="3342567"/>
                <a:ext cx="2117214" cy="1831638"/>
              </a:xfrm>
              <a:prstGeom prst="hexagon">
                <a:avLst>
                  <a:gd name="adj" fmla="val 28570"/>
                  <a:gd name="vf" fmla="val 115470"/>
                </a:avLst>
              </a:prstGeom>
              <a:solidFill>
                <a:srgbClr val="00B050"/>
              </a:solidFill>
              <a:sp3d extrusionH="381000" contourW="38100" prstMaterial="matte">
                <a:contourClr>
                  <a:schemeClr val="lt1"/>
                </a:contourClr>
              </a:sp3d>
            </p:spPr>
            <p:style>
              <a:lnRef idx="0">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0" name="Hexagon 4"/>
              <p:cNvSpPr txBox="1"/>
              <p:nvPr/>
            </p:nvSpPr>
            <p:spPr>
              <a:xfrm>
                <a:off x="1727521" y="3646108"/>
                <a:ext cx="1415480" cy="1224556"/>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27940" tIns="27940" rIns="27940" bIns="27940" numCol="1" spcCol="1270" anchor="ctr" anchorCtr="0">
                <a:noAutofit/>
              </a:bodyPr>
              <a:lstStyle/>
              <a:p>
                <a:pPr lvl="0" algn="ctr" defTabSz="977900">
                  <a:lnSpc>
                    <a:spcPct val="90000"/>
                  </a:lnSpc>
                  <a:spcBef>
                    <a:spcPct val="0"/>
                  </a:spcBef>
                  <a:spcAft>
                    <a:spcPct val="35000"/>
                  </a:spcAft>
                </a:pPr>
                <a:r>
                  <a:rPr lang="pt-BR" sz="3600" b="1" kern="1200" smtClean="0"/>
                  <a:t>Kiên trì</a:t>
                </a:r>
                <a:endParaRPr lang="en-US" sz="3600" kern="1200"/>
              </a:p>
            </p:txBody>
          </p:sp>
        </p:grpSp>
      </p:grpSp>
      <p:graphicFrame>
        <p:nvGraphicFramePr>
          <p:cNvPr id="16" name="Diagram 15"/>
          <p:cNvGraphicFramePr/>
          <p:nvPr>
            <p:extLst>
              <p:ext uri="{D42A27DB-BD31-4B8C-83A1-F6EECF244321}">
                <p14:modId xmlns:p14="http://schemas.microsoft.com/office/powerpoint/2010/main" val="323389893"/>
              </p:ext>
            </p:extLst>
          </p:nvPr>
        </p:nvGraphicFramePr>
        <p:xfrm>
          <a:off x="762000" y="304800"/>
          <a:ext cx="8915400" cy="7391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54296662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circle(in)">
                                      <p:cBhvr>
                                        <p:cTn id="7" dur="2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6" grpId="0">
        <p:bldAsOne/>
      </p:bldGraphic>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Diagram group"/>
          <p:cNvGrpSpPr/>
          <p:nvPr/>
        </p:nvGrpSpPr>
        <p:grpSpPr>
          <a:xfrm>
            <a:off x="-76200" y="152400"/>
            <a:ext cx="2117214" cy="1831638"/>
            <a:chOff x="1376654" y="1124060"/>
            <a:chExt cx="2117214" cy="1831638"/>
          </a:xfrm>
          <a:scene3d>
            <a:camera prst="isometricOffAxis2Left" zoom="95000"/>
            <a:lightRig rig="flat" dir="t"/>
          </a:scene3d>
        </p:grpSpPr>
        <p:grpSp>
          <p:nvGrpSpPr>
            <p:cNvPr id="12" name="Group 11"/>
            <p:cNvGrpSpPr/>
            <p:nvPr/>
          </p:nvGrpSpPr>
          <p:grpSpPr>
            <a:xfrm>
              <a:off x="1376654" y="1124060"/>
              <a:ext cx="2117214" cy="1831638"/>
              <a:chOff x="1376654" y="1124060"/>
              <a:chExt cx="2117214" cy="1831638"/>
            </a:xfrm>
          </p:grpSpPr>
          <p:sp>
            <p:nvSpPr>
              <p:cNvPr id="13" name="Hexagon 12"/>
              <p:cNvSpPr/>
              <p:nvPr/>
            </p:nvSpPr>
            <p:spPr>
              <a:xfrm>
                <a:off x="1376654" y="1124060"/>
                <a:ext cx="2117214" cy="1831638"/>
              </a:xfrm>
              <a:prstGeom prst="hexagon">
                <a:avLst>
                  <a:gd name="adj" fmla="val 28570"/>
                  <a:gd name="vf" fmla="val 115470"/>
                </a:avLst>
              </a:prstGeom>
              <a:solidFill>
                <a:srgbClr val="002060"/>
              </a:solidFill>
              <a:sp3d extrusionH="381000" contourW="38100" prstMaterial="matte">
                <a:contourClr>
                  <a:schemeClr val="lt1"/>
                </a:contourClr>
              </a:sp3d>
            </p:spPr>
            <p:style>
              <a:lnRef idx="0">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4" name="Hexagon 4"/>
              <p:cNvSpPr txBox="1"/>
              <p:nvPr/>
            </p:nvSpPr>
            <p:spPr>
              <a:xfrm>
                <a:off x="1727521" y="1427601"/>
                <a:ext cx="1415480" cy="1224556"/>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27940" tIns="27940" rIns="27940" bIns="27940" numCol="1" spcCol="1270" anchor="ctr" anchorCtr="0">
                <a:noAutofit/>
              </a:bodyPr>
              <a:lstStyle/>
              <a:p>
                <a:pPr lvl="0" algn="ctr" defTabSz="977900">
                  <a:lnSpc>
                    <a:spcPct val="90000"/>
                  </a:lnSpc>
                  <a:spcBef>
                    <a:spcPct val="0"/>
                  </a:spcBef>
                  <a:spcAft>
                    <a:spcPct val="35000"/>
                  </a:spcAft>
                </a:pPr>
                <a:r>
                  <a:rPr lang="pt-BR" sz="3600" b="1" kern="1200" smtClean="0"/>
                  <a:t>Chấp nhận</a:t>
                </a:r>
                <a:endParaRPr lang="en-US" sz="3600" kern="1200"/>
              </a:p>
            </p:txBody>
          </p:sp>
        </p:grpSp>
      </p:grpSp>
      <p:graphicFrame>
        <p:nvGraphicFramePr>
          <p:cNvPr id="15" name="Diagram 14"/>
          <p:cNvGraphicFramePr/>
          <p:nvPr>
            <p:extLst>
              <p:ext uri="{D42A27DB-BD31-4B8C-83A1-F6EECF244321}">
                <p14:modId xmlns:p14="http://schemas.microsoft.com/office/powerpoint/2010/main" val="4147165641"/>
              </p:ext>
            </p:extLst>
          </p:nvPr>
        </p:nvGraphicFramePr>
        <p:xfrm>
          <a:off x="152400" y="304800"/>
          <a:ext cx="8915400" cy="65532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09199755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circle(in)">
                                      <p:cBhvr>
                                        <p:cTn id="7" dur="2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5" grpId="0">
        <p:bldAsOne/>
      </p:bldGraphic>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pic>
        <p:nvPicPr>
          <p:cNvPr id="82947"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938" y="304800"/>
            <a:ext cx="9110663" cy="6062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33860281"/>
      </p:ext>
    </p:extLst>
  </p:cSld>
  <p:clrMapOvr>
    <a:masterClrMapping/>
  </p:clrMapOv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t>GVHD : Lâm Thị Phương Thùy</a:t>
            </a:r>
          </a:p>
        </p:txBody>
      </p:sp>
      <p:pic>
        <p:nvPicPr>
          <p:cNvPr id="24579" name="Picture 4" descr="386383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90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44770" name="Rectangle 2"/>
          <p:cNvSpPr>
            <a:spLocks noGrp="1" noChangeArrowheads="1"/>
          </p:cNvSpPr>
          <p:nvPr>
            <p:ph type="body" idx="1"/>
          </p:nvPr>
        </p:nvSpPr>
        <p:spPr>
          <a:xfrm>
            <a:off x="457200" y="762000"/>
            <a:ext cx="8229600" cy="4037013"/>
          </a:xfrm>
        </p:spPr>
        <p:txBody>
          <a:bodyPr anchor="ctr" anchorCtr="1"/>
          <a:lstStyle/>
          <a:p>
            <a:pPr algn="ctr" eaLnBrk="1" hangingPunct="1">
              <a:buFont typeface="Wingdings" panose="05000000000000000000" pitchFamily="2" charset="2"/>
              <a:buNone/>
              <a:defRPr/>
            </a:pPr>
            <a:r>
              <a:rPr lang="en-US" altLang="en-US" sz="4800" b="1" smtClean="0">
                <a:solidFill>
                  <a:schemeClr val="bg2">
                    <a:lumMod val="20000"/>
                    <a:lumOff val="80000"/>
                  </a:schemeClr>
                </a:solidFill>
                <a:latin typeface="+mj-lt"/>
              </a:rPr>
              <a:t>CHƯƠNG 5</a:t>
            </a:r>
            <a:endParaRPr lang="en-US" altLang="en-US" sz="4800" b="1" smtClean="0">
              <a:solidFill>
                <a:schemeClr val="bg2">
                  <a:lumMod val="20000"/>
                  <a:lumOff val="80000"/>
                </a:schemeClr>
              </a:solidFill>
              <a:latin typeface="+mj-lt"/>
            </a:endParaRPr>
          </a:p>
          <a:p>
            <a:pPr algn="ctr" eaLnBrk="1" hangingPunct="1">
              <a:defRPr/>
            </a:pPr>
            <a:r>
              <a:rPr lang="pt-BR" sz="4800" b="1">
                <a:solidFill>
                  <a:schemeClr val="bg2">
                    <a:lumMod val="60000"/>
                    <a:lumOff val="40000"/>
                  </a:schemeClr>
                </a:solidFill>
                <a:effectLst/>
                <a:latin typeface="Arial" panose="020B0604020202020204" pitchFamily="34" charset="0"/>
                <a:cs typeface="Arial" panose="020B0604020202020204" pitchFamily="34" charset="0"/>
              </a:rPr>
              <a:t>KỸ NĂNG GIAO TIẾP</a:t>
            </a:r>
            <a:endParaRPr lang="en-US" sz="4800" b="1" smtClean="0">
              <a:solidFill>
                <a:schemeClr val="bg2">
                  <a:lumMod val="60000"/>
                  <a:lumOff val="40000"/>
                </a:schemeClr>
              </a:solidFill>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64914740"/>
      </p:ext>
    </p:extLst>
  </p:cSld>
  <p:clrMapOvr>
    <a:masterClrMapping/>
  </p:clrMapOvr>
  <p:transition>
    <p:split orient="vert"/>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5" name="Rectangle 2"/>
          <p:cNvSpPr>
            <a:spLocks noGrp="1" noChangeArrowheads="1"/>
          </p:cNvSpPr>
          <p:nvPr>
            <p:ph type="title"/>
          </p:nvPr>
        </p:nvSpPr>
        <p:spPr>
          <a:xfrm>
            <a:off x="457200" y="76200"/>
            <a:ext cx="8229600" cy="960438"/>
          </a:xfrm>
        </p:spPr>
        <p:txBody>
          <a:bodyPr/>
          <a:lstStyle/>
          <a:p>
            <a:r>
              <a:rPr lang="en-US" altLang="en-US" sz="4800" b="1" smtClean="0">
                <a:latin typeface="Times New Roman" panose="02020603050405020304" pitchFamily="18" charset="0"/>
              </a:rPr>
              <a:t>MỤC TIÊU</a:t>
            </a:r>
            <a:endParaRPr lang="en-GB" altLang="en-US" sz="4800" b="1" smtClean="0">
              <a:latin typeface="Times New Roman" panose="02020603050405020304" pitchFamily="18" charset="0"/>
              <a:cs typeface="Times New Roman" panose="02020603050405020304" pitchFamily="18" charset="0"/>
            </a:endParaRPr>
          </a:p>
        </p:txBody>
      </p:sp>
      <p:sp>
        <p:nvSpPr>
          <p:cNvPr id="123906" name="Rectangle 3"/>
          <p:cNvSpPr>
            <a:spLocks noGrp="1" noChangeArrowheads="1"/>
          </p:cNvSpPr>
          <p:nvPr>
            <p:ph idx="1"/>
          </p:nvPr>
        </p:nvSpPr>
        <p:spPr>
          <a:xfrm>
            <a:off x="457200" y="1219200"/>
            <a:ext cx="8229600" cy="5029200"/>
          </a:xfrm>
        </p:spPr>
        <p:txBody>
          <a:bodyPr/>
          <a:lstStyle/>
          <a:p>
            <a:r>
              <a:rPr lang="pt-BR" i="1"/>
              <a:t>Mục tiêu:</a:t>
            </a:r>
            <a:endParaRPr lang="en-US"/>
          </a:p>
          <a:p>
            <a:pPr marL="0" indent="0">
              <a:buNone/>
            </a:pPr>
            <a:r>
              <a:rPr lang="da-DK"/>
              <a:t>- Xác định được các kỹ năng giao tiếp cơ bản trong những trường hợp thực tế cụ thể.</a:t>
            </a:r>
            <a:endParaRPr lang="en-US"/>
          </a:p>
          <a:p>
            <a:pPr marL="0" indent="0">
              <a:buNone/>
            </a:pPr>
            <a:r>
              <a:rPr lang="da-DK"/>
              <a:t>- Xây dựng những kỹ năng giao tiếp cần thiết cho bản thân.</a:t>
            </a:r>
            <a:endParaRPr lang="en-US"/>
          </a:p>
          <a:p>
            <a:pPr marL="0" indent="0">
              <a:buNone/>
            </a:pPr>
            <a:r>
              <a:rPr lang="da-DK"/>
              <a:t>- Vận dụng vào thực</a:t>
            </a:r>
            <a:r>
              <a:rPr lang="pt-BR"/>
              <a:t> tế giao tiếp kinh doanh và giao tiếp xã hội.</a:t>
            </a:r>
            <a:endParaRPr lang="en-US"/>
          </a:p>
        </p:txBody>
      </p:sp>
    </p:spTree>
    <p:extLst>
      <p:ext uri="{BB962C8B-B14F-4D97-AF65-F5344CB8AC3E}">
        <p14:creationId xmlns:p14="http://schemas.microsoft.com/office/powerpoint/2010/main" val="409576397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23906">
                                            <p:txEl>
                                              <p:pRg st="0" end="0"/>
                                            </p:txEl>
                                          </p:spTgt>
                                        </p:tgtEl>
                                        <p:attrNameLst>
                                          <p:attrName>style.visibility</p:attrName>
                                        </p:attrNameLst>
                                      </p:cBhvr>
                                      <p:to>
                                        <p:strVal val="visible"/>
                                      </p:to>
                                    </p:set>
                                    <p:animEffect transition="in" filter="circle(in)">
                                      <p:cBhvr>
                                        <p:cTn id="7" dur="2000"/>
                                        <p:tgtEl>
                                          <p:spTgt spid="12390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123906">
                                            <p:txEl>
                                              <p:pRg st="1" end="1"/>
                                            </p:txEl>
                                          </p:spTgt>
                                        </p:tgtEl>
                                        <p:attrNameLst>
                                          <p:attrName>style.visibility</p:attrName>
                                        </p:attrNameLst>
                                      </p:cBhvr>
                                      <p:to>
                                        <p:strVal val="visible"/>
                                      </p:to>
                                    </p:set>
                                    <p:animEffect transition="in" filter="circle(in)">
                                      <p:cBhvr>
                                        <p:cTn id="12" dur="2000"/>
                                        <p:tgtEl>
                                          <p:spTgt spid="12390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123906">
                                            <p:txEl>
                                              <p:pRg st="2" end="2"/>
                                            </p:txEl>
                                          </p:spTgt>
                                        </p:tgtEl>
                                        <p:attrNameLst>
                                          <p:attrName>style.visibility</p:attrName>
                                        </p:attrNameLst>
                                      </p:cBhvr>
                                      <p:to>
                                        <p:strVal val="visible"/>
                                      </p:to>
                                    </p:set>
                                    <p:animEffect transition="in" filter="circle(in)">
                                      <p:cBhvr>
                                        <p:cTn id="17" dur="2000"/>
                                        <p:tgtEl>
                                          <p:spTgt spid="12390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123906">
                                            <p:txEl>
                                              <p:pRg st="3" end="3"/>
                                            </p:txEl>
                                          </p:spTgt>
                                        </p:tgtEl>
                                        <p:attrNameLst>
                                          <p:attrName>style.visibility</p:attrName>
                                        </p:attrNameLst>
                                      </p:cBhvr>
                                      <p:to>
                                        <p:strVal val="visible"/>
                                      </p:to>
                                    </p:set>
                                    <p:animEffect transition="in" filter="circle(in)">
                                      <p:cBhvr>
                                        <p:cTn id="22" dur="2000"/>
                                        <p:tgtEl>
                                          <p:spTgt spid="12390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906" grpId="0" build="p"/>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3" name="Rectangle 2"/>
          <p:cNvSpPr>
            <a:spLocks noGrp="1" noChangeArrowheads="1"/>
          </p:cNvSpPr>
          <p:nvPr>
            <p:ph type="title"/>
          </p:nvPr>
        </p:nvSpPr>
        <p:spPr/>
        <p:txBody>
          <a:bodyPr/>
          <a:lstStyle/>
          <a:p>
            <a:r>
              <a:rPr lang="en-US" altLang="en-US" sz="5400" b="1" smtClean="0">
                <a:solidFill>
                  <a:srgbClr val="C00000"/>
                </a:solidFill>
                <a:latin typeface="Times New Roman" panose="02020603050405020304" pitchFamily="18" charset="0"/>
              </a:rPr>
              <a:t>NỘI DUNG</a:t>
            </a:r>
            <a:endParaRPr lang="en-GB" altLang="en-US" sz="5400" b="1" smtClean="0">
              <a:solidFill>
                <a:srgbClr val="C00000"/>
              </a:solidFill>
              <a:latin typeface="Times New Roman" panose="02020603050405020304" pitchFamily="18" charset="0"/>
              <a:cs typeface="Times New Roman" panose="02020603050405020304" pitchFamily="18" charset="0"/>
            </a:endParaRPr>
          </a:p>
        </p:txBody>
      </p:sp>
      <p:sp>
        <p:nvSpPr>
          <p:cNvPr id="21507" name="Rectangle 3"/>
          <p:cNvSpPr>
            <a:spLocks noGrp="1" noChangeArrowheads="1"/>
          </p:cNvSpPr>
          <p:nvPr>
            <p:ph idx="1"/>
          </p:nvPr>
        </p:nvSpPr>
        <p:spPr>
          <a:xfrm>
            <a:off x="457200" y="1752601"/>
            <a:ext cx="8229600" cy="2819400"/>
          </a:xfrm>
        </p:spPr>
        <p:txBody>
          <a:bodyPr/>
          <a:lstStyle/>
          <a:p>
            <a:pPr marL="514350" indent="-514350" algn="just">
              <a:buAutoNum type="arabicPeriod"/>
            </a:pPr>
            <a:r>
              <a:rPr lang="pt-BR" b="1" smtClean="0"/>
              <a:t>Cách </a:t>
            </a:r>
            <a:r>
              <a:rPr lang="pt-BR" b="1"/>
              <a:t>giao tiếp cơ bản trong kinh doanh và trong </a:t>
            </a:r>
            <a:r>
              <a:rPr lang="pt-BR" b="1"/>
              <a:t>đời </a:t>
            </a:r>
            <a:r>
              <a:rPr lang="pt-BR" b="1" smtClean="0"/>
              <a:t>sống</a:t>
            </a:r>
          </a:p>
          <a:p>
            <a:pPr marL="742950" indent="-742950" algn="just">
              <a:buAutoNum type="arabicPeriod"/>
            </a:pPr>
            <a:r>
              <a:rPr lang="pt-BR" b="1"/>
              <a:t>Cách giao tiếp trong </a:t>
            </a:r>
            <a:r>
              <a:rPr lang="pt-BR" b="1"/>
              <a:t>đàm </a:t>
            </a:r>
            <a:r>
              <a:rPr lang="pt-BR" b="1" smtClean="0"/>
              <a:t>phán</a:t>
            </a:r>
          </a:p>
          <a:p>
            <a:pPr marL="742950" indent="-742950" algn="just">
              <a:buAutoNum type="arabicPeriod"/>
            </a:pPr>
            <a:r>
              <a:rPr lang="en-US" b="1"/>
              <a:t>Cách giao tiếp trong đấu thầu</a:t>
            </a:r>
            <a:endParaRPr lang="da-DK" altLang="en-US" sz="3600" b="1" smtClean="0">
              <a:solidFill>
                <a:srgbClr val="FF0000"/>
              </a:solidFill>
            </a:endParaRPr>
          </a:p>
        </p:txBody>
      </p:sp>
    </p:spTree>
    <p:extLst>
      <p:ext uri="{BB962C8B-B14F-4D97-AF65-F5344CB8AC3E}">
        <p14:creationId xmlns:p14="http://schemas.microsoft.com/office/powerpoint/2010/main" val="349112175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1507">
                                            <p:txEl>
                                              <p:pRg st="0" end="0"/>
                                            </p:txEl>
                                          </p:spTgt>
                                        </p:tgtEl>
                                        <p:attrNameLst>
                                          <p:attrName>style.visibility</p:attrName>
                                        </p:attrNameLst>
                                      </p:cBhvr>
                                      <p:to>
                                        <p:strVal val="visible"/>
                                      </p:to>
                                    </p:set>
                                    <p:anim calcmode="lin" valueType="num">
                                      <p:cBhvr additive="base">
                                        <p:cTn id="7" dur="500" fill="hold"/>
                                        <p:tgtEl>
                                          <p:spTgt spid="2150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1507">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1507">
                                            <p:txEl>
                                              <p:pRg st="1" end="1"/>
                                            </p:txEl>
                                          </p:spTgt>
                                        </p:tgtEl>
                                        <p:attrNameLst>
                                          <p:attrName>style.visibility</p:attrName>
                                        </p:attrNameLst>
                                      </p:cBhvr>
                                      <p:to>
                                        <p:strVal val="visible"/>
                                      </p:to>
                                    </p:set>
                                    <p:anim calcmode="lin" valueType="num">
                                      <p:cBhvr additive="base">
                                        <p:cTn id="11" dur="500" fill="hold"/>
                                        <p:tgtEl>
                                          <p:spTgt spid="21507">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21507">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21507">
                                            <p:txEl>
                                              <p:pRg st="2" end="2"/>
                                            </p:txEl>
                                          </p:spTgt>
                                        </p:tgtEl>
                                        <p:attrNameLst>
                                          <p:attrName>style.visibility</p:attrName>
                                        </p:attrNameLst>
                                      </p:cBhvr>
                                      <p:to>
                                        <p:strVal val="visible"/>
                                      </p:to>
                                    </p:set>
                                    <p:anim calcmode="lin" valueType="num">
                                      <p:cBhvr additive="base">
                                        <p:cTn id="15" dur="500" fill="hold"/>
                                        <p:tgtEl>
                                          <p:spTgt spid="21507">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21507">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7" grpId="0" build="allAtOnce"/>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8"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2229" name="Rounded Rectangle 7"/>
          <p:cNvSpPr>
            <a:spLocks noChangeArrowheads="1"/>
          </p:cNvSpPr>
          <p:nvPr/>
        </p:nvSpPr>
        <p:spPr bwMode="auto">
          <a:xfrm>
            <a:off x="-28575" y="0"/>
            <a:ext cx="9172575" cy="1310640"/>
          </a:xfrm>
          <a:prstGeom prst="roundRect">
            <a:avLst>
              <a:gd name="adj" fmla="val 16667"/>
            </a:avLst>
          </a:prstGeom>
          <a:solidFill>
            <a:srgbClr val="002060"/>
          </a:solidFill>
          <a:ln w="25400" algn="ctr">
            <a:solidFill>
              <a:srgbClr val="479FCC"/>
            </a:solid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ts val="0"/>
              </a:spcBef>
              <a:spcAft>
                <a:spcPct val="0"/>
              </a:spcAft>
              <a:buClr>
                <a:srgbClr val="CCCCFF"/>
              </a:buClr>
              <a:buSzTx/>
              <a:buFont typeface="Wingdings" panose="05000000000000000000" pitchFamily="2" charset="2"/>
              <a:buNone/>
              <a:tabLst/>
              <a:defRPr/>
            </a:pPr>
            <a:r>
              <a:rPr kumimoji="0" lang="en-US" altLang="en-US" sz="3200" b="1" i="0" u="none" strike="noStrike" kern="1200" cap="none" spc="0" normalizeH="0" baseline="0" noProof="0">
                <a:ln>
                  <a:noFill/>
                </a:ln>
                <a:solidFill>
                  <a:srgbClr val="FFC000"/>
                </a:solidFill>
                <a:effectLst/>
                <a:uLnTx/>
                <a:uFillTx/>
                <a:latin typeface="Arial"/>
                <a:ea typeface="+mn-ea"/>
                <a:cs typeface="Arial" panose="020B0604020202020204" pitchFamily="34" charset="0"/>
              </a:rPr>
              <a:t>CHƯƠNG </a:t>
            </a:r>
            <a:r>
              <a:rPr kumimoji="0" lang="en-US" altLang="en-US" sz="3200" b="1" i="0" u="none" strike="noStrike" kern="1200" cap="none" spc="0" normalizeH="0" baseline="0" noProof="0" smtClean="0">
                <a:ln>
                  <a:noFill/>
                </a:ln>
                <a:solidFill>
                  <a:srgbClr val="FFC000"/>
                </a:solidFill>
                <a:effectLst/>
                <a:uLnTx/>
                <a:uFillTx/>
                <a:latin typeface="Arial"/>
                <a:ea typeface="+mn-ea"/>
                <a:cs typeface="Arial" panose="020B0604020202020204" pitchFamily="34" charset="0"/>
              </a:rPr>
              <a:t>5</a:t>
            </a:r>
          </a:p>
          <a:p>
            <a:pPr marL="0" marR="0" lvl="0" indent="0" algn="ctr" defTabSz="914400" rtl="0" eaLnBrk="1" fontAlgn="base" latinLnBrk="0" hangingPunct="1">
              <a:lnSpc>
                <a:spcPct val="100000"/>
              </a:lnSpc>
              <a:spcBef>
                <a:spcPts val="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C000"/>
                </a:solidFill>
                <a:effectLst/>
                <a:uLnTx/>
                <a:uFillTx/>
                <a:latin typeface="Arial"/>
                <a:ea typeface="+mn-ea"/>
                <a:cs typeface="Times New Roman" panose="02020603050405020304" pitchFamily="18" charset="0"/>
              </a:rPr>
              <a:t>KỸ</a:t>
            </a:r>
            <a:r>
              <a:rPr kumimoji="0" lang="en-US" sz="3200" b="1" i="0" u="none" strike="noStrike" kern="1200" cap="none" spc="0" normalizeH="0" noProof="0" smtClean="0">
                <a:ln>
                  <a:noFill/>
                </a:ln>
                <a:solidFill>
                  <a:srgbClr val="FFC000"/>
                </a:solidFill>
                <a:effectLst/>
                <a:uLnTx/>
                <a:uFillTx/>
                <a:latin typeface="Arial"/>
                <a:ea typeface="+mn-ea"/>
                <a:cs typeface="Times New Roman" panose="02020603050405020304" pitchFamily="18" charset="0"/>
              </a:rPr>
              <a:t> NĂNG </a:t>
            </a:r>
            <a:r>
              <a:rPr kumimoji="0" lang="en-US" sz="3200" b="1" i="0" u="none" strike="noStrike" kern="1200" cap="none" spc="0" normalizeH="0" baseline="0" noProof="0" smtClean="0">
                <a:ln>
                  <a:noFill/>
                </a:ln>
                <a:solidFill>
                  <a:srgbClr val="FFC000"/>
                </a:solidFill>
                <a:effectLst/>
                <a:uLnTx/>
                <a:uFillTx/>
                <a:latin typeface="Arial"/>
                <a:ea typeface="+mn-ea"/>
                <a:cs typeface="Times New Roman" panose="02020603050405020304" pitchFamily="18" charset="0"/>
              </a:rPr>
              <a:t>GIAO TIẾP</a:t>
            </a:r>
            <a:endParaRPr kumimoji="0" lang="en-US" sz="3200" b="1" i="0" u="none" strike="noStrike" kern="1200" cap="none" spc="0" normalizeH="0" baseline="0" noProof="0">
              <a:ln>
                <a:noFill/>
              </a:ln>
              <a:solidFill>
                <a:srgbClr val="FFC000"/>
              </a:solidFill>
              <a:effectLst/>
              <a:uLnTx/>
              <a:uFillTx/>
              <a:latin typeface="Arial"/>
              <a:ea typeface="+mn-ea"/>
              <a:cs typeface="Times New Roman" panose="02020603050405020304" pitchFamily="18" charset="0"/>
            </a:endParaRPr>
          </a:p>
        </p:txBody>
      </p:sp>
      <p:grpSp>
        <p:nvGrpSpPr>
          <p:cNvPr id="52230" name="Group 1"/>
          <p:cNvGrpSpPr>
            <a:grpSpLocks/>
          </p:cNvGrpSpPr>
          <p:nvPr/>
        </p:nvGrpSpPr>
        <p:grpSpPr bwMode="auto">
          <a:xfrm>
            <a:off x="0" y="1400811"/>
            <a:ext cx="9144000" cy="1264284"/>
            <a:chOff x="457200" y="1564627"/>
            <a:chExt cx="8678863" cy="1264758"/>
          </a:xfrm>
        </p:grpSpPr>
        <p:sp>
          <p:nvSpPr>
            <p:cNvPr id="57" name="Line 7"/>
            <p:cNvSpPr>
              <a:spLocks noChangeShapeType="1"/>
            </p:cNvSpPr>
            <p:nvPr/>
          </p:nvSpPr>
          <p:spPr bwMode="auto">
            <a:xfrm flipV="1">
              <a:off x="617538" y="2111567"/>
              <a:ext cx="8518525" cy="3176"/>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6" name="AutoShape 37"/>
            <p:cNvSpPr>
              <a:spLocks noChangeArrowheads="1"/>
            </p:cNvSpPr>
            <p:nvPr/>
          </p:nvSpPr>
          <p:spPr bwMode="auto">
            <a:xfrm>
              <a:off x="457200" y="1564627"/>
              <a:ext cx="8678863" cy="481193"/>
            </a:xfrm>
            <a:prstGeom prst="roundRect">
              <a:avLst>
                <a:gd name="adj" fmla="val 16667"/>
              </a:avLst>
            </a:prstGeom>
            <a:solidFill>
              <a:schemeClr val="accent1"/>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algn="l" eaLnBrk="1" hangingPunct="1">
                <a:buClr>
                  <a:srgbClr val="000000"/>
                </a:buClr>
                <a:buSzPct val="75000"/>
                <a:defRPr/>
              </a:pPr>
              <a:r>
                <a:rPr kumimoji="0" lang="en-US" altLang="en-US" sz="3200" b="1" i="0" u="none" strike="noStrike" kern="1200" cap="none" spc="0" normalizeH="0" baseline="0" noProof="0" smtClean="0">
                  <a:ln>
                    <a:noFill/>
                  </a:ln>
                  <a:solidFill>
                    <a:srgbClr val="0000FF"/>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rPr>
                <a:t>1. </a:t>
              </a:r>
              <a:r>
                <a:rPr lang="pt-BR" sz="2700" b="1">
                  <a:solidFill>
                    <a:schemeClr val="accent1">
                      <a:lumMod val="50000"/>
                    </a:schemeClr>
                  </a:solidFill>
                  <a:latin typeface="Times New Roman" panose="02020603050405020304" pitchFamily="18" charset="0"/>
                  <a:cs typeface="Times New Roman" panose="02020603050405020304" pitchFamily="18" charset="0"/>
                </a:rPr>
                <a:t>Cách giao tiếp cơ bản trong kinh doanh và trong </a:t>
              </a:r>
              <a:r>
                <a:rPr lang="pt-BR" sz="2700" b="1">
                  <a:solidFill>
                    <a:schemeClr val="accent1">
                      <a:lumMod val="50000"/>
                    </a:schemeClr>
                  </a:solidFill>
                  <a:latin typeface="Times New Roman" panose="02020603050405020304" pitchFamily="18" charset="0"/>
                  <a:cs typeface="Times New Roman" panose="02020603050405020304" pitchFamily="18" charset="0"/>
                </a:rPr>
                <a:t>đời </a:t>
              </a:r>
              <a:r>
                <a:rPr lang="pt-BR" sz="2700" b="1" smtClean="0">
                  <a:solidFill>
                    <a:schemeClr val="accent1">
                      <a:lumMod val="50000"/>
                    </a:schemeClr>
                  </a:solidFill>
                  <a:latin typeface="Times New Roman" panose="02020603050405020304" pitchFamily="18" charset="0"/>
                  <a:cs typeface="Times New Roman" panose="02020603050405020304" pitchFamily="18" charset="0"/>
                </a:rPr>
                <a:t>sống</a:t>
              </a:r>
              <a:endParaRPr lang="pt-BR" sz="2700" b="1">
                <a:solidFill>
                  <a:schemeClr val="accent1">
                    <a:lumMod val="50000"/>
                  </a:schemeClr>
                </a:solidFill>
                <a:latin typeface="Times New Roman" panose="02020603050405020304" pitchFamily="18" charset="0"/>
                <a:cs typeface="Times New Roman" panose="02020603050405020304" pitchFamily="18" charset="0"/>
              </a:endParaRPr>
            </a:p>
          </p:txBody>
        </p:sp>
        <p:sp>
          <p:nvSpPr>
            <p:cNvPr id="8" name="AutoShape 37"/>
            <p:cNvSpPr>
              <a:spLocks noChangeArrowheads="1"/>
            </p:cNvSpPr>
            <p:nvPr/>
          </p:nvSpPr>
          <p:spPr bwMode="auto">
            <a:xfrm>
              <a:off x="457200" y="2348192"/>
              <a:ext cx="2892954" cy="481193"/>
            </a:xfrm>
            <a:prstGeom prst="roundRect">
              <a:avLst>
                <a:gd name="adj" fmla="val 16667"/>
              </a:avLst>
            </a:prstGeom>
            <a:solidFill>
              <a:schemeClr val="accent1"/>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algn="l" eaLnBrk="1" hangingPunct="1">
                <a:buClr>
                  <a:srgbClr val="000000"/>
                </a:buClr>
                <a:buSzPct val="75000"/>
                <a:defRPr/>
              </a:pPr>
              <a:r>
                <a:rPr kumimoji="0" lang="en-US" altLang="en-US" b="1" i="0" u="none" strike="noStrike" kern="1200" cap="none" spc="0" normalizeH="0" baseline="0" noProof="0" smtClean="0">
                  <a:ln>
                    <a:noFill/>
                  </a:ln>
                  <a:solidFill>
                    <a:srgbClr val="0000FF"/>
                  </a:solidFill>
                  <a:effectLst>
                    <a:outerShdw blurRad="38100" dist="38100" dir="2700000" algn="tl">
                      <a:srgbClr val="C0C0C0"/>
                    </a:outerShdw>
                  </a:effectLst>
                  <a:uLnTx/>
                  <a:uFillTx/>
                  <a:latin typeface="Times New Roman" panose="02020603050405020304" pitchFamily="18" charset="0"/>
                  <a:cs typeface="Times New Roman" panose="02020603050405020304" pitchFamily="18" charset="0"/>
                </a:rPr>
                <a:t>1.1 </a:t>
              </a:r>
              <a:r>
                <a:rPr lang="pt-BR" b="1" smtClean="0">
                  <a:solidFill>
                    <a:schemeClr val="accent1">
                      <a:lumMod val="50000"/>
                    </a:schemeClr>
                  </a:solidFill>
                  <a:latin typeface="Times New Roman" panose="02020603050405020304" pitchFamily="18" charset="0"/>
                  <a:cs typeface="Times New Roman" panose="02020603050405020304" pitchFamily="18" charset="0"/>
                </a:rPr>
                <a:t>Lễ nghi bắt tay</a:t>
              </a:r>
              <a:endParaRPr lang="pt-BR" b="1">
                <a:solidFill>
                  <a:schemeClr val="accent1">
                    <a:lumMod val="50000"/>
                  </a:schemeClr>
                </a:solidFill>
                <a:latin typeface="Times New Roman" panose="02020603050405020304" pitchFamily="18" charset="0"/>
                <a:cs typeface="Times New Roman" panose="02020603050405020304" pitchFamily="18" charset="0"/>
              </a:endParaRPr>
            </a:p>
          </p:txBody>
        </p:sp>
      </p:grpSp>
      <p:pic>
        <p:nvPicPr>
          <p:cNvPr id="2" name="Picture 1"/>
          <p:cNvPicPr>
            <a:picLocks noChangeAspect="1"/>
          </p:cNvPicPr>
          <p:nvPr/>
        </p:nvPicPr>
        <p:blipFill>
          <a:blip r:embed="rId3"/>
          <a:stretch>
            <a:fillRect/>
          </a:stretch>
        </p:blipFill>
        <p:spPr>
          <a:xfrm>
            <a:off x="1371600" y="2898456"/>
            <a:ext cx="6429729" cy="3426144"/>
          </a:xfrm>
          <a:prstGeom prst="rect">
            <a:avLst/>
          </a:prstGeom>
        </p:spPr>
      </p:pic>
    </p:spTree>
    <p:extLst>
      <p:ext uri="{BB962C8B-B14F-4D97-AF65-F5344CB8AC3E}">
        <p14:creationId xmlns:p14="http://schemas.microsoft.com/office/powerpoint/2010/main" val="224411646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52230"/>
                                        </p:tgtEl>
                                        <p:attrNameLst>
                                          <p:attrName>style.visibility</p:attrName>
                                        </p:attrNameLst>
                                      </p:cBhvr>
                                      <p:to>
                                        <p:strVal val="visible"/>
                                      </p:to>
                                    </p:set>
                                    <p:animEffect transition="in" filter="circle(in)">
                                      <p:cBhvr>
                                        <p:cTn id="7" dur="2000"/>
                                        <p:tgtEl>
                                          <p:spTgt spid="52230"/>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circle(in)">
                                      <p:cBhvr>
                                        <p:cTn id="1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8"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52229" name="Rounded Rectangle 7"/>
          <p:cNvSpPr>
            <a:spLocks noChangeArrowheads="1"/>
          </p:cNvSpPr>
          <p:nvPr/>
        </p:nvSpPr>
        <p:spPr bwMode="auto">
          <a:xfrm>
            <a:off x="-28575" y="0"/>
            <a:ext cx="9172575" cy="1310640"/>
          </a:xfrm>
          <a:prstGeom prst="roundRect">
            <a:avLst>
              <a:gd name="adj" fmla="val 16667"/>
            </a:avLst>
          </a:prstGeom>
          <a:solidFill>
            <a:srgbClr val="002060"/>
          </a:solidFill>
          <a:ln w="25400" algn="ctr">
            <a:solidFill>
              <a:srgbClr val="479FCC"/>
            </a:solid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ts val="0"/>
              </a:spcBef>
              <a:spcAft>
                <a:spcPct val="0"/>
              </a:spcAft>
              <a:buClr>
                <a:srgbClr val="CCCCFF"/>
              </a:buClr>
              <a:buSzTx/>
              <a:buFont typeface="Wingdings" panose="05000000000000000000" pitchFamily="2" charset="2"/>
              <a:buNone/>
              <a:tabLst/>
              <a:defRPr/>
            </a:pPr>
            <a:r>
              <a:rPr kumimoji="0" lang="en-US" altLang="en-US" sz="3200" b="1" i="0" u="none" strike="noStrike" kern="1200" cap="none" spc="0" normalizeH="0" baseline="0" noProof="0">
                <a:ln>
                  <a:noFill/>
                </a:ln>
                <a:solidFill>
                  <a:srgbClr val="FFC000"/>
                </a:solidFill>
                <a:effectLst/>
                <a:uLnTx/>
                <a:uFillTx/>
                <a:latin typeface="Arial"/>
                <a:ea typeface="+mn-ea"/>
                <a:cs typeface="Arial" panose="020B0604020202020204" pitchFamily="34" charset="0"/>
              </a:rPr>
              <a:t>CHƯƠNG </a:t>
            </a:r>
            <a:r>
              <a:rPr kumimoji="0" lang="en-US" altLang="en-US" sz="3200" b="1" i="0" u="none" strike="noStrike" kern="1200" cap="none" spc="0" normalizeH="0" baseline="0" noProof="0" smtClean="0">
                <a:ln>
                  <a:noFill/>
                </a:ln>
                <a:solidFill>
                  <a:srgbClr val="FFC000"/>
                </a:solidFill>
                <a:effectLst/>
                <a:uLnTx/>
                <a:uFillTx/>
                <a:latin typeface="Arial"/>
                <a:ea typeface="+mn-ea"/>
                <a:cs typeface="Arial" panose="020B0604020202020204" pitchFamily="34" charset="0"/>
              </a:rPr>
              <a:t>5</a:t>
            </a:r>
          </a:p>
          <a:p>
            <a:pPr marL="0" marR="0" lvl="0" indent="0" algn="ctr" defTabSz="914400" rtl="0" eaLnBrk="1" fontAlgn="base" latinLnBrk="0" hangingPunct="1">
              <a:lnSpc>
                <a:spcPct val="100000"/>
              </a:lnSpc>
              <a:spcBef>
                <a:spcPts val="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C000"/>
                </a:solidFill>
                <a:effectLst/>
                <a:uLnTx/>
                <a:uFillTx/>
                <a:latin typeface="Arial"/>
                <a:ea typeface="+mn-ea"/>
                <a:cs typeface="Times New Roman" panose="02020603050405020304" pitchFamily="18" charset="0"/>
              </a:rPr>
              <a:t>KỸ NĂNG GIAO TIẾP</a:t>
            </a:r>
            <a:endParaRPr kumimoji="0" lang="en-US" sz="3200" b="1" i="0" u="none" strike="noStrike" kern="1200" cap="none" spc="0" normalizeH="0" baseline="0" noProof="0">
              <a:ln>
                <a:noFill/>
              </a:ln>
              <a:solidFill>
                <a:srgbClr val="FFC000"/>
              </a:solidFill>
              <a:effectLst/>
              <a:uLnTx/>
              <a:uFillTx/>
              <a:latin typeface="Arial"/>
              <a:ea typeface="+mn-ea"/>
              <a:cs typeface="Times New Roman" panose="02020603050405020304" pitchFamily="18" charset="0"/>
            </a:endParaRPr>
          </a:p>
        </p:txBody>
      </p:sp>
      <p:grpSp>
        <p:nvGrpSpPr>
          <p:cNvPr id="52230" name="Group 1"/>
          <p:cNvGrpSpPr>
            <a:grpSpLocks/>
          </p:cNvGrpSpPr>
          <p:nvPr/>
        </p:nvGrpSpPr>
        <p:grpSpPr bwMode="auto">
          <a:xfrm>
            <a:off x="0" y="1400811"/>
            <a:ext cx="9144000" cy="1264284"/>
            <a:chOff x="457200" y="1564627"/>
            <a:chExt cx="8678863" cy="1264758"/>
          </a:xfrm>
        </p:grpSpPr>
        <p:sp>
          <p:nvSpPr>
            <p:cNvPr id="57" name="Line 7"/>
            <p:cNvSpPr>
              <a:spLocks noChangeShapeType="1"/>
            </p:cNvSpPr>
            <p:nvPr/>
          </p:nvSpPr>
          <p:spPr bwMode="auto">
            <a:xfrm flipV="1">
              <a:off x="617538" y="2111567"/>
              <a:ext cx="8518525" cy="3176"/>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6" name="AutoShape 37"/>
            <p:cNvSpPr>
              <a:spLocks noChangeArrowheads="1"/>
            </p:cNvSpPr>
            <p:nvPr/>
          </p:nvSpPr>
          <p:spPr bwMode="auto">
            <a:xfrm>
              <a:off x="457200" y="1564627"/>
              <a:ext cx="8678863" cy="481193"/>
            </a:xfrm>
            <a:prstGeom prst="roundRect">
              <a:avLst>
                <a:gd name="adj" fmla="val 16667"/>
              </a:avLst>
            </a:prstGeom>
            <a:solidFill>
              <a:schemeClr val="accent1"/>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
                  <a:srgbClr val="000000"/>
                </a:buClr>
                <a:buSzPct val="75000"/>
                <a:buFont typeface="Wingdings" panose="05000000000000000000" pitchFamily="2" charset="2"/>
                <a:buNone/>
                <a:tabLst/>
                <a:defRPr/>
              </a:pPr>
              <a:r>
                <a:rPr kumimoji="0" lang="en-US" altLang="en-US" sz="3200" b="1" i="0" u="none" strike="noStrike" kern="1200" cap="none" spc="0" normalizeH="0" baseline="0" noProof="0" smtClean="0">
                  <a:ln>
                    <a:noFill/>
                  </a:ln>
                  <a:solidFill>
                    <a:srgbClr val="0000FF"/>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rPr>
                <a:t>1. </a:t>
              </a:r>
              <a:r>
                <a:rPr kumimoji="0" lang="pt-BR" sz="27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Cách giao tiếp cơ bản trong kinh doanh và trong đời </a:t>
              </a:r>
              <a:r>
                <a:rPr kumimoji="0" lang="pt-BR" sz="27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sống</a:t>
              </a:r>
              <a:endParaRPr kumimoji="0" lang="pt-BR" sz="27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sp>
          <p:nvSpPr>
            <p:cNvPr id="8" name="AutoShape 37"/>
            <p:cNvSpPr>
              <a:spLocks noChangeArrowheads="1"/>
            </p:cNvSpPr>
            <p:nvPr/>
          </p:nvSpPr>
          <p:spPr bwMode="auto">
            <a:xfrm>
              <a:off x="457200" y="2348192"/>
              <a:ext cx="2892954" cy="481193"/>
            </a:xfrm>
            <a:prstGeom prst="roundRect">
              <a:avLst>
                <a:gd name="adj" fmla="val 16667"/>
              </a:avLst>
            </a:prstGeom>
            <a:solidFill>
              <a:schemeClr val="accent1"/>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
                  <a:srgbClr val="000000"/>
                </a:buClr>
                <a:buSzPct val="75000"/>
                <a:buFont typeface="Wingdings" panose="05000000000000000000" pitchFamily="2" charset="2"/>
                <a:buNone/>
                <a:tabLst/>
                <a:defRPr/>
              </a:pPr>
              <a:r>
                <a:rPr kumimoji="0" lang="en-US" altLang="en-US" sz="2800" b="1" i="0" u="none" strike="noStrike" kern="1200" cap="none" spc="0" normalizeH="0" baseline="0" noProof="0" smtClean="0">
                  <a:ln>
                    <a:noFill/>
                  </a:ln>
                  <a:solidFill>
                    <a:srgbClr val="0000FF"/>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rPr>
                <a:t>1.1 </a:t>
              </a:r>
              <a:r>
                <a:rPr kumimoji="0" lang="pt-BR" sz="28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Lễ nghi bắt tay</a:t>
              </a:r>
              <a:endParaRPr kumimoji="0" lang="pt-BR"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grpSp>
      <p:sp>
        <p:nvSpPr>
          <p:cNvPr id="3" name="Rounded Rectangle 2"/>
          <p:cNvSpPr/>
          <p:nvPr/>
        </p:nvSpPr>
        <p:spPr bwMode="auto">
          <a:xfrm>
            <a:off x="138112" y="3048000"/>
            <a:ext cx="4419600" cy="2895600"/>
          </a:xfrm>
          <a:prstGeom prst="roundRect">
            <a:avLst/>
          </a:prstGeom>
          <a:solidFill>
            <a:srgbClr val="00B0F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indent="115888" algn="just" eaLnBrk="1" hangingPunct="1">
              <a:spcBef>
                <a:spcPct val="20000"/>
              </a:spcBef>
              <a:buClr>
                <a:srgbClr val="3399FF"/>
              </a:buClr>
            </a:pPr>
            <a:r>
              <a:rPr lang="en-US">
                <a:solidFill>
                  <a:schemeClr val="bg1"/>
                </a:solidFill>
                <a:latin typeface="Times New Roman" panose="02020603050405020304" pitchFamily="18" charset="0"/>
                <a:cs typeface="Times New Roman" panose="02020603050405020304" pitchFamily="18" charset="0"/>
              </a:rPr>
              <a:t>Bắt tay là nghi thức xã giao rất được ưa chuộng trong thế giới văn minh. Việc bắt tay đã thành nghi thức không thể thiếu trong giao tiếp</a:t>
            </a:r>
            <a:endParaRPr kumimoji="0" lang="en-US" sz="2800" b="0" i="0" u="none" strike="noStrike" cap="none" normalizeH="0" baseline="0" smtClean="0">
              <a:ln>
                <a:noFill/>
              </a:ln>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0" name="Rounded Rectangle 9"/>
          <p:cNvSpPr/>
          <p:nvPr/>
        </p:nvSpPr>
        <p:spPr bwMode="auto">
          <a:xfrm>
            <a:off x="4656465" y="4953000"/>
            <a:ext cx="4419600" cy="1828800"/>
          </a:xfrm>
          <a:prstGeom prst="roundRect">
            <a:avLst/>
          </a:prstGeom>
          <a:solidFill>
            <a:srgbClr val="00B05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indent="115888" algn="just" eaLnBrk="1" hangingPunct="1">
              <a:spcBef>
                <a:spcPct val="20000"/>
              </a:spcBef>
              <a:buClr>
                <a:srgbClr val="3399FF"/>
              </a:buClr>
            </a:pPr>
            <a:r>
              <a:rPr lang="en-US">
                <a:solidFill>
                  <a:schemeClr val="bg1"/>
                </a:solidFill>
                <a:latin typeface="Times New Roman" panose="02020603050405020304" pitchFamily="18" charset="0"/>
                <a:cs typeface="Times New Roman" panose="02020603050405020304" pitchFamily="18" charset="0"/>
              </a:rPr>
              <a:t>Kinh doanh, trong các cuộc họp, ký kết hợp đồng, phỏng </a:t>
            </a:r>
            <a:r>
              <a:rPr lang="en-US">
                <a:solidFill>
                  <a:schemeClr val="bg1"/>
                </a:solidFill>
                <a:latin typeface="Times New Roman" panose="02020603050405020304" pitchFamily="18" charset="0"/>
                <a:cs typeface="Times New Roman" panose="02020603050405020304" pitchFamily="18" charset="0"/>
              </a:rPr>
              <a:t>vấn</a:t>
            </a:r>
            <a:r>
              <a:rPr lang="en-US" smtClean="0">
                <a:solidFill>
                  <a:schemeClr val="bg1"/>
                </a:solidFill>
                <a:latin typeface="Times New Roman" panose="02020603050405020304" pitchFamily="18" charset="0"/>
                <a:cs typeface="Times New Roman" panose="02020603050405020304" pitchFamily="18" charset="0"/>
              </a:rPr>
              <a:t>,…</a:t>
            </a:r>
            <a:endParaRPr lang="en-US">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1775215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circle(in)">
                                      <p:cBhvr>
                                        <p:cTn id="12"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0"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230" name="Group 1"/>
          <p:cNvGrpSpPr>
            <a:grpSpLocks/>
          </p:cNvGrpSpPr>
          <p:nvPr/>
        </p:nvGrpSpPr>
        <p:grpSpPr bwMode="auto">
          <a:xfrm>
            <a:off x="0" y="0"/>
            <a:ext cx="9144000" cy="1264284"/>
            <a:chOff x="457200" y="1564627"/>
            <a:chExt cx="8678863" cy="1264758"/>
          </a:xfrm>
        </p:grpSpPr>
        <p:sp>
          <p:nvSpPr>
            <p:cNvPr id="57" name="Line 7"/>
            <p:cNvSpPr>
              <a:spLocks noChangeShapeType="1"/>
            </p:cNvSpPr>
            <p:nvPr/>
          </p:nvSpPr>
          <p:spPr bwMode="auto">
            <a:xfrm flipV="1">
              <a:off x="617538" y="2111567"/>
              <a:ext cx="8518525" cy="3176"/>
            </a:xfrm>
            <a:prstGeom prst="line">
              <a:avLst/>
            </a:prstGeom>
            <a:noFill/>
            <a:ln w="25400">
              <a:solidFill>
                <a:schemeClr val="tx2"/>
              </a:solidFill>
              <a:prstDash val="sysDot"/>
              <a:round/>
              <a:headEnd/>
              <a:tailEnd type="oval" w="med" len="med"/>
            </a:ln>
            <a:effectLst/>
          </p:spPr>
          <p:txBody>
            <a:bodyPr wrap="none" anchor="ct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6" name="AutoShape 37"/>
            <p:cNvSpPr>
              <a:spLocks noChangeArrowheads="1"/>
            </p:cNvSpPr>
            <p:nvPr/>
          </p:nvSpPr>
          <p:spPr bwMode="auto">
            <a:xfrm>
              <a:off x="457200" y="1564627"/>
              <a:ext cx="8678863" cy="481193"/>
            </a:xfrm>
            <a:prstGeom prst="roundRect">
              <a:avLst>
                <a:gd name="adj" fmla="val 16667"/>
              </a:avLst>
            </a:prstGeom>
            <a:solidFill>
              <a:schemeClr val="accent1"/>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
                  <a:srgbClr val="000000"/>
                </a:buClr>
                <a:buSzPct val="75000"/>
                <a:buFont typeface="Wingdings" panose="05000000000000000000" pitchFamily="2" charset="2"/>
                <a:buNone/>
                <a:tabLst/>
                <a:defRPr/>
              </a:pPr>
              <a:r>
                <a:rPr kumimoji="0" lang="en-US" altLang="en-US" sz="3200" b="1" i="0" u="none" strike="noStrike" kern="1200" cap="none" spc="0" normalizeH="0" baseline="0" noProof="0" smtClean="0">
                  <a:ln>
                    <a:noFill/>
                  </a:ln>
                  <a:solidFill>
                    <a:srgbClr val="0000FF"/>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rPr>
                <a:t>1. </a:t>
              </a:r>
              <a:r>
                <a:rPr kumimoji="0" lang="pt-BR" sz="27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Cách giao tiếp cơ bản trong kinh doanh và trong đời </a:t>
              </a:r>
              <a:r>
                <a:rPr kumimoji="0" lang="pt-BR" sz="27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sống</a:t>
              </a:r>
              <a:endParaRPr kumimoji="0" lang="pt-BR" sz="27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sp>
          <p:nvSpPr>
            <p:cNvPr id="8" name="AutoShape 37"/>
            <p:cNvSpPr>
              <a:spLocks noChangeArrowheads="1"/>
            </p:cNvSpPr>
            <p:nvPr/>
          </p:nvSpPr>
          <p:spPr bwMode="auto">
            <a:xfrm>
              <a:off x="457200" y="2348192"/>
              <a:ext cx="2892954" cy="481193"/>
            </a:xfrm>
            <a:prstGeom prst="roundRect">
              <a:avLst>
                <a:gd name="adj" fmla="val 16667"/>
              </a:avLst>
            </a:prstGeom>
            <a:solidFill>
              <a:schemeClr val="accent1"/>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
                  <a:srgbClr val="000000"/>
                </a:buClr>
                <a:buSzPct val="75000"/>
                <a:buFont typeface="Wingdings" panose="05000000000000000000" pitchFamily="2" charset="2"/>
                <a:buNone/>
                <a:tabLst/>
                <a:defRPr/>
              </a:pPr>
              <a:r>
                <a:rPr kumimoji="0" lang="en-US" altLang="en-US" sz="2800" b="1" i="0" u="none" strike="noStrike" kern="1200" cap="none" spc="0" normalizeH="0" baseline="0" noProof="0" smtClean="0">
                  <a:ln>
                    <a:noFill/>
                  </a:ln>
                  <a:solidFill>
                    <a:srgbClr val="0000FF"/>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rPr>
                <a:t>1.1 </a:t>
              </a:r>
              <a:r>
                <a:rPr kumimoji="0" lang="pt-BR" sz="28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Lễ nghi bắt tay</a:t>
              </a:r>
              <a:endParaRPr kumimoji="0" lang="pt-BR"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grpSp>
      <p:sp>
        <p:nvSpPr>
          <p:cNvPr id="2" name="Explosion 1 1"/>
          <p:cNvSpPr/>
          <p:nvPr/>
        </p:nvSpPr>
        <p:spPr bwMode="auto">
          <a:xfrm>
            <a:off x="1295400" y="1676400"/>
            <a:ext cx="7162800" cy="4267200"/>
          </a:xfrm>
          <a:prstGeom prst="irregularSeal1">
            <a:avLst/>
          </a:prstGeom>
          <a:solidFill>
            <a:schemeClr val="accent1">
              <a:lumMod val="90000"/>
            </a:schemeClr>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pPr>
            <a:r>
              <a:rPr lang="en-US" sz="440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Các trường hợp nên bắt tay</a:t>
            </a:r>
            <a:endParaRPr kumimoji="0" lang="en-US" sz="4400" b="0" i="0" u="none" strike="noStrike" cap="none" normalizeH="0" baseline="0" smtClean="0">
              <a:ln>
                <a:noFill/>
              </a:ln>
              <a:solidFill>
                <a:schemeClr val="tx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04896197"/>
      </p:ext>
    </p:extLst>
  </p:cSld>
  <p:clrMapOvr>
    <a:masterClrMapping/>
  </p:clrMapOv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6200" y="76200"/>
            <a:ext cx="8991600" cy="6446380"/>
          </a:xfrm>
          <a:prstGeom prst="rect">
            <a:avLst/>
          </a:prstGeom>
        </p:spPr>
        <p:txBody>
          <a:bodyPr wrap="square">
            <a:spAutoFit/>
          </a:bodyPr>
          <a:lstStyle/>
          <a:p>
            <a:pPr marL="342900" lvl="0" indent="-342900" algn="just">
              <a:lnSpc>
                <a:spcPct val="130000"/>
              </a:lnSpc>
              <a:spcBef>
                <a:spcPts val="300"/>
              </a:spcBef>
              <a:spcAft>
                <a:spcPts val="0"/>
              </a:spcAft>
              <a:buSzPts val="1400"/>
              <a:buFont typeface="Wingdings" panose="05000000000000000000" pitchFamily="2" charset="2"/>
              <a:buChar char=""/>
              <a:tabLst>
                <a:tab pos="450215" algn="l"/>
              </a:tabLst>
            </a:pPr>
            <a:r>
              <a:rPr lang="en-US" b="1">
                <a:solidFill>
                  <a:srgbClr val="000000"/>
                </a:solidFill>
                <a:latin typeface="Times New Roman" panose="02020603050405020304" pitchFamily="18" charset="0"/>
                <a:ea typeface="Times New Roman" panose="02020603050405020304" pitchFamily="18" charset="0"/>
              </a:rPr>
              <a:t>Các trường hợp nên bắt tay</a:t>
            </a:r>
            <a:r>
              <a:rPr lang="en-US">
                <a:solidFill>
                  <a:srgbClr val="000000"/>
                </a:solidFill>
                <a:latin typeface="Times New Roman" panose="02020603050405020304" pitchFamily="18" charset="0"/>
                <a:ea typeface="Times New Roman" panose="02020603050405020304" pitchFamily="18" charset="0"/>
              </a:rPr>
              <a:t> </a:t>
            </a:r>
            <a:endParaRPr lang="en-US">
              <a:latin typeface="Times New Roman" panose="02020603050405020304" pitchFamily="18" charset="0"/>
              <a:ea typeface="Calibri" panose="020F0502020204030204" pitchFamily="34" charset="0"/>
            </a:endParaRPr>
          </a:p>
          <a:p>
            <a:pPr marL="342900" lvl="0" indent="-342900" algn="just">
              <a:lnSpc>
                <a:spcPct val="130000"/>
              </a:lnSpc>
              <a:spcBef>
                <a:spcPts val="300"/>
              </a:spcBef>
              <a:spcAft>
                <a:spcPts val="0"/>
              </a:spcAft>
              <a:buSzPts val="1000"/>
              <a:buFont typeface="Symbol" panose="05050102010706020507" pitchFamily="18" charset="2"/>
              <a:buChar char=""/>
              <a:tabLst>
                <a:tab pos="630555" algn="l"/>
              </a:tabLst>
            </a:pPr>
            <a:r>
              <a:rPr lang="en-US">
                <a:solidFill>
                  <a:srgbClr val="000000"/>
                </a:solidFill>
                <a:latin typeface="Times New Roman" panose="02020603050405020304" pitchFamily="18" charset="0"/>
                <a:ea typeface="Times New Roman" panose="02020603050405020304" pitchFamily="18" charset="0"/>
              </a:rPr>
              <a:t>Người quen lâu không gặp. </a:t>
            </a:r>
            <a:endParaRPr lang="en-US">
              <a:latin typeface="Times New Roman" panose="02020603050405020304" pitchFamily="18" charset="0"/>
              <a:ea typeface="Calibri" panose="020F0502020204030204" pitchFamily="34" charset="0"/>
            </a:endParaRPr>
          </a:p>
          <a:p>
            <a:pPr marL="342900" lvl="0" indent="-342900" algn="just">
              <a:lnSpc>
                <a:spcPct val="130000"/>
              </a:lnSpc>
              <a:spcBef>
                <a:spcPts val="300"/>
              </a:spcBef>
              <a:spcAft>
                <a:spcPts val="0"/>
              </a:spcAft>
              <a:buSzPts val="1000"/>
              <a:buFont typeface="Symbol" panose="05050102010706020507" pitchFamily="18" charset="2"/>
              <a:buChar char=""/>
              <a:tabLst>
                <a:tab pos="630555" algn="l"/>
              </a:tabLst>
            </a:pPr>
            <a:r>
              <a:rPr lang="en-US">
                <a:solidFill>
                  <a:srgbClr val="000000"/>
                </a:solidFill>
                <a:latin typeface="Times New Roman" panose="02020603050405020304" pitchFamily="18" charset="0"/>
                <a:ea typeface="Times New Roman" panose="02020603050405020304" pitchFamily="18" charset="0"/>
              </a:rPr>
              <a:t>Trong các trường hợp có tính chất trang trọng và chào hỏi người bạn quen biết;</a:t>
            </a:r>
            <a:endParaRPr lang="en-US">
              <a:latin typeface="Times New Roman" panose="02020603050405020304" pitchFamily="18" charset="0"/>
              <a:ea typeface="Calibri" panose="020F0502020204030204" pitchFamily="34" charset="0"/>
            </a:endParaRPr>
          </a:p>
          <a:p>
            <a:pPr marL="342900" lvl="0" indent="-342900" algn="just">
              <a:lnSpc>
                <a:spcPct val="130000"/>
              </a:lnSpc>
              <a:spcBef>
                <a:spcPts val="300"/>
              </a:spcBef>
              <a:spcAft>
                <a:spcPts val="0"/>
              </a:spcAft>
              <a:buSzPts val="1000"/>
              <a:buFont typeface="Symbol" panose="05050102010706020507" pitchFamily="18" charset="2"/>
              <a:buChar char=""/>
              <a:tabLst>
                <a:tab pos="630555" algn="l"/>
              </a:tabLst>
            </a:pPr>
            <a:r>
              <a:rPr lang="en-US">
                <a:solidFill>
                  <a:srgbClr val="000000"/>
                </a:solidFill>
                <a:latin typeface="Times New Roman" panose="02020603050405020304" pitchFamily="18" charset="0"/>
                <a:ea typeface="Times New Roman" panose="02020603050405020304" pitchFamily="18" charset="0"/>
              </a:rPr>
              <a:t>Trong giao tiếp xã hội khi bạn đứng ra đóng vai trò là chủ nhà hoặc người tiếp đón khách, hoặc là người đi tiễn khách.</a:t>
            </a:r>
            <a:endParaRPr lang="en-US">
              <a:latin typeface="Times New Roman" panose="02020603050405020304" pitchFamily="18" charset="0"/>
              <a:ea typeface="Calibri" panose="020F0502020204030204" pitchFamily="34" charset="0"/>
            </a:endParaRPr>
          </a:p>
          <a:p>
            <a:pPr marL="342900" lvl="0" indent="-342900" algn="just">
              <a:lnSpc>
                <a:spcPct val="130000"/>
              </a:lnSpc>
              <a:spcBef>
                <a:spcPts val="300"/>
              </a:spcBef>
              <a:spcAft>
                <a:spcPts val="0"/>
              </a:spcAft>
              <a:buSzPts val="1000"/>
              <a:buFont typeface="Symbol" panose="05050102010706020507" pitchFamily="18" charset="2"/>
              <a:buChar char=""/>
              <a:tabLst>
                <a:tab pos="630555" algn="l"/>
              </a:tabLst>
            </a:pPr>
            <a:r>
              <a:rPr lang="en-US">
                <a:solidFill>
                  <a:srgbClr val="000000"/>
                </a:solidFill>
                <a:latin typeface="Times New Roman" panose="02020603050405020304" pitchFamily="18" charset="0"/>
                <a:ea typeface="Times New Roman" panose="02020603050405020304" pitchFamily="18" charset="0"/>
              </a:rPr>
              <a:t>Sau khi thăm hỏi người khác xong, bạn chào từ biệt họ ra về. </a:t>
            </a:r>
            <a:endParaRPr lang="en-US">
              <a:latin typeface="Times New Roman" panose="02020603050405020304" pitchFamily="18" charset="0"/>
              <a:ea typeface="Calibri" panose="020F0502020204030204" pitchFamily="34" charset="0"/>
            </a:endParaRPr>
          </a:p>
          <a:p>
            <a:pPr marL="342900" lvl="0" indent="-342900" algn="just">
              <a:lnSpc>
                <a:spcPct val="130000"/>
              </a:lnSpc>
              <a:spcBef>
                <a:spcPts val="300"/>
              </a:spcBef>
              <a:spcAft>
                <a:spcPts val="0"/>
              </a:spcAft>
              <a:buSzPts val="1000"/>
              <a:buFont typeface="Symbol" panose="05050102010706020507" pitchFamily="18" charset="2"/>
              <a:buChar char=""/>
              <a:tabLst>
                <a:tab pos="630555" algn="l"/>
              </a:tabLst>
            </a:pPr>
            <a:r>
              <a:rPr lang="en-US">
                <a:solidFill>
                  <a:srgbClr val="000000"/>
                </a:solidFill>
                <a:latin typeface="Times New Roman" panose="02020603050405020304" pitchFamily="18" charset="0"/>
                <a:ea typeface="Times New Roman" panose="02020603050405020304" pitchFamily="18" charset="0"/>
              </a:rPr>
              <a:t>Khi bạn được giới thiệu với một người mới mà bạn không quen.</a:t>
            </a:r>
            <a:r>
              <a:rPr lang="en-US">
                <a:solidFill>
                  <a:srgbClr val="000000"/>
                </a:solidFill>
                <a:latin typeface="Times New Roman" panose="02020603050405020304" pitchFamily="18" charset="0"/>
                <a:ea typeface="Times New Roman" panose="02020603050405020304" pitchFamily="18" charset="0"/>
              </a:rPr>
              <a:t> </a:t>
            </a:r>
            <a:r>
              <a:rPr lang="en-US">
                <a:solidFill>
                  <a:srgbClr val="000000"/>
                </a:solidFill>
                <a:latin typeface="Times New Roman" panose="02020603050405020304" pitchFamily="18" charset="0"/>
                <a:ea typeface="Times New Roman" panose="02020603050405020304" pitchFamily="18" charset="0"/>
              </a:rPr>
              <a:t>          </a:t>
            </a:r>
            <a:r>
              <a:rPr lang="en-US" b="1">
                <a:solidFill>
                  <a:srgbClr val="000000"/>
                </a:solidFill>
                <a:latin typeface="Times New Roman" panose="02020603050405020304" pitchFamily="18" charset="0"/>
                <a:ea typeface="Times New Roman" panose="02020603050405020304" pitchFamily="18" charset="0"/>
              </a:rPr>
              <a:t>                 </a:t>
            </a:r>
            <a:endParaRPr lang="en-US"/>
          </a:p>
        </p:txBody>
      </p:sp>
    </p:spTree>
    <p:extLst>
      <p:ext uri="{BB962C8B-B14F-4D97-AF65-F5344CB8AC3E}">
        <p14:creationId xmlns:p14="http://schemas.microsoft.com/office/powerpoint/2010/main" val="3395901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6200" y="159886"/>
            <a:ext cx="8991600" cy="6317114"/>
          </a:xfrm>
          <a:prstGeom prst="rect">
            <a:avLst/>
          </a:prstGeom>
        </p:spPr>
        <p:txBody>
          <a:bodyPr wrap="square">
            <a:spAutoFit/>
          </a:bodyPr>
          <a:lstStyle/>
          <a:p>
            <a:pPr marL="342900" marR="0" lvl="0" indent="-342900" algn="just" defTabSz="914400" rtl="0" eaLnBrk="0" fontAlgn="base" latinLnBrk="0" hangingPunct="0">
              <a:lnSpc>
                <a:spcPct val="130000"/>
              </a:lnSpc>
              <a:spcBef>
                <a:spcPts val="300"/>
              </a:spcBef>
              <a:spcAft>
                <a:spcPts val="0"/>
              </a:spcAft>
              <a:buClrTx/>
              <a:buSzPts val="1400"/>
              <a:buFont typeface="Wingdings" panose="05000000000000000000" pitchFamily="2" charset="2"/>
              <a:buChar char=""/>
              <a:tabLst>
                <a:tab pos="450215" algn="l"/>
              </a:tabLst>
              <a:defRPr/>
            </a:pPr>
            <a:r>
              <a:rPr kumimoji="0" lang="en-US" sz="2800" b="1"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rPr>
              <a:t>Các trường hợp nên bắt tay</a:t>
            </a:r>
            <a:r>
              <a:rPr kumimoji="0" lang="en-US" sz="28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rPr>
              <a:t> </a:t>
            </a:r>
            <a:endParaRPr kumimoji="0" lang="en-US" sz="2800" b="0" i="0" u="none" strike="noStrike" kern="1200" cap="none" spc="0" normalizeH="0" baseline="0" noProof="0">
              <a:ln>
                <a:noFill/>
              </a:ln>
              <a:solidFill>
                <a:srgbClr val="000000"/>
              </a:solidFill>
              <a:effectLst/>
              <a:uLnTx/>
              <a:uFillTx/>
              <a:latin typeface="Times New Roman" panose="02020603050405020304" pitchFamily="18" charset="0"/>
              <a:ea typeface="Calibri" panose="020F0502020204030204" pitchFamily="34" charset="0"/>
              <a:cs typeface="Arial" panose="020B0604020202020204" pitchFamily="34" charset="0"/>
            </a:endParaRPr>
          </a:p>
          <a:p>
            <a:pPr marL="342900" marR="0" lvl="0" indent="-342900" algn="just" defTabSz="914400" rtl="0" eaLnBrk="0" fontAlgn="base" latinLnBrk="0" hangingPunct="0">
              <a:lnSpc>
                <a:spcPct val="130000"/>
              </a:lnSpc>
              <a:spcBef>
                <a:spcPts val="300"/>
              </a:spcBef>
              <a:spcAft>
                <a:spcPts val="0"/>
              </a:spcAft>
              <a:buClrTx/>
              <a:buSzPts val="1000"/>
              <a:buFont typeface="Symbol" panose="05050102010706020507" pitchFamily="18" charset="2"/>
              <a:buChar char=""/>
              <a:tabLst>
                <a:tab pos="630555" algn="l"/>
              </a:tabLst>
              <a:defRPr/>
            </a:pPr>
            <a:r>
              <a:rPr kumimoji="0" lang="en-US" sz="2800" b="0" i="0" u="none" strike="noStrike" kern="1200" cap="none" spc="0" normalizeH="0" baseline="0" noProof="0" smtClean="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rPr>
              <a:t>Trong </a:t>
            </a:r>
            <a:r>
              <a:rPr kumimoji="0" lang="en-US" sz="28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rPr>
              <a:t>giao tiếp xã hội, ngẫu nhiên gặp lại bạn thân lâu năm không gặp hoặc gặp cấp trên. </a:t>
            </a:r>
            <a:endParaRPr kumimoji="0" lang="en-US" sz="2800" b="0" i="0" u="none" strike="noStrike" kern="1200" cap="none" spc="0" normalizeH="0" baseline="0" noProof="0">
              <a:ln>
                <a:noFill/>
              </a:ln>
              <a:solidFill>
                <a:srgbClr val="000000"/>
              </a:solidFill>
              <a:effectLst/>
              <a:uLnTx/>
              <a:uFillTx/>
              <a:latin typeface="Times New Roman" panose="02020603050405020304" pitchFamily="18" charset="0"/>
              <a:ea typeface="Calibri" panose="020F0502020204030204" pitchFamily="34" charset="0"/>
              <a:cs typeface="Arial" panose="020B0604020202020204" pitchFamily="34" charset="0"/>
            </a:endParaRPr>
          </a:p>
          <a:p>
            <a:pPr marL="342900" marR="0" lvl="0" indent="-342900" algn="just" defTabSz="914400" rtl="0" eaLnBrk="0" fontAlgn="base" latinLnBrk="0" hangingPunct="0">
              <a:lnSpc>
                <a:spcPct val="130000"/>
              </a:lnSpc>
              <a:spcBef>
                <a:spcPts val="300"/>
              </a:spcBef>
              <a:spcAft>
                <a:spcPts val="0"/>
              </a:spcAft>
              <a:buClrTx/>
              <a:buSzPts val="1000"/>
              <a:buFont typeface="Symbol" panose="05050102010706020507" pitchFamily="18" charset="2"/>
              <a:buChar char=""/>
              <a:tabLst>
                <a:tab pos="630555" algn="l"/>
              </a:tabLst>
              <a:defRPr/>
            </a:pPr>
            <a:r>
              <a:rPr kumimoji="0" lang="en-US" sz="28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rPr>
              <a:t>Khi người khác ủng hộ bạn, cỗ vũ bạn hoặc giúp đỡ bạn ở một phương diện nào đó. </a:t>
            </a:r>
            <a:endParaRPr kumimoji="0" lang="en-US" sz="2800" b="0" i="0" u="none" strike="noStrike" kern="1200" cap="none" spc="0" normalizeH="0" baseline="0" noProof="0">
              <a:ln>
                <a:noFill/>
              </a:ln>
              <a:solidFill>
                <a:srgbClr val="000000"/>
              </a:solidFill>
              <a:effectLst/>
              <a:uLnTx/>
              <a:uFillTx/>
              <a:latin typeface="Times New Roman" panose="02020603050405020304" pitchFamily="18" charset="0"/>
              <a:ea typeface="Calibri" panose="020F0502020204030204" pitchFamily="34" charset="0"/>
              <a:cs typeface="Arial" panose="020B0604020202020204" pitchFamily="34" charset="0"/>
            </a:endParaRPr>
          </a:p>
          <a:p>
            <a:pPr marL="342900" marR="0" lvl="0" indent="-342900" algn="just" defTabSz="914400" rtl="0" eaLnBrk="0" fontAlgn="base" latinLnBrk="0" hangingPunct="0">
              <a:lnSpc>
                <a:spcPct val="130000"/>
              </a:lnSpc>
              <a:spcBef>
                <a:spcPts val="300"/>
              </a:spcBef>
              <a:spcAft>
                <a:spcPts val="0"/>
              </a:spcAft>
              <a:buClrTx/>
              <a:buSzPts val="1000"/>
              <a:buFont typeface="Symbol" panose="05050102010706020507" pitchFamily="18" charset="2"/>
              <a:buChar char=""/>
              <a:tabLst>
                <a:tab pos="630555" algn="l"/>
              </a:tabLst>
              <a:defRPr/>
            </a:pPr>
            <a:r>
              <a:rPr kumimoji="0" lang="en-US" sz="28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rPr>
              <a:t>Thể hiện lòng cảm tạ của bạn đối với một người nào đó, chúc mừng hoặc cung chúc người khác. </a:t>
            </a:r>
            <a:endParaRPr kumimoji="0" lang="en-US" sz="2800" b="0" i="0" u="none" strike="noStrike" kern="1200" cap="none" spc="0" normalizeH="0" baseline="0" noProof="0">
              <a:ln>
                <a:noFill/>
              </a:ln>
              <a:solidFill>
                <a:srgbClr val="000000"/>
              </a:solidFill>
              <a:effectLst/>
              <a:uLnTx/>
              <a:uFillTx/>
              <a:latin typeface="Times New Roman" panose="02020603050405020304" pitchFamily="18" charset="0"/>
              <a:ea typeface="Calibri" panose="020F0502020204030204" pitchFamily="34" charset="0"/>
              <a:cs typeface="Arial" panose="020B0604020202020204" pitchFamily="34" charset="0"/>
            </a:endParaRPr>
          </a:p>
          <a:p>
            <a:pPr marL="342900" marR="0" lvl="0" indent="-342900" algn="just" defTabSz="914400" rtl="0" eaLnBrk="0" fontAlgn="base" latinLnBrk="0" hangingPunct="0">
              <a:lnSpc>
                <a:spcPct val="130000"/>
              </a:lnSpc>
              <a:spcBef>
                <a:spcPts val="300"/>
              </a:spcBef>
              <a:spcAft>
                <a:spcPts val="0"/>
              </a:spcAft>
              <a:buClrTx/>
              <a:buSzPts val="1000"/>
              <a:buFont typeface="Symbol" panose="05050102010706020507" pitchFamily="18" charset="2"/>
              <a:buChar char=""/>
              <a:tabLst>
                <a:tab pos="630555" algn="l"/>
              </a:tabLst>
              <a:defRPr/>
            </a:pPr>
            <a:r>
              <a:rPr kumimoji="0" lang="en-US" sz="28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rPr>
              <a:t>Khi bạn thể hiện sự thông cảm, ủng hộ, khẳng định đối với người khác. </a:t>
            </a:r>
            <a:endParaRPr kumimoji="0" lang="en-US" sz="2800" b="0" i="0" u="none" strike="noStrike" kern="1200" cap="none" spc="0" normalizeH="0" baseline="0" noProof="0" smtClean="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342900" lvl="0" indent="-342900" algn="just">
              <a:lnSpc>
                <a:spcPct val="130000"/>
              </a:lnSpc>
              <a:spcBef>
                <a:spcPts val="300"/>
              </a:spcBef>
              <a:spcAft>
                <a:spcPts val="0"/>
              </a:spcAft>
              <a:buSzPts val="1000"/>
              <a:buFont typeface="Symbol" panose="05050102010706020507" pitchFamily="18" charset="2"/>
              <a:buChar char=""/>
              <a:tabLst>
                <a:tab pos="630555" algn="l"/>
              </a:tabLst>
            </a:pPr>
            <a:r>
              <a:rPr lang="en-US">
                <a:solidFill>
                  <a:srgbClr val="000000"/>
                </a:solidFill>
                <a:latin typeface="Times New Roman" panose="02020603050405020304" pitchFamily="18" charset="0"/>
                <a:ea typeface="Times New Roman" panose="02020603050405020304" pitchFamily="18" charset="0"/>
              </a:rPr>
              <a:t>Khi tặng quà hoặc nhận quà</a:t>
            </a:r>
            <a:endParaRPr kumimoji="0" lang="en-US" sz="2800" b="0" i="0" u="none" strike="noStrike" kern="1200" cap="none" spc="0" normalizeH="0" baseline="0" noProof="0">
              <a:ln>
                <a:noFill/>
              </a:ln>
              <a:solidFill>
                <a:srgbClr val="000000"/>
              </a:solidFill>
              <a:effectLst/>
              <a:uLnTx/>
              <a:uFillTx/>
              <a:latin typeface="Times New Roman" panose="02020603050405020304" pitchFamily="18" charset="0"/>
              <a:ea typeface="Calibri" panose="020F050202020403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rPr>
              <a:t>      </a:t>
            </a:r>
            <a:r>
              <a:rPr kumimoji="0" lang="en-US" sz="2800" b="1"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rPr>
              <a:t>                 </a:t>
            </a:r>
            <a:endParaRPr kumimoji="0" lang="en-US" sz="2800" b="0" i="0" u="none" strike="noStrike" kern="1200" cap="none" spc="0" normalizeH="0" baseline="0" noProof="0">
              <a:ln>
                <a:noFill/>
              </a:ln>
              <a:solidFill>
                <a:srgbClr val="000000"/>
              </a:solidFill>
              <a:effectLst/>
              <a:uLnTx/>
              <a:uFillTx/>
              <a:latin typeface="VNI-Avo" pitchFamily="2" charset="0"/>
              <a:ea typeface="+mn-ea"/>
              <a:cs typeface="Arial" panose="020B0604020202020204" pitchFamily="34" charset="0"/>
            </a:endParaRPr>
          </a:p>
        </p:txBody>
      </p:sp>
    </p:spTree>
    <p:extLst>
      <p:ext uri="{BB962C8B-B14F-4D97-AF65-F5344CB8AC3E}">
        <p14:creationId xmlns:p14="http://schemas.microsoft.com/office/powerpoint/2010/main" val="231409553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1714101" y="571101"/>
            <a:ext cx="5715798" cy="5715798"/>
          </a:xfrm>
          <a:prstGeom prst="rect">
            <a:avLst/>
          </a:prstGeom>
        </p:spPr>
      </p:pic>
    </p:spTree>
    <p:extLst>
      <p:ext uri="{BB962C8B-B14F-4D97-AF65-F5344CB8AC3E}">
        <p14:creationId xmlns:p14="http://schemas.microsoft.com/office/powerpoint/2010/main" val="3219469888"/>
      </p:ext>
    </p:extLst>
  </p:cSld>
  <p:clrMapOvr>
    <a:masterClrMapping/>
  </p:clrMapOv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2400" y="152400"/>
            <a:ext cx="8839200" cy="3850285"/>
          </a:xfrm>
          <a:prstGeom prst="rect">
            <a:avLst/>
          </a:prstGeom>
        </p:spPr>
        <p:txBody>
          <a:bodyPr wrap="square">
            <a:spAutoFit/>
          </a:bodyPr>
          <a:lstStyle/>
          <a:p>
            <a:pPr marL="342900" lvl="0" indent="-342900" algn="just">
              <a:lnSpc>
                <a:spcPct val="130000"/>
              </a:lnSpc>
              <a:spcBef>
                <a:spcPts val="300"/>
              </a:spcBef>
              <a:spcAft>
                <a:spcPts val="0"/>
              </a:spcAft>
              <a:buSzPts val="1400"/>
              <a:buFont typeface="Wingdings" panose="05000000000000000000" pitchFamily="2" charset="2"/>
              <a:buChar char=""/>
              <a:tabLst>
                <a:tab pos="450215" algn="l"/>
              </a:tabLst>
            </a:pPr>
            <a:r>
              <a:rPr lang="en-US" b="1">
                <a:solidFill>
                  <a:srgbClr val="000000"/>
                </a:solidFill>
                <a:latin typeface="Times New Roman" panose="02020603050405020304" pitchFamily="18" charset="0"/>
                <a:ea typeface="Times New Roman" panose="02020603050405020304" pitchFamily="18" charset="0"/>
              </a:rPr>
              <a:t>Những điều cần lưu ý khi bắt tay</a:t>
            </a:r>
            <a:endParaRPr lang="en-US">
              <a:latin typeface="Times New Roman" panose="02020603050405020304" pitchFamily="18" charset="0"/>
              <a:ea typeface="Calibri" panose="020F0502020204030204" pitchFamily="34" charset="0"/>
            </a:endParaRPr>
          </a:p>
          <a:p>
            <a:pPr marL="342900" lvl="0" indent="-342900" algn="just">
              <a:lnSpc>
                <a:spcPct val="130000"/>
              </a:lnSpc>
              <a:spcBef>
                <a:spcPts val="300"/>
              </a:spcBef>
              <a:spcAft>
                <a:spcPts val="0"/>
              </a:spcAft>
              <a:buSzPts val="1000"/>
              <a:buFont typeface="Symbol" panose="05050102010706020507" pitchFamily="18" charset="2"/>
              <a:buChar char=""/>
              <a:tabLst>
                <a:tab pos="630555" algn="l"/>
              </a:tabLst>
            </a:pPr>
            <a:r>
              <a:rPr lang="en-US" sz="2600">
                <a:solidFill>
                  <a:srgbClr val="000000"/>
                </a:solidFill>
                <a:latin typeface="Times New Roman" panose="02020603050405020304" pitchFamily="18" charset="0"/>
                <a:ea typeface="Times New Roman" panose="02020603050405020304" pitchFamily="18" charset="0"/>
              </a:rPr>
              <a:t>Việc bắt tay thường diễn ra sau hoặc cùng với lời chào. Người bắt tay phải chủ động, dứt khoát, không nắm quá chặt, không xiết quá mạnh, không lắc quá nhiều, không giữ </a:t>
            </a:r>
            <a:r>
              <a:rPr lang="en-US" sz="2600">
                <a:solidFill>
                  <a:srgbClr val="000000"/>
                </a:solidFill>
                <a:latin typeface="Times New Roman" panose="02020603050405020304" pitchFamily="18" charset="0"/>
                <a:ea typeface="Times New Roman" panose="02020603050405020304" pitchFamily="18" charset="0"/>
              </a:rPr>
              <a:t>quá </a:t>
            </a:r>
            <a:r>
              <a:rPr lang="en-US" sz="2600" smtClean="0">
                <a:solidFill>
                  <a:srgbClr val="000000"/>
                </a:solidFill>
                <a:latin typeface="Times New Roman" panose="02020603050405020304" pitchFamily="18" charset="0"/>
                <a:ea typeface="Times New Roman" panose="02020603050405020304" pitchFamily="18" charset="0"/>
              </a:rPr>
              <a:t>lâu.</a:t>
            </a:r>
            <a:endParaRPr lang="en-US" sz="2600">
              <a:latin typeface="Times New Roman" panose="02020603050405020304" pitchFamily="18" charset="0"/>
              <a:ea typeface="Calibri" panose="020F0502020204030204" pitchFamily="34" charset="0"/>
            </a:endParaRPr>
          </a:p>
          <a:p>
            <a:pPr marL="450215" algn="just">
              <a:lnSpc>
                <a:spcPct val="130000"/>
              </a:lnSpc>
              <a:spcBef>
                <a:spcPts val="300"/>
              </a:spcBef>
              <a:spcAft>
                <a:spcPts val="0"/>
              </a:spcAft>
              <a:tabLst>
                <a:tab pos="630555" algn="l"/>
              </a:tabLst>
            </a:pPr>
            <a:r>
              <a:rPr lang="en-US" sz="2600">
                <a:solidFill>
                  <a:srgbClr val="000000"/>
                </a:solidFill>
                <a:latin typeface="Times New Roman" panose="02020603050405020304" pitchFamily="18" charset="0"/>
                <a:ea typeface="Times New Roman" panose="02020603050405020304" pitchFamily="18" charset="0"/>
              </a:rPr>
              <a:t>Ngược lại không nắm hững hờ, hời hợt. Trong trường hợp bắt tay những người đeo nhẫn, không để họ bị đau bởi cái bắt tay quá nhiệt tình của </a:t>
            </a:r>
            <a:r>
              <a:rPr lang="en-US" sz="2600">
                <a:solidFill>
                  <a:srgbClr val="000000"/>
                </a:solidFill>
                <a:latin typeface="Times New Roman" panose="02020603050405020304" pitchFamily="18" charset="0"/>
                <a:ea typeface="Times New Roman" panose="02020603050405020304" pitchFamily="18" charset="0"/>
              </a:rPr>
              <a:t>bạn</a:t>
            </a:r>
            <a:r>
              <a:rPr lang="en-US" sz="2600" smtClean="0">
                <a:solidFill>
                  <a:srgbClr val="000000"/>
                </a:solidFill>
                <a:latin typeface="Times New Roman" panose="02020603050405020304" pitchFamily="18" charset="0"/>
                <a:ea typeface="Times New Roman" panose="02020603050405020304" pitchFamily="18" charset="0"/>
              </a:rPr>
              <a:t>.</a:t>
            </a:r>
            <a:endParaRPr lang="en-US" sz="2600">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3956848827"/>
      </p:ext>
    </p:extLst>
  </p:cSld>
  <p:clrMapOvr>
    <a:masterClrMapping/>
  </p:clrMapOvr>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2400" y="152400"/>
            <a:ext cx="8839200" cy="6351995"/>
          </a:xfrm>
          <a:prstGeom prst="rect">
            <a:avLst/>
          </a:prstGeom>
        </p:spPr>
        <p:txBody>
          <a:bodyPr wrap="square">
            <a:spAutoFit/>
          </a:bodyPr>
          <a:lstStyle/>
          <a:p>
            <a:pPr marL="342900" marR="0" lvl="0" indent="-342900" algn="just" defTabSz="914400" rtl="0" eaLnBrk="0" fontAlgn="base" latinLnBrk="0" hangingPunct="0">
              <a:lnSpc>
                <a:spcPct val="130000"/>
              </a:lnSpc>
              <a:spcBef>
                <a:spcPts val="300"/>
              </a:spcBef>
              <a:spcAft>
                <a:spcPts val="0"/>
              </a:spcAft>
              <a:buClrTx/>
              <a:buSzPts val="1400"/>
              <a:buFont typeface="Wingdings" panose="05000000000000000000" pitchFamily="2" charset="2"/>
              <a:buChar char=""/>
              <a:tabLst>
                <a:tab pos="450215" algn="l"/>
              </a:tabLst>
              <a:defRPr/>
            </a:pPr>
            <a:r>
              <a:rPr kumimoji="0" lang="en-US" b="1"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rPr>
              <a:t>Những điều cần lưu ý khi bắt tay</a:t>
            </a:r>
            <a:endParaRPr kumimoji="0" lang="en-US" b="0" i="0" u="none" strike="noStrike" kern="1200" cap="none" spc="0" normalizeH="0" baseline="0" noProof="0">
              <a:ln>
                <a:noFill/>
              </a:ln>
              <a:solidFill>
                <a:srgbClr val="000000"/>
              </a:solidFill>
              <a:effectLst/>
              <a:uLnTx/>
              <a:uFillTx/>
              <a:latin typeface="Times New Roman" panose="02020603050405020304" pitchFamily="18" charset="0"/>
              <a:ea typeface="Calibri" panose="020F0502020204030204" pitchFamily="34" charset="0"/>
              <a:cs typeface="Arial" panose="020B0604020202020204" pitchFamily="34" charset="0"/>
            </a:endParaRPr>
          </a:p>
          <a:p>
            <a:pPr marL="342900" marR="0" lvl="0" indent="-342900" algn="just" defTabSz="914400" rtl="0" eaLnBrk="0" fontAlgn="base" latinLnBrk="0" hangingPunct="0">
              <a:lnSpc>
                <a:spcPct val="130000"/>
              </a:lnSpc>
              <a:spcBef>
                <a:spcPts val="300"/>
              </a:spcBef>
              <a:spcAft>
                <a:spcPts val="0"/>
              </a:spcAft>
              <a:buClrTx/>
              <a:buSzPts val="1000"/>
              <a:buFont typeface="Symbol" panose="05050102010706020507" pitchFamily="18" charset="2"/>
              <a:buChar char=""/>
              <a:tabLst>
                <a:tab pos="630555" algn="l"/>
              </a:tabLst>
              <a:defRPr/>
            </a:pPr>
            <a:r>
              <a:rPr kumimoji="0" lang="en-US" b="0" i="0" u="none" strike="noStrike" kern="1200" cap="none" spc="0" normalizeH="0" baseline="0" noProof="0" smtClean="0">
                <a:ln>
                  <a:noFill/>
                </a:ln>
                <a:solidFill>
                  <a:srgbClr val="000000"/>
                </a:solidFill>
                <a:effectLst/>
                <a:uLnTx/>
                <a:uFillTx/>
                <a:latin typeface="Times New Roman" panose="02020603050405020304" pitchFamily="18" charset="0"/>
                <a:ea typeface="Times New Roman" panose="02020603050405020304" pitchFamily="18" charset="0"/>
              </a:rPr>
              <a:t>Người </a:t>
            </a:r>
            <a:r>
              <a:rPr kumimoji="0" lang="en-US"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rPr>
              <a:t>được tôn trọng, ưu tiên bao giờ cũng được quyền đưa tay ra bắt tay trước, người ít được tôn trọng ưu tiên mới được đưa tay bắt tay. Trong trường hợp ngang hàng nhau,  khi gặp nhau thường xử sự theo nghi thức sau:</a:t>
            </a:r>
            <a:endParaRPr kumimoji="0" lang="en-US" b="0" i="0" u="none" strike="noStrike" kern="1200" cap="none" spc="0" normalizeH="0" baseline="0" noProof="0">
              <a:ln>
                <a:noFill/>
              </a:ln>
              <a:solidFill>
                <a:srgbClr val="000000"/>
              </a:solidFill>
              <a:effectLst/>
              <a:uLnTx/>
              <a:uFillTx/>
              <a:latin typeface="Times New Roman" panose="02020603050405020304" pitchFamily="18" charset="0"/>
              <a:ea typeface="Calibri" panose="020F0502020204030204" pitchFamily="34" charset="0"/>
            </a:endParaRPr>
          </a:p>
          <a:p>
            <a:pPr marL="742950" marR="0" lvl="1" indent="-285750" algn="just" defTabSz="914400" rtl="0" eaLnBrk="0" fontAlgn="base" latinLnBrk="0" hangingPunct="0">
              <a:lnSpc>
                <a:spcPct val="130000"/>
              </a:lnSpc>
              <a:spcBef>
                <a:spcPts val="300"/>
              </a:spcBef>
              <a:spcAft>
                <a:spcPts val="0"/>
              </a:spcAft>
              <a:buClrTx/>
              <a:buSzPts val="1000"/>
              <a:buFont typeface="Courier New" panose="02070309020205020404" pitchFamily="49" charset="0"/>
              <a:buChar char="o"/>
              <a:tabLst>
                <a:tab pos="630555" algn="l"/>
                <a:tab pos="914400" algn="l"/>
              </a:tabLst>
              <a:defRPr/>
            </a:pPr>
            <a:r>
              <a:rPr kumimoji="0" lang="en-US"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Nữ giới được chủ động đưa tay bắt tay với nam giới.</a:t>
            </a:r>
            <a:endParaRPr kumimoji="0" lang="en-US" b="0" i="0" u="none" strike="noStrike" kern="1200" cap="none" spc="0" normalizeH="0" baseline="0" noProof="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a:p>
            <a:pPr marL="742950" marR="0" lvl="1" indent="-285750" algn="just" defTabSz="914400" rtl="0" eaLnBrk="0" fontAlgn="base" latinLnBrk="0" hangingPunct="0">
              <a:lnSpc>
                <a:spcPct val="130000"/>
              </a:lnSpc>
              <a:spcBef>
                <a:spcPts val="300"/>
              </a:spcBef>
              <a:spcAft>
                <a:spcPts val="0"/>
              </a:spcAft>
              <a:buClrTx/>
              <a:buSzPts val="1000"/>
              <a:buFont typeface="Courier New" panose="02070309020205020404" pitchFamily="49" charset="0"/>
              <a:buChar char="o"/>
              <a:tabLst>
                <a:tab pos="630555" algn="l"/>
                <a:tab pos="914400" algn="l"/>
              </a:tabLst>
              <a:defRPr/>
            </a:pPr>
            <a:r>
              <a:rPr kumimoji="0" lang="en-US"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Người được giới thiệu chủ động chào và bắt tay người khác.</a:t>
            </a:r>
            <a:endParaRPr kumimoji="0" lang="en-US" b="0" i="0" u="none" strike="noStrike" kern="1200" cap="none" spc="0" normalizeH="0" baseline="0" noProof="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a:p>
            <a:pPr marL="742950" marR="0" lvl="1" indent="-285750" algn="just" defTabSz="914400" rtl="0" eaLnBrk="0" fontAlgn="base" latinLnBrk="0" hangingPunct="0">
              <a:lnSpc>
                <a:spcPct val="130000"/>
              </a:lnSpc>
              <a:spcBef>
                <a:spcPts val="300"/>
              </a:spcBef>
              <a:spcAft>
                <a:spcPts val="0"/>
              </a:spcAft>
              <a:buClrTx/>
              <a:buSzPts val="1000"/>
              <a:buFont typeface="Courier New" panose="02070309020205020404" pitchFamily="49" charset="0"/>
              <a:buChar char="o"/>
              <a:tabLst>
                <a:tab pos="630555" algn="l"/>
                <a:tab pos="914400" algn="l"/>
              </a:tabLst>
              <a:defRPr/>
            </a:pPr>
            <a:r>
              <a:rPr kumimoji="0" lang="en-US"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Khi đón khách, hay khi chia tay khách, chủ nhà chủ động đưa tay bắt tay khách để thể hiện sự thịnh tình, mến khách của mình</a:t>
            </a:r>
            <a:r>
              <a:rPr kumimoji="0" lang="en-US" b="0" i="0" u="none" strike="noStrike" kern="1200" cap="none" spc="0" normalizeH="0" baseline="0" noProof="0" smtClean="0">
                <a:ln>
                  <a:noFill/>
                </a:ln>
                <a:solidFill>
                  <a:srgbClr val="000000"/>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a:t>
            </a:r>
            <a:endParaRPr kumimoji="0" lang="en-US" b="0" i="0" u="none" strike="noStrike" kern="1200" cap="none" spc="0" normalizeH="0" baseline="0" noProof="0">
              <a:ln>
                <a:noFill/>
              </a:ln>
              <a:solidFill>
                <a:srgbClr val="000000"/>
              </a:solidFill>
              <a:effectLst/>
              <a:uLnTx/>
              <a:uFillTx/>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93760361"/>
      </p:ext>
    </p:extLst>
  </p:cSld>
  <p:clrMapOvr>
    <a:masterClrMapping/>
  </p:clrMapOv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2400" y="152400"/>
            <a:ext cx="8839200" cy="6330964"/>
          </a:xfrm>
          <a:prstGeom prst="rect">
            <a:avLst/>
          </a:prstGeom>
        </p:spPr>
        <p:txBody>
          <a:bodyPr wrap="square">
            <a:spAutoFit/>
          </a:bodyPr>
          <a:lstStyle/>
          <a:p>
            <a:pPr marL="342900" marR="0" lvl="0" indent="-342900" algn="just" defTabSz="914400" rtl="0" eaLnBrk="0" fontAlgn="base" latinLnBrk="0" hangingPunct="0">
              <a:lnSpc>
                <a:spcPct val="130000"/>
              </a:lnSpc>
              <a:spcBef>
                <a:spcPts val="300"/>
              </a:spcBef>
              <a:spcAft>
                <a:spcPts val="0"/>
              </a:spcAft>
              <a:buClrTx/>
              <a:buSzPts val="1400"/>
              <a:buFont typeface="Wingdings" panose="05000000000000000000" pitchFamily="2" charset="2"/>
              <a:buChar char=""/>
              <a:tabLst>
                <a:tab pos="450215" algn="l"/>
              </a:tabLst>
              <a:defRPr/>
            </a:pPr>
            <a:r>
              <a:rPr kumimoji="0" lang="en-US" b="1"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rPr>
              <a:t>Những điều cần lưu ý khi bắt tay</a:t>
            </a:r>
            <a:endParaRPr kumimoji="0" lang="en-US" b="0" i="0" u="none" strike="noStrike" kern="1200" cap="none" spc="0" normalizeH="0" baseline="0" noProof="0">
              <a:ln>
                <a:noFill/>
              </a:ln>
              <a:solidFill>
                <a:srgbClr val="000000"/>
              </a:solidFill>
              <a:effectLst/>
              <a:uLnTx/>
              <a:uFillTx/>
              <a:latin typeface="Times New Roman" panose="02020603050405020304" pitchFamily="18" charset="0"/>
              <a:ea typeface="Calibri" panose="020F0502020204030204" pitchFamily="34" charset="0"/>
              <a:cs typeface="Arial" panose="020B0604020202020204" pitchFamily="34" charset="0"/>
            </a:endParaRPr>
          </a:p>
          <a:p>
            <a:pPr marL="342900" marR="0" lvl="0" indent="-342900" algn="just" defTabSz="914400" rtl="0" eaLnBrk="0" fontAlgn="base" latinLnBrk="0" hangingPunct="0">
              <a:lnSpc>
                <a:spcPct val="130000"/>
              </a:lnSpc>
              <a:spcBef>
                <a:spcPts val="300"/>
              </a:spcBef>
              <a:spcAft>
                <a:spcPts val="0"/>
              </a:spcAft>
              <a:buClrTx/>
              <a:buSzPts val="1000"/>
              <a:buFont typeface="Symbol" panose="05050102010706020507" pitchFamily="18" charset="2"/>
              <a:buChar char=""/>
              <a:tabLst>
                <a:tab pos="630555" algn="l"/>
              </a:tabLst>
              <a:defRPr/>
            </a:pPr>
            <a:r>
              <a:rPr kumimoji="0" lang="en-US" b="0" i="0" u="none" strike="noStrike" kern="1200" cap="none" spc="0" normalizeH="0" baseline="0" noProof="0" smtClean="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rPr>
              <a:t>Khi </a:t>
            </a:r>
            <a:r>
              <a:rPr kumimoji="0" lang="en-US"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rPr>
              <a:t>bắt tay phải nhìn thẳng vào mặt người mình bắt tay (không nhìn đi chỗ khác), cần có một sự tiếp xúc giữa phần khum của lòng bàn tay và mặt trong của các ngón tay với đối tác. Sau khi nắm tay và lắc vài lần, ánh mắt của bạn và của đối tác phải gặp nhau và duy trì sự kết nối trực tiếp. Cử chỉ, thái độ phải thể hiện phù hợp với mức độ quan hệ.</a:t>
            </a:r>
            <a:endParaRPr kumimoji="0" lang="en-US" b="0" i="0" u="none" strike="noStrike" kern="1200" cap="none" spc="0" normalizeH="0" baseline="0" noProof="0">
              <a:ln>
                <a:noFill/>
              </a:ln>
              <a:solidFill>
                <a:srgbClr val="000000"/>
              </a:solidFill>
              <a:effectLst/>
              <a:uLnTx/>
              <a:uFillTx/>
              <a:latin typeface="Times New Roman" panose="02020603050405020304" pitchFamily="18" charset="0"/>
              <a:ea typeface="Calibri" panose="020F0502020204030204" pitchFamily="34" charset="0"/>
              <a:cs typeface="Arial" panose="020B0604020202020204" pitchFamily="34" charset="0"/>
            </a:endParaRPr>
          </a:p>
          <a:p>
            <a:pPr marL="342900" marR="0" lvl="0" indent="-342900" algn="just" defTabSz="914400" rtl="0" eaLnBrk="0" fontAlgn="base" latinLnBrk="0" hangingPunct="0">
              <a:lnSpc>
                <a:spcPct val="130000"/>
              </a:lnSpc>
              <a:spcBef>
                <a:spcPts val="300"/>
              </a:spcBef>
              <a:spcAft>
                <a:spcPts val="0"/>
              </a:spcAft>
              <a:buClrTx/>
              <a:buSzPts val="1000"/>
              <a:buFont typeface="Symbol" panose="05050102010706020507" pitchFamily="18" charset="2"/>
              <a:buChar char=""/>
              <a:tabLst>
                <a:tab pos="630555" algn="l"/>
              </a:tabLst>
              <a:defRPr/>
            </a:pPr>
            <a:r>
              <a:rPr kumimoji="0" lang="en-US"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rPr>
              <a:t>Hãy bắt tay kèm lời chào, gọi đúng tên, sau đó giới thiện bản thân. Ví dụ: Khi bắt tay, bạn hãy nói: Chào anh/chị, tôi là Thủy, Nhân viên bán hàng, rất vui được gặp anh/chị</a:t>
            </a:r>
            <a:r>
              <a:rPr kumimoji="0" lang="en-US" b="0" i="0" u="none" strike="noStrike" kern="1200" cap="none" spc="0" normalizeH="0" baseline="0" noProof="0" smtClean="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rPr>
              <a:t>.</a:t>
            </a:r>
            <a:endParaRPr kumimoji="0" lang="en-US" b="0" i="0" u="none" strike="noStrike" kern="1200" cap="none" spc="0" normalizeH="0" baseline="0" noProof="0">
              <a:ln>
                <a:noFill/>
              </a:ln>
              <a:solidFill>
                <a:srgbClr val="000000"/>
              </a:solidFill>
              <a:effectLst/>
              <a:uLnTx/>
              <a:uFillTx/>
              <a:latin typeface="Times New Roman" panose="02020603050405020304" pitchFamily="18"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86658813"/>
      </p:ext>
    </p:extLst>
  </p:cSld>
  <p:clrMapOvr>
    <a:masterClrMapping/>
  </p:clrMapOvr>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2400" y="152400"/>
            <a:ext cx="8839200" cy="6275051"/>
          </a:xfrm>
          <a:prstGeom prst="rect">
            <a:avLst/>
          </a:prstGeom>
        </p:spPr>
        <p:txBody>
          <a:bodyPr wrap="square">
            <a:spAutoFit/>
          </a:bodyPr>
          <a:lstStyle/>
          <a:p>
            <a:pPr marL="342900" marR="0" lvl="0" indent="-342900" algn="just" defTabSz="914400" rtl="0" eaLnBrk="0" fontAlgn="base" latinLnBrk="0" hangingPunct="0">
              <a:lnSpc>
                <a:spcPct val="130000"/>
              </a:lnSpc>
              <a:spcBef>
                <a:spcPts val="300"/>
              </a:spcBef>
              <a:spcAft>
                <a:spcPts val="0"/>
              </a:spcAft>
              <a:buClrTx/>
              <a:buSzPts val="1400"/>
              <a:buFont typeface="Wingdings" panose="05000000000000000000" pitchFamily="2" charset="2"/>
              <a:buChar char=""/>
              <a:tabLst>
                <a:tab pos="450215" algn="l"/>
              </a:tabLst>
              <a:defRPr/>
            </a:pPr>
            <a:r>
              <a:rPr kumimoji="0" lang="en-US" b="1"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rPr>
              <a:t>Những điều cần lưu ý khi bắt tay</a:t>
            </a:r>
            <a:endParaRPr kumimoji="0" lang="en-US" b="0" i="0" u="none" strike="noStrike" kern="1200" cap="none" spc="0" normalizeH="0" baseline="0" noProof="0">
              <a:ln>
                <a:noFill/>
              </a:ln>
              <a:solidFill>
                <a:srgbClr val="000000"/>
              </a:solidFill>
              <a:effectLst/>
              <a:uLnTx/>
              <a:uFillTx/>
              <a:latin typeface="Times New Roman" panose="02020603050405020304" pitchFamily="18" charset="0"/>
              <a:ea typeface="Calibri" panose="020F0502020204030204" pitchFamily="34" charset="0"/>
              <a:cs typeface="Arial" panose="020B0604020202020204" pitchFamily="34" charset="0"/>
            </a:endParaRPr>
          </a:p>
          <a:p>
            <a:pPr marL="342900" marR="0" lvl="0" indent="-342900" algn="just" defTabSz="914400" rtl="0" eaLnBrk="0" fontAlgn="base" latinLnBrk="0" hangingPunct="0">
              <a:lnSpc>
                <a:spcPct val="130000"/>
              </a:lnSpc>
              <a:spcBef>
                <a:spcPts val="300"/>
              </a:spcBef>
              <a:spcAft>
                <a:spcPts val="0"/>
              </a:spcAft>
              <a:buClrTx/>
              <a:buSzPts val="1000"/>
              <a:buFont typeface="Symbol" panose="05050102010706020507" pitchFamily="18" charset="2"/>
              <a:buChar char=""/>
              <a:tabLst>
                <a:tab pos="630555" algn="l"/>
              </a:tabLst>
              <a:defRPr/>
            </a:pPr>
            <a:r>
              <a:rPr kumimoji="0" lang="en-US" b="0" i="0" u="none" strike="noStrike" kern="1200" cap="none" spc="0" normalizeH="0" baseline="0" noProof="0" smtClean="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rPr>
              <a:t>Hãy </a:t>
            </a:r>
            <a:r>
              <a:rPr kumimoji="0" lang="en-US"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rPr>
              <a:t>đứng khi bắt tay, đó gần như là một yêu cầu bắt buộc. Khi bạn đang ngồi mà có một người khác chìa tay ra bắt, hãy đứng lên và nắm lấy tay họ, thay vì tiếp tục ngồi và để đối tác phải cúi người xuống. Không đứng trên cao chìa tay bắt tay người đứng dưới, trừ trường hợp cá biệt (người ngồi trên xe tiễn người ở dưới, hoặc trao thưởng cho người đoạt giải đứng trên bục).</a:t>
            </a:r>
            <a:endParaRPr kumimoji="0" lang="en-US" b="0" i="0" u="none" strike="noStrike" kern="1200" cap="none" spc="0" normalizeH="0" baseline="0" noProof="0">
              <a:ln>
                <a:noFill/>
              </a:ln>
              <a:solidFill>
                <a:srgbClr val="000000"/>
              </a:solidFill>
              <a:effectLst/>
              <a:uLnTx/>
              <a:uFillTx/>
              <a:latin typeface="Times New Roman" panose="02020603050405020304" pitchFamily="18" charset="0"/>
              <a:ea typeface="Calibri" panose="020F0502020204030204" pitchFamily="34" charset="0"/>
              <a:cs typeface="Arial" panose="020B0604020202020204" pitchFamily="34" charset="0"/>
            </a:endParaRPr>
          </a:p>
          <a:p>
            <a:pPr marL="342900" marR="0" lvl="0" indent="-342900" algn="just" defTabSz="914400" rtl="0" eaLnBrk="0" fontAlgn="base" latinLnBrk="0" hangingPunct="0">
              <a:lnSpc>
                <a:spcPct val="130000"/>
              </a:lnSpc>
              <a:spcBef>
                <a:spcPts val="300"/>
              </a:spcBef>
              <a:spcAft>
                <a:spcPts val="0"/>
              </a:spcAft>
              <a:buClrTx/>
              <a:buSzPts val="1000"/>
              <a:buFont typeface="Symbol" panose="05050102010706020507" pitchFamily="18" charset="2"/>
              <a:buChar char=""/>
              <a:tabLst>
                <a:tab pos="630555" algn="l"/>
              </a:tabLst>
              <a:defRPr/>
            </a:pPr>
            <a:r>
              <a:rPr kumimoji="0" lang="en-US" b="0" i="0" u="none" strike="noStrike" kern="1200" cap="none" spc="0" normalizeH="0" baseline="0" noProof="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rPr>
              <a:t>Không nên bắt tay chéo nhau, bắt tay qua đầu, qua vai người khác, hoặc dùng cả hai tay bắt với hai người cùng một lúc.</a:t>
            </a:r>
            <a:endParaRPr kumimoji="0" lang="en-US" b="0" i="0" u="none" strike="noStrike" kern="1200" cap="none" spc="0" normalizeH="0" baseline="0" noProof="0">
              <a:ln>
                <a:noFill/>
              </a:ln>
              <a:solidFill>
                <a:srgbClr val="000000"/>
              </a:solidFill>
              <a:effectLst/>
              <a:uLnTx/>
              <a:uFillTx/>
              <a:latin typeface="Times New Roman" panose="02020603050405020304" pitchFamily="18"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734186600"/>
      </p:ext>
    </p:extLst>
  </p:cSld>
  <p:clrMapOvr>
    <a:masterClrMapping/>
  </p:clrMapOvr>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1295400" y="1905000"/>
            <a:ext cx="6727289" cy="3529239"/>
          </a:xfrm>
          <a:prstGeom prst="rect">
            <a:avLst/>
          </a:prstGeom>
        </p:spPr>
      </p:pic>
    </p:spTree>
    <p:extLst>
      <p:ext uri="{BB962C8B-B14F-4D97-AF65-F5344CB8AC3E}">
        <p14:creationId xmlns:p14="http://schemas.microsoft.com/office/powerpoint/2010/main" val="1199277630"/>
      </p:ext>
    </p:extLst>
  </p:cSld>
  <p:clrMapOvr>
    <a:masterClrMapping/>
  </p:clrMapOvr>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2400" y="152400"/>
            <a:ext cx="8763000" cy="5770811"/>
          </a:xfrm>
          <a:prstGeom prst="rect">
            <a:avLst/>
          </a:prstGeom>
        </p:spPr>
        <p:txBody>
          <a:bodyPr wrap="square">
            <a:spAutoFit/>
          </a:bodyPr>
          <a:lstStyle/>
          <a:p>
            <a:pPr marL="342900" lvl="0" indent="-342900" algn="just">
              <a:lnSpc>
                <a:spcPct val="130000"/>
              </a:lnSpc>
              <a:spcBef>
                <a:spcPts val="300"/>
              </a:spcBef>
              <a:spcAft>
                <a:spcPts val="0"/>
              </a:spcAft>
              <a:buSzPts val="1400"/>
              <a:buFont typeface="Wingdings" panose="05000000000000000000" pitchFamily="2" charset="2"/>
              <a:buChar char=""/>
              <a:tabLst>
                <a:tab pos="450215" algn="l"/>
              </a:tabLst>
            </a:pPr>
            <a:r>
              <a:rPr lang="en-US" b="1">
                <a:solidFill>
                  <a:srgbClr val="000000"/>
                </a:solidFill>
                <a:latin typeface="Times New Roman" panose="02020603050405020304" pitchFamily="18" charset="0"/>
                <a:ea typeface="Times New Roman" panose="02020603050405020304" pitchFamily="18" charset="0"/>
              </a:rPr>
              <a:t>Tám điều tối kị cần tránh trong khi bắt tay</a:t>
            </a:r>
            <a:r>
              <a:rPr lang="en-US">
                <a:solidFill>
                  <a:srgbClr val="000000"/>
                </a:solidFill>
                <a:latin typeface="Times New Roman" panose="02020603050405020304" pitchFamily="18" charset="0"/>
                <a:ea typeface="Times New Roman" panose="02020603050405020304" pitchFamily="18" charset="0"/>
              </a:rPr>
              <a:t> </a:t>
            </a:r>
            <a:endParaRPr lang="en-US">
              <a:latin typeface="Times New Roman" panose="02020603050405020304" pitchFamily="18" charset="0"/>
              <a:ea typeface="Calibri" panose="020F0502020204030204" pitchFamily="34" charset="0"/>
            </a:endParaRPr>
          </a:p>
          <a:p>
            <a:pPr marL="342900" lvl="0" indent="-342900" algn="just">
              <a:lnSpc>
                <a:spcPct val="130000"/>
              </a:lnSpc>
              <a:spcBef>
                <a:spcPts val="300"/>
              </a:spcBef>
              <a:spcAft>
                <a:spcPts val="0"/>
              </a:spcAft>
              <a:buSzPts val="1000"/>
              <a:buFont typeface="Symbol" panose="05050102010706020507" pitchFamily="18" charset="2"/>
              <a:buChar char=""/>
              <a:tabLst>
                <a:tab pos="630555" algn="l"/>
              </a:tabLst>
            </a:pPr>
            <a:r>
              <a:rPr lang="en-US">
                <a:solidFill>
                  <a:srgbClr val="000000"/>
                </a:solidFill>
                <a:latin typeface="Times New Roman" panose="02020603050405020304" pitchFamily="18" charset="0"/>
                <a:ea typeface="Times New Roman" panose="02020603050405020304" pitchFamily="18" charset="0"/>
              </a:rPr>
              <a:t>Không nên giơ tay trái ra bắt, đặc biệt khi bạn đang giao tiếp với người Ả rập, người Ấn Độ điều này bạn càng cần phải chú ý. Vì theo quan điểm của họ tay trái là bàn tay không được sạch sẽ. </a:t>
            </a:r>
            <a:endParaRPr lang="en-US">
              <a:latin typeface="Times New Roman" panose="02020603050405020304" pitchFamily="18" charset="0"/>
              <a:ea typeface="Calibri" panose="020F0502020204030204" pitchFamily="34" charset="0"/>
            </a:endParaRPr>
          </a:p>
          <a:p>
            <a:pPr marL="342900" lvl="0" indent="-342900" algn="just">
              <a:lnSpc>
                <a:spcPct val="130000"/>
              </a:lnSpc>
              <a:spcBef>
                <a:spcPts val="300"/>
              </a:spcBef>
              <a:spcAft>
                <a:spcPts val="0"/>
              </a:spcAft>
              <a:buSzPts val="1000"/>
              <a:buFont typeface="Symbol" panose="05050102010706020507" pitchFamily="18" charset="2"/>
              <a:buChar char=""/>
              <a:tabLst>
                <a:tab pos="630555" algn="l"/>
              </a:tabLst>
            </a:pPr>
            <a:r>
              <a:rPr lang="en-US">
                <a:solidFill>
                  <a:srgbClr val="000000"/>
                </a:solidFill>
                <a:latin typeface="Times New Roman" panose="02020603050405020304" pitchFamily="18" charset="0"/>
                <a:ea typeface="Times New Roman" panose="02020603050405020304" pitchFamily="18" charset="0"/>
              </a:rPr>
              <a:t>Khi giao tiếp với người theo đạo thiên chúa giáo cần phải tránh trường hợp ví dụ như hai người này bắt tay và bắt tay chéo với hai người khác, việc đó sẽ tạo ra sự chồng chéo lên nhau, hình thành chữ thập, trong con mắt của họ chữ thập đại diện cho những điều xui xẻo.</a:t>
            </a:r>
            <a:r>
              <a:rPr lang="en-US">
                <a:solidFill>
                  <a:srgbClr val="000000"/>
                </a:solidFill>
                <a:latin typeface="Times New Roman" panose="02020603050405020304" pitchFamily="18" charset="0"/>
                <a:ea typeface="Times New Roman" panose="02020603050405020304" pitchFamily="18" charset="0"/>
              </a:rPr>
              <a:t> </a:t>
            </a:r>
            <a:r>
              <a:rPr lang="en-US">
                <a:solidFill>
                  <a:srgbClr val="000000"/>
                </a:solidFill>
                <a:latin typeface="Times New Roman" panose="02020603050405020304" pitchFamily="18" charset="0"/>
                <a:ea typeface="Times New Roman" panose="02020603050405020304" pitchFamily="18" charset="0"/>
              </a:rPr>
              <a:t> </a:t>
            </a:r>
            <a:endParaRPr lang="en-US">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1236747010"/>
      </p:ext>
    </p:extLst>
  </p:cSld>
  <p:clrMapOvr>
    <a:masterClrMapping/>
  </p:clrMapOvr>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0" y="152400"/>
            <a:ext cx="8763000" cy="5249129"/>
          </a:xfrm>
          <a:prstGeom prst="rect">
            <a:avLst/>
          </a:prstGeom>
        </p:spPr>
        <p:txBody>
          <a:bodyPr wrap="square">
            <a:spAutoFit/>
          </a:bodyPr>
          <a:lstStyle/>
          <a:p>
            <a:pPr marL="342900" lvl="0" indent="-342900" algn="just">
              <a:lnSpc>
                <a:spcPct val="130000"/>
              </a:lnSpc>
              <a:spcBef>
                <a:spcPts val="300"/>
              </a:spcBef>
              <a:spcAft>
                <a:spcPts val="0"/>
              </a:spcAft>
              <a:buSzPts val="1400"/>
              <a:buFont typeface="Wingdings" panose="05000000000000000000" pitchFamily="2" charset="2"/>
              <a:buChar char=""/>
              <a:tabLst>
                <a:tab pos="450215" algn="l"/>
              </a:tabLst>
            </a:pPr>
            <a:r>
              <a:rPr lang="en-US" b="1">
                <a:solidFill>
                  <a:srgbClr val="000000"/>
                </a:solidFill>
                <a:latin typeface="Times New Roman" panose="02020603050405020304" pitchFamily="18" charset="0"/>
                <a:ea typeface="Times New Roman" panose="02020603050405020304" pitchFamily="18" charset="0"/>
              </a:rPr>
              <a:t>Tám điều tối kị cần tránh trong khi bắt tay</a:t>
            </a:r>
            <a:r>
              <a:rPr lang="en-US">
                <a:solidFill>
                  <a:srgbClr val="000000"/>
                </a:solidFill>
                <a:latin typeface="Times New Roman" panose="02020603050405020304" pitchFamily="18" charset="0"/>
                <a:ea typeface="Times New Roman" panose="02020603050405020304" pitchFamily="18" charset="0"/>
              </a:rPr>
              <a:t> </a:t>
            </a:r>
            <a:endParaRPr lang="en-US">
              <a:latin typeface="Times New Roman" panose="02020603050405020304" pitchFamily="18" charset="0"/>
              <a:ea typeface="Calibri" panose="020F0502020204030204" pitchFamily="34" charset="0"/>
            </a:endParaRPr>
          </a:p>
          <a:p>
            <a:pPr marL="342900" lvl="0" indent="-342900" algn="just">
              <a:lnSpc>
                <a:spcPct val="130000"/>
              </a:lnSpc>
              <a:spcBef>
                <a:spcPts val="300"/>
              </a:spcBef>
              <a:spcAft>
                <a:spcPts val="0"/>
              </a:spcAft>
              <a:buSzPts val="1000"/>
              <a:buFont typeface="Symbol" panose="05050102010706020507" pitchFamily="18" charset="2"/>
              <a:buChar char=""/>
              <a:tabLst>
                <a:tab pos="630555" algn="l"/>
              </a:tabLst>
            </a:pPr>
            <a:r>
              <a:rPr lang="en-US" smtClean="0">
                <a:solidFill>
                  <a:srgbClr val="000000"/>
                </a:solidFill>
                <a:latin typeface="Times New Roman" panose="02020603050405020304" pitchFamily="18" charset="0"/>
                <a:ea typeface="Times New Roman" panose="02020603050405020304" pitchFamily="18" charset="0"/>
              </a:rPr>
              <a:t>Khi </a:t>
            </a:r>
            <a:r>
              <a:rPr lang="en-US">
                <a:solidFill>
                  <a:srgbClr val="000000"/>
                </a:solidFill>
                <a:latin typeface="Times New Roman" panose="02020603050405020304" pitchFamily="18" charset="0"/>
                <a:ea typeface="Times New Roman" panose="02020603050405020304" pitchFamily="18" charset="0"/>
              </a:rPr>
              <a:t>bắt tay không nên đeo găng tay, đội mũ hoặc đeo kính đen, chỉ có phụ nữ khi giao tiếp ngoài xã hội được phép đeo găng tay khi bắt tay. </a:t>
            </a:r>
            <a:endParaRPr lang="en-US">
              <a:latin typeface="Times New Roman" panose="02020603050405020304" pitchFamily="18" charset="0"/>
              <a:ea typeface="Calibri" panose="020F0502020204030204" pitchFamily="34" charset="0"/>
            </a:endParaRPr>
          </a:p>
          <a:p>
            <a:pPr marL="342900" lvl="0" indent="-342900" algn="just">
              <a:lnSpc>
                <a:spcPct val="130000"/>
              </a:lnSpc>
              <a:spcBef>
                <a:spcPts val="300"/>
              </a:spcBef>
              <a:spcAft>
                <a:spcPts val="0"/>
              </a:spcAft>
              <a:buSzPts val="1000"/>
              <a:buFont typeface="Symbol" panose="05050102010706020507" pitchFamily="18" charset="2"/>
              <a:buChar char=""/>
              <a:tabLst>
                <a:tab pos="630555" algn="l"/>
              </a:tabLst>
            </a:pPr>
            <a:r>
              <a:rPr lang="en-US">
                <a:solidFill>
                  <a:srgbClr val="000000"/>
                </a:solidFill>
                <a:latin typeface="Times New Roman" panose="02020603050405020304" pitchFamily="18" charset="0"/>
                <a:ea typeface="Times New Roman" panose="02020603050405020304" pitchFamily="18" charset="0"/>
              </a:rPr>
              <a:t>Không nên một tay cầm đồ hoặc đút túi còn tay kia giơ ra bắt. </a:t>
            </a:r>
            <a:endParaRPr lang="en-US">
              <a:latin typeface="Times New Roman" panose="02020603050405020304" pitchFamily="18" charset="0"/>
              <a:ea typeface="Calibri" panose="020F0502020204030204" pitchFamily="34" charset="0"/>
            </a:endParaRPr>
          </a:p>
          <a:p>
            <a:pPr marL="342900" lvl="0" indent="-342900" algn="just">
              <a:lnSpc>
                <a:spcPct val="130000"/>
              </a:lnSpc>
              <a:spcBef>
                <a:spcPts val="300"/>
              </a:spcBef>
              <a:spcAft>
                <a:spcPts val="0"/>
              </a:spcAft>
              <a:buSzPts val="1000"/>
              <a:buFont typeface="Symbol" panose="05050102010706020507" pitchFamily="18" charset="2"/>
              <a:buChar char=""/>
              <a:tabLst>
                <a:tab pos="630555" algn="l"/>
              </a:tabLst>
            </a:pPr>
            <a:r>
              <a:rPr lang="en-US">
                <a:solidFill>
                  <a:srgbClr val="000000"/>
                </a:solidFill>
                <a:latin typeface="Times New Roman" panose="02020603050405020304" pitchFamily="18" charset="0"/>
                <a:ea typeface="Times New Roman" panose="02020603050405020304" pitchFamily="18" charset="0"/>
              </a:rPr>
              <a:t>Khi bắt tay trên mặt không nên giữ thái độ vô cảm, không nói một lời nào hoặc lý luận dài dòng, gật đầu lia lịa hoặc nhún vai, kiểu cách một cách quá đáng.</a:t>
            </a:r>
            <a:r>
              <a:rPr lang="en-US">
                <a:solidFill>
                  <a:srgbClr val="000000"/>
                </a:solidFill>
                <a:latin typeface="Times New Roman" panose="02020603050405020304" pitchFamily="18" charset="0"/>
                <a:ea typeface="Times New Roman" panose="02020603050405020304" pitchFamily="18" charset="0"/>
              </a:rPr>
              <a:t> </a:t>
            </a:r>
            <a:endParaRPr lang="en-US">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3970509300"/>
      </p:ext>
    </p:extLst>
  </p:cSld>
  <p:clrMapOvr>
    <a:masterClrMapping/>
  </p:clrMapOvr>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4800" y="228600"/>
            <a:ext cx="8763000" cy="5210657"/>
          </a:xfrm>
          <a:prstGeom prst="rect">
            <a:avLst/>
          </a:prstGeom>
        </p:spPr>
        <p:txBody>
          <a:bodyPr wrap="square">
            <a:spAutoFit/>
          </a:bodyPr>
          <a:lstStyle/>
          <a:p>
            <a:pPr marL="342900" lvl="0" indent="-342900" algn="just">
              <a:lnSpc>
                <a:spcPct val="130000"/>
              </a:lnSpc>
              <a:spcBef>
                <a:spcPts val="300"/>
              </a:spcBef>
              <a:spcAft>
                <a:spcPts val="0"/>
              </a:spcAft>
              <a:buSzPts val="1400"/>
              <a:buFont typeface="Wingdings" panose="05000000000000000000" pitchFamily="2" charset="2"/>
              <a:buChar char=""/>
              <a:tabLst>
                <a:tab pos="450215" algn="l"/>
              </a:tabLst>
            </a:pPr>
            <a:r>
              <a:rPr lang="en-US" b="1">
                <a:solidFill>
                  <a:srgbClr val="000000"/>
                </a:solidFill>
                <a:latin typeface="Times New Roman" panose="02020603050405020304" pitchFamily="18" charset="0"/>
                <a:ea typeface="Times New Roman" panose="02020603050405020304" pitchFamily="18" charset="0"/>
              </a:rPr>
              <a:t>Tám điều tối kị cần tránh trong khi bắt tay</a:t>
            </a:r>
            <a:r>
              <a:rPr lang="en-US">
                <a:solidFill>
                  <a:srgbClr val="000000"/>
                </a:solidFill>
                <a:latin typeface="Times New Roman" panose="02020603050405020304" pitchFamily="18" charset="0"/>
                <a:ea typeface="Times New Roman" panose="02020603050405020304" pitchFamily="18" charset="0"/>
              </a:rPr>
              <a:t> </a:t>
            </a:r>
            <a:endParaRPr lang="en-US">
              <a:latin typeface="Times New Roman" panose="02020603050405020304" pitchFamily="18" charset="0"/>
              <a:ea typeface="Calibri" panose="020F0502020204030204" pitchFamily="34" charset="0"/>
            </a:endParaRPr>
          </a:p>
          <a:p>
            <a:pPr marL="342900" lvl="0" indent="-342900" algn="just">
              <a:lnSpc>
                <a:spcPct val="130000"/>
              </a:lnSpc>
              <a:spcBef>
                <a:spcPts val="300"/>
              </a:spcBef>
              <a:spcAft>
                <a:spcPts val="0"/>
              </a:spcAft>
              <a:buSzPts val="1000"/>
              <a:buFont typeface="Symbol" panose="05050102010706020507" pitchFamily="18" charset="2"/>
              <a:buChar char=""/>
              <a:tabLst>
                <a:tab pos="630555" algn="l"/>
              </a:tabLst>
            </a:pPr>
            <a:r>
              <a:rPr lang="en-US" smtClean="0">
                <a:solidFill>
                  <a:srgbClr val="000000"/>
                </a:solidFill>
                <a:latin typeface="Times New Roman" panose="02020603050405020304" pitchFamily="18" charset="0"/>
                <a:ea typeface="Times New Roman" panose="02020603050405020304" pitchFamily="18" charset="0"/>
              </a:rPr>
              <a:t>Khi </a:t>
            </a:r>
            <a:r>
              <a:rPr lang="en-US">
                <a:solidFill>
                  <a:srgbClr val="000000"/>
                </a:solidFill>
                <a:latin typeface="Times New Roman" panose="02020603050405020304" pitchFamily="18" charset="0"/>
                <a:ea typeface="Times New Roman" panose="02020603050405020304" pitchFamily="18" charset="0"/>
              </a:rPr>
              <a:t>bắt tay không nên chỉ bắt hờ hững đầu ngón tay của đối phương, kiểu như muốn giữ khoảng cách nhất định với họ. Cách làm tốt nhất là cần nắm cả bàn tay đối phương. Cho dù trong trường hợp lệch tay thì cũng nên làm như vậy. </a:t>
            </a:r>
            <a:endParaRPr lang="en-US">
              <a:latin typeface="Times New Roman" panose="02020603050405020304" pitchFamily="18" charset="0"/>
              <a:ea typeface="Calibri" panose="020F0502020204030204" pitchFamily="34" charset="0"/>
            </a:endParaRPr>
          </a:p>
          <a:p>
            <a:pPr marL="342900" lvl="0" indent="-342900" algn="just">
              <a:lnSpc>
                <a:spcPct val="130000"/>
              </a:lnSpc>
              <a:spcBef>
                <a:spcPts val="300"/>
              </a:spcBef>
              <a:spcAft>
                <a:spcPts val="0"/>
              </a:spcAft>
              <a:buSzPts val="1000"/>
              <a:buFont typeface="Symbol" panose="05050102010706020507" pitchFamily="18" charset="2"/>
              <a:buChar char=""/>
              <a:tabLst>
                <a:tab pos="630555" algn="l"/>
              </a:tabLst>
            </a:pPr>
            <a:r>
              <a:rPr lang="en-US">
                <a:solidFill>
                  <a:srgbClr val="000000"/>
                </a:solidFill>
                <a:latin typeface="Times New Roman" panose="02020603050405020304" pitchFamily="18" charset="0"/>
                <a:ea typeface="Times New Roman" panose="02020603050405020304" pitchFamily="18" charset="0"/>
              </a:rPr>
              <a:t>Không nên kéo tay đối phương về phía mình hoặc đẩy tay về phía họ, hoặc gạt lên trên suống dưới, sang trái hoặc sang phải lệch hướng.</a:t>
            </a:r>
            <a:r>
              <a:rPr lang="en-US">
                <a:solidFill>
                  <a:srgbClr val="000000"/>
                </a:solidFill>
                <a:latin typeface="Times New Roman" panose="02020603050405020304" pitchFamily="18" charset="0"/>
                <a:ea typeface="Times New Roman" panose="02020603050405020304" pitchFamily="18" charset="0"/>
              </a:rPr>
              <a:t> </a:t>
            </a:r>
            <a:r>
              <a:rPr lang="en-US">
                <a:solidFill>
                  <a:srgbClr val="000000"/>
                </a:solidFill>
                <a:latin typeface="Times New Roman" panose="02020603050405020304" pitchFamily="18" charset="0"/>
                <a:ea typeface="Times New Roman" panose="02020603050405020304" pitchFamily="18" charset="0"/>
              </a:rPr>
              <a:t> </a:t>
            </a:r>
            <a:endParaRPr lang="en-US">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993307340"/>
      </p:ext>
    </p:extLst>
  </p:cSld>
  <p:clrMapOvr>
    <a:masterClrMapping/>
  </p:clrMapOvr>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1000" y="152400"/>
            <a:ext cx="8763000" cy="2931572"/>
          </a:xfrm>
          <a:prstGeom prst="rect">
            <a:avLst/>
          </a:prstGeom>
        </p:spPr>
        <p:txBody>
          <a:bodyPr wrap="square">
            <a:spAutoFit/>
          </a:bodyPr>
          <a:lstStyle/>
          <a:p>
            <a:pPr marL="342900" lvl="0" indent="-342900" algn="just">
              <a:lnSpc>
                <a:spcPct val="130000"/>
              </a:lnSpc>
              <a:spcBef>
                <a:spcPts val="300"/>
              </a:spcBef>
              <a:spcAft>
                <a:spcPts val="0"/>
              </a:spcAft>
              <a:buSzPts val="1400"/>
              <a:buFont typeface="Wingdings" panose="05000000000000000000" pitchFamily="2" charset="2"/>
              <a:buChar char=""/>
              <a:tabLst>
                <a:tab pos="450215" algn="l"/>
              </a:tabLst>
            </a:pPr>
            <a:r>
              <a:rPr lang="en-US" b="1">
                <a:solidFill>
                  <a:srgbClr val="000000"/>
                </a:solidFill>
                <a:latin typeface="Times New Roman" panose="02020603050405020304" pitchFamily="18" charset="0"/>
                <a:ea typeface="Times New Roman" panose="02020603050405020304" pitchFamily="18" charset="0"/>
              </a:rPr>
              <a:t>Tám điều tối kị cần tránh trong khi bắt tay</a:t>
            </a:r>
            <a:r>
              <a:rPr lang="en-US">
                <a:solidFill>
                  <a:srgbClr val="000000"/>
                </a:solidFill>
                <a:latin typeface="Times New Roman" panose="02020603050405020304" pitchFamily="18" charset="0"/>
                <a:ea typeface="Times New Roman" panose="02020603050405020304" pitchFamily="18" charset="0"/>
              </a:rPr>
              <a:t> </a:t>
            </a:r>
            <a:endParaRPr lang="en-US">
              <a:latin typeface="Times New Roman" panose="02020603050405020304" pitchFamily="18" charset="0"/>
              <a:ea typeface="Calibri" panose="020F0502020204030204" pitchFamily="34" charset="0"/>
            </a:endParaRPr>
          </a:p>
          <a:p>
            <a:pPr marL="342900" lvl="0" indent="-342900" algn="just">
              <a:lnSpc>
                <a:spcPct val="130000"/>
              </a:lnSpc>
              <a:spcBef>
                <a:spcPts val="300"/>
              </a:spcBef>
              <a:spcAft>
                <a:spcPts val="0"/>
              </a:spcAft>
              <a:buSzPts val="1000"/>
              <a:buFont typeface="Symbol" panose="05050102010706020507" pitchFamily="18" charset="2"/>
              <a:buChar char=""/>
              <a:tabLst>
                <a:tab pos="630555" algn="l"/>
              </a:tabLst>
            </a:pPr>
            <a:r>
              <a:rPr lang="en-US" smtClean="0">
                <a:solidFill>
                  <a:srgbClr val="000000"/>
                </a:solidFill>
                <a:latin typeface="Times New Roman" panose="02020603050405020304" pitchFamily="18" charset="0"/>
                <a:ea typeface="Times New Roman" panose="02020603050405020304" pitchFamily="18" charset="0"/>
              </a:rPr>
              <a:t>Không </a:t>
            </a:r>
            <a:r>
              <a:rPr lang="en-US">
                <a:solidFill>
                  <a:srgbClr val="000000"/>
                </a:solidFill>
                <a:latin typeface="Times New Roman" panose="02020603050405020304" pitchFamily="18" charset="0"/>
                <a:ea typeface="Times New Roman" panose="02020603050405020304" pitchFamily="18" charset="0"/>
              </a:rPr>
              <a:t>nên từ chối cái bắt tay của đối phương, cho dù có bệnh về tay, tay ướt, bẩn thì cũng nên giải thích với đối phương một cách lịch sự: “Xin lỗi, tay tôi không tiện để bắt tay anh (chị) lúc này” để tránh đối phương hiểu lầm. </a:t>
            </a:r>
            <a:endParaRPr lang="en-US">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1358251511"/>
      </p:ext>
    </p:extLst>
  </p:cSld>
  <p:clrMapOvr>
    <a:masterClrMapping/>
  </p:clrMapOvr>
  <p:transition/>
  <p:timing>
    <p:tnLst>
      <p:par>
        <p:cTn id="1" dur="indefinite" restart="never" nodeType="tmRoot"/>
      </p:par>
    </p:tnLst>
  </p:timing>
</p:sld>
</file>

<file path=ppt/theme/theme1.xml><?xml version="1.0" encoding="utf-8"?>
<a:theme xmlns:a="http://schemas.openxmlformats.org/drawingml/2006/main" name="Ocean">
  <a:themeElements>
    <a:clrScheme name="Ocean 1">
      <a:dk1>
        <a:srgbClr val="010199"/>
      </a:dk1>
      <a:lt1>
        <a:srgbClr val="FFFFFF"/>
      </a:lt1>
      <a:dk2>
        <a:srgbClr val="000099"/>
      </a:dk2>
      <a:lt2>
        <a:srgbClr val="FFFFFF"/>
      </a:lt2>
      <a:accent1>
        <a:srgbClr val="33CCCC"/>
      </a:accent1>
      <a:accent2>
        <a:srgbClr val="00C600"/>
      </a:accent2>
      <a:accent3>
        <a:srgbClr val="AAAACA"/>
      </a:accent3>
      <a:accent4>
        <a:srgbClr val="DADADA"/>
      </a:accent4>
      <a:accent5>
        <a:srgbClr val="ADE2E2"/>
      </a:accent5>
      <a:accent6>
        <a:srgbClr val="00B300"/>
      </a:accent6>
      <a:hlink>
        <a:srgbClr val="FFCC00"/>
      </a:hlink>
      <a:folHlink>
        <a:srgbClr val="6699FF"/>
      </a:folHlink>
    </a:clrScheme>
    <a:fontScheme name="Ocean">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lnDef>
  </a:objectDefaults>
  <a:extraClrSchemeLst>
    <a:extraClrScheme>
      <a:clrScheme name="Ocean 1">
        <a:dk1>
          <a:srgbClr val="010199"/>
        </a:dk1>
        <a:lt1>
          <a:srgbClr val="FFFFFF"/>
        </a:lt1>
        <a:dk2>
          <a:srgbClr val="000099"/>
        </a:dk2>
        <a:lt2>
          <a:srgbClr val="FFFFFF"/>
        </a:lt2>
        <a:accent1>
          <a:srgbClr val="33CCCC"/>
        </a:accent1>
        <a:accent2>
          <a:srgbClr val="00C600"/>
        </a:accent2>
        <a:accent3>
          <a:srgbClr val="AAAACA"/>
        </a:accent3>
        <a:accent4>
          <a:srgbClr val="DADADA"/>
        </a:accent4>
        <a:accent5>
          <a:srgbClr val="ADE2E2"/>
        </a:accent5>
        <a:accent6>
          <a:srgbClr val="00B300"/>
        </a:accent6>
        <a:hlink>
          <a:srgbClr val="FFCC00"/>
        </a:hlink>
        <a:folHlink>
          <a:srgbClr val="6699FF"/>
        </a:folHlink>
      </a:clrScheme>
      <a:clrMap bg1="dk2" tx1="lt1" bg2="dk1" tx2="lt2" accent1="accent1" accent2="accent2" accent3="accent3" accent4="accent4" accent5="accent5" accent6="accent6" hlink="hlink" folHlink="folHlink"/>
    </a:extraClrScheme>
    <a:extraClrScheme>
      <a:clrScheme name="Ocean 2">
        <a:dk1>
          <a:srgbClr val="000066"/>
        </a:dk1>
        <a:lt1>
          <a:srgbClr val="FFFFFF"/>
        </a:lt1>
        <a:dk2>
          <a:srgbClr val="5D93FF"/>
        </a:dk2>
        <a:lt2>
          <a:srgbClr val="FFFFFF"/>
        </a:lt2>
        <a:accent1>
          <a:srgbClr val="6666FF"/>
        </a:accent1>
        <a:accent2>
          <a:srgbClr val="9999FF"/>
        </a:accent2>
        <a:accent3>
          <a:srgbClr val="B6C8FF"/>
        </a:accent3>
        <a:accent4>
          <a:srgbClr val="DADADA"/>
        </a:accent4>
        <a:accent5>
          <a:srgbClr val="B8B8FF"/>
        </a:accent5>
        <a:accent6>
          <a:srgbClr val="8A8AE7"/>
        </a:accent6>
        <a:hlink>
          <a:srgbClr val="FF3300"/>
        </a:hlink>
        <a:folHlink>
          <a:srgbClr val="FF9900"/>
        </a:folHlink>
      </a:clrScheme>
      <a:clrMap bg1="dk2" tx1="lt1" bg2="dk1" tx2="lt2" accent1="accent1" accent2="accent2" accent3="accent3" accent4="accent4" accent5="accent5" accent6="accent6" hlink="hlink" folHlink="folHlink"/>
    </a:extraClrScheme>
    <a:extraClrScheme>
      <a:clrScheme name="Ocean 3">
        <a:dk1>
          <a:srgbClr val="000000"/>
        </a:dk1>
        <a:lt1>
          <a:srgbClr val="FFFFFF"/>
        </a:lt1>
        <a:dk2>
          <a:srgbClr val="572E88"/>
        </a:dk2>
        <a:lt2>
          <a:srgbClr val="FFFFFF"/>
        </a:lt2>
        <a:accent1>
          <a:srgbClr val="FF6600"/>
        </a:accent1>
        <a:accent2>
          <a:srgbClr val="FFCC00"/>
        </a:accent2>
        <a:accent3>
          <a:srgbClr val="B4ADC3"/>
        </a:accent3>
        <a:accent4>
          <a:srgbClr val="DADADA"/>
        </a:accent4>
        <a:accent5>
          <a:srgbClr val="FFB8AA"/>
        </a:accent5>
        <a:accent6>
          <a:srgbClr val="E7B900"/>
        </a:accent6>
        <a:hlink>
          <a:srgbClr val="33CCCC"/>
        </a:hlink>
        <a:folHlink>
          <a:srgbClr val="36CC64"/>
        </a:folHlink>
      </a:clrScheme>
      <a:clrMap bg1="dk2" tx1="lt1" bg2="dk1" tx2="lt2" accent1="accent1" accent2="accent2" accent3="accent3" accent4="accent4" accent5="accent5" accent6="accent6" hlink="hlink" folHlink="folHlink"/>
    </a:extraClrScheme>
    <a:extraClrScheme>
      <a:clrScheme name="Ocean 4">
        <a:dk1>
          <a:srgbClr val="003366"/>
        </a:dk1>
        <a:lt1>
          <a:srgbClr val="FFFFFF"/>
        </a:lt1>
        <a:dk2>
          <a:srgbClr val="666699"/>
        </a:dk2>
        <a:lt2>
          <a:srgbClr val="FFFFFF"/>
        </a:lt2>
        <a:accent1>
          <a:srgbClr val="9966FF"/>
        </a:accent1>
        <a:accent2>
          <a:srgbClr val="00CC66"/>
        </a:accent2>
        <a:accent3>
          <a:srgbClr val="B8B8CA"/>
        </a:accent3>
        <a:accent4>
          <a:srgbClr val="DADADA"/>
        </a:accent4>
        <a:accent5>
          <a:srgbClr val="CAB8FF"/>
        </a:accent5>
        <a:accent6>
          <a:srgbClr val="00B95C"/>
        </a:accent6>
        <a:hlink>
          <a:srgbClr val="65C8FF"/>
        </a:hlink>
        <a:folHlink>
          <a:srgbClr val="FFCC99"/>
        </a:folHlink>
      </a:clrScheme>
      <a:clrMap bg1="dk2" tx1="lt1" bg2="dk1" tx2="lt2" accent1="accent1" accent2="accent2" accent3="accent3" accent4="accent4" accent5="accent5" accent6="accent6" hlink="hlink" folHlink="folHlink"/>
    </a:extraClrScheme>
    <a:extraClrScheme>
      <a:clrScheme name="Ocean 5">
        <a:dk1>
          <a:srgbClr val="000000"/>
        </a:dk1>
        <a:lt1>
          <a:srgbClr val="FFFFFF"/>
        </a:lt1>
        <a:dk2>
          <a:srgbClr val="336600"/>
        </a:dk2>
        <a:lt2>
          <a:srgbClr val="FFFFFF"/>
        </a:lt2>
        <a:accent1>
          <a:srgbClr val="B7C533"/>
        </a:accent1>
        <a:accent2>
          <a:srgbClr val="CCCCFF"/>
        </a:accent2>
        <a:accent3>
          <a:srgbClr val="ADB8AA"/>
        </a:accent3>
        <a:accent4>
          <a:srgbClr val="DADADA"/>
        </a:accent4>
        <a:accent5>
          <a:srgbClr val="D8DFAD"/>
        </a:accent5>
        <a:accent6>
          <a:srgbClr val="B9B9E7"/>
        </a:accent6>
        <a:hlink>
          <a:srgbClr val="FFFFCC"/>
        </a:hlink>
        <a:folHlink>
          <a:srgbClr val="FF9900"/>
        </a:folHlink>
      </a:clrScheme>
      <a:clrMap bg1="dk2" tx1="lt1" bg2="dk1" tx2="lt2" accent1="accent1" accent2="accent2" accent3="accent3" accent4="accent4" accent5="accent5" accent6="accent6" hlink="hlink" folHlink="folHlink"/>
    </a:extraClrScheme>
    <a:extraClrScheme>
      <a:clrScheme name="Ocean 6">
        <a:dk1>
          <a:srgbClr val="000000"/>
        </a:dk1>
        <a:lt1>
          <a:srgbClr val="FFFFFF"/>
        </a:lt1>
        <a:dk2>
          <a:srgbClr val="006B80"/>
        </a:dk2>
        <a:lt2>
          <a:srgbClr val="C1CB75"/>
        </a:lt2>
        <a:accent1>
          <a:srgbClr val="6F8406"/>
        </a:accent1>
        <a:accent2>
          <a:srgbClr val="D9E288"/>
        </a:accent2>
        <a:accent3>
          <a:srgbClr val="AABAC0"/>
        </a:accent3>
        <a:accent4>
          <a:srgbClr val="DADADA"/>
        </a:accent4>
        <a:accent5>
          <a:srgbClr val="BBC2AA"/>
        </a:accent5>
        <a:accent6>
          <a:srgbClr val="C4CD7B"/>
        </a:accent6>
        <a:hlink>
          <a:srgbClr val="00CC00"/>
        </a:hlink>
        <a:folHlink>
          <a:srgbClr val="C0FF73"/>
        </a:folHlink>
      </a:clrScheme>
      <a:clrMap bg1="dk2" tx1="lt1" bg2="dk1" tx2="lt2" accent1="accent1" accent2="accent2" accent3="accent3" accent4="accent4" accent5="accent5" accent6="accent6" hlink="hlink" folHlink="folHlink"/>
    </a:extraClrScheme>
    <a:extraClrScheme>
      <a:clrScheme name="Ocean 7">
        <a:dk1>
          <a:srgbClr val="5F5F5F"/>
        </a:dk1>
        <a:lt1>
          <a:srgbClr val="FFFFFF"/>
        </a:lt1>
        <a:dk2>
          <a:srgbClr val="FF6600"/>
        </a:dk2>
        <a:lt2>
          <a:srgbClr val="FFFFFF"/>
        </a:lt2>
        <a:accent1>
          <a:srgbClr val="CC6600"/>
        </a:accent1>
        <a:accent2>
          <a:srgbClr val="FF6600"/>
        </a:accent2>
        <a:accent3>
          <a:srgbClr val="FFB8AA"/>
        </a:accent3>
        <a:accent4>
          <a:srgbClr val="DADADA"/>
        </a:accent4>
        <a:accent5>
          <a:srgbClr val="E2B8AA"/>
        </a:accent5>
        <a:accent6>
          <a:srgbClr val="E75C00"/>
        </a:accent6>
        <a:hlink>
          <a:srgbClr val="FFFF99"/>
        </a:hlink>
        <a:folHlink>
          <a:srgbClr val="FFCC99"/>
        </a:folHlink>
      </a:clrScheme>
      <a:clrMap bg1="dk2" tx1="lt1" bg2="dk1" tx2="lt2" accent1="accent1" accent2="accent2" accent3="accent3" accent4="accent4" accent5="accent5" accent6="accent6" hlink="hlink" folHlink="folHlink"/>
    </a:extraClrScheme>
    <a:extraClrScheme>
      <a:clrScheme name="Ocean 8">
        <a:dk1>
          <a:srgbClr val="000000"/>
        </a:dk1>
        <a:lt1>
          <a:srgbClr val="FFFFFF"/>
        </a:lt1>
        <a:dk2>
          <a:srgbClr val="FFBA2F"/>
        </a:dk2>
        <a:lt2>
          <a:srgbClr val="A50021"/>
        </a:lt2>
        <a:accent1>
          <a:srgbClr val="FF6600"/>
        </a:accent1>
        <a:accent2>
          <a:srgbClr val="CC6600"/>
        </a:accent2>
        <a:accent3>
          <a:srgbClr val="FFD9AD"/>
        </a:accent3>
        <a:accent4>
          <a:srgbClr val="DADADA"/>
        </a:accent4>
        <a:accent5>
          <a:srgbClr val="FFB8AA"/>
        </a:accent5>
        <a:accent6>
          <a:srgbClr val="B95C00"/>
        </a:accent6>
        <a:hlink>
          <a:srgbClr val="663300"/>
        </a:hlink>
        <a:folHlink>
          <a:srgbClr val="CC990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Watermark">
  <a:themeElements>
    <a:clrScheme name="Watermark 1">
      <a:dk1>
        <a:srgbClr val="000000"/>
      </a:dk1>
      <a:lt1>
        <a:srgbClr val="FFFFFF"/>
      </a:lt1>
      <a:dk2>
        <a:srgbClr val="000000"/>
      </a:dk2>
      <a:lt2>
        <a:srgbClr val="808080"/>
      </a:lt2>
      <a:accent1>
        <a:srgbClr val="CCCCFF"/>
      </a:accent1>
      <a:accent2>
        <a:srgbClr val="D9D8EC"/>
      </a:accent2>
      <a:accent3>
        <a:srgbClr val="FFFFFF"/>
      </a:accent3>
      <a:accent4>
        <a:srgbClr val="000000"/>
      </a:accent4>
      <a:accent5>
        <a:srgbClr val="E2E2FF"/>
      </a:accent5>
      <a:accent6>
        <a:srgbClr val="C4C4D6"/>
      </a:accent6>
      <a:hlink>
        <a:srgbClr val="6767FF"/>
      </a:hlink>
      <a:folHlink>
        <a:srgbClr val="9933FF"/>
      </a:folHlink>
    </a:clrScheme>
    <a:fontScheme name="Watermark">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lnDef>
  </a:objectDefaults>
  <a:extraClrSchemeLst>
    <a:extraClrScheme>
      <a:clrScheme name="Watermark 1">
        <a:dk1>
          <a:srgbClr val="000000"/>
        </a:dk1>
        <a:lt1>
          <a:srgbClr val="FFFFFF"/>
        </a:lt1>
        <a:dk2>
          <a:srgbClr val="000000"/>
        </a:dk2>
        <a:lt2>
          <a:srgbClr val="808080"/>
        </a:lt2>
        <a:accent1>
          <a:srgbClr val="CCCCFF"/>
        </a:accent1>
        <a:accent2>
          <a:srgbClr val="D9D8EC"/>
        </a:accent2>
        <a:accent3>
          <a:srgbClr val="FFFFFF"/>
        </a:accent3>
        <a:accent4>
          <a:srgbClr val="000000"/>
        </a:accent4>
        <a:accent5>
          <a:srgbClr val="E2E2FF"/>
        </a:accent5>
        <a:accent6>
          <a:srgbClr val="C4C4D6"/>
        </a:accent6>
        <a:hlink>
          <a:srgbClr val="6767FF"/>
        </a:hlink>
        <a:folHlink>
          <a:srgbClr val="9933FF"/>
        </a:folHlink>
      </a:clrScheme>
      <a:clrMap bg1="lt1" tx1="dk1" bg2="lt2" tx2="dk2" accent1="accent1" accent2="accent2" accent3="accent3" accent4="accent4" accent5="accent5" accent6="accent6" hlink="hlink" folHlink="folHlink"/>
    </a:extraClrScheme>
    <a:extraClrScheme>
      <a:clrScheme name="Watermark 2">
        <a:dk1>
          <a:srgbClr val="000000"/>
        </a:dk1>
        <a:lt1>
          <a:srgbClr val="FFFFFF"/>
        </a:lt1>
        <a:dk2>
          <a:srgbClr val="666633"/>
        </a:dk2>
        <a:lt2>
          <a:srgbClr val="5F5F5F"/>
        </a:lt2>
        <a:accent1>
          <a:srgbClr val="FFCC00"/>
        </a:accent1>
        <a:accent2>
          <a:srgbClr val="EFF0B2"/>
        </a:accent2>
        <a:accent3>
          <a:srgbClr val="FFFFFF"/>
        </a:accent3>
        <a:accent4>
          <a:srgbClr val="000000"/>
        </a:accent4>
        <a:accent5>
          <a:srgbClr val="FFE2AA"/>
        </a:accent5>
        <a:accent6>
          <a:srgbClr val="D9D9A1"/>
        </a:accent6>
        <a:hlink>
          <a:srgbClr val="808000"/>
        </a:hlink>
        <a:folHlink>
          <a:srgbClr val="CCCC00"/>
        </a:folHlink>
      </a:clrScheme>
      <a:clrMap bg1="lt1" tx1="dk1" bg2="lt2" tx2="dk2" accent1="accent1" accent2="accent2" accent3="accent3" accent4="accent4" accent5="accent5" accent6="accent6" hlink="hlink" folHlink="folHlink"/>
    </a:extraClrScheme>
    <a:extraClrScheme>
      <a:clrScheme name="Watermark 3">
        <a:dk1>
          <a:srgbClr val="000000"/>
        </a:dk1>
        <a:lt1>
          <a:srgbClr val="FFFFFF"/>
        </a:lt1>
        <a:dk2>
          <a:srgbClr val="000000"/>
        </a:dk2>
        <a:lt2>
          <a:srgbClr val="666699"/>
        </a:lt2>
        <a:accent1>
          <a:srgbClr val="9BB0CB"/>
        </a:accent1>
        <a:accent2>
          <a:srgbClr val="D1E0CE"/>
        </a:accent2>
        <a:accent3>
          <a:srgbClr val="FFFFFF"/>
        </a:accent3>
        <a:accent4>
          <a:srgbClr val="000000"/>
        </a:accent4>
        <a:accent5>
          <a:srgbClr val="CBD4E2"/>
        </a:accent5>
        <a:accent6>
          <a:srgbClr val="BDCBBA"/>
        </a:accent6>
        <a:hlink>
          <a:srgbClr val="8EA642"/>
        </a:hlink>
        <a:folHlink>
          <a:srgbClr val="CCCC00"/>
        </a:folHlink>
      </a:clrScheme>
      <a:clrMap bg1="lt1" tx1="dk1" bg2="lt2" tx2="dk2" accent1="accent1" accent2="accent2" accent3="accent3" accent4="accent4" accent5="accent5" accent6="accent6" hlink="hlink" folHlink="folHlink"/>
    </a:extraClrScheme>
    <a:extraClrScheme>
      <a:clrScheme name="Watermark 4">
        <a:dk1>
          <a:srgbClr val="333300"/>
        </a:dk1>
        <a:lt1>
          <a:srgbClr val="FFFFCC"/>
        </a:lt1>
        <a:dk2>
          <a:srgbClr val="336600"/>
        </a:dk2>
        <a:lt2>
          <a:srgbClr val="FFFFCC"/>
        </a:lt2>
        <a:accent1>
          <a:srgbClr val="99CC00"/>
        </a:accent1>
        <a:accent2>
          <a:srgbClr val="669900"/>
        </a:accent2>
        <a:accent3>
          <a:srgbClr val="ADB8AA"/>
        </a:accent3>
        <a:accent4>
          <a:srgbClr val="DADAAE"/>
        </a:accent4>
        <a:accent5>
          <a:srgbClr val="CAE2AA"/>
        </a:accent5>
        <a:accent6>
          <a:srgbClr val="5C8A00"/>
        </a:accent6>
        <a:hlink>
          <a:srgbClr val="CC9900"/>
        </a:hlink>
        <a:folHlink>
          <a:srgbClr val="FFCC00"/>
        </a:folHlink>
      </a:clrScheme>
      <a:clrMap bg1="dk2" tx1="lt1" bg2="dk1" tx2="lt2" accent1="accent1" accent2="accent2" accent3="accent3" accent4="accent4" accent5="accent5" accent6="accent6" hlink="hlink" folHlink="folHlink"/>
    </a:extraClrScheme>
    <a:extraClrScheme>
      <a:clrScheme name="Watermark 5">
        <a:dk1>
          <a:srgbClr val="424458"/>
        </a:dk1>
        <a:lt1>
          <a:srgbClr val="FFFFFF"/>
        </a:lt1>
        <a:dk2>
          <a:srgbClr val="004A48"/>
        </a:dk2>
        <a:lt2>
          <a:srgbClr val="FFFFFF"/>
        </a:lt2>
        <a:accent1>
          <a:srgbClr val="83B200"/>
        </a:accent1>
        <a:accent2>
          <a:srgbClr val="006260"/>
        </a:accent2>
        <a:accent3>
          <a:srgbClr val="AAB1B1"/>
        </a:accent3>
        <a:accent4>
          <a:srgbClr val="DADADA"/>
        </a:accent4>
        <a:accent5>
          <a:srgbClr val="C1D5AA"/>
        </a:accent5>
        <a:accent6>
          <a:srgbClr val="005856"/>
        </a:accent6>
        <a:hlink>
          <a:srgbClr val="6666FF"/>
        </a:hlink>
        <a:folHlink>
          <a:srgbClr val="B2B2B2"/>
        </a:folHlink>
      </a:clrScheme>
      <a:clrMap bg1="dk2" tx1="lt1" bg2="dk1" tx2="lt2" accent1="accent1" accent2="accent2" accent3="accent3" accent4="accent4" accent5="accent5" accent6="accent6" hlink="hlink" folHlink="folHlink"/>
    </a:extraClrScheme>
    <a:extraClrScheme>
      <a:clrScheme name="Watermark 6">
        <a:dk1>
          <a:srgbClr val="000000"/>
        </a:dk1>
        <a:lt1>
          <a:srgbClr val="FFFFFF"/>
        </a:lt1>
        <a:dk2>
          <a:srgbClr val="1C2046"/>
        </a:dk2>
        <a:lt2>
          <a:srgbClr val="FFFFFF"/>
        </a:lt2>
        <a:accent1>
          <a:srgbClr val="00CCFF"/>
        </a:accent1>
        <a:accent2>
          <a:srgbClr val="2D226E"/>
        </a:accent2>
        <a:accent3>
          <a:srgbClr val="ABABB0"/>
        </a:accent3>
        <a:accent4>
          <a:srgbClr val="DADADA"/>
        </a:accent4>
        <a:accent5>
          <a:srgbClr val="AAE2FF"/>
        </a:accent5>
        <a:accent6>
          <a:srgbClr val="281E63"/>
        </a:accent6>
        <a:hlink>
          <a:srgbClr val="666699"/>
        </a:hlink>
        <a:folHlink>
          <a:srgbClr val="9999FF"/>
        </a:folHlink>
      </a:clrScheme>
      <a:clrMap bg1="dk2" tx1="lt1" bg2="dk1" tx2="lt2" accent1="accent1" accent2="accent2" accent3="accent3" accent4="accent4" accent5="accent5" accent6="accent6" hlink="hlink" folHlink="folHlink"/>
    </a:extraClrScheme>
    <a:extraClrScheme>
      <a:clrScheme name="Watermark 7">
        <a:dk1>
          <a:srgbClr val="424458"/>
        </a:dk1>
        <a:lt1>
          <a:srgbClr val="FFFFFF"/>
        </a:lt1>
        <a:dk2>
          <a:srgbClr val="000066"/>
        </a:dk2>
        <a:lt2>
          <a:srgbClr val="FFFFFF"/>
        </a:lt2>
        <a:accent1>
          <a:srgbClr val="6666FF"/>
        </a:accent1>
        <a:accent2>
          <a:srgbClr val="333399"/>
        </a:accent2>
        <a:accent3>
          <a:srgbClr val="AAAAB8"/>
        </a:accent3>
        <a:accent4>
          <a:srgbClr val="DADADA"/>
        </a:accent4>
        <a:accent5>
          <a:srgbClr val="B8B8FF"/>
        </a:accent5>
        <a:accent6>
          <a:srgbClr val="2D2D8A"/>
        </a:accent6>
        <a:hlink>
          <a:srgbClr val="FF9900"/>
        </a:hlink>
        <a:folHlink>
          <a:srgbClr val="CCCC00"/>
        </a:folHlink>
      </a:clrScheme>
      <a:clrMap bg1="dk2" tx1="lt1" bg2="dk1" tx2="lt2" accent1="accent1" accent2="accent2" accent3="accent3" accent4="accent4" accent5="accent5" accent6="accent6" hlink="hlink" folHlink="folHlink"/>
    </a:extraClrScheme>
    <a:extraClrScheme>
      <a:clrScheme name="Watermark 8">
        <a:dk1>
          <a:srgbClr val="1C1C1C"/>
        </a:dk1>
        <a:lt1>
          <a:srgbClr val="FFFFCC"/>
        </a:lt1>
        <a:dk2>
          <a:srgbClr val="390B20"/>
        </a:dk2>
        <a:lt2>
          <a:srgbClr val="FFFFCC"/>
        </a:lt2>
        <a:accent1>
          <a:srgbClr val="FF916F"/>
        </a:accent1>
        <a:accent2>
          <a:srgbClr val="561450"/>
        </a:accent2>
        <a:accent3>
          <a:srgbClr val="AEAAAB"/>
        </a:accent3>
        <a:accent4>
          <a:srgbClr val="DADAAE"/>
        </a:accent4>
        <a:accent5>
          <a:srgbClr val="FFC7BB"/>
        </a:accent5>
        <a:accent6>
          <a:srgbClr val="4D1148"/>
        </a:accent6>
        <a:hlink>
          <a:srgbClr val="637D95"/>
        </a:hlink>
        <a:folHlink>
          <a:srgbClr val="FFCC00"/>
        </a:folHlink>
      </a:clrScheme>
      <a:clrMap bg1="dk2" tx1="lt1" bg2="dk1" tx2="lt2" accent1="accent1" accent2="accent2" accent3="accent3" accent4="accent4" accent5="accent5" accent6="accent6" hlink="hlink" folHlink="folHlink"/>
    </a:extraClrScheme>
    <a:extraClrScheme>
      <a:clrScheme name="Watermark 9">
        <a:dk1>
          <a:srgbClr val="4C0000"/>
        </a:dk1>
        <a:lt1>
          <a:srgbClr val="FFFFFF"/>
        </a:lt1>
        <a:dk2>
          <a:srgbClr val="722104"/>
        </a:dk2>
        <a:lt2>
          <a:srgbClr val="FFFFFF"/>
        </a:lt2>
        <a:accent1>
          <a:srgbClr val="CC6600"/>
        </a:accent1>
        <a:accent2>
          <a:srgbClr val="8A2E00"/>
        </a:accent2>
        <a:accent3>
          <a:srgbClr val="BCABAA"/>
        </a:accent3>
        <a:accent4>
          <a:srgbClr val="DADADA"/>
        </a:accent4>
        <a:accent5>
          <a:srgbClr val="E2B8AA"/>
        </a:accent5>
        <a:accent6>
          <a:srgbClr val="7D2900"/>
        </a:accent6>
        <a:hlink>
          <a:srgbClr val="FFCC00"/>
        </a:hlink>
        <a:folHlink>
          <a:srgbClr val="FF990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71_slide">
  <a:themeElements>
    <a:clrScheme name="71_slide 1">
      <a:dk1>
        <a:srgbClr val="000000"/>
      </a:dk1>
      <a:lt1>
        <a:srgbClr val="D6DBEF"/>
      </a:lt1>
      <a:dk2>
        <a:srgbClr val="000000"/>
      </a:dk2>
      <a:lt2>
        <a:srgbClr val="B2B2B2"/>
      </a:lt2>
      <a:accent1>
        <a:srgbClr val="EFEBF7"/>
      </a:accent1>
      <a:accent2>
        <a:srgbClr val="B2BBE4"/>
      </a:accent2>
      <a:accent3>
        <a:srgbClr val="E8EAF6"/>
      </a:accent3>
      <a:accent4>
        <a:srgbClr val="000000"/>
      </a:accent4>
      <a:accent5>
        <a:srgbClr val="F6F3FA"/>
      </a:accent5>
      <a:accent6>
        <a:srgbClr val="A1A9CF"/>
      </a:accent6>
      <a:hlink>
        <a:srgbClr val="6379CE"/>
      </a:hlink>
      <a:folHlink>
        <a:srgbClr val="31459C"/>
      </a:folHlink>
    </a:clrScheme>
    <a:fontScheme name="71_slide">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71_slide 1">
        <a:dk1>
          <a:srgbClr val="000000"/>
        </a:dk1>
        <a:lt1>
          <a:srgbClr val="D6DBEF"/>
        </a:lt1>
        <a:dk2>
          <a:srgbClr val="000000"/>
        </a:dk2>
        <a:lt2>
          <a:srgbClr val="B2B2B2"/>
        </a:lt2>
        <a:accent1>
          <a:srgbClr val="EFEBF7"/>
        </a:accent1>
        <a:accent2>
          <a:srgbClr val="B2BBE4"/>
        </a:accent2>
        <a:accent3>
          <a:srgbClr val="E8EAF6"/>
        </a:accent3>
        <a:accent4>
          <a:srgbClr val="000000"/>
        </a:accent4>
        <a:accent5>
          <a:srgbClr val="F6F3FA"/>
        </a:accent5>
        <a:accent6>
          <a:srgbClr val="A1A9CF"/>
        </a:accent6>
        <a:hlink>
          <a:srgbClr val="6379CE"/>
        </a:hlink>
        <a:folHlink>
          <a:srgbClr val="31459C"/>
        </a:folHlink>
      </a:clrScheme>
      <a:clrMap bg1="lt1" tx1="dk1" bg2="lt2" tx2="dk2" accent1="accent1" accent2="accent2" accent3="accent3" accent4="accent4" accent5="accent5" accent6="accent6" hlink="hlink" folHlink="folHlink"/>
    </a:extraClrScheme>
    <a:extraClrScheme>
      <a:clrScheme name="71_slide 2">
        <a:dk1>
          <a:srgbClr val="000000"/>
        </a:dk1>
        <a:lt1>
          <a:srgbClr val="D6DBEF"/>
        </a:lt1>
        <a:dk2>
          <a:srgbClr val="000000"/>
        </a:dk2>
        <a:lt2>
          <a:srgbClr val="B2B2B2"/>
        </a:lt2>
        <a:accent1>
          <a:srgbClr val="A0ABDA"/>
        </a:accent1>
        <a:accent2>
          <a:srgbClr val="7CB0CC"/>
        </a:accent2>
        <a:accent3>
          <a:srgbClr val="E8EAF6"/>
        </a:accent3>
        <a:accent4>
          <a:srgbClr val="000000"/>
        </a:accent4>
        <a:accent5>
          <a:srgbClr val="CDD2EA"/>
        </a:accent5>
        <a:accent6>
          <a:srgbClr val="709FB9"/>
        </a:accent6>
        <a:hlink>
          <a:srgbClr val="586BBE"/>
        </a:hlink>
        <a:folHlink>
          <a:srgbClr val="846BC5"/>
        </a:folHlink>
      </a:clrScheme>
      <a:clrMap bg1="lt1" tx1="dk1" bg2="lt2" tx2="dk2" accent1="accent1" accent2="accent2" accent3="accent3" accent4="accent4" accent5="accent5" accent6="accent6" hlink="hlink" folHlink="folHlink"/>
    </a:extraClrScheme>
    <a:extraClrScheme>
      <a:clrScheme name="71_slide 3">
        <a:dk1>
          <a:srgbClr val="000000"/>
        </a:dk1>
        <a:lt1>
          <a:srgbClr val="D6DBEF"/>
        </a:lt1>
        <a:dk2>
          <a:srgbClr val="000000"/>
        </a:dk2>
        <a:lt2>
          <a:srgbClr val="B2B2B2"/>
        </a:lt2>
        <a:accent1>
          <a:srgbClr val="D3D38E"/>
        </a:accent1>
        <a:accent2>
          <a:srgbClr val="DBAF8F"/>
        </a:accent2>
        <a:accent3>
          <a:srgbClr val="E8EAF6"/>
        </a:accent3>
        <a:accent4>
          <a:srgbClr val="000000"/>
        </a:accent4>
        <a:accent5>
          <a:srgbClr val="E6E6C6"/>
        </a:accent5>
        <a:accent6>
          <a:srgbClr val="C69E81"/>
        </a:accent6>
        <a:hlink>
          <a:srgbClr val="7C8BCC"/>
        </a:hlink>
        <a:folHlink>
          <a:srgbClr val="929239"/>
        </a:folHlink>
      </a:clrScheme>
      <a:clrMap bg1="lt1" tx1="dk1" bg2="lt2" tx2="dk2" accent1="accent1" accent2="accent2" accent3="accent3" accent4="accent4" accent5="accent5" accent6="accent6" hlink="hlink" folHlink="folHlink"/>
    </a:extraClrScheme>
    <a:extraClrScheme>
      <a:clrScheme name="71_slide 4">
        <a:dk1>
          <a:srgbClr val="000000"/>
        </a:dk1>
        <a:lt1>
          <a:srgbClr val="D6DBEF"/>
        </a:lt1>
        <a:dk2>
          <a:srgbClr val="000000"/>
        </a:dk2>
        <a:lt2>
          <a:srgbClr val="B2B2B2"/>
        </a:lt2>
        <a:accent1>
          <a:srgbClr val="C5C56A"/>
        </a:accent1>
        <a:accent2>
          <a:srgbClr val="7C8BCC"/>
        </a:accent2>
        <a:accent3>
          <a:srgbClr val="E8EAF6"/>
        </a:accent3>
        <a:accent4>
          <a:srgbClr val="000000"/>
        </a:accent4>
        <a:accent5>
          <a:srgbClr val="DFDFB9"/>
        </a:accent5>
        <a:accent6>
          <a:srgbClr val="707DB9"/>
        </a:accent6>
        <a:hlink>
          <a:srgbClr val="B68F47"/>
        </a:hlink>
        <a:folHlink>
          <a:srgbClr val="B6478F"/>
        </a:folHlink>
      </a:clrScheme>
      <a:clrMap bg1="lt1" tx1="dk1" bg2="lt2" tx2="dk2" accent1="accent1" accent2="accent2" accent3="accent3" accent4="accent4" accent5="accent5" accent6="accent6" hlink="hlink" folHlink="folHlink"/>
    </a:extraClrScheme>
    <a:extraClrScheme>
      <a:clrScheme name="71_slide 5">
        <a:dk1>
          <a:srgbClr val="000000"/>
        </a:dk1>
        <a:lt1>
          <a:srgbClr val="FFFFFF"/>
        </a:lt1>
        <a:dk2>
          <a:srgbClr val="000000"/>
        </a:dk2>
        <a:lt2>
          <a:srgbClr val="B2B2B2"/>
        </a:lt2>
        <a:accent1>
          <a:srgbClr val="EFEBF7"/>
        </a:accent1>
        <a:accent2>
          <a:srgbClr val="B2BBE4"/>
        </a:accent2>
        <a:accent3>
          <a:srgbClr val="FFFFFF"/>
        </a:accent3>
        <a:accent4>
          <a:srgbClr val="000000"/>
        </a:accent4>
        <a:accent5>
          <a:srgbClr val="F6F3FA"/>
        </a:accent5>
        <a:accent6>
          <a:srgbClr val="A1A9CF"/>
        </a:accent6>
        <a:hlink>
          <a:srgbClr val="6379CE"/>
        </a:hlink>
        <a:folHlink>
          <a:srgbClr val="31459C"/>
        </a:folHlink>
      </a:clrScheme>
      <a:clrMap bg1="lt1" tx1="dk1" bg2="lt2" tx2="dk2" accent1="accent1" accent2="accent2" accent3="accent3" accent4="accent4" accent5="accent5" accent6="accent6" hlink="hlink" folHlink="folHlink"/>
    </a:extraClrScheme>
    <a:extraClrScheme>
      <a:clrScheme name="71_slide 6">
        <a:dk1>
          <a:srgbClr val="000000"/>
        </a:dk1>
        <a:lt1>
          <a:srgbClr val="FFFFFF"/>
        </a:lt1>
        <a:dk2>
          <a:srgbClr val="000000"/>
        </a:dk2>
        <a:lt2>
          <a:srgbClr val="B2B2B2"/>
        </a:lt2>
        <a:accent1>
          <a:srgbClr val="A0ABDA"/>
        </a:accent1>
        <a:accent2>
          <a:srgbClr val="7CB0CC"/>
        </a:accent2>
        <a:accent3>
          <a:srgbClr val="FFFFFF"/>
        </a:accent3>
        <a:accent4>
          <a:srgbClr val="000000"/>
        </a:accent4>
        <a:accent5>
          <a:srgbClr val="CDD2EA"/>
        </a:accent5>
        <a:accent6>
          <a:srgbClr val="709FB9"/>
        </a:accent6>
        <a:hlink>
          <a:srgbClr val="586BBE"/>
        </a:hlink>
        <a:folHlink>
          <a:srgbClr val="846BC5"/>
        </a:folHlink>
      </a:clrScheme>
      <a:clrMap bg1="lt1" tx1="dk1" bg2="lt2" tx2="dk2" accent1="accent1" accent2="accent2" accent3="accent3" accent4="accent4" accent5="accent5" accent6="accent6" hlink="hlink" folHlink="folHlink"/>
    </a:extraClrScheme>
    <a:extraClrScheme>
      <a:clrScheme name="71_slide 7">
        <a:dk1>
          <a:srgbClr val="000000"/>
        </a:dk1>
        <a:lt1>
          <a:srgbClr val="FFFFFF"/>
        </a:lt1>
        <a:dk2>
          <a:srgbClr val="000000"/>
        </a:dk2>
        <a:lt2>
          <a:srgbClr val="B2B2B2"/>
        </a:lt2>
        <a:accent1>
          <a:srgbClr val="D3D38E"/>
        </a:accent1>
        <a:accent2>
          <a:srgbClr val="DBAF8F"/>
        </a:accent2>
        <a:accent3>
          <a:srgbClr val="FFFFFF"/>
        </a:accent3>
        <a:accent4>
          <a:srgbClr val="000000"/>
        </a:accent4>
        <a:accent5>
          <a:srgbClr val="E6E6C6"/>
        </a:accent5>
        <a:accent6>
          <a:srgbClr val="C69E81"/>
        </a:accent6>
        <a:hlink>
          <a:srgbClr val="7C8BCC"/>
        </a:hlink>
        <a:folHlink>
          <a:srgbClr val="929239"/>
        </a:folHlink>
      </a:clrScheme>
      <a:clrMap bg1="lt1" tx1="dk1" bg2="lt2" tx2="dk2" accent1="accent1" accent2="accent2" accent3="accent3" accent4="accent4" accent5="accent5" accent6="accent6" hlink="hlink" folHlink="folHlink"/>
    </a:extraClrScheme>
    <a:extraClrScheme>
      <a:clrScheme name="71_slide 8">
        <a:dk1>
          <a:srgbClr val="000000"/>
        </a:dk1>
        <a:lt1>
          <a:srgbClr val="FFFFFF"/>
        </a:lt1>
        <a:dk2>
          <a:srgbClr val="000000"/>
        </a:dk2>
        <a:lt2>
          <a:srgbClr val="B2B2B2"/>
        </a:lt2>
        <a:accent1>
          <a:srgbClr val="C5C56A"/>
        </a:accent1>
        <a:accent2>
          <a:srgbClr val="7C8BCC"/>
        </a:accent2>
        <a:accent3>
          <a:srgbClr val="FFFFFF"/>
        </a:accent3>
        <a:accent4>
          <a:srgbClr val="000000"/>
        </a:accent4>
        <a:accent5>
          <a:srgbClr val="DFDFB9"/>
        </a:accent5>
        <a:accent6>
          <a:srgbClr val="707DB9"/>
        </a:accent6>
        <a:hlink>
          <a:srgbClr val="B68F47"/>
        </a:hlink>
        <a:folHlink>
          <a:srgbClr val="B6478F"/>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Artistic_33_www.FreeDownloadPowerPoint.com">
  <a:themeElements>
    <a:clrScheme name="Aspect">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Office Theme">
      <a:majorFont>
        <a:latin typeface="Arial"/>
        <a:ea typeface=""/>
        <a:cs typeface=""/>
      </a:majorFont>
      <a:minorFont>
        <a:latin typeface="Arial"/>
        <a:ea typeface=""/>
        <a:cs typeface=""/>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Office Them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Office Them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Office Them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Office Them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Office Them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Office Them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Office Them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Office Them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1_Artistic_33_www.FreeDownloadPowerPoint.com">
  <a:themeElements>
    <a:clrScheme name="Aspect">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Office Theme">
      <a:majorFont>
        <a:latin typeface="Arial"/>
        <a:ea typeface=""/>
        <a:cs typeface=""/>
      </a:majorFont>
      <a:minorFont>
        <a:latin typeface="Arial"/>
        <a:ea typeface=""/>
        <a:cs typeface=""/>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Office Them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Office Them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Office Them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Office Them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Office Them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Office Them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Office Them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Office Them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Maple">
  <a:themeElements>
    <a:clrScheme name="Maple 1">
      <a:dk1>
        <a:srgbClr val="BB5F03"/>
      </a:dk1>
      <a:lt1>
        <a:srgbClr val="FFFFFF"/>
      </a:lt1>
      <a:dk2>
        <a:srgbClr val="993300"/>
      </a:dk2>
      <a:lt2>
        <a:srgbClr val="FEEC94"/>
      </a:lt2>
      <a:accent1>
        <a:srgbClr val="FF9900"/>
      </a:accent1>
      <a:accent2>
        <a:srgbClr val="B76A03"/>
      </a:accent2>
      <a:accent3>
        <a:srgbClr val="CAADAA"/>
      </a:accent3>
      <a:accent4>
        <a:srgbClr val="DADADA"/>
      </a:accent4>
      <a:accent5>
        <a:srgbClr val="FFCAAA"/>
      </a:accent5>
      <a:accent6>
        <a:srgbClr val="A65F02"/>
      </a:accent6>
      <a:hlink>
        <a:srgbClr val="FFFFCC"/>
      </a:hlink>
      <a:folHlink>
        <a:srgbClr val="CCCC00"/>
      </a:folHlink>
    </a:clrScheme>
    <a:fontScheme name="Maple">
      <a:majorFont>
        <a:latin typeface="Times New Roman"/>
        <a:ea typeface=""/>
        <a:cs typeface="Arial"/>
      </a:majorFont>
      <a:minorFont>
        <a:latin typeface="Times New Roman"/>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lnDef>
  </a:objectDefaults>
  <a:extraClrSchemeLst>
    <a:extraClrScheme>
      <a:clrScheme name="Maple 1">
        <a:dk1>
          <a:srgbClr val="BB5F03"/>
        </a:dk1>
        <a:lt1>
          <a:srgbClr val="FFFFFF"/>
        </a:lt1>
        <a:dk2>
          <a:srgbClr val="993300"/>
        </a:dk2>
        <a:lt2>
          <a:srgbClr val="FEEC94"/>
        </a:lt2>
        <a:accent1>
          <a:srgbClr val="FF9900"/>
        </a:accent1>
        <a:accent2>
          <a:srgbClr val="B76A03"/>
        </a:accent2>
        <a:accent3>
          <a:srgbClr val="CAADAA"/>
        </a:accent3>
        <a:accent4>
          <a:srgbClr val="DADADA"/>
        </a:accent4>
        <a:accent5>
          <a:srgbClr val="FFCAAA"/>
        </a:accent5>
        <a:accent6>
          <a:srgbClr val="A65F02"/>
        </a:accent6>
        <a:hlink>
          <a:srgbClr val="FFFFCC"/>
        </a:hlink>
        <a:folHlink>
          <a:srgbClr val="CCCC00"/>
        </a:folHlink>
      </a:clrScheme>
      <a:clrMap bg1="dk2" tx1="lt1" bg2="dk1" tx2="lt2" accent1="accent1" accent2="accent2" accent3="accent3" accent4="accent4" accent5="accent5" accent6="accent6" hlink="hlink" folHlink="folHlink"/>
    </a:extraClrScheme>
    <a:extraClrScheme>
      <a:clrScheme name="Maple 2">
        <a:dk1>
          <a:srgbClr val="EA9306"/>
        </a:dk1>
        <a:lt1>
          <a:srgbClr val="FFFFFF"/>
        </a:lt1>
        <a:dk2>
          <a:srgbClr val="FAC120"/>
        </a:dk2>
        <a:lt2>
          <a:srgbClr val="FFFDD1"/>
        </a:lt2>
        <a:accent1>
          <a:srgbClr val="CC6600"/>
        </a:accent1>
        <a:accent2>
          <a:srgbClr val="FF9933"/>
        </a:accent2>
        <a:accent3>
          <a:srgbClr val="FCDDAB"/>
        </a:accent3>
        <a:accent4>
          <a:srgbClr val="DADADA"/>
        </a:accent4>
        <a:accent5>
          <a:srgbClr val="E2B8AA"/>
        </a:accent5>
        <a:accent6>
          <a:srgbClr val="E78A2D"/>
        </a:accent6>
        <a:hlink>
          <a:srgbClr val="A50021"/>
        </a:hlink>
        <a:folHlink>
          <a:srgbClr val="666633"/>
        </a:folHlink>
      </a:clrScheme>
      <a:clrMap bg1="dk2" tx1="lt1" bg2="dk1" tx2="lt2" accent1="accent1" accent2="accent2" accent3="accent3" accent4="accent4" accent5="accent5" accent6="accent6" hlink="hlink" folHlink="folHlink"/>
    </a:extraClrScheme>
    <a:extraClrScheme>
      <a:clrScheme name="Maple 3">
        <a:dk1>
          <a:srgbClr val="000000"/>
        </a:dk1>
        <a:lt1>
          <a:srgbClr val="FFFFCC"/>
        </a:lt1>
        <a:dk2>
          <a:srgbClr val="A26D18"/>
        </a:dk2>
        <a:lt2>
          <a:srgbClr val="F9D793"/>
        </a:lt2>
        <a:accent1>
          <a:srgbClr val="FFD05B"/>
        </a:accent1>
        <a:accent2>
          <a:srgbClr val="FEE1A8"/>
        </a:accent2>
        <a:accent3>
          <a:srgbClr val="FFFFE2"/>
        </a:accent3>
        <a:accent4>
          <a:srgbClr val="000000"/>
        </a:accent4>
        <a:accent5>
          <a:srgbClr val="FFE4B5"/>
        </a:accent5>
        <a:accent6>
          <a:srgbClr val="E6CC98"/>
        </a:accent6>
        <a:hlink>
          <a:srgbClr val="FF0000"/>
        </a:hlink>
        <a:folHlink>
          <a:srgbClr val="CC6600"/>
        </a:folHlink>
      </a:clrScheme>
      <a:clrMap bg1="lt1" tx1="dk1" bg2="lt2" tx2="dk2" accent1="accent1" accent2="accent2" accent3="accent3" accent4="accent4" accent5="accent5" accent6="accent6" hlink="hlink" folHlink="folHlink"/>
    </a:extraClrScheme>
    <a:extraClrScheme>
      <a:clrScheme name="Maple 4">
        <a:dk1>
          <a:srgbClr val="008000"/>
        </a:dk1>
        <a:lt1>
          <a:srgbClr val="FFFFFF"/>
        </a:lt1>
        <a:dk2>
          <a:srgbClr val="005800"/>
        </a:dk2>
        <a:lt2>
          <a:srgbClr val="FFFFCC"/>
        </a:lt2>
        <a:accent1>
          <a:srgbClr val="00CC99"/>
        </a:accent1>
        <a:accent2>
          <a:srgbClr val="007825"/>
        </a:accent2>
        <a:accent3>
          <a:srgbClr val="AAB4AA"/>
        </a:accent3>
        <a:accent4>
          <a:srgbClr val="DADADA"/>
        </a:accent4>
        <a:accent5>
          <a:srgbClr val="AAE2CA"/>
        </a:accent5>
        <a:accent6>
          <a:srgbClr val="006C20"/>
        </a:accent6>
        <a:hlink>
          <a:srgbClr val="9966FF"/>
        </a:hlink>
        <a:folHlink>
          <a:srgbClr val="99CCFF"/>
        </a:folHlink>
      </a:clrScheme>
      <a:clrMap bg1="dk2" tx1="lt1" bg2="dk1" tx2="lt2" accent1="accent1" accent2="accent2" accent3="accent3" accent4="accent4" accent5="accent5" accent6="accent6" hlink="hlink" folHlink="folHlink"/>
    </a:extraClrScheme>
    <a:extraClrScheme>
      <a:clrScheme name="Maple 5">
        <a:dk1>
          <a:srgbClr val="56925A"/>
        </a:dk1>
        <a:lt1>
          <a:srgbClr val="FFFFFF"/>
        </a:lt1>
        <a:dk2>
          <a:srgbClr val="6FB56D"/>
        </a:dk2>
        <a:lt2>
          <a:srgbClr val="FFFFCC"/>
        </a:lt2>
        <a:accent1>
          <a:srgbClr val="2B877C"/>
        </a:accent1>
        <a:accent2>
          <a:srgbClr val="5A9A5F"/>
        </a:accent2>
        <a:accent3>
          <a:srgbClr val="BBD7BA"/>
        </a:accent3>
        <a:accent4>
          <a:srgbClr val="DADADA"/>
        </a:accent4>
        <a:accent5>
          <a:srgbClr val="ACC3BF"/>
        </a:accent5>
        <a:accent6>
          <a:srgbClr val="518B55"/>
        </a:accent6>
        <a:hlink>
          <a:srgbClr val="99FF33"/>
        </a:hlink>
        <a:folHlink>
          <a:srgbClr val="CCFF99"/>
        </a:folHlink>
      </a:clrScheme>
      <a:clrMap bg1="dk2" tx1="lt1" bg2="dk1" tx2="lt2" accent1="accent1" accent2="accent2" accent3="accent3" accent4="accent4" accent5="accent5" accent6="accent6" hlink="hlink" folHlink="folHlink"/>
    </a:extraClrScheme>
    <a:extraClrScheme>
      <a:clrScheme name="Maple 6">
        <a:dk1>
          <a:srgbClr val="006699"/>
        </a:dk1>
        <a:lt1>
          <a:srgbClr val="FFFFFF"/>
        </a:lt1>
        <a:dk2>
          <a:srgbClr val="006666"/>
        </a:dk2>
        <a:lt2>
          <a:srgbClr val="CCECFF"/>
        </a:lt2>
        <a:accent1>
          <a:srgbClr val="00CCFF"/>
        </a:accent1>
        <a:accent2>
          <a:srgbClr val="017A83"/>
        </a:accent2>
        <a:accent3>
          <a:srgbClr val="AAB8B8"/>
        </a:accent3>
        <a:accent4>
          <a:srgbClr val="DADADA"/>
        </a:accent4>
        <a:accent5>
          <a:srgbClr val="AAE2FF"/>
        </a:accent5>
        <a:accent6>
          <a:srgbClr val="016E76"/>
        </a:accent6>
        <a:hlink>
          <a:srgbClr val="FFFFCC"/>
        </a:hlink>
        <a:folHlink>
          <a:srgbClr val="99FF99"/>
        </a:folHlink>
      </a:clrScheme>
      <a:clrMap bg1="dk2" tx1="lt1" bg2="dk1" tx2="lt2" accent1="accent1" accent2="accent2" accent3="accent3" accent4="accent4" accent5="accent5" accent6="accent6" hlink="hlink" folHlink="folHlink"/>
    </a:extraClrScheme>
    <a:extraClrScheme>
      <a:clrScheme name="Maple 7">
        <a:dk1>
          <a:srgbClr val="80ACC4"/>
        </a:dk1>
        <a:lt1>
          <a:srgbClr val="FFFFFF"/>
        </a:lt1>
        <a:dk2>
          <a:srgbClr val="B3D1DF"/>
        </a:dk2>
        <a:lt2>
          <a:srgbClr val="FFFFFF"/>
        </a:lt2>
        <a:accent1>
          <a:srgbClr val="5089A8"/>
        </a:accent1>
        <a:accent2>
          <a:srgbClr val="BBC6DB"/>
        </a:accent2>
        <a:accent3>
          <a:srgbClr val="D6E5EC"/>
        </a:accent3>
        <a:accent4>
          <a:srgbClr val="DADADA"/>
        </a:accent4>
        <a:accent5>
          <a:srgbClr val="B3C4D1"/>
        </a:accent5>
        <a:accent6>
          <a:srgbClr val="A9B3C6"/>
        </a:accent6>
        <a:hlink>
          <a:srgbClr val="0000FF"/>
        </a:hlink>
        <a:folHlink>
          <a:srgbClr val="006699"/>
        </a:folHlink>
      </a:clrScheme>
      <a:clrMap bg1="dk2" tx1="lt1" bg2="dk1" tx2="lt2" accent1="accent1" accent2="accent2" accent3="accent3" accent4="accent4" accent5="accent5" accent6="accent6" hlink="hlink" folHlink="folHlink"/>
    </a:extraClrScheme>
    <a:extraClrScheme>
      <a:clrScheme name="Maple 8">
        <a:dk1>
          <a:srgbClr val="5700AE"/>
        </a:dk1>
        <a:lt1>
          <a:srgbClr val="FFFFFF"/>
        </a:lt1>
        <a:dk2>
          <a:srgbClr val="7301CB"/>
        </a:dk2>
        <a:lt2>
          <a:srgbClr val="C5C5FF"/>
        </a:lt2>
        <a:accent1>
          <a:srgbClr val="9999FF"/>
        </a:accent1>
        <a:accent2>
          <a:srgbClr val="7000E0"/>
        </a:accent2>
        <a:accent3>
          <a:srgbClr val="BCAAE2"/>
        </a:accent3>
        <a:accent4>
          <a:srgbClr val="DADADA"/>
        </a:accent4>
        <a:accent5>
          <a:srgbClr val="CACAFF"/>
        </a:accent5>
        <a:accent6>
          <a:srgbClr val="6500CB"/>
        </a:accent6>
        <a:hlink>
          <a:srgbClr val="99F3FF"/>
        </a:hlink>
        <a:folHlink>
          <a:srgbClr val="CCCCFF"/>
        </a:folHlink>
      </a:clrScheme>
      <a:clrMap bg1="dk2" tx1="lt1" bg2="dk1" tx2="lt2" accent1="accent1" accent2="accent2" accent3="accent3" accent4="accent4" accent5="accent5" accent6="accent6" hlink="hlink" folHlink="folHlink"/>
    </a:extraClrScheme>
    <a:extraClrScheme>
      <a:clrScheme name="Maple 9">
        <a:dk1>
          <a:srgbClr val="003366"/>
        </a:dk1>
        <a:lt1>
          <a:srgbClr val="FFFFFF"/>
        </a:lt1>
        <a:dk2>
          <a:srgbClr val="003366"/>
        </a:dk2>
        <a:lt2>
          <a:srgbClr val="CBD5DF"/>
        </a:lt2>
        <a:accent1>
          <a:srgbClr val="A9BEE9"/>
        </a:accent1>
        <a:accent2>
          <a:srgbClr val="D6E4F2"/>
        </a:accent2>
        <a:accent3>
          <a:srgbClr val="FFFFFF"/>
        </a:accent3>
        <a:accent4>
          <a:srgbClr val="002A56"/>
        </a:accent4>
        <a:accent5>
          <a:srgbClr val="D1DBF2"/>
        </a:accent5>
        <a:accent6>
          <a:srgbClr val="C2CFDB"/>
        </a:accent6>
        <a:hlink>
          <a:srgbClr val="0000CC"/>
        </a:hlink>
        <a:folHlink>
          <a:srgbClr val="8668E8"/>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10822</TotalTime>
  <Words>1502</Words>
  <Application>Microsoft Office PowerPoint</Application>
  <PresentationFormat>On-screen Show (4:3)</PresentationFormat>
  <Paragraphs>314</Paragraphs>
  <Slides>50</Slides>
  <Notes>46</Notes>
  <HiddenSlides>0</HiddenSlides>
  <MMClips>0</MMClips>
  <ScaleCrop>false</ScaleCrop>
  <HeadingPairs>
    <vt:vector size="6" baseType="variant">
      <vt:variant>
        <vt:lpstr>Fonts Used</vt:lpstr>
      </vt:variant>
      <vt:variant>
        <vt:i4>11</vt:i4>
      </vt:variant>
      <vt:variant>
        <vt:lpstr>Theme</vt:lpstr>
      </vt:variant>
      <vt:variant>
        <vt:i4>6</vt:i4>
      </vt:variant>
      <vt:variant>
        <vt:lpstr>Slide Titles</vt:lpstr>
      </vt:variant>
      <vt:variant>
        <vt:i4>50</vt:i4>
      </vt:variant>
    </vt:vector>
  </HeadingPairs>
  <TitlesOfParts>
    <vt:vector size="67" baseType="lpstr">
      <vt:lpstr>Arial</vt:lpstr>
      <vt:lpstr>Courier New</vt:lpstr>
      <vt:lpstr>VNI-Avo</vt:lpstr>
      <vt:lpstr>Times New Roman</vt:lpstr>
      <vt:lpstr>Symbol</vt:lpstr>
      <vt:lpstr>SimSun</vt:lpstr>
      <vt:lpstr>Wingdings</vt:lpstr>
      <vt:lpstr>Calibri</vt:lpstr>
      <vt:lpstr>Verdana</vt:lpstr>
      <vt:lpstr>Tahoma</vt:lpstr>
      <vt:lpstr>VNI-Times</vt:lpstr>
      <vt:lpstr>Ocean</vt:lpstr>
      <vt:lpstr>Watermark</vt:lpstr>
      <vt:lpstr>71_slide</vt:lpstr>
      <vt:lpstr>Artistic_33_www.FreeDownloadPowerPoint.com</vt:lpstr>
      <vt:lpstr>1_Artistic_33_www.FreeDownloadPowerPoint.com</vt:lpstr>
      <vt:lpstr>Maple</vt:lpstr>
      <vt:lpstr>PowerPoint Presentation</vt:lpstr>
      <vt:lpstr>PowerPoint Presentation</vt:lpstr>
      <vt:lpstr>PowerPoint Presentation</vt:lpstr>
      <vt:lpstr>TIẾP THEO CHƯƠNG IV  LÝ LUẬN CHUNG VỀ  GIAO TIẾP</vt:lpstr>
      <vt:lpstr>MỤC TIÊU</vt:lpstr>
      <vt:lpstr>NỘI DUNG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MỤC TIÊU</vt:lpstr>
      <vt:lpstr>NỘI DUNG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&lt;egyptian hak&gt;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egyptian hak</dc:creator>
  <cp:lastModifiedBy>Windows User</cp:lastModifiedBy>
  <cp:revision>877</cp:revision>
  <dcterms:created xsi:type="dcterms:W3CDTF">2006-11-05T16:52:43Z</dcterms:created>
  <dcterms:modified xsi:type="dcterms:W3CDTF">2021-05-24T05:16:14Z</dcterms:modified>
</cp:coreProperties>
</file>