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73" r:id="rId12"/>
    <p:sldId id="269" r:id="rId13"/>
    <p:sldId id="270" r:id="rId14"/>
    <p:sldId id="271" r:id="rId15"/>
    <p:sldId id="272" r:id="rId16"/>
    <p:sldId id="274" r:id="rId17"/>
    <p:sldId id="275" r:id="rId18"/>
    <p:sldId id="276" r:id="rId19"/>
    <p:sldId id="277" r:id="rId20"/>
    <p:sldId id="268" r:id="rId21"/>
    <p:sldId id="282" r:id="rId22"/>
    <p:sldId id="278" r:id="rId23"/>
    <p:sldId id="283" r:id="rId24"/>
    <p:sldId id="280" r:id="rId25"/>
    <p:sldId id="281" r:id="rId26"/>
    <p:sldId id="284" r:id="rId27"/>
    <p:sldId id="286" r:id="rId28"/>
    <p:sldId id="285" r:id="rId29"/>
    <p:sldId id="287" r:id="rId30"/>
    <p:sldId id="288" r:id="rId31"/>
    <p:sldId id="293" r:id="rId32"/>
    <p:sldId id="289" r:id="rId33"/>
    <p:sldId id="290" r:id="rId34"/>
    <p:sldId id="291" r:id="rId35"/>
    <p:sldId id="292" r:id="rId36"/>
    <p:sldId id="294" r:id="rId37"/>
    <p:sldId id="30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9" r:id="rId47"/>
    <p:sldId id="303" r:id="rId48"/>
    <p:sldId id="305" r:id="rId49"/>
    <p:sldId id="306" r:id="rId50"/>
    <p:sldId id="307" r:id="rId51"/>
    <p:sldId id="310" r:id="rId52"/>
    <p:sldId id="311" r:id="rId53"/>
    <p:sldId id="312" r:id="rId54"/>
    <p:sldId id="314" r:id="rId55"/>
    <p:sldId id="313" r:id="rId56"/>
    <p:sldId id="308" r:id="rId5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66"/>
    <a:srgbClr val="CC00CC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85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2ED6E-52EF-4B84-BCD3-968EFB58788E}" type="datetimeFigureOut">
              <a:rPr lang="en-US" smtClean="0"/>
              <a:t>5/20/2021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4B601-9A5C-4885-B54A-FB60F089CC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43658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2ED6E-52EF-4B84-BCD3-968EFB58788E}" type="datetimeFigureOut">
              <a:rPr lang="en-US" smtClean="0"/>
              <a:t>5/20/2021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4B601-9A5C-4885-B54A-FB60F089CC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87245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2ED6E-52EF-4B84-BCD3-968EFB58788E}" type="datetimeFigureOut">
              <a:rPr lang="en-US" smtClean="0"/>
              <a:t>5/20/2021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4B601-9A5C-4885-B54A-FB60F089CC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04092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2ED6E-52EF-4B84-BCD3-968EFB58788E}" type="datetimeFigureOut">
              <a:rPr lang="en-US" smtClean="0"/>
              <a:t>5/20/2021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4B601-9A5C-4885-B54A-FB60F089CC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52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2ED6E-52EF-4B84-BCD3-968EFB58788E}" type="datetimeFigureOut">
              <a:rPr lang="en-US" smtClean="0"/>
              <a:t>5/20/2021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4B601-9A5C-4885-B54A-FB60F089CC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92008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2ED6E-52EF-4B84-BCD3-968EFB58788E}" type="datetimeFigureOut">
              <a:rPr lang="en-US" smtClean="0"/>
              <a:t>5/20/2021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4B601-9A5C-4885-B54A-FB60F089CC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5032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2ED6E-52EF-4B84-BCD3-968EFB58788E}" type="datetimeFigureOut">
              <a:rPr lang="en-US" smtClean="0"/>
              <a:t>5/20/2021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4B601-9A5C-4885-B54A-FB60F089CC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1660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2ED6E-52EF-4B84-BCD3-968EFB58788E}" type="datetimeFigureOut">
              <a:rPr lang="en-US" smtClean="0"/>
              <a:t>5/20/2021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4B601-9A5C-4885-B54A-FB60F089CC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6792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2ED6E-52EF-4B84-BCD3-968EFB58788E}" type="datetimeFigureOut">
              <a:rPr lang="en-US" smtClean="0"/>
              <a:t>5/20/2021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4B601-9A5C-4885-B54A-FB60F089CC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1506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2ED6E-52EF-4B84-BCD3-968EFB58788E}" type="datetimeFigureOut">
              <a:rPr lang="en-US" smtClean="0"/>
              <a:t>5/20/2021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4B601-9A5C-4885-B54A-FB60F089CC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28080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2ED6E-52EF-4B84-BCD3-968EFB58788E}" type="datetimeFigureOut">
              <a:rPr lang="en-US" smtClean="0"/>
              <a:t>5/20/2021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4B601-9A5C-4885-B54A-FB60F089CC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0176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82ED6E-52EF-4B84-BCD3-968EFB58788E}" type="datetimeFigureOut">
              <a:rPr lang="en-US" smtClean="0"/>
              <a:t>5/20/2021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34B601-9A5C-4885-B54A-FB60F089CC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5022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1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7.png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png"/><Relationship Id="rId5" Type="http://schemas.openxmlformats.org/officeDocument/2006/relationships/image" Target="../media/image72.png"/><Relationship Id="rId4" Type="http://schemas.openxmlformats.org/officeDocument/2006/relationships/image" Target="../media/image7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8.png"/><Relationship Id="rId5" Type="http://schemas.openxmlformats.org/officeDocument/2006/relationships/image" Target="../media/image77.png"/><Relationship Id="rId4" Type="http://schemas.openxmlformats.org/officeDocument/2006/relationships/image" Target="../media/image7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2.png"/><Relationship Id="rId4" Type="http://schemas.openxmlformats.org/officeDocument/2006/relationships/image" Target="../media/image8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0.png"/><Relationship Id="rId4" Type="http://schemas.openxmlformats.org/officeDocument/2006/relationships/image" Target="../media/image89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5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1.png"/><Relationship Id="rId5" Type="http://schemas.openxmlformats.org/officeDocument/2006/relationships/image" Target="../media/image100.png"/><Relationship Id="rId4" Type="http://schemas.openxmlformats.org/officeDocument/2006/relationships/image" Target="../media/image99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7" Type="http://schemas.openxmlformats.org/officeDocument/2006/relationships/image" Target="../media/image107.png"/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6.png"/><Relationship Id="rId5" Type="http://schemas.openxmlformats.org/officeDocument/2006/relationships/image" Target="../media/image105.png"/><Relationship Id="rId4" Type="http://schemas.openxmlformats.org/officeDocument/2006/relationships/image" Target="../media/image104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png"/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png"/><Relationship Id="rId2" Type="http://schemas.openxmlformats.org/officeDocument/2006/relationships/image" Target="../media/image111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png"/><Relationship Id="rId7" Type="http://schemas.openxmlformats.org/officeDocument/2006/relationships/image" Target="../media/image118.png"/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7.png"/><Relationship Id="rId5" Type="http://schemas.openxmlformats.org/officeDocument/2006/relationships/image" Target="../media/image116.png"/><Relationship Id="rId4" Type="http://schemas.openxmlformats.org/officeDocument/2006/relationships/image" Target="../media/image115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7" Type="http://schemas.openxmlformats.org/officeDocument/2006/relationships/image" Target="../media/image124.png"/><Relationship Id="rId2" Type="http://schemas.openxmlformats.org/officeDocument/2006/relationships/image" Target="../media/image1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3.png"/><Relationship Id="rId5" Type="http://schemas.openxmlformats.org/officeDocument/2006/relationships/image" Target="../media/image122.png"/><Relationship Id="rId4" Type="http://schemas.openxmlformats.org/officeDocument/2006/relationships/image" Target="../media/image121.pn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1.png"/><Relationship Id="rId3" Type="http://schemas.openxmlformats.org/officeDocument/2006/relationships/image" Target="../media/image126.png"/><Relationship Id="rId7" Type="http://schemas.openxmlformats.org/officeDocument/2006/relationships/image" Target="../media/image130.png"/><Relationship Id="rId2" Type="http://schemas.openxmlformats.org/officeDocument/2006/relationships/image" Target="../media/image1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9.png"/><Relationship Id="rId5" Type="http://schemas.openxmlformats.org/officeDocument/2006/relationships/image" Target="../media/image128.png"/><Relationship Id="rId4" Type="http://schemas.openxmlformats.org/officeDocument/2006/relationships/image" Target="../media/image127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png"/><Relationship Id="rId2" Type="http://schemas.openxmlformats.org/officeDocument/2006/relationships/image" Target="../media/image132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4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5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6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8.png"/><Relationship Id="rId2" Type="http://schemas.openxmlformats.org/officeDocument/2006/relationships/image" Target="../media/image137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9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6.png"/><Relationship Id="rId3" Type="http://schemas.openxmlformats.org/officeDocument/2006/relationships/image" Target="../media/image141.png"/><Relationship Id="rId7" Type="http://schemas.openxmlformats.org/officeDocument/2006/relationships/image" Target="../media/image145.png"/><Relationship Id="rId2" Type="http://schemas.openxmlformats.org/officeDocument/2006/relationships/image" Target="../media/image14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4.png"/><Relationship Id="rId5" Type="http://schemas.openxmlformats.org/officeDocument/2006/relationships/image" Target="../media/image143.png"/><Relationship Id="rId10" Type="http://schemas.openxmlformats.org/officeDocument/2006/relationships/image" Target="../media/image148.png"/><Relationship Id="rId4" Type="http://schemas.openxmlformats.org/officeDocument/2006/relationships/image" Target="../media/image142.png"/><Relationship Id="rId9" Type="http://schemas.openxmlformats.org/officeDocument/2006/relationships/image" Target="../media/image147.png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95400"/>
            <a:ext cx="9144000" cy="236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79709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782" y="0"/>
            <a:ext cx="9164782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782" y="748144"/>
            <a:ext cx="4901912" cy="61098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1130" y="762000"/>
            <a:ext cx="4276725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73397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29717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9144000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0388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86789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6927"/>
            <a:ext cx="2514600" cy="8312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636" y="838200"/>
            <a:ext cx="9144000" cy="525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36262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65346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0" y="2748199"/>
            <a:ext cx="9144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0000CC"/>
                </a:solidFill>
              </a:rPr>
              <a:t>1. the young man at the door</a:t>
            </a:r>
            <a:endParaRPr lang="en-US" sz="4500" b="1" dirty="0">
              <a:solidFill>
                <a:srgbClr val="0000CC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3536963"/>
            <a:ext cx="91440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200" b="1" dirty="0" smtClean="0">
                <a:solidFill>
                  <a:srgbClr val="0000CC"/>
                </a:solidFill>
              </a:rPr>
              <a:t>2. the man who plays his stereo at night</a:t>
            </a:r>
            <a:endParaRPr lang="en-US" sz="4200" b="1" dirty="0">
              <a:solidFill>
                <a:srgbClr val="0000CC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-27709" y="4275627"/>
            <a:ext cx="919941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0000CC"/>
                </a:solidFill>
              </a:rPr>
              <a:t>3. the very thin woman</a:t>
            </a:r>
            <a:endParaRPr lang="en-US" sz="4500" b="1" dirty="0">
              <a:solidFill>
                <a:srgbClr val="0000CC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7709" y="5158770"/>
            <a:ext cx="9144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>
                <a:solidFill>
                  <a:srgbClr val="0000CC"/>
                </a:solidFill>
              </a:rPr>
              <a:t>4</a:t>
            </a:r>
            <a:r>
              <a:rPr lang="en-US" sz="4500" b="1" dirty="0" smtClean="0">
                <a:solidFill>
                  <a:srgbClr val="0000CC"/>
                </a:solidFill>
              </a:rPr>
              <a:t>. the girl with green eyes</a:t>
            </a:r>
            <a:endParaRPr lang="en-US" sz="4500" b="1" dirty="0">
              <a:solidFill>
                <a:srgbClr val="0000CC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7709" y="5984240"/>
            <a:ext cx="9144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>
                <a:solidFill>
                  <a:srgbClr val="0000CC"/>
                </a:solidFill>
              </a:rPr>
              <a:t>o</a:t>
            </a:r>
            <a:r>
              <a:rPr lang="en-US" sz="4500" b="1" dirty="0" smtClean="0">
                <a:solidFill>
                  <a:srgbClr val="0000CC"/>
                </a:solidFill>
              </a:rPr>
              <a:t>r the green-eyed girl</a:t>
            </a:r>
            <a:endParaRPr lang="en-US" sz="4500" b="1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9987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793"/>
            <a:ext cx="9144000" cy="3192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4267200"/>
            <a:ext cx="9144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0000CC"/>
                </a:solidFill>
              </a:rPr>
              <a:t>6. </a:t>
            </a:r>
            <a:r>
              <a:rPr lang="en-US" sz="4500" b="1" dirty="0">
                <a:solidFill>
                  <a:srgbClr val="0000CC"/>
                </a:solidFill>
              </a:rPr>
              <a:t>t</a:t>
            </a:r>
            <a:r>
              <a:rPr lang="en-US" sz="4500" b="1" dirty="0" smtClean="0">
                <a:solidFill>
                  <a:srgbClr val="0000CC"/>
                </a:solidFill>
              </a:rPr>
              <a:t>he man who drives a taxi </a:t>
            </a:r>
            <a:endParaRPr lang="en-US" sz="4500" b="1" dirty="0">
              <a:solidFill>
                <a:srgbClr val="0000CC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-15240" y="5074859"/>
            <a:ext cx="9144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0000CC"/>
                </a:solidFill>
              </a:rPr>
              <a:t>7. the smart</a:t>
            </a:r>
            <a:r>
              <a:rPr lang="en-US" sz="4500" b="1" dirty="0" smtClean="0">
                <a:solidFill>
                  <a:srgbClr val="0000CC"/>
                </a:solidFill>
              </a:rPr>
              <a:t> young man</a:t>
            </a:r>
            <a:endParaRPr lang="en-US" sz="4500" b="1" dirty="0">
              <a:solidFill>
                <a:srgbClr val="0000CC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-15240" y="6073170"/>
            <a:ext cx="9144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0000CC"/>
                </a:solidFill>
              </a:rPr>
              <a:t>8. the student who failed all her exam</a:t>
            </a:r>
            <a:endParaRPr lang="en-US" sz="4500" b="1" dirty="0">
              <a:solidFill>
                <a:srgbClr val="0000CC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40" y="3352800"/>
            <a:ext cx="9144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>
                <a:solidFill>
                  <a:srgbClr val="0000CC"/>
                </a:solidFill>
              </a:rPr>
              <a:t>5</a:t>
            </a:r>
            <a:r>
              <a:rPr lang="en-US" sz="4500" b="1" dirty="0" smtClean="0">
                <a:solidFill>
                  <a:srgbClr val="0000CC"/>
                </a:solidFill>
              </a:rPr>
              <a:t>. the </a:t>
            </a:r>
            <a:r>
              <a:rPr lang="en-US" sz="4500" b="1" dirty="0" smtClean="0">
                <a:solidFill>
                  <a:srgbClr val="0000CC"/>
                </a:solidFill>
              </a:rPr>
              <a:t>young woman in the office</a:t>
            </a:r>
            <a:endParaRPr lang="en-US" sz="4500" b="1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0955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259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90800"/>
            <a:ext cx="9144000" cy="426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10811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800600" y="838200"/>
            <a:ext cx="1371600" cy="81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700" b="1" dirty="0" smtClean="0">
                <a:solidFill>
                  <a:srgbClr val="FF0000"/>
                </a:solidFill>
              </a:rPr>
              <a:t>that</a:t>
            </a:r>
            <a:endParaRPr lang="en-US" sz="47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948516" y="209404"/>
            <a:ext cx="1823884" cy="81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700" b="1" dirty="0" smtClean="0">
                <a:solidFill>
                  <a:srgbClr val="FF0000"/>
                </a:solidFill>
              </a:rPr>
              <a:t>which</a:t>
            </a:r>
            <a:endParaRPr lang="en-US" sz="47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33600" y="1653808"/>
            <a:ext cx="1371600" cy="81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700" b="1" dirty="0" smtClean="0">
                <a:solidFill>
                  <a:srgbClr val="FF0000"/>
                </a:solidFill>
              </a:rPr>
              <a:t>that</a:t>
            </a:r>
            <a:endParaRPr lang="en-US" sz="47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1776800"/>
            <a:ext cx="1143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</a:rPr>
              <a:t>who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848600" y="1761530"/>
            <a:ext cx="1143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</a:rPr>
              <a:t>who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696200" y="3276600"/>
            <a:ext cx="141732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500" b="1" dirty="0" smtClean="0">
                <a:solidFill>
                  <a:srgbClr val="FF0000"/>
                </a:solidFill>
              </a:rPr>
              <a:t>that</a:t>
            </a:r>
            <a:endParaRPr lang="en-US" sz="4500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173480" y="3276600"/>
            <a:ext cx="1371600" cy="81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700" b="1" dirty="0" smtClean="0">
                <a:solidFill>
                  <a:srgbClr val="FF0000"/>
                </a:solidFill>
              </a:rPr>
              <a:t>that</a:t>
            </a:r>
            <a:endParaRPr lang="en-US" sz="4700" b="1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81832" y="3276600"/>
            <a:ext cx="1823884" cy="81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700" b="1" dirty="0" smtClean="0">
                <a:solidFill>
                  <a:srgbClr val="FF0000"/>
                </a:solidFill>
              </a:rPr>
              <a:t>which</a:t>
            </a:r>
            <a:endParaRPr lang="en-US" sz="4700" b="1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210232" y="4100096"/>
            <a:ext cx="1371600" cy="81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700" b="1" dirty="0" smtClean="0">
                <a:solidFill>
                  <a:srgbClr val="FF0000"/>
                </a:solidFill>
              </a:rPr>
              <a:t>that</a:t>
            </a:r>
            <a:endParaRPr lang="en-US" sz="4700" b="1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661414" y="4061430"/>
            <a:ext cx="1823884" cy="81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700" b="1" dirty="0" smtClean="0">
                <a:solidFill>
                  <a:srgbClr val="FF0000"/>
                </a:solidFill>
              </a:rPr>
              <a:t>which</a:t>
            </a:r>
            <a:endParaRPr lang="en-US" sz="4700" b="1" dirty="0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865552" y="5791200"/>
            <a:ext cx="1143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</a:rPr>
              <a:t>who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262716" y="5181600"/>
            <a:ext cx="1371600" cy="81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700" b="1" dirty="0" smtClean="0">
                <a:solidFill>
                  <a:srgbClr val="FF0000"/>
                </a:solidFill>
              </a:rPr>
              <a:t>that</a:t>
            </a:r>
            <a:endParaRPr lang="en-US" sz="47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0711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  <p:bldP spid="8" grpId="0"/>
      <p:bldP spid="9" grpId="0"/>
      <p:bldP spid="10" grpId="0"/>
      <p:bldP spid="11" grpId="0"/>
      <p:bldP spid="13" grpId="0"/>
      <p:bldP spid="14" grpId="0"/>
      <p:bldP spid="16" grpId="0"/>
      <p:bldP spid="17" grpId="0"/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12720"/>
            <a:ext cx="9144000" cy="777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-1" y="3451860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0000CC"/>
                </a:solidFill>
              </a:rPr>
              <a:t>   </a:t>
            </a:r>
            <a:r>
              <a:rPr lang="en-US" sz="3500" b="1" dirty="0" smtClean="0">
                <a:solidFill>
                  <a:srgbClr val="0000CC"/>
                </a:solidFill>
              </a:rPr>
              <a:t>The bomb which went off this morning caused a lot of damage</a:t>
            </a:r>
            <a:endParaRPr lang="en-US" sz="3500" b="1" dirty="0">
              <a:solidFill>
                <a:srgbClr val="0000CC"/>
              </a:solidFill>
            </a:endParaRPr>
          </a:p>
        </p:txBody>
      </p:sp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4734758"/>
            <a:ext cx="9144000" cy="8101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-1" y="5394422"/>
            <a:ext cx="9144000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0000CC"/>
                </a:solidFill>
              </a:rPr>
              <a:t>   </a:t>
            </a:r>
            <a:r>
              <a:rPr lang="en-US" sz="4000" b="1" dirty="0" smtClean="0">
                <a:solidFill>
                  <a:srgbClr val="0000CC"/>
                </a:solidFill>
              </a:rPr>
              <a:t>The scientist who discovered a new planet has won the Nobel Prize.</a:t>
            </a:r>
            <a:endParaRPr lang="en-US" sz="4000" b="1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3884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" y="441960"/>
            <a:ext cx="9144000" cy="131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76600"/>
            <a:ext cx="917448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91440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" y="1752600"/>
            <a:ext cx="91440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11960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0"/>
            <a:ext cx="9144000" cy="15659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89910"/>
            <a:ext cx="9144000" cy="11772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67200"/>
            <a:ext cx="9144000" cy="1386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77727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838200"/>
            <a:ext cx="9144000" cy="601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2472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44155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14400"/>
            <a:ext cx="9144000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79996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457200"/>
            <a:ext cx="9144000" cy="281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-21647" y="3657600"/>
            <a:ext cx="91370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</a:rPr>
              <a:t>WHO + V  + O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-6927" y="4708446"/>
            <a:ext cx="91509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</a:rPr>
              <a:t>WHOM + (</a:t>
            </a:r>
            <a:r>
              <a:rPr lang="en-US" sz="4000" b="1" dirty="0" smtClean="0">
                <a:solidFill>
                  <a:srgbClr val="FF0000"/>
                </a:solidFill>
              </a:rPr>
              <a:t>S) </a:t>
            </a:r>
            <a:r>
              <a:rPr lang="en-US" sz="4000" b="1" dirty="0" smtClean="0">
                <a:solidFill>
                  <a:srgbClr val="FF0000"/>
                </a:solidFill>
              </a:rPr>
              <a:t>+ V  + O</a:t>
            </a:r>
            <a:endParaRPr lang="en-US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6944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0"/>
            <a:ext cx="25146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3400"/>
            <a:ext cx="9143999" cy="617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5816" y="4002178"/>
            <a:ext cx="5867400" cy="6460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399" y="5029200"/>
            <a:ext cx="7446817" cy="5694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6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5817" y="6096000"/>
            <a:ext cx="5888183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2289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799" y="2057401"/>
            <a:ext cx="7696199" cy="809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3429000"/>
            <a:ext cx="73152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0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9661" y="4800600"/>
            <a:ext cx="7004339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1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3436" y="6172200"/>
            <a:ext cx="7280562" cy="596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0669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855" y="0"/>
            <a:ext cx="9157855" cy="289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8492" y="2895600"/>
            <a:ext cx="9192491" cy="198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3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4876800"/>
            <a:ext cx="9296399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35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8492" y="5943600"/>
            <a:ext cx="9192491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17243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782" y="1389431"/>
            <a:ext cx="9164782" cy="11232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0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638" y="2474062"/>
            <a:ext cx="9178637" cy="12389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0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3018"/>
            <a:ext cx="91440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46185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73578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50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636" y="3505200"/>
            <a:ext cx="9178636" cy="1095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318" y="4495800"/>
            <a:ext cx="9144000" cy="1038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6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34025"/>
            <a:ext cx="91440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6757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709" y="152400"/>
            <a:ext cx="9144000" cy="30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5" y="3200400"/>
            <a:ext cx="9102436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82" y="4572000"/>
            <a:ext cx="9144000" cy="16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83125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6" y="13855"/>
            <a:ext cx="9137073" cy="6719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6" y="685800"/>
            <a:ext cx="9137073" cy="6172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07746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3002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710" y="762000"/>
            <a:ext cx="9171709" cy="502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0"/>
            <a:ext cx="28956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7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5791200"/>
            <a:ext cx="9143999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93796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2376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710" y="2708564"/>
            <a:ext cx="9171709" cy="1073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7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70817"/>
            <a:ext cx="9144000" cy="9745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77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710" y="4756871"/>
            <a:ext cx="9171710" cy="11105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77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67400"/>
            <a:ext cx="9144000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35443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32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122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8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710" y="1219200"/>
            <a:ext cx="9185565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86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855" y="2438400"/>
            <a:ext cx="9171710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86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6200"/>
            <a:ext cx="9157855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87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5" y="5333999"/>
            <a:ext cx="9144000" cy="1381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9498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00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8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" y="3009900"/>
            <a:ext cx="9137073" cy="1104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82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" y="4946072"/>
            <a:ext cx="9137073" cy="9213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82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8" y="4114800"/>
            <a:ext cx="9150927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822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" y="5867399"/>
            <a:ext cx="9137072" cy="9906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72197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8600"/>
            <a:ext cx="9144000" cy="312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52800"/>
            <a:ext cx="9144000" cy="9906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84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782" y="4343401"/>
            <a:ext cx="9144000" cy="1219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84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782" y="5562599"/>
            <a:ext cx="9144000" cy="1143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12023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50927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8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990600"/>
            <a:ext cx="9150927" cy="58673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40319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82178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4074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"/>
            <a:ext cx="9144000" cy="297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10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24200"/>
            <a:ext cx="9150927" cy="12469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10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71109"/>
            <a:ext cx="9144000" cy="11914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10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" y="5410200"/>
            <a:ext cx="91440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96404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4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0"/>
            <a:ext cx="28956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6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14400"/>
            <a:ext cx="9144000" cy="594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43407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0999"/>
            <a:ext cx="9144000" cy="290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98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86124"/>
            <a:ext cx="9144000" cy="143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98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24400"/>
            <a:ext cx="9144000" cy="1381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31900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85800"/>
            <a:ext cx="9144000" cy="495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48955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"/>
            <a:ext cx="9144000" cy="28124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403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2930238"/>
            <a:ext cx="9150927" cy="879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403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0"/>
            <a:ext cx="9144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403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8" y="4876800"/>
            <a:ext cx="9150927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403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8" y="5791200"/>
            <a:ext cx="9144000" cy="985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67672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4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44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220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8" y="2209800"/>
            <a:ext cx="9150927" cy="464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505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1" y="2895600"/>
            <a:ext cx="5867399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506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2" y="3979718"/>
            <a:ext cx="8000998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506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799" y="5029200"/>
            <a:ext cx="8458198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5062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799" y="6172200"/>
            <a:ext cx="8458198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05113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5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45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45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50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5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5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710" y="0"/>
            <a:ext cx="9171709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08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8200"/>
            <a:ext cx="9143999" cy="60197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279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0577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0"/>
            <a:ext cx="26670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915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8200"/>
            <a:ext cx="9143999" cy="563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5163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710" y="1"/>
            <a:ext cx="9144000" cy="10572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22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710" y="1057275"/>
            <a:ext cx="9143999" cy="10858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22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854" y="2129271"/>
            <a:ext cx="9143999" cy="12096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22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856" y="3338945"/>
            <a:ext cx="91440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22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6" y="4481945"/>
            <a:ext cx="9130144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2231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5" y="5701145"/>
            <a:ext cx="9116289" cy="1084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68286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2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22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2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2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52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52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352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017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52800"/>
            <a:ext cx="9144000" cy="7370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018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8" y="4089883"/>
            <a:ext cx="9161318" cy="666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018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5" y="4756633"/>
            <a:ext cx="9130145" cy="653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0182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5410200"/>
            <a:ext cx="9296399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0183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8" y="6096000"/>
            <a:ext cx="9150927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6971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0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01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0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0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50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50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08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6096000"/>
            <a:ext cx="2362199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09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799" y="2971800"/>
            <a:ext cx="3962399" cy="6719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10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3657600"/>
            <a:ext cx="3773198" cy="6640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11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4321630"/>
            <a:ext cx="4533899" cy="5551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12" name="Picture 1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4876800"/>
            <a:ext cx="3657599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13" name="Picture 1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0" y="5410200"/>
            <a:ext cx="32004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72667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1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1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1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1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51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51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855" y="13855"/>
            <a:ext cx="9157855" cy="824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2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8200"/>
            <a:ext cx="9143999" cy="60197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8082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85800"/>
            <a:ext cx="9143999" cy="495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77119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617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05563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0"/>
            <a:ext cx="28956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73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1026"/>
            <a:ext cx="9144000" cy="62769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76600" y="2895600"/>
            <a:ext cx="17526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 smtClean="0">
                <a:solidFill>
                  <a:srgbClr val="FF0000"/>
                </a:solidFill>
              </a:rPr>
              <a:t>which</a:t>
            </a:r>
            <a:endParaRPr lang="en-US" sz="35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971800" y="3456444"/>
            <a:ext cx="17526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 smtClean="0">
                <a:solidFill>
                  <a:srgbClr val="FF0000"/>
                </a:solidFill>
              </a:rPr>
              <a:t> who</a:t>
            </a:r>
            <a:endParaRPr lang="en-US" sz="35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971800" y="3957861"/>
            <a:ext cx="19050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 smtClean="0">
                <a:solidFill>
                  <a:srgbClr val="FF0000"/>
                </a:solidFill>
              </a:rPr>
              <a:t>  whose</a:t>
            </a:r>
            <a:endParaRPr lang="en-US" sz="35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781800" y="3954825"/>
            <a:ext cx="17526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500" b="1" dirty="0" smtClean="0">
                <a:solidFill>
                  <a:srgbClr val="FF0000"/>
                </a:solidFill>
              </a:rPr>
              <a:t> why</a:t>
            </a:r>
            <a:endParaRPr lang="en-US" sz="35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345680" y="4585767"/>
            <a:ext cx="17526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 smtClean="0">
                <a:solidFill>
                  <a:srgbClr val="FF0000"/>
                </a:solidFill>
              </a:rPr>
              <a:t>   whom</a:t>
            </a:r>
            <a:endParaRPr lang="en-US" sz="3500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932420" y="4270296"/>
            <a:ext cx="121158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 smtClean="0">
                <a:solidFill>
                  <a:srgbClr val="FF0000"/>
                </a:solidFill>
              </a:rPr>
              <a:t> who</a:t>
            </a:r>
            <a:endParaRPr lang="en-US" sz="3500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543800" y="5029200"/>
            <a:ext cx="17526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 smtClean="0">
                <a:solidFill>
                  <a:srgbClr val="FF0000"/>
                </a:solidFill>
              </a:rPr>
              <a:t>   who</a:t>
            </a:r>
            <a:endParaRPr lang="en-US" sz="3500" b="1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667500" y="5660142"/>
            <a:ext cx="17526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 smtClean="0">
                <a:solidFill>
                  <a:srgbClr val="FF0000"/>
                </a:solidFill>
              </a:rPr>
              <a:t>   which</a:t>
            </a:r>
            <a:endParaRPr lang="en-US" sz="3500" b="1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971800" y="6096000"/>
            <a:ext cx="17526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 smtClean="0">
                <a:solidFill>
                  <a:srgbClr val="FF0000"/>
                </a:solidFill>
              </a:rPr>
              <a:t> </a:t>
            </a:r>
            <a:r>
              <a:rPr lang="en-US" sz="3300" b="1" dirty="0" smtClean="0">
                <a:solidFill>
                  <a:srgbClr val="FF0000"/>
                </a:solidFill>
              </a:rPr>
              <a:t>where</a:t>
            </a:r>
            <a:endParaRPr lang="en-US" sz="33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7254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8" grpId="0"/>
      <p:bldP spid="9" grpId="0"/>
      <p:bldP spid="11" grpId="0"/>
      <p:bldP spid="12" grpId="0"/>
      <p:bldP spid="13" grpId="0"/>
      <p:bldP spid="14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00335"/>
            <a:ext cx="9144000" cy="670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036320" y="4201924"/>
            <a:ext cx="8107680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00" b="1" dirty="0" smtClean="0">
                <a:solidFill>
                  <a:srgbClr val="0000CC"/>
                </a:solidFill>
              </a:rPr>
              <a:t>Rachel’s mother paid for the meal, </a:t>
            </a:r>
            <a:r>
              <a:rPr lang="en-US" sz="2300" b="1" dirty="0" err="1" smtClean="0">
                <a:solidFill>
                  <a:srgbClr val="0000CC"/>
                </a:solidFill>
              </a:rPr>
              <a:t>whicjh</a:t>
            </a:r>
            <a:r>
              <a:rPr lang="en-US" sz="2300" b="1" dirty="0" smtClean="0">
                <a:solidFill>
                  <a:srgbClr val="0000CC"/>
                </a:solidFill>
              </a:rPr>
              <a:t> was very kind of her.</a:t>
            </a:r>
            <a:endParaRPr lang="en-US" sz="2300" b="1" dirty="0">
              <a:solidFill>
                <a:srgbClr val="0000CC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36320" y="4632365"/>
            <a:ext cx="810768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FF0000"/>
                </a:solidFill>
              </a:rPr>
              <a:t>My brother is disabled, which means he can’t get about very easily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14400" y="5067625"/>
            <a:ext cx="822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 </a:t>
            </a:r>
            <a:r>
              <a:rPr lang="en-US" sz="2400" b="1" dirty="0" smtClean="0">
                <a:solidFill>
                  <a:srgbClr val="00B050"/>
                </a:solidFill>
              </a:rPr>
              <a:t>You left the keys in the car, which was rather careless of you</a:t>
            </a:r>
            <a:r>
              <a:rPr lang="en-US" sz="2300" dirty="0" smtClean="0">
                <a:solidFill>
                  <a:srgbClr val="00B050"/>
                </a:solidFill>
              </a:rPr>
              <a:t>.</a:t>
            </a:r>
            <a:endParaRPr lang="en-US" sz="2300" dirty="0">
              <a:solidFill>
                <a:srgbClr val="00B05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36319" y="5481935"/>
            <a:ext cx="81076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CC00CC"/>
                </a:solidFill>
              </a:rPr>
              <a:t>Vicky didn’t get the job, which has made her very depressed</a:t>
            </a:r>
            <a:r>
              <a:rPr lang="en-US" sz="2300" b="1" dirty="0" smtClean="0">
                <a:solidFill>
                  <a:srgbClr val="CC00CC"/>
                </a:solidFill>
              </a:rPr>
              <a:t>.</a:t>
            </a:r>
            <a:endParaRPr lang="en-US" sz="2300" b="1" dirty="0">
              <a:solidFill>
                <a:srgbClr val="CC00CC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75360" y="5866358"/>
            <a:ext cx="810768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b="1" dirty="0" smtClean="0">
                <a:solidFill>
                  <a:srgbClr val="003366"/>
                </a:solidFill>
              </a:rPr>
              <a:t>The police blocked off the road, which </a:t>
            </a:r>
            <a:r>
              <a:rPr lang="en-US" sz="2500" b="1" dirty="0" err="1" smtClean="0">
                <a:solidFill>
                  <a:srgbClr val="003366"/>
                </a:solidFill>
              </a:rPr>
              <a:t>cuased</a:t>
            </a:r>
            <a:r>
              <a:rPr lang="en-US" sz="2500" b="1" dirty="0" smtClean="0">
                <a:solidFill>
                  <a:srgbClr val="003366"/>
                </a:solidFill>
              </a:rPr>
              <a:t> a traffic  jam.</a:t>
            </a:r>
            <a:endParaRPr lang="en-US" sz="2500" b="1" dirty="0">
              <a:solidFill>
                <a:srgbClr val="0033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6886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  <p:bldP spid="8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83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884218"/>
            <a:ext cx="51054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83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2590800"/>
            <a:ext cx="5715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837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0700" y="3200400"/>
            <a:ext cx="44577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837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0700" y="3863338"/>
            <a:ext cx="5753100" cy="381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8375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4495800"/>
            <a:ext cx="5029200" cy="33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8376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3148" y="5241130"/>
            <a:ext cx="4153852" cy="233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8377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5880" y="5867400"/>
            <a:ext cx="4937760" cy="31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8378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7105" y="6477000"/>
            <a:ext cx="5408295" cy="26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45239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83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83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83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58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58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58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83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83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83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583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83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83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648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269</TotalTime>
  <Words>205</Words>
  <Application>Microsoft Office PowerPoint</Application>
  <PresentationFormat>On-screen Show (4:3)</PresentationFormat>
  <Paragraphs>39</Paragraphs>
  <Slides>56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56</vt:i4>
      </vt:variant>
    </vt:vector>
  </HeadingPairs>
  <TitlesOfParts>
    <vt:vector size="5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damin</dc:creator>
  <cp:lastModifiedBy>damin</cp:lastModifiedBy>
  <cp:revision>25</cp:revision>
  <dcterms:created xsi:type="dcterms:W3CDTF">2021-05-20T11:32:56Z</dcterms:created>
  <dcterms:modified xsi:type="dcterms:W3CDTF">2021-05-20T16:02:01Z</dcterms:modified>
</cp:coreProperties>
</file>