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9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5143500" type="screen16x9"/>
  <p:notesSz cx="6858000" cy="9144000"/>
  <p:embeddedFontLst>
    <p:embeddedFont>
      <p:font typeface="Poppins SemiBold" panose="020B0604020202020204" charset="0"/>
      <p:regular r:id="rId25"/>
      <p:bold r:id="rId26"/>
      <p:italic r:id="rId27"/>
      <p:boldItalic r:id="rId28"/>
    </p:embeddedFont>
    <p:embeddedFont>
      <p:font typeface="Reem Kufi" panose="020B0604020202020204"/>
      <p:regular r:id="rId29"/>
    </p:embeddedFont>
    <p:embeddedFont>
      <p:font typeface="Rokkitt Regular" panose="020B0604020202020204" charset="0"/>
      <p:regular r:id="rId30"/>
      <p:bold r:id="rId31"/>
    </p:embeddedFont>
    <p:embeddedFont>
      <p:font typeface="Fira Sans Extra Condensed Medium" panose="020B0604020202020204" charset="0"/>
      <p:regular r:id="rId32"/>
      <p:bold r:id="rId33"/>
      <p:italic r:id="rId34"/>
      <p:boldItalic r:id="rId35"/>
    </p:embeddedFont>
    <p:embeddedFont>
      <p:font typeface="Rokkitt" panose="020B0604020202020204" charset="0"/>
      <p:regular r:id="rId36"/>
      <p:bold r:id="rId3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1939DA6E-8E18-43DB-8F54-5C5403F0FA4E}">
  <a:tblStyle styleId="{1939DA6E-8E18-43DB-8F54-5C5403F0FA4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7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8.fntdata"/><Relationship Id="rId37" Type="http://schemas.openxmlformats.org/officeDocument/2006/relationships/font" Target="fonts/font13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34050420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62077077c6_0_1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62077077c6_0_18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405261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6193190a56_1_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6193190a56_1_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583074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61ee54a1a5_0_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61ee54a1a5_0_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093160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6193190a56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6193190a56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93589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g61ee54a1a5_4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7" name="Google Shape;177;g61ee54a1a5_4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480899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6193190a56_0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" name="Google Shape;185;g6193190a56_0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623835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g6193190a56_0_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3" name="Google Shape;193;g6193190a56_0_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106428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6193190a56_0_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6193190a56_0_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757816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6193190a56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6193190a56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4517797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6193190a56_1_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0" name="Google Shape;240;g6193190a56_1_1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876852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6193190a56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6" name="Google Shape;296;g6193190a56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4815616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" name="Google Shape;345;g61ee54a1a5_3_4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6" name="Google Shape;346;g61ee54a1a5_3_4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730760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g6193190a56_0_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67" name="Google Shape;367;g6193190a56_0_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167250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g62e9603d21_0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0" name="Google Shape;380;g62e9603d21_0_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611599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4" name="Google Shape;384;g61f87c810c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85" name="Google Shape;385;g61f87c810c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9590658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g6193190a56_0_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04" name="Google Shape;404;g6193190a56_0_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927458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g62e9603d21_0_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8" name="Google Shape;428;g62e9603d21_0_1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9047734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" name="Google Shape;454;g6193190a56_0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55" name="Google Shape;455;g6193190a56_0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776851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g62e9603d21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5" name="Google Shape;475;g62e9603d21_0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847930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" name="Google Shape;481;g6193190a56_1_1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82" name="Google Shape;482;g6193190a56_1_1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713384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6" name="Google Shape;496;g6193190a56_1_15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97" name="Google Shape;497;g6193190a56_1_15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7586904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" name="Google Shape;522;g6193190a56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3" name="Google Shape;523;g6193190a56_0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769117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rgbClr val="F3F3F3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3231350" y="1479425"/>
            <a:ext cx="2281800" cy="1628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5200"/>
              <a:buFont typeface="Reem Kufi"/>
              <a:buNone/>
              <a:defRPr sz="3000">
                <a:solidFill>
                  <a:srgbClr val="2F2F2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5200"/>
              <a:buFont typeface="Reem Kufi"/>
              <a:buNone/>
              <a:defRPr sz="5200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5200"/>
              <a:buFont typeface="Reem Kufi"/>
              <a:buNone/>
              <a:defRPr sz="5200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5200"/>
              <a:buFont typeface="Reem Kufi"/>
              <a:buNone/>
              <a:defRPr sz="5200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5200"/>
              <a:buFont typeface="Reem Kufi"/>
              <a:buNone/>
              <a:defRPr sz="5200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5200"/>
              <a:buFont typeface="Reem Kufi"/>
              <a:buNone/>
              <a:defRPr sz="5200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5200"/>
              <a:buFont typeface="Reem Kufi"/>
              <a:buNone/>
              <a:defRPr sz="5200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5200"/>
              <a:buFont typeface="Reem Kufi"/>
              <a:buNone/>
              <a:defRPr sz="5200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5200"/>
              <a:buFont typeface="Reem Kufi"/>
              <a:buNone/>
              <a:defRPr sz="5200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3113950" y="3045175"/>
            <a:ext cx="29160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1400"/>
              <a:buFont typeface="Rokkitt Regular"/>
              <a:buNone/>
              <a:defRPr sz="1200"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1400"/>
              <a:buFont typeface="Rokkitt Regular"/>
              <a:buNone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1400"/>
              <a:buFont typeface="Rokkitt Regular"/>
              <a:buNone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1400"/>
              <a:buFont typeface="Rokkitt Regular"/>
              <a:buNone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1400"/>
              <a:buFont typeface="Rokkitt Regular"/>
              <a:buNone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1400"/>
              <a:buFont typeface="Rokkitt Regular"/>
              <a:buNone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1400"/>
              <a:buFont typeface="Rokkitt Regular"/>
              <a:buNone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1400"/>
              <a:buFont typeface="Rokkitt Regular"/>
              <a:buNone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1400"/>
              <a:buFont typeface="Rokkitt Regular"/>
              <a:buNone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">
    <p:bg>
      <p:bgPr>
        <a:solidFill>
          <a:srgbClr val="F3F3F3"/>
        </a:solidFill>
        <a:effectLst/>
      </p:bgPr>
    </p:bg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ctrTitle"/>
          </p:nvPr>
        </p:nvSpPr>
        <p:spPr>
          <a:xfrm flipH="1">
            <a:off x="6420225" y="359203"/>
            <a:ext cx="2003700" cy="94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  <a:defRPr sz="2400">
                <a:solidFill>
                  <a:srgbClr val="2F2F2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subTitle" idx="1"/>
          </p:nvPr>
        </p:nvSpPr>
        <p:spPr>
          <a:xfrm flipH="1">
            <a:off x="1221906" y="3209723"/>
            <a:ext cx="2576700" cy="149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400">
                <a:solidFill>
                  <a:srgbClr val="2F2F2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subTitle" idx="2"/>
          </p:nvPr>
        </p:nvSpPr>
        <p:spPr>
          <a:xfrm flipH="1">
            <a:off x="1950606" y="2956386"/>
            <a:ext cx="1848000" cy="36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Poppins SemiBold"/>
              <a:buNone/>
              <a:defRPr sz="2700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Poppins SemiBold"/>
              <a:buNone/>
              <a:defRPr sz="1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Poppins SemiBold"/>
              <a:buNone/>
              <a:defRPr sz="1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Poppins SemiBold"/>
              <a:buNone/>
              <a:defRPr sz="1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Poppins SemiBold"/>
              <a:buNone/>
              <a:defRPr sz="1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Poppins SemiBold"/>
              <a:buNone/>
              <a:defRPr sz="1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Poppins SemiBold"/>
              <a:buNone/>
              <a:defRPr sz="1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Poppins SemiBold"/>
              <a:buNone/>
              <a:defRPr sz="1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Poppins SemiBold"/>
              <a:buNone/>
              <a:defRPr sz="1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ubTitle" idx="3"/>
          </p:nvPr>
        </p:nvSpPr>
        <p:spPr>
          <a:xfrm flipH="1">
            <a:off x="720000" y="886975"/>
            <a:ext cx="3085200" cy="1490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200">
                <a:solidFill>
                  <a:srgbClr val="2F2F2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4"/>
          </p:nvPr>
        </p:nvSpPr>
        <p:spPr>
          <a:xfrm flipH="1">
            <a:off x="1957200" y="633638"/>
            <a:ext cx="1848000" cy="361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Poppins SemiBold"/>
              <a:buNone/>
              <a:defRPr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Poppins SemiBold"/>
              <a:buNone/>
              <a:defRPr sz="1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Poppins SemiBold"/>
              <a:buNone/>
              <a:defRPr sz="1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Poppins SemiBold"/>
              <a:buNone/>
              <a:defRPr sz="1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Poppins SemiBold"/>
              <a:buNone/>
              <a:defRPr sz="1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Poppins SemiBold"/>
              <a:buNone/>
              <a:defRPr sz="1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Poppins SemiBold"/>
              <a:buNone/>
              <a:defRPr sz="1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Poppins SemiBold"/>
              <a:buNone/>
              <a:defRPr sz="1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Poppins SemiBold"/>
              <a:buNone/>
              <a:defRPr sz="1000">
                <a:solidFill>
                  <a:srgbClr val="000000"/>
                </a:solidFill>
                <a:latin typeface="Poppins SemiBold"/>
                <a:ea typeface="Poppins SemiBold"/>
                <a:cs typeface="Poppins SemiBold"/>
                <a:sym typeface="Poppins SemiBold"/>
              </a:defRPr>
            </a:lvl9pPr>
          </a:lstStyle>
          <a:p>
            <a:endParaRPr/>
          </a:p>
        </p:txBody>
      </p:sp>
      <p:cxnSp>
        <p:nvCxnSpPr>
          <p:cNvPr id="17" name="Google Shape;17;p3"/>
          <p:cNvCxnSpPr/>
          <p:nvPr/>
        </p:nvCxnSpPr>
        <p:spPr>
          <a:xfrm rot="10800000">
            <a:off x="6521779" y="405800"/>
            <a:ext cx="3858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8" name="Google Shape;18;p3"/>
          <p:cNvSpPr/>
          <p:nvPr/>
        </p:nvSpPr>
        <p:spPr>
          <a:xfrm flipH="1">
            <a:off x="6526875" y="1024598"/>
            <a:ext cx="892500" cy="280800"/>
          </a:xfrm>
          <a:prstGeom prst="rect">
            <a:avLst/>
          </a:prstGeom>
          <a:solidFill>
            <a:srgbClr val="EC803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CUSTOM_1">
    <p:bg>
      <p:bgPr>
        <a:solidFill>
          <a:srgbClr val="F3F3F3"/>
        </a:solidFill>
        <a:effectLst/>
      </p:bgPr>
    </p:bg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>
            <a:off x="4133016" y="1134520"/>
            <a:ext cx="1743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400">
                <a:solidFill>
                  <a:srgbClr val="2F2F2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subTitle" idx="1"/>
          </p:nvPr>
        </p:nvSpPr>
        <p:spPr>
          <a:xfrm>
            <a:off x="4133000" y="1562268"/>
            <a:ext cx="15840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200">
                <a:solidFill>
                  <a:srgbClr val="2F2F2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title" idx="2" hasCustomPrompt="1"/>
          </p:nvPr>
        </p:nvSpPr>
        <p:spPr>
          <a:xfrm>
            <a:off x="719999" y="1111131"/>
            <a:ext cx="8769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None/>
              <a:defRPr sz="4000">
                <a:solidFill>
                  <a:srgbClr val="2F2F2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23" name="Google Shape;23;p4"/>
          <p:cNvSpPr txBox="1">
            <a:spLocks noGrp="1"/>
          </p:cNvSpPr>
          <p:nvPr>
            <p:ph type="ctrTitle" idx="3"/>
          </p:nvPr>
        </p:nvSpPr>
        <p:spPr>
          <a:xfrm>
            <a:off x="4127640" y="3084674"/>
            <a:ext cx="1743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400">
                <a:solidFill>
                  <a:srgbClr val="2F2F2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subTitle" idx="4"/>
          </p:nvPr>
        </p:nvSpPr>
        <p:spPr>
          <a:xfrm>
            <a:off x="4127626" y="3520863"/>
            <a:ext cx="15840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200">
                <a:solidFill>
                  <a:srgbClr val="2F2F2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title" idx="5" hasCustomPrompt="1"/>
          </p:nvPr>
        </p:nvSpPr>
        <p:spPr>
          <a:xfrm>
            <a:off x="3360637" y="1111131"/>
            <a:ext cx="8769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None/>
              <a:defRPr sz="4000">
                <a:solidFill>
                  <a:srgbClr val="2F2F2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26" name="Google Shape;26;p4"/>
          <p:cNvSpPr txBox="1">
            <a:spLocks noGrp="1"/>
          </p:cNvSpPr>
          <p:nvPr>
            <p:ph type="ctrTitle" idx="6"/>
          </p:nvPr>
        </p:nvSpPr>
        <p:spPr>
          <a:xfrm>
            <a:off x="1488018" y="1134520"/>
            <a:ext cx="1743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400">
                <a:solidFill>
                  <a:srgbClr val="2F2F2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27" name="Google Shape;27;p4"/>
          <p:cNvSpPr txBox="1">
            <a:spLocks noGrp="1"/>
          </p:cNvSpPr>
          <p:nvPr>
            <p:ph type="title" idx="7" hasCustomPrompt="1"/>
          </p:nvPr>
        </p:nvSpPr>
        <p:spPr>
          <a:xfrm>
            <a:off x="719992" y="3059612"/>
            <a:ext cx="8769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None/>
              <a:defRPr sz="4000">
                <a:solidFill>
                  <a:srgbClr val="2F2F2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28" name="Google Shape;28;p4"/>
          <p:cNvSpPr txBox="1">
            <a:spLocks noGrp="1"/>
          </p:cNvSpPr>
          <p:nvPr>
            <p:ph type="ctrTitle" idx="8"/>
          </p:nvPr>
        </p:nvSpPr>
        <p:spPr>
          <a:xfrm>
            <a:off x="1500551" y="3084674"/>
            <a:ext cx="1389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400">
                <a:solidFill>
                  <a:srgbClr val="2F2F2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29" name="Google Shape;29;p4"/>
          <p:cNvSpPr txBox="1">
            <a:spLocks noGrp="1"/>
          </p:cNvSpPr>
          <p:nvPr>
            <p:ph type="title" idx="9" hasCustomPrompt="1"/>
          </p:nvPr>
        </p:nvSpPr>
        <p:spPr>
          <a:xfrm>
            <a:off x="3360637" y="3059612"/>
            <a:ext cx="8769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None/>
              <a:defRPr sz="4000">
                <a:solidFill>
                  <a:srgbClr val="2F2F2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Fira Sans Extra Condensed Medium"/>
              <a:buNone/>
              <a:defRPr sz="7200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  <p:sp>
        <p:nvSpPr>
          <p:cNvPr id="30" name="Google Shape;30;p4"/>
          <p:cNvSpPr txBox="1">
            <a:spLocks noGrp="1"/>
          </p:cNvSpPr>
          <p:nvPr>
            <p:ph type="subTitle" idx="13"/>
          </p:nvPr>
        </p:nvSpPr>
        <p:spPr>
          <a:xfrm>
            <a:off x="1488001" y="1562268"/>
            <a:ext cx="15840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200">
                <a:solidFill>
                  <a:srgbClr val="2F2F2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31" name="Google Shape;31;p4"/>
          <p:cNvSpPr txBox="1">
            <a:spLocks noGrp="1"/>
          </p:cNvSpPr>
          <p:nvPr>
            <p:ph type="subTitle" idx="14"/>
          </p:nvPr>
        </p:nvSpPr>
        <p:spPr>
          <a:xfrm>
            <a:off x="1500550" y="3520863"/>
            <a:ext cx="15840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200">
                <a:solidFill>
                  <a:srgbClr val="2F2F2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rgbClr val="F3F3F3"/>
        </a:solidFill>
        <a:effectLst/>
      </p:bgPr>
    </p:bg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5"/>
          <p:cNvSpPr txBox="1">
            <a:spLocks noGrp="1"/>
          </p:cNvSpPr>
          <p:nvPr>
            <p:ph type="title"/>
          </p:nvPr>
        </p:nvSpPr>
        <p:spPr>
          <a:xfrm>
            <a:off x="0" y="2683925"/>
            <a:ext cx="3809100" cy="641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3600"/>
              <a:buNone/>
              <a:defRPr sz="2400">
                <a:solidFill>
                  <a:srgbClr val="2F2F2F"/>
                </a:solidFill>
              </a:defRPr>
            </a:lvl1pPr>
            <a:lvl2pPr lvl="1" algn="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3600"/>
              <a:buNone/>
              <a:defRPr sz="3600">
                <a:solidFill>
                  <a:srgbClr val="2F2F2F"/>
                </a:solidFill>
              </a:defRPr>
            </a:lvl2pPr>
            <a:lvl3pPr lvl="2" algn="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3600"/>
              <a:buNone/>
              <a:defRPr sz="3600">
                <a:solidFill>
                  <a:srgbClr val="2F2F2F"/>
                </a:solidFill>
              </a:defRPr>
            </a:lvl3pPr>
            <a:lvl4pPr lvl="3" algn="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3600"/>
              <a:buNone/>
              <a:defRPr sz="3600">
                <a:solidFill>
                  <a:srgbClr val="2F2F2F"/>
                </a:solidFill>
              </a:defRPr>
            </a:lvl4pPr>
            <a:lvl5pPr lvl="4" algn="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3600"/>
              <a:buNone/>
              <a:defRPr sz="3600">
                <a:solidFill>
                  <a:srgbClr val="2F2F2F"/>
                </a:solidFill>
              </a:defRPr>
            </a:lvl5pPr>
            <a:lvl6pPr lvl="5" algn="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3600"/>
              <a:buNone/>
              <a:defRPr sz="3600">
                <a:solidFill>
                  <a:srgbClr val="2F2F2F"/>
                </a:solidFill>
              </a:defRPr>
            </a:lvl6pPr>
            <a:lvl7pPr lvl="6" algn="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3600"/>
              <a:buNone/>
              <a:defRPr sz="3600">
                <a:solidFill>
                  <a:srgbClr val="2F2F2F"/>
                </a:solidFill>
              </a:defRPr>
            </a:lvl7pPr>
            <a:lvl8pPr lvl="7" algn="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3600"/>
              <a:buNone/>
              <a:defRPr sz="3600">
                <a:solidFill>
                  <a:srgbClr val="2F2F2F"/>
                </a:solidFill>
              </a:defRPr>
            </a:lvl8pPr>
            <a:lvl9pPr lvl="8" algn="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3600"/>
              <a:buNone/>
              <a:defRPr sz="3600">
                <a:solidFill>
                  <a:srgbClr val="2F2F2F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subTitle" idx="1"/>
          </p:nvPr>
        </p:nvSpPr>
        <p:spPr>
          <a:xfrm>
            <a:off x="742321" y="3219125"/>
            <a:ext cx="3066900" cy="64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1400"/>
              <a:buNone/>
              <a:defRPr sz="1400">
                <a:solidFill>
                  <a:srgbClr val="2F2F2F"/>
                </a:solidFill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1400"/>
              <a:buNone/>
              <a:defRPr>
                <a:solidFill>
                  <a:srgbClr val="2F2F2F"/>
                </a:solidFill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1400"/>
              <a:buNone/>
              <a:defRPr>
                <a:solidFill>
                  <a:srgbClr val="2F2F2F"/>
                </a:solidFill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1400"/>
              <a:buNone/>
              <a:defRPr>
                <a:solidFill>
                  <a:srgbClr val="2F2F2F"/>
                </a:solidFill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1400"/>
              <a:buNone/>
              <a:defRPr>
                <a:solidFill>
                  <a:srgbClr val="2F2F2F"/>
                </a:solidFill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1400"/>
              <a:buNone/>
              <a:defRPr>
                <a:solidFill>
                  <a:srgbClr val="2F2F2F"/>
                </a:solidFill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1400"/>
              <a:buNone/>
              <a:defRPr>
                <a:solidFill>
                  <a:srgbClr val="2F2F2F"/>
                </a:solidFill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1400"/>
              <a:buNone/>
              <a:defRPr>
                <a:solidFill>
                  <a:srgbClr val="2F2F2F"/>
                </a:solidFill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1400"/>
              <a:buNone/>
              <a:defRPr>
                <a:solidFill>
                  <a:srgbClr val="2F2F2F"/>
                </a:solidFill>
              </a:defRPr>
            </a:lvl9pPr>
          </a:lstStyle>
          <a:p>
            <a:endParaRPr/>
          </a:p>
        </p:txBody>
      </p:sp>
      <p:sp>
        <p:nvSpPr>
          <p:cNvPr id="35" name="Google Shape;35;p5"/>
          <p:cNvSpPr txBox="1">
            <a:spLocks noGrp="1"/>
          </p:cNvSpPr>
          <p:nvPr>
            <p:ph type="title" idx="2" hasCustomPrompt="1"/>
          </p:nvPr>
        </p:nvSpPr>
        <p:spPr>
          <a:xfrm>
            <a:off x="1922821" y="1858355"/>
            <a:ext cx="1886400" cy="1095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9600"/>
              <a:buNone/>
              <a:defRPr sz="7200">
                <a:solidFill>
                  <a:srgbClr val="2F2F2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9600"/>
              <a:buFont typeface="Fira Sans Extra Condensed Medium"/>
              <a:buNone/>
              <a:defRPr sz="9600">
                <a:solidFill>
                  <a:srgbClr val="2F2F2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9600"/>
              <a:buFont typeface="Fira Sans Extra Condensed Medium"/>
              <a:buNone/>
              <a:defRPr sz="9600">
                <a:solidFill>
                  <a:srgbClr val="2F2F2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9600"/>
              <a:buFont typeface="Fira Sans Extra Condensed Medium"/>
              <a:buNone/>
              <a:defRPr sz="9600">
                <a:solidFill>
                  <a:srgbClr val="2F2F2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9600"/>
              <a:buFont typeface="Fira Sans Extra Condensed Medium"/>
              <a:buNone/>
              <a:defRPr sz="9600">
                <a:solidFill>
                  <a:srgbClr val="2F2F2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9600"/>
              <a:buFont typeface="Fira Sans Extra Condensed Medium"/>
              <a:buNone/>
              <a:defRPr sz="9600">
                <a:solidFill>
                  <a:srgbClr val="2F2F2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9600"/>
              <a:buFont typeface="Fira Sans Extra Condensed Medium"/>
              <a:buNone/>
              <a:defRPr sz="9600">
                <a:solidFill>
                  <a:srgbClr val="2F2F2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9600"/>
              <a:buFont typeface="Fira Sans Extra Condensed Medium"/>
              <a:buNone/>
              <a:defRPr sz="9600">
                <a:solidFill>
                  <a:srgbClr val="2F2F2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9600"/>
              <a:buFont typeface="Fira Sans Extra Condensed Medium"/>
              <a:buNone/>
              <a:defRPr sz="9600">
                <a:solidFill>
                  <a:srgbClr val="2F2F2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rgbClr val="F3F3F3"/>
        </a:solidFill>
        <a:effectLst/>
      </p:bgPr>
    </p:bg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/>
          <p:nvPr/>
        </p:nvSpPr>
        <p:spPr>
          <a:xfrm>
            <a:off x="724497" y="1037067"/>
            <a:ext cx="892500" cy="280800"/>
          </a:xfrm>
          <a:prstGeom prst="rect">
            <a:avLst/>
          </a:prstGeom>
          <a:solidFill>
            <a:srgbClr val="EC803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ctrTitle"/>
          </p:nvPr>
        </p:nvSpPr>
        <p:spPr>
          <a:xfrm>
            <a:off x="720000" y="383872"/>
            <a:ext cx="20037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  <a:defRPr sz="2400">
                <a:solidFill>
                  <a:srgbClr val="2F2F2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ubTitle" idx="1"/>
          </p:nvPr>
        </p:nvSpPr>
        <p:spPr>
          <a:xfrm>
            <a:off x="2793275" y="946200"/>
            <a:ext cx="5630700" cy="3919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kkitt"/>
              <a:buAutoNum type="arabicPeriod"/>
              <a:defRPr sz="1100">
                <a:solidFill>
                  <a:srgbClr val="2F2F2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cxnSp>
        <p:nvCxnSpPr>
          <p:cNvPr id="40" name="Google Shape;40;p6"/>
          <p:cNvCxnSpPr/>
          <p:nvPr/>
        </p:nvCxnSpPr>
        <p:spPr>
          <a:xfrm>
            <a:off x="823197" y="418269"/>
            <a:ext cx="4362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2">
    <p:bg>
      <p:bgPr>
        <a:solidFill>
          <a:srgbClr val="F3F3F3"/>
        </a:solidFill>
        <a:effectLst/>
      </p:bgPr>
    </p:bg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7"/>
          <p:cNvSpPr txBox="1">
            <a:spLocks noGrp="1"/>
          </p:cNvSpPr>
          <p:nvPr>
            <p:ph type="subTitle" idx="1"/>
          </p:nvPr>
        </p:nvSpPr>
        <p:spPr>
          <a:xfrm>
            <a:off x="1979675" y="1971299"/>
            <a:ext cx="3061500" cy="97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subTitle" idx="2"/>
          </p:nvPr>
        </p:nvSpPr>
        <p:spPr>
          <a:xfrm>
            <a:off x="1979675" y="3296475"/>
            <a:ext cx="2945700" cy="31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200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200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200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200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200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200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200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200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200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rgbClr val="F3F3F3"/>
        </a:solidFill>
        <a:effectLst/>
      </p:bgPr>
    </p:bg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8"/>
          <p:cNvSpPr/>
          <p:nvPr/>
        </p:nvSpPr>
        <p:spPr>
          <a:xfrm>
            <a:off x="724497" y="1037067"/>
            <a:ext cx="892500" cy="280800"/>
          </a:xfrm>
          <a:prstGeom prst="rect">
            <a:avLst/>
          </a:prstGeom>
          <a:solidFill>
            <a:srgbClr val="EC803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" name="Google Shape;46;p8"/>
          <p:cNvSpPr txBox="1">
            <a:spLocks noGrp="1"/>
          </p:cNvSpPr>
          <p:nvPr>
            <p:ph type="subTitle" idx="1"/>
          </p:nvPr>
        </p:nvSpPr>
        <p:spPr>
          <a:xfrm>
            <a:off x="720000" y="3734100"/>
            <a:ext cx="2229000" cy="86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200">
                <a:solidFill>
                  <a:srgbClr val="2F2F2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8"/>
          <p:cNvSpPr txBox="1">
            <a:spLocks noGrp="1"/>
          </p:cNvSpPr>
          <p:nvPr>
            <p:ph type="subTitle" idx="2"/>
          </p:nvPr>
        </p:nvSpPr>
        <p:spPr>
          <a:xfrm>
            <a:off x="818850" y="3432575"/>
            <a:ext cx="2031300" cy="400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200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9pPr>
          </a:lstStyle>
          <a:p>
            <a:endParaRPr/>
          </a:p>
        </p:txBody>
      </p:sp>
      <p:sp>
        <p:nvSpPr>
          <p:cNvPr id="48" name="Google Shape;48;p8"/>
          <p:cNvSpPr txBox="1">
            <a:spLocks noGrp="1"/>
          </p:cNvSpPr>
          <p:nvPr>
            <p:ph type="ctrTitle"/>
          </p:nvPr>
        </p:nvSpPr>
        <p:spPr>
          <a:xfrm>
            <a:off x="720000" y="383872"/>
            <a:ext cx="20037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  <a:defRPr sz="2400">
                <a:solidFill>
                  <a:srgbClr val="2F2F2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ubTitle" idx="3"/>
          </p:nvPr>
        </p:nvSpPr>
        <p:spPr>
          <a:xfrm>
            <a:off x="3457500" y="3734100"/>
            <a:ext cx="2229000" cy="86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200">
                <a:solidFill>
                  <a:srgbClr val="2F2F2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50" name="Google Shape;50;p8"/>
          <p:cNvSpPr txBox="1">
            <a:spLocks noGrp="1"/>
          </p:cNvSpPr>
          <p:nvPr>
            <p:ph type="subTitle" idx="4"/>
          </p:nvPr>
        </p:nvSpPr>
        <p:spPr>
          <a:xfrm>
            <a:off x="3556350" y="3432575"/>
            <a:ext cx="2031300" cy="400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200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subTitle" idx="5"/>
          </p:nvPr>
        </p:nvSpPr>
        <p:spPr>
          <a:xfrm>
            <a:off x="6195000" y="3734100"/>
            <a:ext cx="2229000" cy="86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200">
                <a:solidFill>
                  <a:srgbClr val="2F2F2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subTitle" idx="6"/>
          </p:nvPr>
        </p:nvSpPr>
        <p:spPr>
          <a:xfrm>
            <a:off x="6293850" y="3432575"/>
            <a:ext cx="2031300" cy="400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200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Reem Kufi"/>
              <a:buNone/>
              <a:defRPr sz="1000" b="1">
                <a:solidFill>
                  <a:srgbClr val="000000"/>
                </a:solidFill>
                <a:latin typeface="Reem Kufi"/>
                <a:ea typeface="Reem Kufi"/>
                <a:cs typeface="Reem Kufi"/>
                <a:sym typeface="Reem Kufi"/>
              </a:defRPr>
            </a:lvl9pPr>
          </a:lstStyle>
          <a:p>
            <a:endParaRPr/>
          </a:p>
        </p:txBody>
      </p:sp>
      <p:cxnSp>
        <p:nvCxnSpPr>
          <p:cNvPr id="53" name="Google Shape;53;p8"/>
          <p:cNvCxnSpPr/>
          <p:nvPr/>
        </p:nvCxnSpPr>
        <p:spPr>
          <a:xfrm>
            <a:off x="823197" y="418269"/>
            <a:ext cx="4362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rgbClr val="F3F3F3"/>
        </a:solidFill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/>
          <p:nvPr/>
        </p:nvSpPr>
        <p:spPr>
          <a:xfrm>
            <a:off x="724497" y="1037067"/>
            <a:ext cx="892500" cy="280800"/>
          </a:xfrm>
          <a:prstGeom prst="rect">
            <a:avLst/>
          </a:prstGeom>
          <a:solidFill>
            <a:srgbClr val="EC803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ctrTitle"/>
          </p:nvPr>
        </p:nvSpPr>
        <p:spPr>
          <a:xfrm>
            <a:off x="720000" y="383872"/>
            <a:ext cx="20037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  <a:defRPr sz="2400">
                <a:solidFill>
                  <a:srgbClr val="2F2F2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cxnSp>
        <p:nvCxnSpPr>
          <p:cNvPr id="57" name="Google Shape;57;p9"/>
          <p:cNvCxnSpPr/>
          <p:nvPr/>
        </p:nvCxnSpPr>
        <p:spPr>
          <a:xfrm>
            <a:off x="823197" y="418269"/>
            <a:ext cx="4362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>
  <p:cSld name="CUSTOM_7">
    <p:bg>
      <p:bgPr>
        <a:solidFill>
          <a:srgbClr val="F3F3F3"/>
        </a:solid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>
            <a:spLocks noGrp="1"/>
          </p:cNvSpPr>
          <p:nvPr>
            <p:ph type="ctrTitle"/>
          </p:nvPr>
        </p:nvSpPr>
        <p:spPr>
          <a:xfrm>
            <a:off x="4107450" y="2365900"/>
            <a:ext cx="1851600" cy="32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400">
                <a:solidFill>
                  <a:srgbClr val="2F2F2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60" name="Google Shape;60;p10"/>
          <p:cNvSpPr txBox="1">
            <a:spLocks noGrp="1"/>
          </p:cNvSpPr>
          <p:nvPr>
            <p:ph type="subTitle" idx="1"/>
          </p:nvPr>
        </p:nvSpPr>
        <p:spPr>
          <a:xfrm>
            <a:off x="4107450" y="2571815"/>
            <a:ext cx="1591200" cy="86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200">
                <a:solidFill>
                  <a:srgbClr val="2F2F2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61" name="Google Shape;61;p10"/>
          <p:cNvSpPr txBox="1">
            <a:spLocks noGrp="1"/>
          </p:cNvSpPr>
          <p:nvPr>
            <p:ph type="ctrTitle" idx="2"/>
          </p:nvPr>
        </p:nvSpPr>
        <p:spPr>
          <a:xfrm>
            <a:off x="6552617" y="2365888"/>
            <a:ext cx="1851600" cy="32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400">
                <a:solidFill>
                  <a:srgbClr val="2F2F2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62" name="Google Shape;62;p10"/>
          <p:cNvSpPr txBox="1">
            <a:spLocks noGrp="1"/>
          </p:cNvSpPr>
          <p:nvPr>
            <p:ph type="subTitle" idx="3"/>
          </p:nvPr>
        </p:nvSpPr>
        <p:spPr>
          <a:xfrm>
            <a:off x="6552617" y="2571815"/>
            <a:ext cx="1851600" cy="86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200">
                <a:solidFill>
                  <a:srgbClr val="2F2F2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ctrTitle" idx="4"/>
          </p:nvPr>
        </p:nvSpPr>
        <p:spPr>
          <a:xfrm>
            <a:off x="4107450" y="3674562"/>
            <a:ext cx="1851600" cy="32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400">
                <a:solidFill>
                  <a:srgbClr val="2F2F2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64" name="Google Shape;64;p10"/>
          <p:cNvSpPr txBox="1">
            <a:spLocks noGrp="1"/>
          </p:cNvSpPr>
          <p:nvPr>
            <p:ph type="subTitle" idx="5"/>
          </p:nvPr>
        </p:nvSpPr>
        <p:spPr>
          <a:xfrm>
            <a:off x="4107450" y="3880477"/>
            <a:ext cx="1591200" cy="86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200">
                <a:solidFill>
                  <a:srgbClr val="2F2F2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ctrTitle" idx="6"/>
          </p:nvPr>
        </p:nvSpPr>
        <p:spPr>
          <a:xfrm>
            <a:off x="6552617" y="3674562"/>
            <a:ext cx="1851600" cy="32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400">
                <a:solidFill>
                  <a:srgbClr val="2F2F2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subTitle" idx="7"/>
          </p:nvPr>
        </p:nvSpPr>
        <p:spPr>
          <a:xfrm>
            <a:off x="6552617" y="3880477"/>
            <a:ext cx="1851600" cy="86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200">
                <a:solidFill>
                  <a:srgbClr val="2F2F2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ctrTitle" idx="8"/>
          </p:nvPr>
        </p:nvSpPr>
        <p:spPr>
          <a:xfrm>
            <a:off x="4107450" y="1105888"/>
            <a:ext cx="1851600" cy="32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400">
                <a:solidFill>
                  <a:srgbClr val="2F2F2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68" name="Google Shape;68;p10"/>
          <p:cNvSpPr/>
          <p:nvPr/>
        </p:nvSpPr>
        <p:spPr>
          <a:xfrm>
            <a:off x="724497" y="1037067"/>
            <a:ext cx="892500" cy="280800"/>
          </a:xfrm>
          <a:prstGeom prst="rect">
            <a:avLst/>
          </a:prstGeom>
          <a:solidFill>
            <a:srgbClr val="EC803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9" name="Google Shape;69;p10"/>
          <p:cNvSpPr txBox="1">
            <a:spLocks noGrp="1"/>
          </p:cNvSpPr>
          <p:nvPr>
            <p:ph type="subTitle" idx="9"/>
          </p:nvPr>
        </p:nvSpPr>
        <p:spPr>
          <a:xfrm>
            <a:off x="4107450" y="1311729"/>
            <a:ext cx="1591200" cy="86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200">
                <a:solidFill>
                  <a:srgbClr val="2F2F2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70" name="Google Shape;70;p10"/>
          <p:cNvSpPr txBox="1">
            <a:spLocks noGrp="1"/>
          </p:cNvSpPr>
          <p:nvPr>
            <p:ph type="ctrTitle" idx="13"/>
          </p:nvPr>
        </p:nvSpPr>
        <p:spPr>
          <a:xfrm>
            <a:off x="6552617" y="1105888"/>
            <a:ext cx="1851600" cy="32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400">
                <a:solidFill>
                  <a:srgbClr val="2F2F2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71" name="Google Shape;71;p10"/>
          <p:cNvSpPr txBox="1">
            <a:spLocks noGrp="1"/>
          </p:cNvSpPr>
          <p:nvPr>
            <p:ph type="subTitle" idx="14"/>
          </p:nvPr>
        </p:nvSpPr>
        <p:spPr>
          <a:xfrm>
            <a:off x="6552617" y="1311729"/>
            <a:ext cx="1851600" cy="86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200">
                <a:solidFill>
                  <a:srgbClr val="2F2F2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72" name="Google Shape;72;p10"/>
          <p:cNvSpPr txBox="1">
            <a:spLocks noGrp="1"/>
          </p:cNvSpPr>
          <p:nvPr>
            <p:ph type="ctrTitle" idx="15"/>
          </p:nvPr>
        </p:nvSpPr>
        <p:spPr>
          <a:xfrm>
            <a:off x="720000" y="383872"/>
            <a:ext cx="20037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  <a:defRPr sz="2400">
                <a:solidFill>
                  <a:srgbClr val="2F2F2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cxnSp>
        <p:nvCxnSpPr>
          <p:cNvPr id="73" name="Google Shape;73;p10"/>
          <p:cNvCxnSpPr/>
          <p:nvPr/>
        </p:nvCxnSpPr>
        <p:spPr>
          <a:xfrm>
            <a:off x="841697" y="430619"/>
            <a:ext cx="4362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">
  <p:cSld name="CUSTOM_8">
    <p:bg>
      <p:bgPr>
        <a:solidFill>
          <a:srgbClr val="F3F3F3"/>
        </a:solidFill>
        <a:effectLst/>
      </p:bgPr>
    </p:bg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1"/>
          <p:cNvSpPr txBox="1">
            <a:spLocks noGrp="1"/>
          </p:cNvSpPr>
          <p:nvPr>
            <p:ph type="subTitle" idx="1"/>
          </p:nvPr>
        </p:nvSpPr>
        <p:spPr>
          <a:xfrm>
            <a:off x="720000" y="1025113"/>
            <a:ext cx="4146900" cy="39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400">
                <a:solidFill>
                  <a:srgbClr val="1E1E1E"/>
                </a:solidFill>
              </a:defRPr>
            </a:lvl9pPr>
          </a:lstStyle>
          <a:p>
            <a:endParaRPr/>
          </a:p>
        </p:txBody>
      </p:sp>
      <p:sp>
        <p:nvSpPr>
          <p:cNvPr id="76" name="Google Shape;76;p11"/>
          <p:cNvSpPr txBox="1">
            <a:spLocks noGrp="1"/>
          </p:cNvSpPr>
          <p:nvPr>
            <p:ph type="subTitle" idx="2"/>
          </p:nvPr>
        </p:nvSpPr>
        <p:spPr>
          <a:xfrm>
            <a:off x="4934700" y="2596075"/>
            <a:ext cx="3489300" cy="39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400">
                <a:solidFill>
                  <a:srgbClr val="1E1E1E"/>
                </a:solidFill>
              </a:defRPr>
            </a:lvl9pPr>
          </a:lstStyle>
          <a:p>
            <a:endParaRPr/>
          </a:p>
        </p:txBody>
      </p:sp>
      <p:sp>
        <p:nvSpPr>
          <p:cNvPr id="77" name="Google Shape;77;p11"/>
          <p:cNvSpPr txBox="1">
            <a:spLocks noGrp="1"/>
          </p:cNvSpPr>
          <p:nvPr>
            <p:ph type="subTitle" idx="3"/>
          </p:nvPr>
        </p:nvSpPr>
        <p:spPr>
          <a:xfrm>
            <a:off x="720000" y="4348592"/>
            <a:ext cx="4146900" cy="49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1pPr>
            <a:lvl2pPr lvl="1" rtl="0"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2pPr>
            <a:lvl3pPr lvl="2" rtl="0"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3pPr>
            <a:lvl4pPr lvl="3" rtl="0"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4pPr>
            <a:lvl5pPr lvl="4" rtl="0"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5pPr>
            <a:lvl6pPr lvl="5" rtl="0"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6pPr>
            <a:lvl7pPr lvl="6" rtl="0"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7pPr>
            <a:lvl8pPr lvl="7" rtl="0">
              <a:spcBef>
                <a:spcPts val="1600"/>
              </a:spcBef>
              <a:spcAft>
                <a:spcPts val="0"/>
              </a:spcAft>
              <a:buNone/>
              <a:defRPr sz="1400">
                <a:solidFill>
                  <a:srgbClr val="1E1E1E"/>
                </a:solidFill>
              </a:defRPr>
            </a:lvl8pPr>
            <a:lvl9pPr lvl="8" rtl="0">
              <a:spcBef>
                <a:spcPts val="1600"/>
              </a:spcBef>
              <a:spcAft>
                <a:spcPts val="1600"/>
              </a:spcAft>
              <a:buNone/>
              <a:defRPr sz="1400">
                <a:solidFill>
                  <a:srgbClr val="1E1E1E"/>
                </a:solidFill>
              </a:defRPr>
            </a:lvl9pPr>
          </a:lstStyle>
          <a:p>
            <a:endParaRPr/>
          </a:p>
        </p:txBody>
      </p:sp>
      <p:sp>
        <p:nvSpPr>
          <p:cNvPr id="78" name="Google Shape;78;p11"/>
          <p:cNvSpPr txBox="1">
            <a:spLocks noGrp="1"/>
          </p:cNvSpPr>
          <p:nvPr>
            <p:ph type="title" hasCustomPrompt="1"/>
          </p:nvPr>
        </p:nvSpPr>
        <p:spPr>
          <a:xfrm>
            <a:off x="720000" y="467463"/>
            <a:ext cx="3489300" cy="69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9" name="Google Shape;79;p11"/>
          <p:cNvSpPr txBox="1">
            <a:spLocks noGrp="1"/>
          </p:cNvSpPr>
          <p:nvPr>
            <p:ph type="title" idx="4" hasCustomPrompt="1"/>
          </p:nvPr>
        </p:nvSpPr>
        <p:spPr>
          <a:xfrm>
            <a:off x="4934700" y="2054298"/>
            <a:ext cx="3489300" cy="69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0" name="Google Shape;80;p11"/>
          <p:cNvSpPr txBox="1">
            <a:spLocks noGrp="1"/>
          </p:cNvSpPr>
          <p:nvPr>
            <p:ph type="title" idx="5" hasCustomPrompt="1"/>
          </p:nvPr>
        </p:nvSpPr>
        <p:spPr>
          <a:xfrm>
            <a:off x="720000" y="3790951"/>
            <a:ext cx="3489300" cy="69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1E1E1E"/>
              </a:buClr>
              <a:buSzPts val="3600"/>
              <a:buNone/>
              <a:defRPr sz="3600">
                <a:solidFill>
                  <a:srgbClr val="1E1E1E"/>
                </a:solidFill>
              </a:defRPr>
            </a:lvl9pPr>
          </a:lstStyle>
          <a:p>
            <a:r>
              <a:t>xx%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>
  <p:cSld name="CUSTOM_3">
    <p:bg>
      <p:bgPr>
        <a:solidFill>
          <a:srgbClr val="F3F3F3"/>
        </a:solidFill>
        <a:effectLst/>
      </p:bgPr>
    </p:bg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2"/>
          <p:cNvSpPr txBox="1">
            <a:spLocks noGrp="1"/>
          </p:cNvSpPr>
          <p:nvPr>
            <p:ph type="ctrTitle"/>
          </p:nvPr>
        </p:nvSpPr>
        <p:spPr>
          <a:xfrm>
            <a:off x="992698" y="1990094"/>
            <a:ext cx="3177900" cy="37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600">
                <a:solidFill>
                  <a:srgbClr val="2F2F2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83" name="Google Shape;83;p12"/>
          <p:cNvSpPr txBox="1">
            <a:spLocks noGrp="1"/>
          </p:cNvSpPr>
          <p:nvPr>
            <p:ph type="subTitle" idx="1"/>
          </p:nvPr>
        </p:nvSpPr>
        <p:spPr>
          <a:xfrm>
            <a:off x="992698" y="2221889"/>
            <a:ext cx="31779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200">
                <a:solidFill>
                  <a:srgbClr val="2F2F2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84" name="Google Shape;84;p12"/>
          <p:cNvSpPr txBox="1">
            <a:spLocks noGrp="1"/>
          </p:cNvSpPr>
          <p:nvPr>
            <p:ph type="ctrTitle" idx="2"/>
          </p:nvPr>
        </p:nvSpPr>
        <p:spPr>
          <a:xfrm>
            <a:off x="4973448" y="1990094"/>
            <a:ext cx="3177900" cy="37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600">
                <a:solidFill>
                  <a:srgbClr val="2F2F2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85" name="Google Shape;85;p12"/>
          <p:cNvSpPr/>
          <p:nvPr/>
        </p:nvSpPr>
        <p:spPr>
          <a:xfrm>
            <a:off x="724497" y="1037067"/>
            <a:ext cx="892500" cy="280800"/>
          </a:xfrm>
          <a:prstGeom prst="rect">
            <a:avLst/>
          </a:prstGeom>
          <a:solidFill>
            <a:srgbClr val="EC803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2"/>
          <p:cNvSpPr txBox="1">
            <a:spLocks noGrp="1"/>
          </p:cNvSpPr>
          <p:nvPr>
            <p:ph type="subTitle" idx="3"/>
          </p:nvPr>
        </p:nvSpPr>
        <p:spPr>
          <a:xfrm>
            <a:off x="4973448" y="2219989"/>
            <a:ext cx="31779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200">
                <a:solidFill>
                  <a:srgbClr val="2F2F2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87" name="Google Shape;87;p12"/>
          <p:cNvSpPr txBox="1">
            <a:spLocks noGrp="1"/>
          </p:cNvSpPr>
          <p:nvPr>
            <p:ph type="ctrTitle" idx="4"/>
          </p:nvPr>
        </p:nvSpPr>
        <p:spPr>
          <a:xfrm>
            <a:off x="992698" y="3577206"/>
            <a:ext cx="3177900" cy="37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600">
                <a:solidFill>
                  <a:srgbClr val="2F2F2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88" name="Google Shape;88;p12"/>
          <p:cNvSpPr txBox="1">
            <a:spLocks noGrp="1"/>
          </p:cNvSpPr>
          <p:nvPr>
            <p:ph type="subTitle" idx="5"/>
          </p:nvPr>
        </p:nvSpPr>
        <p:spPr>
          <a:xfrm>
            <a:off x="992698" y="3846541"/>
            <a:ext cx="31779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200">
                <a:solidFill>
                  <a:srgbClr val="2F2F2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89" name="Google Shape;89;p12"/>
          <p:cNvSpPr txBox="1">
            <a:spLocks noGrp="1"/>
          </p:cNvSpPr>
          <p:nvPr>
            <p:ph type="ctrTitle" idx="6"/>
          </p:nvPr>
        </p:nvSpPr>
        <p:spPr>
          <a:xfrm>
            <a:off x="4973448" y="3577206"/>
            <a:ext cx="3177900" cy="37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600">
                <a:solidFill>
                  <a:srgbClr val="2F2F2F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None/>
              <a:defRPr sz="12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90" name="Google Shape;90;p12"/>
          <p:cNvSpPr txBox="1">
            <a:spLocks noGrp="1"/>
          </p:cNvSpPr>
          <p:nvPr>
            <p:ph type="subTitle" idx="7"/>
          </p:nvPr>
        </p:nvSpPr>
        <p:spPr>
          <a:xfrm>
            <a:off x="4973448" y="3848441"/>
            <a:ext cx="31779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200">
                <a:solidFill>
                  <a:srgbClr val="2F2F2F"/>
                </a:solidFill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91" name="Google Shape;91;p12"/>
          <p:cNvSpPr txBox="1">
            <a:spLocks noGrp="1"/>
          </p:cNvSpPr>
          <p:nvPr>
            <p:ph type="ctrTitle" idx="8"/>
          </p:nvPr>
        </p:nvSpPr>
        <p:spPr>
          <a:xfrm>
            <a:off x="720000" y="383872"/>
            <a:ext cx="20037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  <a:defRPr sz="2400">
                <a:solidFill>
                  <a:srgbClr val="2F2F2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cxnSp>
        <p:nvCxnSpPr>
          <p:cNvPr id="92" name="Google Shape;92;p12"/>
          <p:cNvCxnSpPr/>
          <p:nvPr/>
        </p:nvCxnSpPr>
        <p:spPr>
          <a:xfrm>
            <a:off x="823197" y="418269"/>
            <a:ext cx="4362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>
  <p:cSld name="CUSTOM_4">
    <p:bg>
      <p:bgPr>
        <a:solidFill>
          <a:srgbClr val="F3F3F3"/>
        </a:solidFill>
        <a:effectLst/>
      </p:bgPr>
    </p:bg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3"/>
          <p:cNvSpPr txBox="1">
            <a:spLocks noGrp="1"/>
          </p:cNvSpPr>
          <p:nvPr>
            <p:ph type="ctrTitle"/>
          </p:nvPr>
        </p:nvSpPr>
        <p:spPr>
          <a:xfrm>
            <a:off x="-7500" y="1496650"/>
            <a:ext cx="4567800" cy="946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95" name="Google Shape;95;p13"/>
          <p:cNvSpPr txBox="1">
            <a:spLocks noGrp="1"/>
          </p:cNvSpPr>
          <p:nvPr>
            <p:ph type="subTitle" idx="1"/>
          </p:nvPr>
        </p:nvSpPr>
        <p:spPr>
          <a:xfrm>
            <a:off x="877800" y="2337500"/>
            <a:ext cx="27972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96" name="Google Shape;96;p13"/>
          <p:cNvSpPr txBox="1">
            <a:spLocks noGrp="1"/>
          </p:cNvSpPr>
          <p:nvPr>
            <p:ph type="subTitle" idx="2"/>
          </p:nvPr>
        </p:nvSpPr>
        <p:spPr>
          <a:xfrm>
            <a:off x="5455475" y="2337500"/>
            <a:ext cx="27972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None/>
              <a:defRPr sz="1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97" name="Google Shape;97;p13"/>
          <p:cNvSpPr txBox="1">
            <a:spLocks noGrp="1"/>
          </p:cNvSpPr>
          <p:nvPr>
            <p:ph type="ctrTitle" idx="3"/>
          </p:nvPr>
        </p:nvSpPr>
        <p:spPr>
          <a:xfrm>
            <a:off x="4560425" y="1469075"/>
            <a:ext cx="4587300" cy="946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000"/>
              <a:buNone/>
              <a:defRPr sz="30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>
  <p:cSld name="CUSTOM_6">
    <p:bg>
      <p:bgPr>
        <a:solidFill>
          <a:schemeClr val="lt2"/>
        </a:solidFill>
        <a:effectLst/>
      </p:bgPr>
    </p:bg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4"/>
          <p:cNvSpPr txBox="1">
            <a:spLocks noGrp="1"/>
          </p:cNvSpPr>
          <p:nvPr>
            <p:ph type="ctrTitle"/>
          </p:nvPr>
        </p:nvSpPr>
        <p:spPr>
          <a:xfrm>
            <a:off x="994565" y="896525"/>
            <a:ext cx="3749100" cy="946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4800">
                <a:solidFill>
                  <a:schemeClr val="dk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None/>
              <a:defRPr sz="3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00" name="Google Shape;100;p14"/>
          <p:cNvSpPr txBox="1">
            <a:spLocks noGrp="1"/>
          </p:cNvSpPr>
          <p:nvPr>
            <p:ph type="subTitle" idx="1"/>
          </p:nvPr>
        </p:nvSpPr>
        <p:spPr>
          <a:xfrm>
            <a:off x="994565" y="2110795"/>
            <a:ext cx="27972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10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4"/>
          <p:cNvSpPr txBox="1"/>
          <p:nvPr/>
        </p:nvSpPr>
        <p:spPr>
          <a:xfrm>
            <a:off x="990050" y="3948475"/>
            <a:ext cx="2797200" cy="4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300"/>
              </a:spcBef>
              <a:spcAft>
                <a:spcPts val="0"/>
              </a:spcAft>
              <a:buNone/>
            </a:pPr>
            <a:r>
              <a:rPr lang="en" sz="1000">
                <a:solidFill>
                  <a:schemeClr val="dk1"/>
                </a:solidFill>
                <a:latin typeface="Rokkitt Regular"/>
                <a:ea typeface="Rokkitt Regular"/>
                <a:cs typeface="Rokkitt Regular"/>
                <a:sym typeface="Rokkitt Regular"/>
              </a:rPr>
              <a:t>CREDITS: This presentation template was created by </a:t>
            </a:r>
            <a:r>
              <a:rPr lang="en" sz="1000">
                <a:solidFill>
                  <a:schemeClr val="dk1"/>
                </a:solidFill>
                <a:uFill>
                  <a:noFill/>
                </a:uFill>
                <a:latin typeface="Rokkitt Regular"/>
                <a:ea typeface="Rokkitt Regular"/>
                <a:cs typeface="Rokkitt Regular"/>
                <a:sym typeface="Rokkitt Regular"/>
                <a:hlinkClick r:id="rId2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000">
                <a:solidFill>
                  <a:schemeClr val="dk1"/>
                </a:solidFill>
                <a:latin typeface="Rokkitt Regular"/>
                <a:ea typeface="Rokkitt Regular"/>
                <a:cs typeface="Rokkitt Regular"/>
                <a:sym typeface="Rokkitt Regular"/>
              </a:rPr>
              <a:t>, including icons by </a:t>
            </a:r>
            <a:r>
              <a:rPr lang="en" sz="1000">
                <a:solidFill>
                  <a:schemeClr val="dk1"/>
                </a:solidFill>
                <a:uFill>
                  <a:noFill/>
                </a:uFill>
                <a:latin typeface="Rokkitt Regular"/>
                <a:ea typeface="Rokkitt Regular"/>
                <a:cs typeface="Rokkitt Regular"/>
                <a:sym typeface="Rokkitt Regular"/>
                <a:hlinkClick r:id="rId3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000">
                <a:solidFill>
                  <a:schemeClr val="dk1"/>
                </a:solidFill>
                <a:latin typeface="Rokkitt Regular"/>
                <a:ea typeface="Rokkitt Regular"/>
                <a:cs typeface="Rokkitt Regular"/>
                <a:sym typeface="Rokkitt Regular"/>
              </a:rPr>
              <a:t>, and infographics &amp; images by </a:t>
            </a:r>
            <a:r>
              <a:rPr lang="en" sz="1000">
                <a:solidFill>
                  <a:schemeClr val="dk1"/>
                </a:solidFill>
                <a:uFill>
                  <a:noFill/>
                </a:uFill>
                <a:latin typeface="Rokkitt Regular"/>
                <a:ea typeface="Rokkitt Regular"/>
                <a:cs typeface="Rokkitt Regular"/>
                <a:sym typeface="Rokkitt Regular"/>
                <a:hlinkClick r:id="rId4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Freepik</a:t>
            </a:r>
            <a:r>
              <a:rPr lang="en" sz="1000">
                <a:solidFill>
                  <a:schemeClr val="dk1"/>
                </a:solidFill>
                <a:latin typeface="Rokkitt Regular"/>
                <a:ea typeface="Rokkitt Regular"/>
                <a:cs typeface="Rokkitt Regular"/>
                <a:sym typeface="Rokkitt Regular"/>
              </a:rPr>
              <a:t>. </a:t>
            </a:r>
            <a:endParaRPr sz="1000">
              <a:solidFill>
                <a:schemeClr val="dk1"/>
              </a:solidFill>
              <a:latin typeface="Rokkitt Regular"/>
              <a:ea typeface="Rokkitt Regular"/>
              <a:cs typeface="Rokkitt Regular"/>
              <a:sym typeface="Rokkitt Regula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solidFill>
                <a:schemeClr val="dk1"/>
              </a:solidFill>
              <a:latin typeface="Rokkitt Regular"/>
              <a:ea typeface="Rokkitt Regular"/>
              <a:cs typeface="Rokkitt Regular"/>
              <a:sym typeface="Rokkitt Regular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lt2"/>
        </a:solidFill>
        <a:effectLst/>
      </p:bgPr>
    </p:bg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6"/>
          <p:cNvSpPr txBox="1">
            <a:spLocks noGrp="1"/>
          </p:cNvSpPr>
          <p:nvPr>
            <p:ph type="title"/>
          </p:nvPr>
        </p:nvSpPr>
        <p:spPr>
          <a:xfrm>
            <a:off x="138810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4800"/>
              <a:buNone/>
              <a:defRPr sz="4800">
                <a:solidFill>
                  <a:srgbClr val="F3F3F3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4800"/>
              <a:buNone/>
              <a:defRPr sz="4800">
                <a:solidFill>
                  <a:srgbClr val="2F2F2F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4800"/>
              <a:buNone/>
              <a:defRPr sz="4800">
                <a:solidFill>
                  <a:srgbClr val="2F2F2F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4800"/>
              <a:buNone/>
              <a:defRPr sz="4800">
                <a:solidFill>
                  <a:srgbClr val="2F2F2F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4800"/>
              <a:buNone/>
              <a:defRPr sz="4800">
                <a:solidFill>
                  <a:srgbClr val="2F2F2F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4800"/>
              <a:buNone/>
              <a:defRPr sz="4800">
                <a:solidFill>
                  <a:srgbClr val="2F2F2F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4800"/>
              <a:buNone/>
              <a:defRPr sz="4800">
                <a:solidFill>
                  <a:srgbClr val="2F2F2F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4800"/>
              <a:buNone/>
              <a:defRPr sz="4800">
                <a:solidFill>
                  <a:srgbClr val="2F2F2F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4800"/>
              <a:buNone/>
              <a:defRPr sz="4800">
                <a:solidFill>
                  <a:srgbClr val="2F2F2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rgbClr val="F3F3F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 txBox="1">
            <a:spLocks noGrp="1"/>
          </p:cNvSpPr>
          <p:nvPr>
            <p:ph type="ctrTitle"/>
          </p:nvPr>
        </p:nvSpPr>
        <p:spPr>
          <a:xfrm>
            <a:off x="720000" y="2131305"/>
            <a:ext cx="2003700" cy="94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  <a:defRPr sz="2400">
                <a:solidFill>
                  <a:srgbClr val="2F2F2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111" name="Google Shape;111;p17"/>
          <p:cNvSpPr txBox="1">
            <a:spLocks noGrp="1"/>
          </p:cNvSpPr>
          <p:nvPr>
            <p:ph type="subTitle" idx="1"/>
          </p:nvPr>
        </p:nvSpPr>
        <p:spPr>
          <a:xfrm>
            <a:off x="3089950" y="768600"/>
            <a:ext cx="5334000" cy="40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kkitt"/>
              <a:buAutoNum type="arabicPeriod"/>
              <a:defRPr sz="1100">
                <a:solidFill>
                  <a:srgbClr val="2F2F2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000">
                <a:solidFill>
                  <a:srgbClr val="2F2F2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000">
                <a:solidFill>
                  <a:srgbClr val="2F2F2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000">
                <a:solidFill>
                  <a:srgbClr val="2F2F2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000">
                <a:solidFill>
                  <a:srgbClr val="2F2F2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000">
                <a:solidFill>
                  <a:srgbClr val="2F2F2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000">
                <a:solidFill>
                  <a:srgbClr val="2F2F2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000">
                <a:solidFill>
                  <a:srgbClr val="2F2F2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000">
                <a:solidFill>
                  <a:srgbClr val="2F2F2F"/>
                </a:solidFill>
              </a:defRPr>
            </a:lvl9pPr>
          </a:lstStyle>
          <a:p>
            <a:endParaRPr/>
          </a:p>
        </p:txBody>
      </p:sp>
      <p:cxnSp>
        <p:nvCxnSpPr>
          <p:cNvPr id="112" name="Google Shape;112;p17"/>
          <p:cNvCxnSpPr/>
          <p:nvPr/>
        </p:nvCxnSpPr>
        <p:spPr>
          <a:xfrm>
            <a:off x="2242592" y="1923280"/>
            <a:ext cx="3807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13" name="Google Shape;113;p17"/>
          <p:cNvSpPr/>
          <p:nvPr/>
        </p:nvSpPr>
        <p:spPr>
          <a:xfrm rot="5400000">
            <a:off x="2230186" y="2464000"/>
            <a:ext cx="892500" cy="280800"/>
          </a:xfrm>
          <a:prstGeom prst="rect">
            <a:avLst/>
          </a:prstGeom>
          <a:solidFill>
            <a:srgbClr val="EC803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rgbClr val="F3F3F3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/>
          <p:nvPr/>
        </p:nvSpPr>
        <p:spPr>
          <a:xfrm>
            <a:off x="733963" y="684465"/>
            <a:ext cx="892500" cy="280800"/>
          </a:xfrm>
          <a:prstGeom prst="rect">
            <a:avLst/>
          </a:prstGeom>
          <a:solidFill>
            <a:srgbClr val="EC803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6" name="Google Shape;116;p18"/>
          <p:cNvSpPr txBox="1">
            <a:spLocks noGrp="1"/>
          </p:cNvSpPr>
          <p:nvPr>
            <p:ph type="ctrTitle"/>
          </p:nvPr>
        </p:nvSpPr>
        <p:spPr>
          <a:xfrm>
            <a:off x="720000" y="383872"/>
            <a:ext cx="20037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None/>
              <a:defRPr sz="2400">
                <a:solidFill>
                  <a:srgbClr val="2F2F2F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None/>
              <a:defRPr sz="1800"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cxnSp>
        <p:nvCxnSpPr>
          <p:cNvPr id="117" name="Google Shape;117;p18"/>
          <p:cNvCxnSpPr/>
          <p:nvPr/>
        </p:nvCxnSpPr>
        <p:spPr>
          <a:xfrm>
            <a:off x="823197" y="418269"/>
            <a:ext cx="4362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rgbClr val="F3F3F3"/>
        </a:solidFill>
        <a:effectLst/>
      </p:bgPr>
    </p:bg>
    <p:spTree>
      <p:nvGrpSpPr>
        <p:cNvPr id="1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9"/>
          <p:cNvSpPr txBox="1">
            <a:spLocks noGrp="1"/>
          </p:cNvSpPr>
          <p:nvPr>
            <p:ph type="title" hasCustomPrompt="1"/>
          </p:nvPr>
        </p:nvSpPr>
        <p:spPr>
          <a:xfrm>
            <a:off x="720000" y="2096500"/>
            <a:ext cx="77040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600"/>
              <a:buNone/>
              <a:defRPr sz="7200">
                <a:solidFill>
                  <a:schemeClr val="lt1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9600"/>
              <a:buNone/>
              <a:defRPr sz="9600">
                <a:solidFill>
                  <a:srgbClr val="2F2F2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9600"/>
              <a:buNone/>
              <a:defRPr sz="9600">
                <a:solidFill>
                  <a:srgbClr val="2F2F2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9600"/>
              <a:buNone/>
              <a:defRPr sz="9600">
                <a:solidFill>
                  <a:srgbClr val="2F2F2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9600"/>
              <a:buNone/>
              <a:defRPr sz="9600">
                <a:solidFill>
                  <a:srgbClr val="2F2F2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9600"/>
              <a:buNone/>
              <a:defRPr sz="9600">
                <a:solidFill>
                  <a:srgbClr val="2F2F2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9600"/>
              <a:buNone/>
              <a:defRPr sz="9600">
                <a:solidFill>
                  <a:srgbClr val="2F2F2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9600"/>
              <a:buNone/>
              <a:defRPr sz="9600">
                <a:solidFill>
                  <a:srgbClr val="2F2F2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9600"/>
              <a:buNone/>
              <a:defRPr sz="9600">
                <a:solidFill>
                  <a:srgbClr val="2F2F2F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9"/>
          <p:cNvSpPr txBox="1">
            <a:spLocks noGrp="1"/>
          </p:cNvSpPr>
          <p:nvPr>
            <p:ph type="body" idx="1"/>
          </p:nvPr>
        </p:nvSpPr>
        <p:spPr>
          <a:xfrm>
            <a:off x="720000" y="3169975"/>
            <a:ext cx="7704000" cy="47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1800"/>
              <a:buChar char="●"/>
              <a:defRPr sz="1400">
                <a:solidFill>
                  <a:srgbClr val="1E1E1E"/>
                </a:solidFill>
              </a:defRPr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Clr>
                <a:srgbClr val="2F2F2F"/>
              </a:buClr>
              <a:buSzPts val="1400"/>
              <a:buChar char="○"/>
              <a:defRPr>
                <a:solidFill>
                  <a:srgbClr val="2F2F2F"/>
                </a:solidFill>
              </a:defRPr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Clr>
                <a:srgbClr val="2F2F2F"/>
              </a:buClr>
              <a:buSzPts val="1400"/>
              <a:buChar char="■"/>
              <a:defRPr>
                <a:solidFill>
                  <a:srgbClr val="2F2F2F"/>
                </a:solidFill>
              </a:defRPr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Clr>
                <a:srgbClr val="2F2F2F"/>
              </a:buClr>
              <a:buSzPts val="1400"/>
              <a:buChar char="●"/>
              <a:defRPr>
                <a:solidFill>
                  <a:srgbClr val="2F2F2F"/>
                </a:solidFill>
              </a:defRPr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Clr>
                <a:srgbClr val="2F2F2F"/>
              </a:buClr>
              <a:buSzPts val="1400"/>
              <a:buChar char="○"/>
              <a:defRPr>
                <a:solidFill>
                  <a:srgbClr val="2F2F2F"/>
                </a:solidFill>
              </a:defRPr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Clr>
                <a:srgbClr val="2F2F2F"/>
              </a:buClr>
              <a:buSzPts val="1400"/>
              <a:buChar char="■"/>
              <a:defRPr>
                <a:solidFill>
                  <a:srgbClr val="2F2F2F"/>
                </a:solidFill>
              </a:defRPr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Clr>
                <a:srgbClr val="2F2F2F"/>
              </a:buClr>
              <a:buSzPts val="1400"/>
              <a:buChar char="●"/>
              <a:defRPr>
                <a:solidFill>
                  <a:srgbClr val="2F2F2F"/>
                </a:solidFill>
              </a:defRPr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Clr>
                <a:srgbClr val="2F2F2F"/>
              </a:buClr>
              <a:buSzPts val="1400"/>
              <a:buChar char="○"/>
              <a:defRPr>
                <a:solidFill>
                  <a:srgbClr val="2F2F2F"/>
                </a:solidFill>
              </a:defRPr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Clr>
                <a:srgbClr val="2F2F2F"/>
              </a:buClr>
              <a:buSzPts val="1400"/>
              <a:buChar char="■"/>
              <a:defRPr>
                <a:solidFill>
                  <a:srgbClr val="2F2F2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BLANK_1">
    <p:bg>
      <p:bgPr>
        <a:solidFill>
          <a:srgbClr val="F3F3F3"/>
        </a:solidFill>
        <a:effectLst/>
      </p:bgPr>
    </p:bg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3F3F3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2800"/>
              <a:buFont typeface="Reem Kufi"/>
              <a:buNone/>
              <a:defRPr sz="2800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2800"/>
              <a:buFont typeface="Reem Kufi"/>
              <a:buNone/>
              <a:defRPr sz="2800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2800"/>
              <a:buFont typeface="Reem Kufi"/>
              <a:buNone/>
              <a:defRPr sz="2800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2800"/>
              <a:buFont typeface="Reem Kufi"/>
              <a:buNone/>
              <a:defRPr sz="2800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2800"/>
              <a:buFont typeface="Reem Kufi"/>
              <a:buNone/>
              <a:defRPr sz="2800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2800"/>
              <a:buFont typeface="Reem Kufi"/>
              <a:buNone/>
              <a:defRPr sz="2800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2800"/>
              <a:buFont typeface="Reem Kufi"/>
              <a:buNone/>
              <a:defRPr sz="2800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2800"/>
              <a:buFont typeface="Reem Kufi"/>
              <a:buNone/>
              <a:defRPr sz="2800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2800"/>
              <a:buFont typeface="Reem Kufi"/>
              <a:buNone/>
              <a:defRPr sz="2800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2F2F2F"/>
              </a:buClr>
              <a:buSzPts val="1800"/>
              <a:buFont typeface="Rokkitt Regular"/>
              <a:buChar char="●"/>
              <a:defRPr sz="1800"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2F2F2F"/>
              </a:buClr>
              <a:buSzPts val="1400"/>
              <a:buFont typeface="Rokkitt Regular"/>
              <a:buChar char="○"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2F2F2F"/>
              </a:buClr>
              <a:buSzPts val="1400"/>
              <a:buFont typeface="Rokkitt Regular"/>
              <a:buChar char="■"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2F2F2F"/>
              </a:buClr>
              <a:buSzPts val="1400"/>
              <a:buFont typeface="Rokkitt Regular"/>
              <a:buChar char="●"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2F2F2F"/>
              </a:buClr>
              <a:buSzPts val="1400"/>
              <a:buFont typeface="Rokkitt Regular"/>
              <a:buChar char="○"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2F2F2F"/>
              </a:buClr>
              <a:buSzPts val="1400"/>
              <a:buFont typeface="Rokkitt Regular"/>
              <a:buChar char="■"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2F2F2F"/>
              </a:buClr>
              <a:buSzPts val="1400"/>
              <a:buFont typeface="Rokkitt Regular"/>
              <a:buChar char="●"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2F2F2F"/>
              </a:buClr>
              <a:buSzPts val="1400"/>
              <a:buFont typeface="Rokkitt Regular"/>
              <a:buChar char="○"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rgbClr val="2F2F2F"/>
              </a:buClr>
              <a:buSzPts val="1400"/>
              <a:buFont typeface="Rokkitt Regular"/>
              <a:buChar char="■"/>
              <a:defRPr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1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5.jpg"/><Relationship Id="rId4" Type="http://schemas.openxmlformats.org/officeDocument/2006/relationships/image" Target="../media/image34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docs.google.com/spreadsheets/d/1D1L0PfqFgeleXLGFSmtwniKFNmxKHDHmPjGRqw3sn6Q/copy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36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4"/>
          <p:cNvSpPr txBox="1">
            <a:spLocks noGrp="1"/>
          </p:cNvSpPr>
          <p:nvPr>
            <p:ph type="subTitle" idx="1"/>
          </p:nvPr>
        </p:nvSpPr>
        <p:spPr>
          <a:xfrm>
            <a:off x="2893106" y="2120998"/>
            <a:ext cx="6029950" cy="93092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i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Lecturer: Nguyen </a:t>
            </a:r>
            <a:r>
              <a:rPr lang="en-US" sz="3200" i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Thien</a:t>
            </a:r>
            <a:r>
              <a:rPr lang="en-US" sz="3200" i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i="1" dirty="0" err="1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Binh</a:t>
            </a:r>
            <a:endParaRPr sz="3200" i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500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8377" y="0"/>
            <a:ext cx="8887146" cy="1628700"/>
          </a:xfrm>
        </p:spPr>
        <p:txBody>
          <a:bodyPr/>
          <a:lstStyle/>
          <a:p>
            <a:pPr algn="ctr"/>
            <a:r>
              <a:rPr lang="en-US" sz="5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LISTENING PRACTICE  1</a:t>
            </a:r>
            <a:endParaRPr lang="en-US" sz="5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465796" y="1413112"/>
            <a:ext cx="61157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Unit 7: International Food </a:t>
            </a:r>
            <a:endParaRPr lang="en-US" sz="4000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" grpId="0" build="p"/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" name="Google Shape;141;p25"/>
          <p:cNvPicPr preferRelativeResize="0"/>
          <p:nvPr/>
        </p:nvPicPr>
        <p:blipFill rotWithShape="1">
          <a:blip r:embed="rId3">
            <a:alphaModFix/>
          </a:blip>
          <a:srcRect t="90895"/>
          <a:stretch/>
        </p:blipFill>
        <p:spPr>
          <a:xfrm>
            <a:off x="0" y="6"/>
            <a:ext cx="9144003" cy="62445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5338153" y="-41711"/>
            <a:ext cx="380585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Ways of cooking</a:t>
            </a:r>
            <a:endParaRPr lang="en-US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Air Fryer Baked Potato Recip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6175"/>
            <a:ext cx="2800350" cy="186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ow to Boil Eggs - Hard and Soft Boiled Eggs Recip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0350" y="666175"/>
            <a:ext cx="3132364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uper Crispy Deep-Fried Fish | A Simple Way to Cook Deep-Fry Fish - YouTub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624458"/>
            <a:ext cx="3657600" cy="205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Why do we say &quot;under the grill&quot;, not &quot;above&quot; or &quot;on&quot; the grill? - English  Language &amp; Usage Stack Exchange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28035"/>
            <a:ext cx="3048000" cy="1815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ashimi and Raw Fish | LIVE JAPAN travel guide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8900" y="3101340"/>
            <a:ext cx="2857500" cy="2042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nstant Pot Steamed Buns (Bao) | Tested by Amy + Jacky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350" y="3200400"/>
            <a:ext cx="2914650" cy="1943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76943" y="2478646"/>
            <a:ext cx="12554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baked</a:t>
            </a:r>
            <a:endParaRPr lang="en-US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58489" y="2306824"/>
            <a:ext cx="12554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boiled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413617" y="2593401"/>
            <a:ext cx="10278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fried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1548" y="2879342"/>
            <a:ext cx="13244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grilled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69270" y="2656552"/>
            <a:ext cx="8691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raw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792660" y="2749803"/>
            <a:ext cx="162095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steamed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565"/>
            <a:ext cx="9039225" cy="24860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" y="2628900"/>
            <a:ext cx="9010650" cy="25146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656" y="1822991"/>
            <a:ext cx="7353300" cy="7239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767155" y="1359611"/>
            <a:ext cx="12554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China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51408" y="1487613"/>
            <a:ext cx="12795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Korea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24782" y="1531280"/>
            <a:ext cx="14606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U.S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41896" y="3886200"/>
            <a:ext cx="14157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France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775453" y="3886199"/>
            <a:ext cx="12554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Japan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35617" y="3991929"/>
            <a:ext cx="28520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Peru / Ecuador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7"/>
          <p:cNvSpPr txBox="1">
            <a:spLocks noGrp="1"/>
          </p:cNvSpPr>
          <p:nvPr>
            <p:ph type="ctrTitle" idx="3"/>
          </p:nvPr>
        </p:nvSpPr>
        <p:spPr>
          <a:xfrm>
            <a:off x="4127640" y="3084674"/>
            <a:ext cx="1743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UPCOMING REPORT</a:t>
            </a:r>
            <a:endParaRPr/>
          </a:p>
        </p:txBody>
      </p:sp>
      <p:sp>
        <p:nvSpPr>
          <p:cNvPr id="159" name="Google Shape;159;p27"/>
          <p:cNvSpPr txBox="1">
            <a:spLocks noGrp="1"/>
          </p:cNvSpPr>
          <p:nvPr>
            <p:ph type="ctrTitle"/>
          </p:nvPr>
        </p:nvSpPr>
        <p:spPr>
          <a:xfrm>
            <a:off x="4133016" y="1134520"/>
            <a:ext cx="1743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PROJECT TIMELINE</a:t>
            </a:r>
            <a:endParaRPr/>
          </a:p>
        </p:txBody>
      </p:sp>
      <p:sp>
        <p:nvSpPr>
          <p:cNvPr id="160" name="Google Shape;160;p27"/>
          <p:cNvSpPr txBox="1">
            <a:spLocks noGrp="1"/>
          </p:cNvSpPr>
          <p:nvPr>
            <p:ph type="subTitle" idx="1"/>
          </p:nvPr>
        </p:nvSpPr>
        <p:spPr>
          <a:xfrm>
            <a:off x="4133000" y="1562268"/>
            <a:ext cx="15840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 you could describe the topic of the section</a:t>
            </a:r>
            <a:endParaRPr/>
          </a:p>
        </p:txBody>
      </p:sp>
      <p:sp>
        <p:nvSpPr>
          <p:cNvPr id="161" name="Google Shape;161;p27"/>
          <p:cNvSpPr txBox="1">
            <a:spLocks noGrp="1"/>
          </p:cNvSpPr>
          <p:nvPr>
            <p:ph type="title" idx="2"/>
          </p:nvPr>
        </p:nvSpPr>
        <p:spPr>
          <a:xfrm>
            <a:off x="719999" y="1111131"/>
            <a:ext cx="8769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01</a:t>
            </a:r>
            <a:endParaRPr dirty="0"/>
          </a:p>
        </p:txBody>
      </p:sp>
      <p:sp>
        <p:nvSpPr>
          <p:cNvPr id="162" name="Google Shape;162;p27"/>
          <p:cNvSpPr txBox="1">
            <a:spLocks noGrp="1"/>
          </p:cNvSpPr>
          <p:nvPr>
            <p:ph type="subTitle" idx="4"/>
          </p:nvPr>
        </p:nvSpPr>
        <p:spPr>
          <a:xfrm>
            <a:off x="4127626" y="3520863"/>
            <a:ext cx="15840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 you could describe the topic of the section</a:t>
            </a:r>
            <a:endParaRPr/>
          </a:p>
        </p:txBody>
      </p:sp>
      <p:sp>
        <p:nvSpPr>
          <p:cNvPr id="163" name="Google Shape;163;p27"/>
          <p:cNvSpPr txBox="1">
            <a:spLocks noGrp="1"/>
          </p:cNvSpPr>
          <p:nvPr>
            <p:ph type="title" idx="5"/>
          </p:nvPr>
        </p:nvSpPr>
        <p:spPr>
          <a:xfrm>
            <a:off x="3360637" y="1111131"/>
            <a:ext cx="8769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02</a:t>
            </a:r>
            <a:endParaRPr/>
          </a:p>
        </p:txBody>
      </p:sp>
      <p:sp>
        <p:nvSpPr>
          <p:cNvPr id="164" name="Google Shape;164;p27"/>
          <p:cNvSpPr txBox="1">
            <a:spLocks noGrp="1"/>
          </p:cNvSpPr>
          <p:nvPr>
            <p:ph type="ctrTitle" idx="6"/>
          </p:nvPr>
        </p:nvSpPr>
        <p:spPr>
          <a:xfrm>
            <a:off x="1488018" y="1134520"/>
            <a:ext cx="1743600" cy="57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PROJECT SCHEDULE </a:t>
            </a:r>
            <a:endParaRPr/>
          </a:p>
        </p:txBody>
      </p:sp>
      <p:sp>
        <p:nvSpPr>
          <p:cNvPr id="167" name="Google Shape;167;p27"/>
          <p:cNvSpPr txBox="1">
            <a:spLocks noGrp="1"/>
          </p:cNvSpPr>
          <p:nvPr>
            <p:ph type="title" idx="9"/>
          </p:nvPr>
        </p:nvSpPr>
        <p:spPr>
          <a:xfrm>
            <a:off x="3360637" y="3059612"/>
            <a:ext cx="876900" cy="577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04</a:t>
            </a:r>
            <a:endParaRPr/>
          </a:p>
        </p:txBody>
      </p:sp>
      <p:sp>
        <p:nvSpPr>
          <p:cNvPr id="168" name="Google Shape;168;p27"/>
          <p:cNvSpPr txBox="1">
            <a:spLocks noGrp="1"/>
          </p:cNvSpPr>
          <p:nvPr>
            <p:ph type="subTitle" idx="13"/>
          </p:nvPr>
        </p:nvSpPr>
        <p:spPr>
          <a:xfrm>
            <a:off x="1488001" y="1562268"/>
            <a:ext cx="15840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 you could describe the topic of the section</a:t>
            </a:r>
            <a:endParaRPr/>
          </a:p>
        </p:txBody>
      </p:sp>
      <p:sp>
        <p:nvSpPr>
          <p:cNvPr id="169" name="Google Shape;169;p27"/>
          <p:cNvSpPr txBox="1">
            <a:spLocks noGrp="1"/>
          </p:cNvSpPr>
          <p:nvPr>
            <p:ph type="subTitle" idx="14"/>
          </p:nvPr>
        </p:nvSpPr>
        <p:spPr>
          <a:xfrm>
            <a:off x="1500550" y="3520863"/>
            <a:ext cx="15840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Here you could describe the topic of the section</a:t>
            </a:r>
            <a:endParaRPr/>
          </a:p>
        </p:txBody>
      </p:sp>
      <p:cxnSp>
        <p:nvCxnSpPr>
          <p:cNvPr id="170" name="Google Shape;170;p27"/>
          <p:cNvCxnSpPr/>
          <p:nvPr/>
        </p:nvCxnSpPr>
        <p:spPr>
          <a:xfrm>
            <a:off x="942700" y="1117738"/>
            <a:ext cx="5454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1" name="Google Shape;171;p27"/>
          <p:cNvCxnSpPr/>
          <p:nvPr/>
        </p:nvCxnSpPr>
        <p:spPr>
          <a:xfrm>
            <a:off x="942700" y="3072813"/>
            <a:ext cx="5454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2" name="Google Shape;172;p27"/>
          <p:cNvCxnSpPr/>
          <p:nvPr/>
        </p:nvCxnSpPr>
        <p:spPr>
          <a:xfrm>
            <a:off x="3587625" y="1117738"/>
            <a:ext cx="5454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73" name="Google Shape;173;p27"/>
          <p:cNvCxnSpPr/>
          <p:nvPr/>
        </p:nvCxnSpPr>
        <p:spPr>
          <a:xfrm>
            <a:off x="3587625" y="3072813"/>
            <a:ext cx="5454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74" name="Google Shape;174;p27"/>
          <p:cNvPicPr preferRelativeResize="0"/>
          <p:nvPr/>
        </p:nvPicPr>
        <p:blipFill rotWithShape="1">
          <a:blip r:embed="rId3">
            <a:alphaModFix/>
          </a:blip>
          <a:srcRect t="3288"/>
          <a:stretch/>
        </p:blipFill>
        <p:spPr>
          <a:xfrm>
            <a:off x="5941720" y="540000"/>
            <a:ext cx="3202200" cy="4639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7445"/>
            <a:ext cx="9144000" cy="144197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724" y="1472618"/>
            <a:ext cx="8429625" cy="819150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ctrTitle" idx="8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Title 4"/>
          <p:cNvSpPr>
            <a:spLocks noGrp="1"/>
          </p:cNvSpPr>
          <p:nvPr>
            <p:ph type="title" idx="7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724" y="1229599"/>
            <a:ext cx="9144000" cy="395799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94114" y="4093263"/>
            <a:ext cx="11657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curry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3982" y="1297418"/>
            <a:ext cx="19062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32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hite rice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02246" y="1431792"/>
            <a:ext cx="17924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ried rice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94255" y="4388979"/>
            <a:ext cx="12121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Tacos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47575" y="3624862"/>
            <a:ext cx="3958135" cy="584775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liced, grilled chicken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280613" y="1356822"/>
            <a:ext cx="13035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cheese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 animBg="1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8"/>
          <p:cNvSpPr txBox="1">
            <a:spLocks noGrp="1"/>
          </p:cNvSpPr>
          <p:nvPr>
            <p:ph type="title" idx="2"/>
          </p:nvPr>
        </p:nvSpPr>
        <p:spPr>
          <a:xfrm>
            <a:off x="1922821" y="1858355"/>
            <a:ext cx="1886400" cy="1095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3F3F3"/>
                </a:solidFill>
              </a:rPr>
              <a:t>01</a:t>
            </a:r>
            <a:endParaRPr>
              <a:solidFill>
                <a:srgbClr val="F3F3F3"/>
              </a:solidFill>
            </a:endParaRPr>
          </a:p>
        </p:txBody>
      </p:sp>
      <p:sp>
        <p:nvSpPr>
          <p:cNvPr id="180" name="Google Shape;180;p28"/>
          <p:cNvSpPr txBox="1">
            <a:spLocks noGrp="1"/>
          </p:cNvSpPr>
          <p:nvPr>
            <p:ph type="title"/>
          </p:nvPr>
        </p:nvSpPr>
        <p:spPr>
          <a:xfrm>
            <a:off x="0" y="2683925"/>
            <a:ext cx="3809100" cy="641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3F3F3"/>
                </a:solidFill>
              </a:rPr>
              <a:t>COMPANY</a:t>
            </a:r>
            <a:endParaRPr>
              <a:solidFill>
                <a:srgbClr val="F3F3F3"/>
              </a:solidFill>
            </a:endParaRPr>
          </a:p>
        </p:txBody>
      </p:sp>
      <p:sp>
        <p:nvSpPr>
          <p:cNvPr id="181" name="Google Shape;181;p28"/>
          <p:cNvSpPr txBox="1">
            <a:spLocks noGrp="1"/>
          </p:cNvSpPr>
          <p:nvPr>
            <p:ph type="subTitle" idx="1"/>
          </p:nvPr>
        </p:nvSpPr>
        <p:spPr>
          <a:xfrm>
            <a:off x="742321" y="3219125"/>
            <a:ext cx="3066900" cy="641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3F3F3"/>
                </a:solidFill>
              </a:rPr>
              <a:t>You could enter a subtitle here if you need it</a:t>
            </a:r>
            <a:endParaRPr>
              <a:solidFill>
                <a:srgbClr val="F3F3F3"/>
              </a:solidFill>
            </a:endParaRPr>
          </a:p>
        </p:txBody>
      </p:sp>
      <p:cxnSp>
        <p:nvCxnSpPr>
          <p:cNvPr id="182" name="Google Shape;182;p28"/>
          <p:cNvCxnSpPr/>
          <p:nvPr/>
        </p:nvCxnSpPr>
        <p:spPr>
          <a:xfrm>
            <a:off x="2932796" y="1883327"/>
            <a:ext cx="3340800" cy="0"/>
          </a:xfrm>
          <a:prstGeom prst="straightConnector1">
            <a:avLst/>
          </a:prstGeom>
          <a:noFill/>
          <a:ln w="28575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06066"/>
            <a:ext cx="9144000" cy="433136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97591" y="472983"/>
            <a:ext cx="21563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rilled beef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-39286" y="3115233"/>
            <a:ext cx="2473754" cy="584775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aked potato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786800" y="3288978"/>
            <a:ext cx="1402948" cy="1077218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otato </a:t>
            </a:r>
          </a:p>
          <a:p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salad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2000" y="759573"/>
            <a:ext cx="1141659" cy="584775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Sushi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16280" y="3700008"/>
            <a:ext cx="1574470" cy="584775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Sashimi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" name="Google Shape;187;p29"/>
          <p:cNvPicPr preferRelativeResize="0"/>
          <p:nvPr/>
        </p:nvPicPr>
        <p:blipFill rotWithShape="1">
          <a:blip r:embed="rId3">
            <a:alphaModFix/>
          </a:blip>
          <a:srcRect l="19226" r="19226"/>
          <a:stretch/>
        </p:blipFill>
        <p:spPr>
          <a:xfrm>
            <a:off x="2859875" y="540000"/>
            <a:ext cx="2342700" cy="2537400"/>
          </a:xfrm>
          <a:prstGeom prst="rect">
            <a:avLst/>
          </a:prstGeom>
          <a:noFill/>
          <a:ln>
            <a:noFill/>
          </a:ln>
        </p:spPr>
      </p:pic>
      <p:sp>
        <p:nvSpPr>
          <p:cNvPr id="188" name="Google Shape;188;p29"/>
          <p:cNvSpPr txBox="1">
            <a:spLocks noGrp="1"/>
          </p:cNvSpPr>
          <p:nvPr>
            <p:ph type="subTitle" idx="1"/>
          </p:nvPr>
        </p:nvSpPr>
        <p:spPr>
          <a:xfrm>
            <a:off x="5351193" y="1720400"/>
            <a:ext cx="3035400" cy="1490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Mercury is the closest planet to the Sun and the smallest one in the Solar System—it’s only a bit larger than our Moon. The planet’s name has nothing to do with the liquid metal, since it was named after the Roman messenger god, Mercury</a:t>
            </a:r>
            <a:endParaRPr sz="1400"/>
          </a:p>
        </p:txBody>
      </p:sp>
      <p:sp>
        <p:nvSpPr>
          <p:cNvPr id="189" name="Google Shape;189;p29"/>
          <p:cNvSpPr txBox="1">
            <a:spLocks noGrp="1"/>
          </p:cNvSpPr>
          <p:nvPr>
            <p:ph type="ctrTitle"/>
          </p:nvPr>
        </p:nvSpPr>
        <p:spPr>
          <a:xfrm>
            <a:off x="720000" y="383875"/>
            <a:ext cx="19113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ABOUT THE PROJECT</a:t>
            </a:r>
            <a:endParaRPr/>
          </a:p>
        </p:txBody>
      </p:sp>
      <p:pic>
        <p:nvPicPr>
          <p:cNvPr id="190" name="Google Shape;190;p29"/>
          <p:cNvPicPr preferRelativeResize="0"/>
          <p:nvPr/>
        </p:nvPicPr>
        <p:blipFill rotWithShape="1">
          <a:blip r:embed="rId4">
            <a:alphaModFix/>
          </a:blip>
          <a:srcRect t="24528" b="24528"/>
          <a:stretch/>
        </p:blipFill>
        <p:spPr>
          <a:xfrm>
            <a:off x="2859875" y="3353400"/>
            <a:ext cx="2342700" cy="179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C:\Users\Dell\Desktop\New Bitmap Image.bmp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0"/>
          <p:cNvSpPr txBox="1">
            <a:spLocks noGrp="1"/>
          </p:cNvSpPr>
          <p:nvPr>
            <p:ph type="subTitle" idx="1"/>
          </p:nvPr>
        </p:nvSpPr>
        <p:spPr>
          <a:xfrm>
            <a:off x="1979675" y="1971299"/>
            <a:ext cx="3061500" cy="974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600">
                <a:solidFill>
                  <a:srgbClr val="F3F3F3"/>
                </a:solidFill>
              </a:rPr>
              <a:t>“This is a quote. Words full of wisdom that someone important said and can make the reader get inspired.”</a:t>
            </a:r>
            <a:endParaRPr sz="1600">
              <a:solidFill>
                <a:srgbClr val="F3F3F3"/>
              </a:solidFill>
            </a:endParaRPr>
          </a:p>
        </p:txBody>
      </p:sp>
      <p:sp>
        <p:nvSpPr>
          <p:cNvPr id="196" name="Google Shape;196;p30"/>
          <p:cNvSpPr txBox="1">
            <a:spLocks noGrp="1"/>
          </p:cNvSpPr>
          <p:nvPr>
            <p:ph type="subTitle" idx="2"/>
          </p:nvPr>
        </p:nvSpPr>
        <p:spPr>
          <a:xfrm>
            <a:off x="1979675" y="3296475"/>
            <a:ext cx="2945700" cy="315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>
                <a:solidFill>
                  <a:srgbClr val="F3F3F3"/>
                </a:solidFill>
              </a:rPr>
              <a:t>—SOMEONE FAMOUS</a:t>
            </a:r>
            <a:endParaRPr>
              <a:solidFill>
                <a:srgbClr val="F3F3F3"/>
              </a:solidFill>
            </a:endParaRPr>
          </a:p>
        </p:txBody>
      </p:sp>
      <p:cxnSp>
        <p:nvCxnSpPr>
          <p:cNvPr id="197" name="Google Shape;197;p30"/>
          <p:cNvCxnSpPr/>
          <p:nvPr/>
        </p:nvCxnSpPr>
        <p:spPr>
          <a:xfrm>
            <a:off x="1272625" y="3768575"/>
            <a:ext cx="1125900" cy="0"/>
          </a:xfrm>
          <a:prstGeom prst="straightConnector1">
            <a:avLst/>
          </a:prstGeom>
          <a:noFill/>
          <a:ln w="19050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75227"/>
            <a:ext cx="8439150" cy="16954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1620223"/>
            <a:ext cx="9144000" cy="8470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3F3F3"/>
        </a:solidFill>
        <a:effectLst/>
      </p:bgPr>
    </p:bg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1"/>
          <p:cNvSpPr txBox="1">
            <a:spLocks noGrp="1"/>
          </p:cNvSpPr>
          <p:nvPr>
            <p:ph type="ctrTitle"/>
          </p:nvPr>
        </p:nvSpPr>
        <p:spPr>
          <a:xfrm>
            <a:off x="720000" y="383872"/>
            <a:ext cx="20037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PROJECT PROPOSAL</a:t>
            </a:r>
            <a:endParaRPr/>
          </a:p>
        </p:txBody>
      </p:sp>
      <p:sp>
        <p:nvSpPr>
          <p:cNvPr id="203" name="Google Shape;203;p31"/>
          <p:cNvSpPr txBox="1">
            <a:spLocks noGrp="1"/>
          </p:cNvSpPr>
          <p:nvPr>
            <p:ph type="subTitle" idx="1"/>
          </p:nvPr>
        </p:nvSpPr>
        <p:spPr>
          <a:xfrm>
            <a:off x="720000" y="4008425"/>
            <a:ext cx="2229000" cy="86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Neptune is the farthest planet from the Sun and the fourth-largest by diameter</a:t>
            </a:r>
            <a:endParaRPr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31"/>
          <p:cNvSpPr txBox="1">
            <a:spLocks noGrp="1"/>
          </p:cNvSpPr>
          <p:nvPr>
            <p:ph type="subTitle" idx="2"/>
          </p:nvPr>
        </p:nvSpPr>
        <p:spPr>
          <a:xfrm>
            <a:off x="818850" y="3706900"/>
            <a:ext cx="2031300" cy="400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Neptune</a:t>
            </a:r>
            <a:endParaRPr sz="1400"/>
          </a:p>
        </p:txBody>
      </p:sp>
      <p:sp>
        <p:nvSpPr>
          <p:cNvPr id="205" name="Google Shape;205;p31"/>
          <p:cNvSpPr txBox="1">
            <a:spLocks noGrp="1"/>
          </p:cNvSpPr>
          <p:nvPr>
            <p:ph type="subTitle" idx="3"/>
          </p:nvPr>
        </p:nvSpPr>
        <p:spPr>
          <a:xfrm>
            <a:off x="3457500" y="4008425"/>
            <a:ext cx="2229000" cy="86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Despite being red, Mars is actually a cold place. It’s full of iron oxide dust</a:t>
            </a:r>
            <a:endParaRPr/>
          </a:p>
        </p:txBody>
      </p:sp>
      <p:sp>
        <p:nvSpPr>
          <p:cNvPr id="206" name="Google Shape;206;p31"/>
          <p:cNvSpPr txBox="1">
            <a:spLocks noGrp="1"/>
          </p:cNvSpPr>
          <p:nvPr>
            <p:ph type="subTitle" idx="4"/>
          </p:nvPr>
        </p:nvSpPr>
        <p:spPr>
          <a:xfrm>
            <a:off x="3556350" y="3706900"/>
            <a:ext cx="2031300" cy="400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Mars</a:t>
            </a:r>
            <a:endParaRPr sz="1400"/>
          </a:p>
        </p:txBody>
      </p:sp>
      <p:sp>
        <p:nvSpPr>
          <p:cNvPr id="207" name="Google Shape;207;p31"/>
          <p:cNvSpPr txBox="1">
            <a:spLocks noGrp="1"/>
          </p:cNvSpPr>
          <p:nvPr>
            <p:ph type="subTitle" idx="5"/>
          </p:nvPr>
        </p:nvSpPr>
        <p:spPr>
          <a:xfrm>
            <a:off x="6195000" y="4008425"/>
            <a:ext cx="2229000" cy="86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Jupiter is a gas giant and the biggest planet in our Solar System</a:t>
            </a:r>
            <a:endParaRPr/>
          </a:p>
        </p:txBody>
      </p:sp>
      <p:sp>
        <p:nvSpPr>
          <p:cNvPr id="208" name="Google Shape;208;p31"/>
          <p:cNvSpPr txBox="1">
            <a:spLocks noGrp="1"/>
          </p:cNvSpPr>
          <p:nvPr>
            <p:ph type="subTitle" idx="6"/>
          </p:nvPr>
        </p:nvSpPr>
        <p:spPr>
          <a:xfrm>
            <a:off x="6293850" y="3706900"/>
            <a:ext cx="2031300" cy="400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Jupiter</a:t>
            </a:r>
            <a:endParaRPr sz="1400"/>
          </a:p>
        </p:txBody>
      </p:sp>
      <p:pic>
        <p:nvPicPr>
          <p:cNvPr id="209" name="Google Shape;209;p31"/>
          <p:cNvPicPr preferRelativeResize="0"/>
          <p:nvPr/>
        </p:nvPicPr>
        <p:blipFill rotWithShape="1">
          <a:blip r:embed="rId3">
            <a:alphaModFix/>
          </a:blip>
          <a:srcRect t="11790" b="11797"/>
          <a:stretch/>
        </p:blipFill>
        <p:spPr>
          <a:xfrm>
            <a:off x="663150" y="1563300"/>
            <a:ext cx="2342700" cy="179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0" name="Google Shape;210;p31"/>
          <p:cNvPicPr preferRelativeResize="0"/>
          <p:nvPr/>
        </p:nvPicPr>
        <p:blipFill rotWithShape="1">
          <a:blip r:embed="rId4">
            <a:alphaModFix/>
          </a:blip>
          <a:srcRect t="40659" b="8325"/>
          <a:stretch/>
        </p:blipFill>
        <p:spPr>
          <a:xfrm>
            <a:off x="3400650" y="1563300"/>
            <a:ext cx="2342700" cy="179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31"/>
          <p:cNvPicPr preferRelativeResize="0"/>
          <p:nvPr/>
        </p:nvPicPr>
        <p:blipFill rotWithShape="1">
          <a:blip r:embed="rId5">
            <a:alphaModFix/>
          </a:blip>
          <a:srcRect l="26383"/>
          <a:stretch/>
        </p:blipFill>
        <p:spPr>
          <a:xfrm>
            <a:off x="6138150" y="1563300"/>
            <a:ext cx="2342700" cy="179010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12" name="Google Shape;212;p31"/>
          <p:cNvCxnSpPr/>
          <p:nvPr/>
        </p:nvCxnSpPr>
        <p:spPr>
          <a:xfrm>
            <a:off x="1561800" y="3630238"/>
            <a:ext cx="5454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13" name="Google Shape;213;p31"/>
          <p:cNvCxnSpPr/>
          <p:nvPr/>
        </p:nvCxnSpPr>
        <p:spPr>
          <a:xfrm>
            <a:off x="4299300" y="3630238"/>
            <a:ext cx="5454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14" name="Google Shape;214;p31"/>
          <p:cNvCxnSpPr/>
          <p:nvPr/>
        </p:nvCxnSpPr>
        <p:spPr>
          <a:xfrm>
            <a:off x="7036800" y="3630238"/>
            <a:ext cx="5454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0144" y="0"/>
            <a:ext cx="8100705" cy="5143500"/>
          </a:xfrm>
          <a:prstGeom prst="rect">
            <a:avLst/>
          </a:prstGeom>
        </p:spPr>
      </p:pic>
      <p:cxnSp>
        <p:nvCxnSpPr>
          <p:cNvPr id="4" name="Straight Arrow Connector 3"/>
          <p:cNvCxnSpPr/>
          <p:nvPr/>
        </p:nvCxnSpPr>
        <p:spPr>
          <a:xfrm flipH="1" flipV="1">
            <a:off x="2578813" y="1068512"/>
            <a:ext cx="1720487" cy="20549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Arrow Connector 5"/>
          <p:cNvCxnSpPr/>
          <p:nvPr/>
        </p:nvCxnSpPr>
        <p:spPr>
          <a:xfrm flipH="1" flipV="1">
            <a:off x="2723700" y="1212351"/>
            <a:ext cx="1575600" cy="1695236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4934753" y="1563300"/>
            <a:ext cx="1425097" cy="689570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 flipV="1">
            <a:off x="4924087" y="1818526"/>
            <a:ext cx="1969873" cy="191171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H="1">
            <a:off x="2850150" y="1429039"/>
            <a:ext cx="1467594" cy="2012186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/>
          <p:nvPr/>
        </p:nvCxnSpPr>
        <p:spPr>
          <a:xfrm flipH="1">
            <a:off x="3047850" y="2529639"/>
            <a:ext cx="1258127" cy="1100599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5009550" y="3353400"/>
            <a:ext cx="2384543" cy="651170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5013546" y="1816242"/>
            <a:ext cx="2295954" cy="1862743"/>
          </a:xfrm>
          <a:prstGeom prst="straightConnector1">
            <a:avLst/>
          </a:prstGeom>
          <a:ln w="762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32"/>
          <p:cNvSpPr txBox="1">
            <a:spLocks noGrp="1"/>
          </p:cNvSpPr>
          <p:nvPr>
            <p:ph type="ctrTitle"/>
          </p:nvPr>
        </p:nvSpPr>
        <p:spPr>
          <a:xfrm>
            <a:off x="720000" y="383872"/>
            <a:ext cx="20037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PROJECT SCHEDULE</a:t>
            </a:r>
            <a:endParaRPr/>
          </a:p>
        </p:txBody>
      </p:sp>
      <p:graphicFrame>
        <p:nvGraphicFramePr>
          <p:cNvPr id="220" name="Google Shape;220;p32"/>
          <p:cNvGraphicFramePr/>
          <p:nvPr/>
        </p:nvGraphicFramePr>
        <p:xfrm>
          <a:off x="5109800" y="2969100"/>
          <a:ext cx="3314200" cy="1645830"/>
        </p:xfrm>
        <a:graphic>
          <a:graphicData uri="http://schemas.openxmlformats.org/drawingml/2006/table">
            <a:tbl>
              <a:tblPr>
                <a:noFill/>
                <a:tableStyleId>{1939DA6E-8E18-43DB-8F54-5C5403F0FA4E}</a:tableStyleId>
              </a:tblPr>
              <a:tblGrid>
                <a:gridCol w="778000"/>
                <a:gridCol w="2536200"/>
              </a:tblGrid>
              <a:tr h="5131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2F2F2F"/>
                          </a:solidFill>
                          <a:latin typeface="Reem Kufi"/>
                          <a:ea typeface="Reem Kufi"/>
                          <a:cs typeface="Reem Kufi"/>
                          <a:sym typeface="Reem Kufi"/>
                        </a:rPr>
                        <a:t>20:00</a:t>
                      </a:r>
                      <a:endParaRPr sz="1200">
                        <a:solidFill>
                          <a:srgbClr val="2F2F2F"/>
                        </a:solidFill>
                        <a:latin typeface="Reem Kufi"/>
                        <a:ea typeface="Reem Kufi"/>
                        <a:cs typeface="Reem Kufi"/>
                        <a:sym typeface="Reem Kufi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2F2F2F"/>
                          </a:solidFill>
                          <a:latin typeface="Reem Kufi"/>
                          <a:ea typeface="Reem Kufi"/>
                          <a:cs typeface="Reem Kufi"/>
                          <a:sym typeface="Reem Kufi"/>
                        </a:rPr>
                        <a:t>Title</a:t>
                      </a:r>
                      <a:endParaRPr sz="1200">
                        <a:solidFill>
                          <a:srgbClr val="2F2F2F"/>
                        </a:solidFill>
                        <a:latin typeface="Reem Kufi"/>
                        <a:ea typeface="Reem Kufi"/>
                        <a:cs typeface="Reem Kufi"/>
                        <a:sym typeface="Reem Kuf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2F2F2F"/>
                          </a:solidFill>
                          <a:latin typeface="Rokkitt Regular"/>
                          <a:ea typeface="Rokkitt Regular"/>
                          <a:cs typeface="Rokkitt Regular"/>
                          <a:sym typeface="Rokkitt Regular"/>
                        </a:rPr>
                        <a:t>Here you can write your description</a:t>
                      </a:r>
                      <a:endParaRPr sz="1200">
                        <a:solidFill>
                          <a:srgbClr val="2F2F2F"/>
                        </a:solidFill>
                        <a:latin typeface="Rokkitt Regular"/>
                        <a:ea typeface="Rokkitt Regular"/>
                        <a:cs typeface="Rokkitt Regular"/>
                        <a:sym typeface="Rokkitt Regular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5131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2F2F2F"/>
                          </a:solidFill>
                          <a:latin typeface="Reem Kufi"/>
                          <a:ea typeface="Reem Kufi"/>
                          <a:cs typeface="Reem Kufi"/>
                          <a:sym typeface="Reem Kufi"/>
                        </a:rPr>
                        <a:t>22:00</a:t>
                      </a:r>
                      <a:endParaRPr sz="1200">
                        <a:solidFill>
                          <a:srgbClr val="2F2F2F"/>
                        </a:solidFill>
                        <a:latin typeface="Reem Kufi"/>
                        <a:ea typeface="Reem Kufi"/>
                        <a:cs typeface="Reem Kufi"/>
                        <a:sym typeface="Reem Kufi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2F2F2F"/>
                          </a:solidFill>
                          <a:latin typeface="Reem Kufi"/>
                          <a:ea typeface="Reem Kufi"/>
                          <a:cs typeface="Reem Kufi"/>
                          <a:sym typeface="Reem Kufi"/>
                        </a:rPr>
                        <a:t>Title</a:t>
                      </a:r>
                      <a:endParaRPr sz="1200">
                        <a:solidFill>
                          <a:srgbClr val="2F2F2F"/>
                        </a:solidFill>
                        <a:latin typeface="Reem Kufi"/>
                        <a:ea typeface="Reem Kufi"/>
                        <a:cs typeface="Reem Kufi"/>
                        <a:sym typeface="Reem Kuf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2F2F2F"/>
                          </a:solidFill>
                          <a:latin typeface="Rokkitt Regular"/>
                          <a:ea typeface="Rokkitt Regular"/>
                          <a:cs typeface="Rokkitt Regular"/>
                          <a:sym typeface="Rokkitt Regular"/>
                        </a:rPr>
                        <a:t>Here you can write your description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5131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2F2F2F"/>
                          </a:solidFill>
                          <a:latin typeface="Reem Kufi"/>
                          <a:ea typeface="Reem Kufi"/>
                          <a:cs typeface="Reem Kufi"/>
                          <a:sym typeface="Reem Kufi"/>
                        </a:rPr>
                        <a:t>00:00</a:t>
                      </a:r>
                      <a:endParaRPr sz="1200">
                        <a:solidFill>
                          <a:srgbClr val="2F2F2F"/>
                        </a:solidFill>
                        <a:latin typeface="Reem Kufi"/>
                        <a:ea typeface="Reem Kufi"/>
                        <a:cs typeface="Reem Kufi"/>
                        <a:sym typeface="Reem Kufi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2F2F2F"/>
                          </a:solidFill>
                          <a:latin typeface="Reem Kufi"/>
                          <a:ea typeface="Reem Kufi"/>
                          <a:cs typeface="Reem Kufi"/>
                          <a:sym typeface="Reem Kufi"/>
                        </a:rPr>
                        <a:t>Title</a:t>
                      </a:r>
                      <a:endParaRPr sz="1200">
                        <a:solidFill>
                          <a:srgbClr val="2F2F2F"/>
                        </a:solidFill>
                        <a:latin typeface="Reem Kufi"/>
                        <a:ea typeface="Reem Kufi"/>
                        <a:cs typeface="Reem Kufi"/>
                        <a:sym typeface="Reem Kuf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2F2F2F"/>
                          </a:solidFill>
                          <a:latin typeface="Rokkitt Regular"/>
                          <a:ea typeface="Rokkitt Regular"/>
                          <a:cs typeface="Rokkitt Regular"/>
                          <a:sym typeface="Rokkitt Regular"/>
                        </a:rPr>
                        <a:t>Here you can write your description</a:t>
                      </a:r>
                      <a:endParaRPr sz="1200">
                        <a:solidFill>
                          <a:srgbClr val="2F2F2F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</a:tbl>
          </a:graphicData>
        </a:graphic>
      </p:graphicFrame>
      <p:graphicFrame>
        <p:nvGraphicFramePr>
          <p:cNvPr id="221" name="Google Shape;221;p32"/>
          <p:cNvGraphicFramePr/>
          <p:nvPr/>
        </p:nvGraphicFramePr>
        <p:xfrm>
          <a:off x="720000" y="2969100"/>
          <a:ext cx="3314200" cy="1645830"/>
        </p:xfrm>
        <a:graphic>
          <a:graphicData uri="http://schemas.openxmlformats.org/drawingml/2006/table">
            <a:tbl>
              <a:tblPr>
                <a:noFill/>
                <a:tableStyleId>{1939DA6E-8E18-43DB-8F54-5C5403F0FA4E}</a:tableStyleId>
              </a:tblPr>
              <a:tblGrid>
                <a:gridCol w="778000"/>
                <a:gridCol w="2536200"/>
              </a:tblGrid>
              <a:tr h="5131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2F2F2F"/>
                          </a:solidFill>
                          <a:latin typeface="Reem Kufi"/>
                          <a:ea typeface="Reem Kufi"/>
                          <a:cs typeface="Reem Kufi"/>
                          <a:sym typeface="Reem Kufi"/>
                        </a:rPr>
                        <a:t>14:00</a:t>
                      </a:r>
                      <a:endParaRPr sz="1200">
                        <a:solidFill>
                          <a:srgbClr val="2F2F2F"/>
                        </a:solidFill>
                        <a:latin typeface="Reem Kufi"/>
                        <a:ea typeface="Reem Kufi"/>
                        <a:cs typeface="Reem Kufi"/>
                        <a:sym typeface="Reem Kufi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2F2F2F"/>
                          </a:solidFill>
                          <a:latin typeface="Reem Kufi"/>
                          <a:ea typeface="Reem Kufi"/>
                          <a:cs typeface="Reem Kufi"/>
                          <a:sym typeface="Reem Kufi"/>
                        </a:rPr>
                        <a:t>Title</a:t>
                      </a:r>
                      <a:endParaRPr sz="1200">
                        <a:solidFill>
                          <a:srgbClr val="2F2F2F"/>
                        </a:solidFill>
                        <a:latin typeface="Reem Kufi"/>
                        <a:ea typeface="Reem Kufi"/>
                        <a:cs typeface="Reem Kufi"/>
                        <a:sym typeface="Reem Kuf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2F2F2F"/>
                          </a:solidFill>
                          <a:latin typeface="Rokkitt Regular"/>
                          <a:ea typeface="Rokkitt Regular"/>
                          <a:cs typeface="Rokkitt Regular"/>
                          <a:sym typeface="Rokkitt Regular"/>
                        </a:rPr>
                        <a:t>Here you can write your description</a:t>
                      </a:r>
                      <a:endParaRPr sz="1200">
                        <a:solidFill>
                          <a:srgbClr val="2F2F2F"/>
                        </a:solidFill>
                        <a:latin typeface="Rokkitt Regular"/>
                        <a:ea typeface="Rokkitt Regular"/>
                        <a:cs typeface="Rokkitt Regular"/>
                        <a:sym typeface="Rokkitt Regular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5131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2F2F2F"/>
                          </a:solidFill>
                          <a:latin typeface="Reem Kufi"/>
                          <a:ea typeface="Reem Kufi"/>
                          <a:cs typeface="Reem Kufi"/>
                          <a:sym typeface="Reem Kufi"/>
                        </a:rPr>
                        <a:t>16:00</a:t>
                      </a:r>
                      <a:endParaRPr sz="1200">
                        <a:solidFill>
                          <a:srgbClr val="2F2F2F"/>
                        </a:solidFill>
                        <a:latin typeface="Reem Kufi"/>
                        <a:ea typeface="Reem Kufi"/>
                        <a:cs typeface="Reem Kufi"/>
                        <a:sym typeface="Reem Kufi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2F2F2F"/>
                          </a:solidFill>
                          <a:latin typeface="Reem Kufi"/>
                          <a:ea typeface="Reem Kufi"/>
                          <a:cs typeface="Reem Kufi"/>
                          <a:sym typeface="Reem Kufi"/>
                        </a:rPr>
                        <a:t>Title</a:t>
                      </a:r>
                      <a:endParaRPr sz="1200">
                        <a:solidFill>
                          <a:srgbClr val="2F2F2F"/>
                        </a:solidFill>
                        <a:latin typeface="Reem Kufi"/>
                        <a:ea typeface="Reem Kufi"/>
                        <a:cs typeface="Reem Kufi"/>
                        <a:sym typeface="Reem Kuf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2F2F2F"/>
                          </a:solidFill>
                          <a:latin typeface="Rokkitt Regular"/>
                          <a:ea typeface="Rokkitt Regular"/>
                          <a:cs typeface="Rokkitt Regular"/>
                          <a:sym typeface="Rokkitt Regular"/>
                        </a:rPr>
                        <a:t>Here you can write your description</a:t>
                      </a: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513150">
                <a:tc>
                  <a:txBody>
                    <a:bodyPr/>
                    <a:lstStyle/>
                    <a:p>
                      <a:pPr marL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2F2F2F"/>
                          </a:solidFill>
                          <a:latin typeface="Reem Kufi"/>
                          <a:ea typeface="Reem Kufi"/>
                          <a:cs typeface="Reem Kufi"/>
                          <a:sym typeface="Reem Kufi"/>
                        </a:rPr>
                        <a:t>18:00</a:t>
                      </a:r>
                      <a:endParaRPr sz="1200">
                        <a:solidFill>
                          <a:srgbClr val="2F2F2F"/>
                        </a:solidFill>
                        <a:latin typeface="Reem Kufi"/>
                        <a:ea typeface="Reem Kufi"/>
                        <a:cs typeface="Reem Kufi"/>
                        <a:sym typeface="Reem Kufi"/>
                      </a:endParaRPr>
                    </a:p>
                  </a:txBody>
                  <a:tcPr marL="91425" marR="91425" marT="91425" marB="91425">
                    <a:lnL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2F2F2F"/>
                          </a:solidFill>
                          <a:latin typeface="Reem Kufi"/>
                          <a:ea typeface="Reem Kufi"/>
                          <a:cs typeface="Reem Kufi"/>
                          <a:sym typeface="Reem Kufi"/>
                        </a:rPr>
                        <a:t>Title</a:t>
                      </a:r>
                      <a:endParaRPr sz="1200">
                        <a:solidFill>
                          <a:srgbClr val="2F2F2F"/>
                        </a:solidFill>
                        <a:latin typeface="Reem Kufi"/>
                        <a:ea typeface="Reem Kufi"/>
                        <a:cs typeface="Reem Kufi"/>
                        <a:sym typeface="Reem Kufi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rgbClr val="2F2F2F"/>
                          </a:solidFill>
                          <a:latin typeface="Rokkitt Regular"/>
                          <a:ea typeface="Rokkitt Regular"/>
                          <a:cs typeface="Rokkitt Regular"/>
                          <a:sym typeface="Rokkitt Regular"/>
                        </a:rPr>
                        <a:t>Here you can write your description</a:t>
                      </a:r>
                      <a:endParaRPr sz="1200">
                        <a:solidFill>
                          <a:srgbClr val="2F2F2F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2F2F2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</a:tbl>
          </a:graphicData>
        </a:graphic>
      </p:graphicFrame>
      <p:grpSp>
        <p:nvGrpSpPr>
          <p:cNvPr id="222" name="Google Shape;222;p32"/>
          <p:cNvGrpSpPr/>
          <p:nvPr/>
        </p:nvGrpSpPr>
        <p:grpSpPr>
          <a:xfrm>
            <a:off x="6612050" y="2038438"/>
            <a:ext cx="309700" cy="374550"/>
            <a:chOff x="5982400" y="2647163"/>
            <a:chExt cx="309700" cy="374550"/>
          </a:xfrm>
        </p:grpSpPr>
        <p:sp>
          <p:nvSpPr>
            <p:cNvPr id="223" name="Google Shape;223;p32"/>
            <p:cNvSpPr/>
            <p:nvPr/>
          </p:nvSpPr>
          <p:spPr>
            <a:xfrm>
              <a:off x="6202325" y="2687888"/>
              <a:ext cx="12475" cy="11225"/>
            </a:xfrm>
            <a:custGeom>
              <a:avLst/>
              <a:gdLst/>
              <a:ahLst/>
              <a:cxnLst/>
              <a:rect l="l" t="t" r="r" b="b"/>
              <a:pathLst>
                <a:path w="499" h="449" extrusionOk="0">
                  <a:moveTo>
                    <a:pt x="277" y="0"/>
                  </a:moveTo>
                  <a:cubicBezTo>
                    <a:pt x="133" y="0"/>
                    <a:pt x="0" y="146"/>
                    <a:pt x="70" y="309"/>
                  </a:cubicBezTo>
                  <a:cubicBezTo>
                    <a:pt x="109" y="405"/>
                    <a:pt x="191" y="449"/>
                    <a:pt x="273" y="449"/>
                  </a:cubicBezTo>
                  <a:cubicBezTo>
                    <a:pt x="386" y="449"/>
                    <a:pt x="499" y="367"/>
                    <a:pt x="499" y="226"/>
                  </a:cubicBezTo>
                  <a:cubicBezTo>
                    <a:pt x="499" y="165"/>
                    <a:pt x="476" y="111"/>
                    <a:pt x="432" y="67"/>
                  </a:cubicBezTo>
                  <a:cubicBezTo>
                    <a:pt x="385" y="20"/>
                    <a:pt x="330" y="0"/>
                    <a:pt x="277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24" name="Google Shape;224;p32"/>
            <p:cNvSpPr/>
            <p:nvPr/>
          </p:nvSpPr>
          <p:spPr>
            <a:xfrm>
              <a:off x="6062675" y="2690838"/>
              <a:ext cx="12425" cy="11225"/>
            </a:xfrm>
            <a:custGeom>
              <a:avLst/>
              <a:gdLst/>
              <a:ahLst/>
              <a:cxnLst/>
              <a:rect l="l" t="t" r="r" b="b"/>
              <a:pathLst>
                <a:path w="497" h="449" extrusionOk="0">
                  <a:moveTo>
                    <a:pt x="278" y="0"/>
                  </a:moveTo>
                  <a:cubicBezTo>
                    <a:pt x="134" y="0"/>
                    <a:pt x="1" y="146"/>
                    <a:pt x="68" y="309"/>
                  </a:cubicBezTo>
                  <a:cubicBezTo>
                    <a:pt x="108" y="405"/>
                    <a:pt x="191" y="449"/>
                    <a:pt x="273" y="449"/>
                  </a:cubicBezTo>
                  <a:cubicBezTo>
                    <a:pt x="385" y="449"/>
                    <a:pt x="497" y="367"/>
                    <a:pt x="497" y="226"/>
                  </a:cubicBezTo>
                  <a:cubicBezTo>
                    <a:pt x="497" y="165"/>
                    <a:pt x="474" y="108"/>
                    <a:pt x="434" y="67"/>
                  </a:cubicBezTo>
                  <a:cubicBezTo>
                    <a:pt x="387" y="21"/>
                    <a:pt x="332" y="0"/>
                    <a:pt x="278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25" name="Google Shape;225;p32"/>
            <p:cNvSpPr/>
            <p:nvPr/>
          </p:nvSpPr>
          <p:spPr>
            <a:xfrm>
              <a:off x="6053975" y="2717813"/>
              <a:ext cx="12425" cy="11250"/>
            </a:xfrm>
            <a:custGeom>
              <a:avLst/>
              <a:gdLst/>
              <a:ahLst/>
              <a:cxnLst/>
              <a:rect l="l" t="t" r="r" b="b"/>
              <a:pathLst>
                <a:path w="497" h="450" extrusionOk="0">
                  <a:moveTo>
                    <a:pt x="278" y="1"/>
                  </a:moveTo>
                  <a:cubicBezTo>
                    <a:pt x="134" y="1"/>
                    <a:pt x="1" y="146"/>
                    <a:pt x="68" y="310"/>
                  </a:cubicBezTo>
                  <a:cubicBezTo>
                    <a:pt x="107" y="406"/>
                    <a:pt x="189" y="449"/>
                    <a:pt x="271" y="449"/>
                  </a:cubicBezTo>
                  <a:cubicBezTo>
                    <a:pt x="384" y="449"/>
                    <a:pt x="497" y="368"/>
                    <a:pt x="497" y="226"/>
                  </a:cubicBezTo>
                  <a:cubicBezTo>
                    <a:pt x="497" y="166"/>
                    <a:pt x="474" y="111"/>
                    <a:pt x="433" y="68"/>
                  </a:cubicBezTo>
                  <a:cubicBezTo>
                    <a:pt x="386" y="21"/>
                    <a:pt x="331" y="1"/>
                    <a:pt x="278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26" name="Google Shape;226;p32"/>
            <p:cNvSpPr/>
            <p:nvPr/>
          </p:nvSpPr>
          <p:spPr>
            <a:xfrm>
              <a:off x="6079375" y="2736213"/>
              <a:ext cx="12425" cy="11225"/>
            </a:xfrm>
            <a:custGeom>
              <a:avLst/>
              <a:gdLst/>
              <a:ahLst/>
              <a:cxnLst/>
              <a:rect l="l" t="t" r="r" b="b"/>
              <a:pathLst>
                <a:path w="497" h="449" extrusionOk="0">
                  <a:moveTo>
                    <a:pt x="276" y="0"/>
                  </a:moveTo>
                  <a:cubicBezTo>
                    <a:pt x="133" y="0"/>
                    <a:pt x="1" y="146"/>
                    <a:pt x="68" y="311"/>
                  </a:cubicBezTo>
                  <a:cubicBezTo>
                    <a:pt x="108" y="405"/>
                    <a:pt x="190" y="448"/>
                    <a:pt x="272" y="448"/>
                  </a:cubicBezTo>
                  <a:cubicBezTo>
                    <a:pt x="385" y="448"/>
                    <a:pt x="497" y="366"/>
                    <a:pt x="497" y="224"/>
                  </a:cubicBezTo>
                  <a:cubicBezTo>
                    <a:pt x="497" y="167"/>
                    <a:pt x="474" y="109"/>
                    <a:pt x="433" y="69"/>
                  </a:cubicBezTo>
                  <a:cubicBezTo>
                    <a:pt x="386" y="21"/>
                    <a:pt x="330" y="0"/>
                    <a:pt x="276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27" name="Google Shape;227;p32"/>
            <p:cNvSpPr/>
            <p:nvPr/>
          </p:nvSpPr>
          <p:spPr>
            <a:xfrm>
              <a:off x="6084925" y="2705513"/>
              <a:ext cx="12500" cy="11250"/>
            </a:xfrm>
            <a:custGeom>
              <a:avLst/>
              <a:gdLst/>
              <a:ahLst/>
              <a:cxnLst/>
              <a:rect l="l" t="t" r="r" b="b"/>
              <a:pathLst>
                <a:path w="500" h="450" extrusionOk="0">
                  <a:moveTo>
                    <a:pt x="277" y="1"/>
                  </a:moveTo>
                  <a:cubicBezTo>
                    <a:pt x="133" y="1"/>
                    <a:pt x="0" y="146"/>
                    <a:pt x="68" y="309"/>
                  </a:cubicBezTo>
                  <a:cubicBezTo>
                    <a:pt x="108" y="405"/>
                    <a:pt x="190" y="449"/>
                    <a:pt x="273" y="449"/>
                  </a:cubicBezTo>
                  <a:cubicBezTo>
                    <a:pt x="385" y="449"/>
                    <a:pt x="498" y="367"/>
                    <a:pt x="499" y="226"/>
                  </a:cubicBezTo>
                  <a:cubicBezTo>
                    <a:pt x="496" y="166"/>
                    <a:pt x="473" y="111"/>
                    <a:pt x="433" y="68"/>
                  </a:cubicBezTo>
                  <a:cubicBezTo>
                    <a:pt x="386" y="21"/>
                    <a:pt x="331" y="1"/>
                    <a:pt x="277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28" name="Google Shape;228;p32"/>
            <p:cNvSpPr/>
            <p:nvPr/>
          </p:nvSpPr>
          <p:spPr>
            <a:xfrm>
              <a:off x="6228675" y="2685288"/>
              <a:ext cx="12475" cy="11175"/>
            </a:xfrm>
            <a:custGeom>
              <a:avLst/>
              <a:gdLst/>
              <a:ahLst/>
              <a:cxnLst/>
              <a:rect l="l" t="t" r="r" b="b"/>
              <a:pathLst>
                <a:path w="499" h="447" extrusionOk="0">
                  <a:moveTo>
                    <a:pt x="276" y="1"/>
                  </a:moveTo>
                  <a:cubicBezTo>
                    <a:pt x="133" y="1"/>
                    <a:pt x="0" y="146"/>
                    <a:pt x="69" y="310"/>
                  </a:cubicBezTo>
                  <a:cubicBezTo>
                    <a:pt x="108" y="404"/>
                    <a:pt x="190" y="447"/>
                    <a:pt x="272" y="447"/>
                  </a:cubicBezTo>
                  <a:cubicBezTo>
                    <a:pt x="385" y="447"/>
                    <a:pt x="498" y="365"/>
                    <a:pt x="498" y="223"/>
                  </a:cubicBezTo>
                  <a:cubicBezTo>
                    <a:pt x="498" y="166"/>
                    <a:pt x="472" y="108"/>
                    <a:pt x="432" y="68"/>
                  </a:cubicBezTo>
                  <a:cubicBezTo>
                    <a:pt x="385" y="21"/>
                    <a:pt x="330" y="1"/>
                    <a:pt x="276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29" name="Google Shape;229;p32"/>
            <p:cNvSpPr/>
            <p:nvPr/>
          </p:nvSpPr>
          <p:spPr>
            <a:xfrm>
              <a:off x="6206850" y="2707163"/>
              <a:ext cx="17875" cy="19350"/>
            </a:xfrm>
            <a:custGeom>
              <a:avLst/>
              <a:gdLst/>
              <a:ahLst/>
              <a:cxnLst/>
              <a:rect l="l" t="t" r="r" b="b"/>
              <a:pathLst>
                <a:path w="715" h="774" extrusionOk="0">
                  <a:moveTo>
                    <a:pt x="461" y="1"/>
                  </a:moveTo>
                  <a:cubicBezTo>
                    <a:pt x="386" y="1"/>
                    <a:pt x="313" y="38"/>
                    <a:pt x="272" y="105"/>
                  </a:cubicBezTo>
                  <a:cubicBezTo>
                    <a:pt x="205" y="212"/>
                    <a:pt x="136" y="315"/>
                    <a:pt x="70" y="413"/>
                  </a:cubicBezTo>
                  <a:cubicBezTo>
                    <a:pt x="1" y="514"/>
                    <a:pt x="24" y="652"/>
                    <a:pt x="125" y="724"/>
                  </a:cubicBezTo>
                  <a:cubicBezTo>
                    <a:pt x="172" y="760"/>
                    <a:pt x="216" y="773"/>
                    <a:pt x="256" y="773"/>
                  </a:cubicBezTo>
                  <a:cubicBezTo>
                    <a:pt x="340" y="773"/>
                    <a:pt x="403" y="711"/>
                    <a:pt x="433" y="670"/>
                  </a:cubicBezTo>
                  <a:cubicBezTo>
                    <a:pt x="505" y="563"/>
                    <a:pt x="580" y="454"/>
                    <a:pt x="649" y="338"/>
                  </a:cubicBezTo>
                  <a:cubicBezTo>
                    <a:pt x="715" y="235"/>
                    <a:pt x="680" y="97"/>
                    <a:pt x="577" y="33"/>
                  </a:cubicBezTo>
                  <a:cubicBezTo>
                    <a:pt x="541" y="11"/>
                    <a:pt x="500" y="1"/>
                    <a:pt x="461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30" name="Google Shape;230;p32"/>
            <p:cNvSpPr/>
            <p:nvPr/>
          </p:nvSpPr>
          <p:spPr>
            <a:xfrm>
              <a:off x="6177350" y="2729538"/>
              <a:ext cx="30475" cy="27300"/>
            </a:xfrm>
            <a:custGeom>
              <a:avLst/>
              <a:gdLst/>
              <a:ahLst/>
              <a:cxnLst/>
              <a:rect l="l" t="t" r="r" b="b"/>
              <a:pathLst>
                <a:path w="1219" h="1092" extrusionOk="0">
                  <a:moveTo>
                    <a:pt x="971" y="1"/>
                  </a:moveTo>
                  <a:cubicBezTo>
                    <a:pt x="911" y="1"/>
                    <a:pt x="851" y="25"/>
                    <a:pt x="807" y="74"/>
                  </a:cubicBezTo>
                  <a:cubicBezTo>
                    <a:pt x="602" y="301"/>
                    <a:pt x="369" y="506"/>
                    <a:pt x="119" y="681"/>
                  </a:cubicBezTo>
                  <a:cubicBezTo>
                    <a:pt x="18" y="750"/>
                    <a:pt x="1" y="883"/>
                    <a:pt x="61" y="989"/>
                  </a:cubicBezTo>
                  <a:cubicBezTo>
                    <a:pt x="105" y="1068"/>
                    <a:pt x="167" y="1092"/>
                    <a:pt x="224" y="1092"/>
                  </a:cubicBezTo>
                  <a:cubicBezTo>
                    <a:pt x="290" y="1092"/>
                    <a:pt x="350" y="1061"/>
                    <a:pt x="372" y="1047"/>
                  </a:cubicBezTo>
                  <a:cubicBezTo>
                    <a:pt x="651" y="851"/>
                    <a:pt x="907" y="627"/>
                    <a:pt x="1135" y="373"/>
                  </a:cubicBezTo>
                  <a:cubicBezTo>
                    <a:pt x="1218" y="284"/>
                    <a:pt x="1213" y="143"/>
                    <a:pt x="1120" y="60"/>
                  </a:cubicBezTo>
                  <a:cubicBezTo>
                    <a:pt x="1078" y="20"/>
                    <a:pt x="1025" y="1"/>
                    <a:pt x="971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31" name="Google Shape;231;p32"/>
            <p:cNvSpPr/>
            <p:nvPr/>
          </p:nvSpPr>
          <p:spPr>
            <a:xfrm>
              <a:off x="5982400" y="2647163"/>
              <a:ext cx="309700" cy="374550"/>
            </a:xfrm>
            <a:custGeom>
              <a:avLst/>
              <a:gdLst/>
              <a:ahLst/>
              <a:cxnLst/>
              <a:rect l="l" t="t" r="r" b="b"/>
              <a:pathLst>
                <a:path w="12388" h="14982" extrusionOk="0">
                  <a:moveTo>
                    <a:pt x="6494" y="861"/>
                  </a:moveTo>
                  <a:cubicBezTo>
                    <a:pt x="6551" y="861"/>
                    <a:pt x="6616" y="876"/>
                    <a:pt x="6687" y="916"/>
                  </a:cubicBezTo>
                  <a:cubicBezTo>
                    <a:pt x="6866" y="1014"/>
                    <a:pt x="6932" y="1239"/>
                    <a:pt x="6834" y="1420"/>
                  </a:cubicBezTo>
                  <a:lnTo>
                    <a:pt x="6500" y="2033"/>
                  </a:lnTo>
                  <a:lnTo>
                    <a:pt x="5496" y="2330"/>
                  </a:lnTo>
                  <a:lnTo>
                    <a:pt x="6184" y="1066"/>
                  </a:lnTo>
                  <a:cubicBezTo>
                    <a:pt x="6218" y="1001"/>
                    <a:pt x="6324" y="861"/>
                    <a:pt x="6494" y="861"/>
                  </a:cubicBezTo>
                  <a:close/>
                  <a:moveTo>
                    <a:pt x="7599" y="2190"/>
                  </a:moveTo>
                  <a:cubicBezTo>
                    <a:pt x="7707" y="2190"/>
                    <a:pt x="7856" y="2235"/>
                    <a:pt x="7934" y="2462"/>
                  </a:cubicBezTo>
                  <a:cubicBezTo>
                    <a:pt x="8023" y="2713"/>
                    <a:pt x="7778" y="2894"/>
                    <a:pt x="7683" y="2923"/>
                  </a:cubicBezTo>
                  <a:lnTo>
                    <a:pt x="5550" y="3550"/>
                  </a:lnTo>
                  <a:cubicBezTo>
                    <a:pt x="5540" y="3554"/>
                    <a:pt x="5500" y="3562"/>
                    <a:pt x="5448" y="3562"/>
                  </a:cubicBezTo>
                  <a:cubicBezTo>
                    <a:pt x="5333" y="3562"/>
                    <a:pt x="5157" y="3522"/>
                    <a:pt x="5090" y="3300"/>
                  </a:cubicBezTo>
                  <a:cubicBezTo>
                    <a:pt x="5032" y="3101"/>
                    <a:pt x="5144" y="2897"/>
                    <a:pt x="5340" y="2839"/>
                  </a:cubicBezTo>
                  <a:lnTo>
                    <a:pt x="7473" y="2209"/>
                  </a:lnTo>
                  <a:cubicBezTo>
                    <a:pt x="7486" y="2206"/>
                    <a:pt x="7535" y="2190"/>
                    <a:pt x="7599" y="2190"/>
                  </a:cubicBezTo>
                  <a:close/>
                  <a:moveTo>
                    <a:pt x="10551" y="1339"/>
                  </a:moveTo>
                  <a:cubicBezTo>
                    <a:pt x="10605" y="1339"/>
                    <a:pt x="10657" y="1365"/>
                    <a:pt x="10692" y="1409"/>
                  </a:cubicBezTo>
                  <a:cubicBezTo>
                    <a:pt x="10721" y="1443"/>
                    <a:pt x="10726" y="1492"/>
                    <a:pt x="10712" y="1535"/>
                  </a:cubicBezTo>
                  <a:cubicBezTo>
                    <a:pt x="10473" y="2168"/>
                    <a:pt x="10159" y="2767"/>
                    <a:pt x="9776" y="3323"/>
                  </a:cubicBezTo>
                  <a:cubicBezTo>
                    <a:pt x="9296" y="4011"/>
                    <a:pt x="8743" y="4538"/>
                    <a:pt x="8135" y="4889"/>
                  </a:cubicBezTo>
                  <a:cubicBezTo>
                    <a:pt x="7547" y="5229"/>
                    <a:pt x="6890" y="5398"/>
                    <a:pt x="6233" y="5398"/>
                  </a:cubicBezTo>
                  <a:cubicBezTo>
                    <a:pt x="5576" y="5398"/>
                    <a:pt x="4918" y="5229"/>
                    <a:pt x="4330" y="4889"/>
                  </a:cubicBezTo>
                  <a:cubicBezTo>
                    <a:pt x="3722" y="4538"/>
                    <a:pt x="3172" y="4011"/>
                    <a:pt x="2689" y="3323"/>
                  </a:cubicBezTo>
                  <a:cubicBezTo>
                    <a:pt x="2306" y="2767"/>
                    <a:pt x="1992" y="2168"/>
                    <a:pt x="1753" y="1535"/>
                  </a:cubicBezTo>
                  <a:cubicBezTo>
                    <a:pt x="1739" y="1492"/>
                    <a:pt x="1745" y="1443"/>
                    <a:pt x="1773" y="1409"/>
                  </a:cubicBezTo>
                  <a:cubicBezTo>
                    <a:pt x="1808" y="1365"/>
                    <a:pt x="1860" y="1339"/>
                    <a:pt x="1914" y="1339"/>
                  </a:cubicBezTo>
                  <a:lnTo>
                    <a:pt x="5524" y="1339"/>
                  </a:lnTo>
                  <a:cubicBezTo>
                    <a:pt x="5524" y="1339"/>
                    <a:pt x="4721" y="2813"/>
                    <a:pt x="4721" y="2819"/>
                  </a:cubicBezTo>
                  <a:cubicBezTo>
                    <a:pt x="4623" y="3003"/>
                    <a:pt x="4600" y="3222"/>
                    <a:pt x="4661" y="3424"/>
                  </a:cubicBezTo>
                  <a:cubicBezTo>
                    <a:pt x="4764" y="3769"/>
                    <a:pt x="5084" y="4008"/>
                    <a:pt x="5444" y="4008"/>
                  </a:cubicBezTo>
                  <a:cubicBezTo>
                    <a:pt x="5522" y="4008"/>
                    <a:pt x="5599" y="3996"/>
                    <a:pt x="5674" y="3976"/>
                  </a:cubicBezTo>
                  <a:lnTo>
                    <a:pt x="5919" y="3904"/>
                  </a:lnTo>
                  <a:lnTo>
                    <a:pt x="5798" y="4126"/>
                  </a:lnTo>
                  <a:cubicBezTo>
                    <a:pt x="5735" y="4241"/>
                    <a:pt x="5700" y="4371"/>
                    <a:pt x="5697" y="4500"/>
                  </a:cubicBezTo>
                  <a:cubicBezTo>
                    <a:pt x="5694" y="4624"/>
                    <a:pt x="5795" y="4725"/>
                    <a:pt x="5916" y="4728"/>
                  </a:cubicBezTo>
                  <a:lnTo>
                    <a:pt x="5922" y="4728"/>
                  </a:lnTo>
                  <a:cubicBezTo>
                    <a:pt x="6043" y="4728"/>
                    <a:pt x="6140" y="4630"/>
                    <a:pt x="6143" y="4509"/>
                  </a:cubicBezTo>
                  <a:cubicBezTo>
                    <a:pt x="6143" y="4448"/>
                    <a:pt x="6158" y="4391"/>
                    <a:pt x="6187" y="4339"/>
                  </a:cubicBezTo>
                  <a:lnTo>
                    <a:pt x="6523" y="3726"/>
                  </a:lnTo>
                  <a:lnTo>
                    <a:pt x="7528" y="3429"/>
                  </a:lnTo>
                  <a:lnTo>
                    <a:pt x="7528" y="3429"/>
                  </a:lnTo>
                  <a:lnTo>
                    <a:pt x="6837" y="4693"/>
                  </a:lnTo>
                  <a:cubicBezTo>
                    <a:pt x="6770" y="4818"/>
                    <a:pt x="6643" y="4888"/>
                    <a:pt x="6511" y="4888"/>
                  </a:cubicBezTo>
                  <a:cubicBezTo>
                    <a:pt x="6451" y="4888"/>
                    <a:pt x="6390" y="4873"/>
                    <a:pt x="6333" y="4843"/>
                  </a:cubicBezTo>
                  <a:cubicBezTo>
                    <a:pt x="6300" y="4824"/>
                    <a:pt x="6263" y="4815"/>
                    <a:pt x="6227" y="4815"/>
                  </a:cubicBezTo>
                  <a:cubicBezTo>
                    <a:pt x="6149" y="4815"/>
                    <a:pt x="6073" y="4857"/>
                    <a:pt x="6034" y="4932"/>
                  </a:cubicBezTo>
                  <a:cubicBezTo>
                    <a:pt x="5974" y="5039"/>
                    <a:pt x="6014" y="5174"/>
                    <a:pt x="6120" y="5234"/>
                  </a:cubicBezTo>
                  <a:cubicBezTo>
                    <a:pt x="6244" y="5301"/>
                    <a:pt x="6378" y="5333"/>
                    <a:pt x="6510" y="5333"/>
                  </a:cubicBezTo>
                  <a:cubicBezTo>
                    <a:pt x="6800" y="5333"/>
                    <a:pt x="7080" y="5179"/>
                    <a:pt x="7229" y="4906"/>
                  </a:cubicBezTo>
                  <a:cubicBezTo>
                    <a:pt x="7229" y="4906"/>
                    <a:pt x="8300" y="2940"/>
                    <a:pt x="8302" y="2931"/>
                  </a:cubicBezTo>
                  <a:cubicBezTo>
                    <a:pt x="8397" y="2747"/>
                    <a:pt x="8418" y="2534"/>
                    <a:pt x="8357" y="2335"/>
                  </a:cubicBezTo>
                  <a:cubicBezTo>
                    <a:pt x="8253" y="1987"/>
                    <a:pt x="7937" y="1751"/>
                    <a:pt x="7574" y="1748"/>
                  </a:cubicBezTo>
                  <a:cubicBezTo>
                    <a:pt x="7496" y="1748"/>
                    <a:pt x="7419" y="1760"/>
                    <a:pt x="7344" y="1783"/>
                  </a:cubicBezTo>
                  <a:lnTo>
                    <a:pt x="7099" y="1855"/>
                  </a:lnTo>
                  <a:lnTo>
                    <a:pt x="7226" y="1630"/>
                  </a:lnTo>
                  <a:cubicBezTo>
                    <a:pt x="7275" y="1541"/>
                    <a:pt x="7306" y="1443"/>
                    <a:pt x="7318" y="1339"/>
                  </a:cubicBezTo>
                  <a:close/>
                  <a:moveTo>
                    <a:pt x="5496" y="6679"/>
                  </a:moveTo>
                  <a:cubicBezTo>
                    <a:pt x="5740" y="6715"/>
                    <a:pt x="5986" y="6733"/>
                    <a:pt x="6233" y="6733"/>
                  </a:cubicBezTo>
                  <a:cubicBezTo>
                    <a:pt x="6479" y="6733"/>
                    <a:pt x="6725" y="6715"/>
                    <a:pt x="6970" y="6679"/>
                  </a:cubicBezTo>
                  <a:lnTo>
                    <a:pt x="6970" y="6679"/>
                  </a:lnTo>
                  <a:cubicBezTo>
                    <a:pt x="6777" y="7054"/>
                    <a:pt x="6610" y="7664"/>
                    <a:pt x="6610" y="8649"/>
                  </a:cubicBezTo>
                  <a:lnTo>
                    <a:pt x="6610" y="12535"/>
                  </a:lnTo>
                  <a:lnTo>
                    <a:pt x="6610" y="12541"/>
                  </a:lnTo>
                  <a:cubicBezTo>
                    <a:pt x="6621" y="12745"/>
                    <a:pt x="6670" y="12946"/>
                    <a:pt x="6759" y="13131"/>
                  </a:cubicBezTo>
                  <a:cubicBezTo>
                    <a:pt x="6961" y="13534"/>
                    <a:pt x="7324" y="13755"/>
                    <a:pt x="7790" y="13755"/>
                  </a:cubicBezTo>
                  <a:lnTo>
                    <a:pt x="7790" y="13752"/>
                  </a:lnTo>
                  <a:lnTo>
                    <a:pt x="8939" y="13752"/>
                  </a:lnTo>
                  <a:cubicBezTo>
                    <a:pt x="9155" y="13752"/>
                    <a:pt x="9330" y="13931"/>
                    <a:pt x="9330" y="14147"/>
                  </a:cubicBezTo>
                  <a:cubicBezTo>
                    <a:pt x="9330" y="14363"/>
                    <a:pt x="9155" y="14538"/>
                    <a:pt x="8939" y="14538"/>
                  </a:cubicBezTo>
                  <a:lnTo>
                    <a:pt x="3529" y="14538"/>
                  </a:lnTo>
                  <a:cubicBezTo>
                    <a:pt x="3314" y="14538"/>
                    <a:pt x="3138" y="14363"/>
                    <a:pt x="3138" y="14147"/>
                  </a:cubicBezTo>
                  <a:cubicBezTo>
                    <a:pt x="3138" y="13931"/>
                    <a:pt x="3314" y="13752"/>
                    <a:pt x="3529" y="13752"/>
                  </a:cubicBezTo>
                  <a:lnTo>
                    <a:pt x="4678" y="13752"/>
                  </a:lnTo>
                  <a:cubicBezTo>
                    <a:pt x="5144" y="13752"/>
                    <a:pt x="5510" y="13534"/>
                    <a:pt x="5706" y="13131"/>
                  </a:cubicBezTo>
                  <a:cubicBezTo>
                    <a:pt x="5795" y="12946"/>
                    <a:pt x="5844" y="12745"/>
                    <a:pt x="5855" y="12541"/>
                  </a:cubicBezTo>
                  <a:lnTo>
                    <a:pt x="5855" y="12535"/>
                  </a:lnTo>
                  <a:lnTo>
                    <a:pt x="5855" y="8649"/>
                  </a:lnTo>
                  <a:cubicBezTo>
                    <a:pt x="5855" y="7664"/>
                    <a:pt x="5691" y="7054"/>
                    <a:pt x="5496" y="6679"/>
                  </a:cubicBezTo>
                  <a:close/>
                  <a:moveTo>
                    <a:pt x="964" y="1"/>
                  </a:moveTo>
                  <a:cubicBezTo>
                    <a:pt x="406" y="1"/>
                    <a:pt x="0" y="533"/>
                    <a:pt x="150" y="1072"/>
                  </a:cubicBezTo>
                  <a:cubicBezTo>
                    <a:pt x="317" y="1622"/>
                    <a:pt x="530" y="2157"/>
                    <a:pt x="786" y="2672"/>
                  </a:cubicBezTo>
                  <a:cubicBezTo>
                    <a:pt x="825" y="2753"/>
                    <a:pt x="904" y="2798"/>
                    <a:pt x="986" y="2798"/>
                  </a:cubicBezTo>
                  <a:cubicBezTo>
                    <a:pt x="1019" y="2798"/>
                    <a:pt x="1051" y="2791"/>
                    <a:pt x="1083" y="2776"/>
                  </a:cubicBezTo>
                  <a:cubicBezTo>
                    <a:pt x="1195" y="2721"/>
                    <a:pt x="1238" y="2586"/>
                    <a:pt x="1186" y="2477"/>
                  </a:cubicBezTo>
                  <a:cubicBezTo>
                    <a:pt x="941" y="1987"/>
                    <a:pt x="737" y="1478"/>
                    <a:pt x="579" y="954"/>
                  </a:cubicBezTo>
                  <a:cubicBezTo>
                    <a:pt x="507" y="697"/>
                    <a:pt x="700" y="444"/>
                    <a:pt x="964" y="444"/>
                  </a:cubicBezTo>
                  <a:lnTo>
                    <a:pt x="6339" y="444"/>
                  </a:lnTo>
                  <a:cubicBezTo>
                    <a:pt x="5948" y="490"/>
                    <a:pt x="5769" y="896"/>
                    <a:pt x="5769" y="896"/>
                  </a:cubicBezTo>
                  <a:lnTo>
                    <a:pt x="1920" y="896"/>
                  </a:lnTo>
                  <a:cubicBezTo>
                    <a:pt x="1724" y="896"/>
                    <a:pt x="1537" y="985"/>
                    <a:pt x="1419" y="1141"/>
                  </a:cubicBezTo>
                  <a:cubicBezTo>
                    <a:pt x="1301" y="1299"/>
                    <a:pt x="1273" y="1506"/>
                    <a:pt x="1342" y="1691"/>
                  </a:cubicBezTo>
                  <a:cubicBezTo>
                    <a:pt x="1592" y="2358"/>
                    <a:pt x="1923" y="2992"/>
                    <a:pt x="2326" y="3579"/>
                  </a:cubicBezTo>
                  <a:cubicBezTo>
                    <a:pt x="2847" y="4322"/>
                    <a:pt x="3446" y="4892"/>
                    <a:pt x="4108" y="5275"/>
                  </a:cubicBezTo>
                  <a:cubicBezTo>
                    <a:pt x="4766" y="5655"/>
                    <a:pt x="5500" y="5845"/>
                    <a:pt x="6234" y="5845"/>
                  </a:cubicBezTo>
                  <a:cubicBezTo>
                    <a:pt x="6968" y="5845"/>
                    <a:pt x="7702" y="5655"/>
                    <a:pt x="8360" y="5275"/>
                  </a:cubicBezTo>
                  <a:cubicBezTo>
                    <a:pt x="9025" y="4892"/>
                    <a:pt x="9624" y="4322"/>
                    <a:pt x="10142" y="3579"/>
                  </a:cubicBezTo>
                  <a:cubicBezTo>
                    <a:pt x="10545" y="2992"/>
                    <a:pt x="10876" y="2358"/>
                    <a:pt x="11129" y="1691"/>
                  </a:cubicBezTo>
                  <a:cubicBezTo>
                    <a:pt x="11198" y="1506"/>
                    <a:pt x="11167" y="1299"/>
                    <a:pt x="11049" y="1141"/>
                  </a:cubicBezTo>
                  <a:cubicBezTo>
                    <a:pt x="10931" y="985"/>
                    <a:pt x="10746" y="896"/>
                    <a:pt x="10551" y="896"/>
                  </a:cubicBezTo>
                  <a:lnTo>
                    <a:pt x="7249" y="896"/>
                  </a:lnTo>
                  <a:cubicBezTo>
                    <a:pt x="7177" y="744"/>
                    <a:pt x="7018" y="461"/>
                    <a:pt x="6685" y="444"/>
                  </a:cubicBezTo>
                  <a:lnTo>
                    <a:pt x="11504" y="444"/>
                  </a:lnTo>
                  <a:cubicBezTo>
                    <a:pt x="11768" y="444"/>
                    <a:pt x="11961" y="697"/>
                    <a:pt x="11889" y="954"/>
                  </a:cubicBezTo>
                  <a:cubicBezTo>
                    <a:pt x="11604" y="1886"/>
                    <a:pt x="11187" y="2773"/>
                    <a:pt x="10651" y="3588"/>
                  </a:cubicBezTo>
                  <a:cubicBezTo>
                    <a:pt x="9480" y="5355"/>
                    <a:pt x="7951" y="6288"/>
                    <a:pt x="6235" y="6288"/>
                  </a:cubicBezTo>
                  <a:cubicBezTo>
                    <a:pt x="3236" y="6288"/>
                    <a:pt x="1534" y="3139"/>
                    <a:pt x="1477" y="3026"/>
                  </a:cubicBezTo>
                  <a:lnTo>
                    <a:pt x="1471" y="3015"/>
                  </a:lnTo>
                  <a:cubicBezTo>
                    <a:pt x="1430" y="2942"/>
                    <a:pt x="1354" y="2900"/>
                    <a:pt x="1275" y="2900"/>
                  </a:cubicBezTo>
                  <a:cubicBezTo>
                    <a:pt x="1238" y="2900"/>
                    <a:pt x="1201" y="2909"/>
                    <a:pt x="1166" y="2928"/>
                  </a:cubicBezTo>
                  <a:cubicBezTo>
                    <a:pt x="1059" y="2989"/>
                    <a:pt x="1022" y="3124"/>
                    <a:pt x="1080" y="3231"/>
                  </a:cubicBezTo>
                  <a:lnTo>
                    <a:pt x="1080" y="3234"/>
                  </a:lnTo>
                  <a:cubicBezTo>
                    <a:pt x="1131" y="3331"/>
                    <a:pt x="1943" y="5393"/>
                    <a:pt x="4787" y="6521"/>
                  </a:cubicBezTo>
                  <a:cubicBezTo>
                    <a:pt x="4836" y="6544"/>
                    <a:pt x="5409" y="6855"/>
                    <a:pt x="5409" y="8649"/>
                  </a:cubicBezTo>
                  <a:lnTo>
                    <a:pt x="5409" y="12532"/>
                  </a:lnTo>
                  <a:cubicBezTo>
                    <a:pt x="5409" y="12584"/>
                    <a:pt x="5372" y="13309"/>
                    <a:pt x="4678" y="13309"/>
                  </a:cubicBezTo>
                  <a:lnTo>
                    <a:pt x="3529" y="13309"/>
                  </a:lnTo>
                  <a:cubicBezTo>
                    <a:pt x="3066" y="13309"/>
                    <a:pt x="2692" y="13683"/>
                    <a:pt x="2692" y="14144"/>
                  </a:cubicBezTo>
                  <a:cubicBezTo>
                    <a:pt x="2692" y="14607"/>
                    <a:pt x="3066" y="14982"/>
                    <a:pt x="3529" y="14982"/>
                  </a:cubicBezTo>
                  <a:lnTo>
                    <a:pt x="8939" y="14982"/>
                  </a:lnTo>
                  <a:cubicBezTo>
                    <a:pt x="9402" y="14982"/>
                    <a:pt x="9776" y="14607"/>
                    <a:pt x="9776" y="14144"/>
                  </a:cubicBezTo>
                  <a:cubicBezTo>
                    <a:pt x="9776" y="13683"/>
                    <a:pt x="9402" y="13309"/>
                    <a:pt x="8939" y="13309"/>
                  </a:cubicBezTo>
                  <a:lnTo>
                    <a:pt x="7790" y="13309"/>
                  </a:lnTo>
                  <a:cubicBezTo>
                    <a:pt x="7105" y="13309"/>
                    <a:pt x="7062" y="12618"/>
                    <a:pt x="7059" y="12532"/>
                  </a:cubicBezTo>
                  <a:lnTo>
                    <a:pt x="7059" y="8649"/>
                  </a:lnTo>
                  <a:cubicBezTo>
                    <a:pt x="7059" y="6815"/>
                    <a:pt x="7643" y="6538"/>
                    <a:pt x="7689" y="6518"/>
                  </a:cubicBezTo>
                  <a:cubicBezTo>
                    <a:pt x="8967" y="6132"/>
                    <a:pt x="10102" y="5223"/>
                    <a:pt x="11020" y="3832"/>
                  </a:cubicBezTo>
                  <a:cubicBezTo>
                    <a:pt x="11578" y="2977"/>
                    <a:pt x="12016" y="2050"/>
                    <a:pt x="12315" y="1072"/>
                  </a:cubicBezTo>
                  <a:cubicBezTo>
                    <a:pt x="12387" y="818"/>
                    <a:pt x="12336" y="545"/>
                    <a:pt x="12177" y="335"/>
                  </a:cubicBezTo>
                  <a:cubicBezTo>
                    <a:pt x="12016" y="125"/>
                    <a:pt x="11768" y="1"/>
                    <a:pt x="11504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</p:grpSp>
      <p:sp>
        <p:nvSpPr>
          <p:cNvPr id="232" name="Google Shape;232;p32"/>
          <p:cNvSpPr txBox="1">
            <a:spLocks noGrp="1"/>
          </p:cNvSpPr>
          <p:nvPr>
            <p:ph type="ctrTitle"/>
          </p:nvPr>
        </p:nvSpPr>
        <p:spPr>
          <a:xfrm>
            <a:off x="1808450" y="2476150"/>
            <a:ext cx="1137300" cy="3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Jupiter</a:t>
            </a:r>
            <a:endParaRPr sz="1400"/>
          </a:p>
        </p:txBody>
      </p:sp>
      <p:sp>
        <p:nvSpPr>
          <p:cNvPr id="233" name="Google Shape;233;p32"/>
          <p:cNvSpPr txBox="1">
            <a:spLocks noGrp="1"/>
          </p:cNvSpPr>
          <p:nvPr>
            <p:ph type="ctrTitle"/>
          </p:nvPr>
        </p:nvSpPr>
        <p:spPr>
          <a:xfrm>
            <a:off x="6198250" y="2476150"/>
            <a:ext cx="1137300" cy="326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Venus</a:t>
            </a:r>
            <a:endParaRPr sz="1400"/>
          </a:p>
        </p:txBody>
      </p:sp>
      <p:grpSp>
        <p:nvGrpSpPr>
          <p:cNvPr id="234" name="Google Shape;234;p32"/>
          <p:cNvGrpSpPr/>
          <p:nvPr/>
        </p:nvGrpSpPr>
        <p:grpSpPr>
          <a:xfrm>
            <a:off x="2182645" y="2038460"/>
            <a:ext cx="434441" cy="374531"/>
            <a:chOff x="1188175" y="596925"/>
            <a:chExt cx="5221650" cy="4501575"/>
          </a:xfrm>
        </p:grpSpPr>
        <p:sp>
          <p:nvSpPr>
            <p:cNvPr id="235" name="Google Shape;235;p32"/>
            <p:cNvSpPr/>
            <p:nvPr/>
          </p:nvSpPr>
          <p:spPr>
            <a:xfrm>
              <a:off x="1188175" y="596925"/>
              <a:ext cx="5221650" cy="4501575"/>
            </a:xfrm>
            <a:custGeom>
              <a:avLst/>
              <a:gdLst/>
              <a:ahLst/>
              <a:cxnLst/>
              <a:rect l="l" t="t" r="r" b="b"/>
              <a:pathLst>
                <a:path w="208866" h="180063" extrusionOk="0">
                  <a:moveTo>
                    <a:pt x="146887" y="48148"/>
                  </a:moveTo>
                  <a:cubicBezTo>
                    <a:pt x="156967" y="48148"/>
                    <a:pt x="166427" y="50822"/>
                    <a:pt x="174614" y="55520"/>
                  </a:cubicBezTo>
                  <a:lnTo>
                    <a:pt x="151356" y="97175"/>
                  </a:lnTo>
                  <a:cubicBezTo>
                    <a:pt x="148388" y="96066"/>
                    <a:pt x="145224" y="95479"/>
                    <a:pt x="141897" y="95479"/>
                  </a:cubicBezTo>
                  <a:lnTo>
                    <a:pt x="136351" y="95479"/>
                  </a:lnTo>
                  <a:lnTo>
                    <a:pt x="136351" y="87846"/>
                  </a:lnTo>
                  <a:cubicBezTo>
                    <a:pt x="136351" y="86150"/>
                    <a:pt x="134981" y="84780"/>
                    <a:pt x="133285" y="84780"/>
                  </a:cubicBezTo>
                  <a:cubicBezTo>
                    <a:pt x="131589" y="84780"/>
                    <a:pt x="130219" y="86150"/>
                    <a:pt x="130219" y="87846"/>
                  </a:cubicBezTo>
                  <a:lnTo>
                    <a:pt x="130219" y="95479"/>
                  </a:lnTo>
                  <a:lnTo>
                    <a:pt x="84844" y="95479"/>
                  </a:lnTo>
                  <a:cubicBezTo>
                    <a:pt x="74863" y="95479"/>
                    <a:pt x="66773" y="87357"/>
                    <a:pt x="66773" y="77375"/>
                  </a:cubicBezTo>
                  <a:lnTo>
                    <a:pt x="66773" y="48409"/>
                  </a:lnTo>
                  <a:cubicBezTo>
                    <a:pt x="66773" y="48246"/>
                    <a:pt x="66871" y="48148"/>
                    <a:pt x="67034" y="48148"/>
                  </a:cubicBezTo>
                  <a:lnTo>
                    <a:pt x="130219" y="48148"/>
                  </a:lnTo>
                  <a:lnTo>
                    <a:pt x="130219" y="75287"/>
                  </a:lnTo>
                  <a:cubicBezTo>
                    <a:pt x="130219" y="76984"/>
                    <a:pt x="131589" y="78354"/>
                    <a:pt x="133285" y="78354"/>
                  </a:cubicBezTo>
                  <a:cubicBezTo>
                    <a:pt x="134981" y="78354"/>
                    <a:pt x="136351" y="76984"/>
                    <a:pt x="136351" y="75287"/>
                  </a:cubicBezTo>
                  <a:lnTo>
                    <a:pt x="136351" y="48148"/>
                  </a:lnTo>
                  <a:close/>
                  <a:moveTo>
                    <a:pt x="179768" y="58880"/>
                  </a:moveTo>
                  <a:cubicBezTo>
                    <a:pt x="189065" y="65665"/>
                    <a:pt x="196209" y="75287"/>
                    <a:pt x="199927" y="86443"/>
                  </a:cubicBezTo>
                  <a:lnTo>
                    <a:pt x="166035" y="110125"/>
                  </a:lnTo>
                  <a:cubicBezTo>
                    <a:pt x="163882" y="106015"/>
                    <a:pt x="160686" y="102492"/>
                    <a:pt x="156836" y="99948"/>
                  </a:cubicBezTo>
                  <a:lnTo>
                    <a:pt x="179768" y="58880"/>
                  </a:lnTo>
                  <a:close/>
                  <a:moveTo>
                    <a:pt x="201591" y="92772"/>
                  </a:moveTo>
                  <a:cubicBezTo>
                    <a:pt x="202341" y="96392"/>
                    <a:pt x="202733" y="100144"/>
                    <a:pt x="202733" y="103960"/>
                  </a:cubicBezTo>
                  <a:cubicBezTo>
                    <a:pt x="202733" y="113387"/>
                    <a:pt x="200384" y="122260"/>
                    <a:pt x="196241" y="130056"/>
                  </a:cubicBezTo>
                  <a:lnTo>
                    <a:pt x="168743" y="127120"/>
                  </a:lnTo>
                  <a:cubicBezTo>
                    <a:pt x="169004" y="125685"/>
                    <a:pt x="169134" y="124185"/>
                    <a:pt x="169134" y="122684"/>
                  </a:cubicBezTo>
                  <a:cubicBezTo>
                    <a:pt x="169134" y="120401"/>
                    <a:pt x="168841" y="118183"/>
                    <a:pt x="168286" y="116062"/>
                  </a:cubicBezTo>
                  <a:lnTo>
                    <a:pt x="201591" y="92772"/>
                  </a:lnTo>
                  <a:close/>
                  <a:moveTo>
                    <a:pt x="122227" y="136319"/>
                  </a:moveTo>
                  <a:cubicBezTo>
                    <a:pt x="128490" y="136319"/>
                    <a:pt x="133578" y="141408"/>
                    <a:pt x="133578" y="147671"/>
                  </a:cubicBezTo>
                  <a:lnTo>
                    <a:pt x="133578" y="152042"/>
                  </a:lnTo>
                  <a:lnTo>
                    <a:pt x="105167" y="152042"/>
                  </a:lnTo>
                  <a:lnTo>
                    <a:pt x="97370" y="136319"/>
                  </a:lnTo>
                  <a:close/>
                  <a:moveTo>
                    <a:pt x="167046" y="133090"/>
                  </a:moveTo>
                  <a:lnTo>
                    <a:pt x="192686" y="135862"/>
                  </a:lnTo>
                  <a:cubicBezTo>
                    <a:pt x="187858" y="142778"/>
                    <a:pt x="181497" y="148584"/>
                    <a:pt x="174092" y="152727"/>
                  </a:cubicBezTo>
                  <a:lnTo>
                    <a:pt x="163426" y="139353"/>
                  </a:lnTo>
                  <a:cubicBezTo>
                    <a:pt x="164894" y="137428"/>
                    <a:pt x="166100" y="135341"/>
                    <a:pt x="167046" y="133090"/>
                  </a:cubicBezTo>
                  <a:close/>
                  <a:moveTo>
                    <a:pt x="159087" y="143789"/>
                  </a:moveTo>
                  <a:lnTo>
                    <a:pt x="168449" y="155467"/>
                  </a:lnTo>
                  <a:cubicBezTo>
                    <a:pt x="164306" y="157228"/>
                    <a:pt x="159903" y="158468"/>
                    <a:pt x="155336" y="159153"/>
                  </a:cubicBezTo>
                  <a:lnTo>
                    <a:pt x="152922" y="147573"/>
                  </a:lnTo>
                  <a:cubicBezTo>
                    <a:pt x="155140" y="146594"/>
                    <a:pt x="157228" y="145322"/>
                    <a:pt x="159087" y="143789"/>
                  </a:cubicBezTo>
                  <a:close/>
                  <a:moveTo>
                    <a:pt x="147018" y="149432"/>
                  </a:moveTo>
                  <a:lnTo>
                    <a:pt x="149171" y="159740"/>
                  </a:lnTo>
                  <a:cubicBezTo>
                    <a:pt x="148421" y="159773"/>
                    <a:pt x="147670" y="159805"/>
                    <a:pt x="146887" y="159805"/>
                  </a:cubicBezTo>
                  <a:lnTo>
                    <a:pt x="139711" y="159805"/>
                  </a:lnTo>
                  <a:lnTo>
                    <a:pt x="139711" y="155108"/>
                  </a:lnTo>
                  <a:lnTo>
                    <a:pt x="139711" y="149922"/>
                  </a:lnTo>
                  <a:lnTo>
                    <a:pt x="141897" y="149922"/>
                  </a:lnTo>
                  <a:cubicBezTo>
                    <a:pt x="143658" y="149922"/>
                    <a:pt x="145354" y="149759"/>
                    <a:pt x="147018" y="149432"/>
                  </a:cubicBezTo>
                  <a:close/>
                  <a:moveTo>
                    <a:pt x="67393" y="1"/>
                  </a:moveTo>
                  <a:cubicBezTo>
                    <a:pt x="65697" y="1"/>
                    <a:pt x="64327" y="1371"/>
                    <a:pt x="64327" y="3067"/>
                  </a:cubicBezTo>
                  <a:cubicBezTo>
                    <a:pt x="64327" y="4763"/>
                    <a:pt x="65697" y="6133"/>
                    <a:pt x="67393" y="6133"/>
                  </a:cubicBezTo>
                  <a:lnTo>
                    <a:pt x="83898" y="6133"/>
                  </a:lnTo>
                  <a:cubicBezTo>
                    <a:pt x="86149" y="6133"/>
                    <a:pt x="87943" y="7960"/>
                    <a:pt x="87943" y="10178"/>
                  </a:cubicBezTo>
                  <a:cubicBezTo>
                    <a:pt x="87943" y="12396"/>
                    <a:pt x="86149" y="14190"/>
                    <a:pt x="83898" y="14190"/>
                  </a:cubicBezTo>
                  <a:lnTo>
                    <a:pt x="28379" y="14190"/>
                  </a:lnTo>
                  <a:cubicBezTo>
                    <a:pt x="20746" y="14190"/>
                    <a:pt x="13603" y="17191"/>
                    <a:pt x="8220" y="22639"/>
                  </a:cubicBezTo>
                  <a:cubicBezTo>
                    <a:pt x="2871" y="28086"/>
                    <a:pt x="0" y="35263"/>
                    <a:pt x="98" y="42896"/>
                  </a:cubicBezTo>
                  <a:cubicBezTo>
                    <a:pt x="326" y="58260"/>
                    <a:pt x="13179" y="70753"/>
                    <a:pt x="28771" y="70753"/>
                  </a:cubicBezTo>
                  <a:lnTo>
                    <a:pt x="60608" y="70753"/>
                  </a:lnTo>
                  <a:lnTo>
                    <a:pt x="60608" y="77375"/>
                  </a:lnTo>
                  <a:cubicBezTo>
                    <a:pt x="60608" y="77506"/>
                    <a:pt x="60640" y="77669"/>
                    <a:pt x="60640" y="77799"/>
                  </a:cubicBezTo>
                  <a:lnTo>
                    <a:pt x="47495" y="77799"/>
                  </a:lnTo>
                  <a:cubicBezTo>
                    <a:pt x="45798" y="77799"/>
                    <a:pt x="44428" y="79169"/>
                    <a:pt x="44428" y="80865"/>
                  </a:cubicBezTo>
                  <a:cubicBezTo>
                    <a:pt x="44428" y="82562"/>
                    <a:pt x="45798" y="83932"/>
                    <a:pt x="47495" y="83932"/>
                  </a:cubicBezTo>
                  <a:lnTo>
                    <a:pt x="61521" y="83932"/>
                  </a:lnTo>
                  <a:cubicBezTo>
                    <a:pt x="62206" y="86280"/>
                    <a:pt x="63217" y="88498"/>
                    <a:pt x="64490" y="90488"/>
                  </a:cubicBezTo>
                  <a:lnTo>
                    <a:pt x="56693" y="90488"/>
                  </a:lnTo>
                  <a:cubicBezTo>
                    <a:pt x="54997" y="90488"/>
                    <a:pt x="53627" y="91891"/>
                    <a:pt x="53627" y="93587"/>
                  </a:cubicBezTo>
                  <a:cubicBezTo>
                    <a:pt x="53627" y="95251"/>
                    <a:pt x="54997" y="96653"/>
                    <a:pt x="56693" y="96653"/>
                  </a:cubicBezTo>
                  <a:lnTo>
                    <a:pt x="70165" y="96653"/>
                  </a:lnTo>
                  <a:cubicBezTo>
                    <a:pt x="74243" y="99752"/>
                    <a:pt x="79332" y="101612"/>
                    <a:pt x="84844" y="101612"/>
                  </a:cubicBezTo>
                  <a:lnTo>
                    <a:pt x="113974" y="101612"/>
                  </a:lnTo>
                  <a:lnTo>
                    <a:pt x="113974" y="109375"/>
                  </a:lnTo>
                  <a:lnTo>
                    <a:pt x="110092" y="113387"/>
                  </a:lnTo>
                  <a:cubicBezTo>
                    <a:pt x="108885" y="114594"/>
                    <a:pt x="108918" y="116552"/>
                    <a:pt x="110125" y="117726"/>
                  </a:cubicBezTo>
                  <a:cubicBezTo>
                    <a:pt x="110745" y="118313"/>
                    <a:pt x="111495" y="118607"/>
                    <a:pt x="112278" y="118607"/>
                  </a:cubicBezTo>
                  <a:cubicBezTo>
                    <a:pt x="113061" y="118607"/>
                    <a:pt x="113876" y="118280"/>
                    <a:pt x="114463" y="117661"/>
                  </a:cubicBezTo>
                  <a:lnTo>
                    <a:pt x="118704" y="113322"/>
                  </a:lnTo>
                  <a:cubicBezTo>
                    <a:pt x="119617" y="112376"/>
                    <a:pt x="120106" y="111169"/>
                    <a:pt x="120106" y="109864"/>
                  </a:cubicBezTo>
                  <a:lnTo>
                    <a:pt x="120106" y="101612"/>
                  </a:lnTo>
                  <a:lnTo>
                    <a:pt x="127479" y="101612"/>
                  </a:lnTo>
                  <a:lnTo>
                    <a:pt x="127479" y="115736"/>
                  </a:lnTo>
                  <a:lnTo>
                    <a:pt x="124673" y="118541"/>
                  </a:lnTo>
                  <a:cubicBezTo>
                    <a:pt x="123499" y="119748"/>
                    <a:pt x="123499" y="121705"/>
                    <a:pt x="124673" y="122880"/>
                  </a:cubicBezTo>
                  <a:cubicBezTo>
                    <a:pt x="125293" y="123500"/>
                    <a:pt x="126076" y="123793"/>
                    <a:pt x="126859" y="123793"/>
                  </a:cubicBezTo>
                  <a:cubicBezTo>
                    <a:pt x="127642" y="123793"/>
                    <a:pt x="128425" y="123500"/>
                    <a:pt x="129012" y="122880"/>
                  </a:cubicBezTo>
                  <a:lnTo>
                    <a:pt x="132176" y="119748"/>
                  </a:lnTo>
                  <a:cubicBezTo>
                    <a:pt x="133122" y="118802"/>
                    <a:pt x="133611" y="117563"/>
                    <a:pt x="133611" y="116258"/>
                  </a:cubicBezTo>
                  <a:lnTo>
                    <a:pt x="133611" y="101612"/>
                  </a:lnTo>
                  <a:lnTo>
                    <a:pt x="140559" y="101612"/>
                  </a:lnTo>
                  <a:lnTo>
                    <a:pt x="140559" y="121771"/>
                  </a:lnTo>
                  <a:lnTo>
                    <a:pt x="137134" y="125163"/>
                  </a:lnTo>
                  <a:cubicBezTo>
                    <a:pt x="135927" y="126370"/>
                    <a:pt x="135927" y="128327"/>
                    <a:pt x="137134" y="129502"/>
                  </a:cubicBezTo>
                  <a:cubicBezTo>
                    <a:pt x="137721" y="130121"/>
                    <a:pt x="138504" y="130415"/>
                    <a:pt x="139320" y="130415"/>
                  </a:cubicBezTo>
                  <a:cubicBezTo>
                    <a:pt x="140102" y="130415"/>
                    <a:pt x="140885" y="130121"/>
                    <a:pt x="141472" y="129502"/>
                  </a:cubicBezTo>
                  <a:lnTo>
                    <a:pt x="145224" y="125750"/>
                  </a:lnTo>
                  <a:cubicBezTo>
                    <a:pt x="146170" y="124804"/>
                    <a:pt x="146692" y="123565"/>
                    <a:pt x="146692" y="122260"/>
                  </a:cubicBezTo>
                  <a:lnTo>
                    <a:pt x="146692" y="102166"/>
                  </a:lnTo>
                  <a:cubicBezTo>
                    <a:pt x="156021" y="104319"/>
                    <a:pt x="162969" y="112702"/>
                    <a:pt x="162969" y="122684"/>
                  </a:cubicBezTo>
                  <a:cubicBezTo>
                    <a:pt x="162969" y="134329"/>
                    <a:pt x="153509" y="143789"/>
                    <a:pt x="141897" y="143789"/>
                  </a:cubicBezTo>
                  <a:lnTo>
                    <a:pt x="139287" y="143789"/>
                  </a:lnTo>
                  <a:cubicBezTo>
                    <a:pt x="137525" y="135993"/>
                    <a:pt x="130545" y="130154"/>
                    <a:pt x="122227" y="130154"/>
                  </a:cubicBezTo>
                  <a:lnTo>
                    <a:pt x="94663" y="130154"/>
                  </a:lnTo>
                  <a:cubicBezTo>
                    <a:pt x="93097" y="130154"/>
                    <a:pt x="91695" y="130969"/>
                    <a:pt x="90879" y="132274"/>
                  </a:cubicBezTo>
                  <a:cubicBezTo>
                    <a:pt x="90064" y="133579"/>
                    <a:pt x="89966" y="135210"/>
                    <a:pt x="90683" y="136613"/>
                  </a:cubicBezTo>
                  <a:lnTo>
                    <a:pt x="99817" y="155108"/>
                  </a:lnTo>
                  <a:lnTo>
                    <a:pt x="90683" y="173636"/>
                  </a:lnTo>
                  <a:cubicBezTo>
                    <a:pt x="89966" y="175006"/>
                    <a:pt x="90064" y="176637"/>
                    <a:pt x="90879" y="177942"/>
                  </a:cubicBezTo>
                  <a:cubicBezTo>
                    <a:pt x="91695" y="179280"/>
                    <a:pt x="93097" y="180062"/>
                    <a:pt x="94663" y="180062"/>
                  </a:cubicBezTo>
                  <a:lnTo>
                    <a:pt x="106406" y="180062"/>
                  </a:lnTo>
                  <a:cubicBezTo>
                    <a:pt x="108102" y="180062"/>
                    <a:pt x="109472" y="178692"/>
                    <a:pt x="109472" y="176996"/>
                  </a:cubicBezTo>
                  <a:cubicBezTo>
                    <a:pt x="109472" y="175300"/>
                    <a:pt x="108102" y="173930"/>
                    <a:pt x="106406" y="173930"/>
                  </a:cubicBezTo>
                  <a:lnTo>
                    <a:pt x="97370" y="173930"/>
                  </a:lnTo>
                  <a:lnTo>
                    <a:pt x="105167" y="158174"/>
                  </a:lnTo>
                  <a:lnTo>
                    <a:pt x="133578" y="158174"/>
                  </a:lnTo>
                  <a:lnTo>
                    <a:pt x="133578" y="162546"/>
                  </a:lnTo>
                  <a:cubicBezTo>
                    <a:pt x="133578" y="168809"/>
                    <a:pt x="128490" y="173930"/>
                    <a:pt x="122227" y="173930"/>
                  </a:cubicBezTo>
                  <a:lnTo>
                    <a:pt x="119487" y="173930"/>
                  </a:lnTo>
                  <a:cubicBezTo>
                    <a:pt x="117790" y="173930"/>
                    <a:pt x="116420" y="175300"/>
                    <a:pt x="116420" y="176996"/>
                  </a:cubicBezTo>
                  <a:cubicBezTo>
                    <a:pt x="116420" y="178692"/>
                    <a:pt x="117790" y="180062"/>
                    <a:pt x="119487" y="180062"/>
                  </a:cubicBezTo>
                  <a:lnTo>
                    <a:pt x="122227" y="180062"/>
                  </a:lnTo>
                  <a:cubicBezTo>
                    <a:pt x="130708" y="180062"/>
                    <a:pt x="137819" y="173962"/>
                    <a:pt x="139385" y="165938"/>
                  </a:cubicBezTo>
                  <a:lnTo>
                    <a:pt x="146887" y="165938"/>
                  </a:lnTo>
                  <a:cubicBezTo>
                    <a:pt x="181073" y="165938"/>
                    <a:pt x="208865" y="138146"/>
                    <a:pt x="208865" y="103960"/>
                  </a:cubicBezTo>
                  <a:cubicBezTo>
                    <a:pt x="208865" y="69807"/>
                    <a:pt x="181073" y="41983"/>
                    <a:pt x="146887" y="41983"/>
                  </a:cubicBezTo>
                  <a:lnTo>
                    <a:pt x="67034" y="41983"/>
                  </a:lnTo>
                  <a:cubicBezTo>
                    <a:pt x="63511" y="41983"/>
                    <a:pt x="60608" y="44886"/>
                    <a:pt x="60608" y="48409"/>
                  </a:cubicBezTo>
                  <a:lnTo>
                    <a:pt x="60608" y="50268"/>
                  </a:lnTo>
                  <a:lnTo>
                    <a:pt x="28608" y="50268"/>
                  </a:lnTo>
                  <a:cubicBezTo>
                    <a:pt x="24302" y="50268"/>
                    <a:pt x="20681" y="46875"/>
                    <a:pt x="20551" y="42700"/>
                  </a:cubicBezTo>
                  <a:cubicBezTo>
                    <a:pt x="20485" y="40580"/>
                    <a:pt x="21268" y="38557"/>
                    <a:pt x="22769" y="37024"/>
                  </a:cubicBezTo>
                  <a:cubicBezTo>
                    <a:pt x="24269" y="35491"/>
                    <a:pt x="26259" y="34643"/>
                    <a:pt x="28379" y="34643"/>
                  </a:cubicBezTo>
                  <a:lnTo>
                    <a:pt x="152465" y="34643"/>
                  </a:lnTo>
                  <a:cubicBezTo>
                    <a:pt x="158565" y="34643"/>
                    <a:pt x="163556" y="29652"/>
                    <a:pt x="163556" y="23552"/>
                  </a:cubicBezTo>
                  <a:cubicBezTo>
                    <a:pt x="163556" y="17420"/>
                    <a:pt x="158565" y="12429"/>
                    <a:pt x="152465" y="12429"/>
                  </a:cubicBezTo>
                  <a:lnTo>
                    <a:pt x="142679" y="12429"/>
                  </a:lnTo>
                  <a:cubicBezTo>
                    <a:pt x="141016" y="12429"/>
                    <a:pt x="139613" y="13799"/>
                    <a:pt x="139613" y="15495"/>
                  </a:cubicBezTo>
                  <a:cubicBezTo>
                    <a:pt x="139613" y="17191"/>
                    <a:pt x="141016" y="18561"/>
                    <a:pt x="142679" y="18561"/>
                  </a:cubicBezTo>
                  <a:lnTo>
                    <a:pt x="152465" y="18561"/>
                  </a:lnTo>
                  <a:cubicBezTo>
                    <a:pt x="155173" y="18561"/>
                    <a:pt x="157424" y="20812"/>
                    <a:pt x="157424" y="23552"/>
                  </a:cubicBezTo>
                  <a:cubicBezTo>
                    <a:pt x="157424" y="26292"/>
                    <a:pt x="155205" y="28511"/>
                    <a:pt x="152465" y="28511"/>
                  </a:cubicBezTo>
                  <a:lnTo>
                    <a:pt x="28379" y="28511"/>
                  </a:lnTo>
                  <a:cubicBezTo>
                    <a:pt x="24563" y="28511"/>
                    <a:pt x="21007" y="30011"/>
                    <a:pt x="18365" y="32751"/>
                  </a:cubicBezTo>
                  <a:cubicBezTo>
                    <a:pt x="15723" y="35491"/>
                    <a:pt x="14320" y="39079"/>
                    <a:pt x="14418" y="42896"/>
                  </a:cubicBezTo>
                  <a:cubicBezTo>
                    <a:pt x="14646" y="50333"/>
                    <a:pt x="21007" y="56433"/>
                    <a:pt x="28608" y="56433"/>
                  </a:cubicBezTo>
                  <a:lnTo>
                    <a:pt x="60608" y="56433"/>
                  </a:lnTo>
                  <a:lnTo>
                    <a:pt x="60608" y="64588"/>
                  </a:lnTo>
                  <a:lnTo>
                    <a:pt x="28771" y="64588"/>
                  </a:lnTo>
                  <a:cubicBezTo>
                    <a:pt x="16506" y="64588"/>
                    <a:pt x="6426" y="54835"/>
                    <a:pt x="6231" y="42798"/>
                  </a:cubicBezTo>
                  <a:cubicBezTo>
                    <a:pt x="6133" y="36829"/>
                    <a:pt x="8416" y="31218"/>
                    <a:pt x="12591" y="26945"/>
                  </a:cubicBezTo>
                  <a:cubicBezTo>
                    <a:pt x="16799" y="22672"/>
                    <a:pt x="22410" y="20323"/>
                    <a:pt x="28379" y="20323"/>
                  </a:cubicBezTo>
                  <a:lnTo>
                    <a:pt x="83898" y="20323"/>
                  </a:lnTo>
                  <a:cubicBezTo>
                    <a:pt x="89509" y="20323"/>
                    <a:pt x="94076" y="15756"/>
                    <a:pt x="94076" y="10178"/>
                  </a:cubicBezTo>
                  <a:cubicBezTo>
                    <a:pt x="94076" y="4568"/>
                    <a:pt x="89509" y="1"/>
                    <a:pt x="83898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236;p32"/>
            <p:cNvSpPr/>
            <p:nvPr/>
          </p:nvSpPr>
          <p:spPr>
            <a:xfrm>
              <a:off x="4268300" y="907625"/>
              <a:ext cx="270775" cy="153350"/>
            </a:xfrm>
            <a:custGeom>
              <a:avLst/>
              <a:gdLst/>
              <a:ahLst/>
              <a:cxnLst/>
              <a:rect l="l" t="t" r="r" b="b"/>
              <a:pathLst>
                <a:path w="10831" h="6134" extrusionOk="0">
                  <a:moveTo>
                    <a:pt x="3067" y="1"/>
                  </a:moveTo>
                  <a:cubicBezTo>
                    <a:pt x="1370" y="1"/>
                    <a:pt x="0" y="1371"/>
                    <a:pt x="0" y="3067"/>
                  </a:cubicBezTo>
                  <a:cubicBezTo>
                    <a:pt x="0" y="4763"/>
                    <a:pt x="1370" y="6133"/>
                    <a:pt x="3067" y="6133"/>
                  </a:cubicBezTo>
                  <a:lnTo>
                    <a:pt x="7764" y="6133"/>
                  </a:lnTo>
                  <a:cubicBezTo>
                    <a:pt x="9460" y="6133"/>
                    <a:pt x="10830" y="4763"/>
                    <a:pt x="10830" y="3067"/>
                  </a:cubicBezTo>
                  <a:cubicBezTo>
                    <a:pt x="10830" y="1371"/>
                    <a:pt x="9460" y="1"/>
                    <a:pt x="7764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32"/>
            <p:cNvSpPr/>
            <p:nvPr/>
          </p:nvSpPr>
          <p:spPr>
            <a:xfrm>
              <a:off x="3257900" y="2100300"/>
              <a:ext cx="256075" cy="225925"/>
            </a:xfrm>
            <a:custGeom>
              <a:avLst/>
              <a:gdLst/>
              <a:ahLst/>
              <a:cxnLst/>
              <a:rect l="l" t="t" r="r" b="b"/>
              <a:pathLst>
                <a:path w="10243" h="9037" extrusionOk="0">
                  <a:moveTo>
                    <a:pt x="5115" y="0"/>
                  </a:moveTo>
                  <a:cubicBezTo>
                    <a:pt x="3339" y="0"/>
                    <a:pt x="1660" y="1042"/>
                    <a:pt x="946" y="2789"/>
                  </a:cubicBezTo>
                  <a:cubicBezTo>
                    <a:pt x="0" y="5105"/>
                    <a:pt x="1077" y="7748"/>
                    <a:pt x="3393" y="8694"/>
                  </a:cubicBezTo>
                  <a:cubicBezTo>
                    <a:pt x="3961" y="8926"/>
                    <a:pt x="4550" y="9036"/>
                    <a:pt x="5128" y="9036"/>
                  </a:cubicBezTo>
                  <a:cubicBezTo>
                    <a:pt x="6904" y="9036"/>
                    <a:pt x="8583" y="7995"/>
                    <a:pt x="9297" y="6247"/>
                  </a:cubicBezTo>
                  <a:cubicBezTo>
                    <a:pt x="10243" y="3931"/>
                    <a:pt x="9167" y="1289"/>
                    <a:pt x="6851" y="343"/>
                  </a:cubicBezTo>
                  <a:cubicBezTo>
                    <a:pt x="6282" y="111"/>
                    <a:pt x="5694" y="0"/>
                    <a:pt x="5115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21" name="Picture 20" descr="C:\Users\Dell\Desktop\New Bitmap Image (2).bmp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9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33"/>
          <p:cNvSpPr txBox="1">
            <a:spLocks noGrp="1"/>
          </p:cNvSpPr>
          <p:nvPr>
            <p:ph type="ctrTitle" idx="15"/>
          </p:nvPr>
        </p:nvSpPr>
        <p:spPr>
          <a:xfrm>
            <a:off x="720000" y="383872"/>
            <a:ext cx="20037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FUTURE PROJECTS</a:t>
            </a:r>
            <a:endParaRPr/>
          </a:p>
        </p:txBody>
      </p:sp>
      <p:sp>
        <p:nvSpPr>
          <p:cNvPr id="243" name="Google Shape;243;p33"/>
          <p:cNvSpPr txBox="1">
            <a:spLocks noGrp="1"/>
          </p:cNvSpPr>
          <p:nvPr>
            <p:ph type="ctrTitle"/>
          </p:nvPr>
        </p:nvSpPr>
        <p:spPr>
          <a:xfrm>
            <a:off x="4107450" y="2380940"/>
            <a:ext cx="1851600" cy="32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Mercury</a:t>
            </a:r>
            <a:endParaRPr/>
          </a:p>
        </p:txBody>
      </p:sp>
      <p:sp>
        <p:nvSpPr>
          <p:cNvPr id="244" name="Google Shape;244;p33"/>
          <p:cNvSpPr txBox="1">
            <a:spLocks noGrp="1"/>
          </p:cNvSpPr>
          <p:nvPr>
            <p:ph type="subTitle" idx="1"/>
          </p:nvPr>
        </p:nvSpPr>
        <p:spPr>
          <a:xfrm>
            <a:off x="4107450" y="2586855"/>
            <a:ext cx="1591200" cy="86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Mercury is the smallest planet in our Solar System</a:t>
            </a:r>
            <a:endParaRPr/>
          </a:p>
        </p:txBody>
      </p:sp>
      <p:sp>
        <p:nvSpPr>
          <p:cNvPr id="245" name="Google Shape;245;p33"/>
          <p:cNvSpPr txBox="1">
            <a:spLocks noGrp="1"/>
          </p:cNvSpPr>
          <p:nvPr>
            <p:ph type="ctrTitle" idx="2"/>
          </p:nvPr>
        </p:nvSpPr>
        <p:spPr>
          <a:xfrm>
            <a:off x="6552617" y="2380927"/>
            <a:ext cx="1851600" cy="32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Jupiter</a:t>
            </a:r>
            <a:endParaRPr/>
          </a:p>
        </p:txBody>
      </p:sp>
      <p:sp>
        <p:nvSpPr>
          <p:cNvPr id="246" name="Google Shape;246;p33"/>
          <p:cNvSpPr txBox="1">
            <a:spLocks noGrp="1"/>
          </p:cNvSpPr>
          <p:nvPr>
            <p:ph type="subTitle" idx="3"/>
          </p:nvPr>
        </p:nvSpPr>
        <p:spPr>
          <a:xfrm>
            <a:off x="6552617" y="2586855"/>
            <a:ext cx="1851600" cy="86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Jupiter is a gas giant and the biggest planet in our Solar System</a:t>
            </a:r>
            <a:endParaRPr/>
          </a:p>
        </p:txBody>
      </p:sp>
      <p:sp>
        <p:nvSpPr>
          <p:cNvPr id="247" name="Google Shape;247;p33"/>
          <p:cNvSpPr txBox="1">
            <a:spLocks noGrp="1"/>
          </p:cNvSpPr>
          <p:nvPr>
            <p:ph type="ctrTitle" idx="4"/>
          </p:nvPr>
        </p:nvSpPr>
        <p:spPr>
          <a:xfrm>
            <a:off x="4107450" y="3674562"/>
            <a:ext cx="1851600" cy="32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Saturn</a:t>
            </a:r>
            <a:endParaRPr/>
          </a:p>
        </p:txBody>
      </p:sp>
      <p:sp>
        <p:nvSpPr>
          <p:cNvPr id="248" name="Google Shape;248;p33"/>
          <p:cNvSpPr txBox="1">
            <a:spLocks noGrp="1"/>
          </p:cNvSpPr>
          <p:nvPr>
            <p:ph type="subTitle" idx="5"/>
          </p:nvPr>
        </p:nvSpPr>
        <p:spPr>
          <a:xfrm>
            <a:off x="4107450" y="3880477"/>
            <a:ext cx="1591200" cy="86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Saturn is a gas giant, composed mostly of hydrogen and helium</a:t>
            </a:r>
            <a:endParaRPr/>
          </a:p>
        </p:txBody>
      </p:sp>
      <p:sp>
        <p:nvSpPr>
          <p:cNvPr id="249" name="Google Shape;249;p33"/>
          <p:cNvSpPr txBox="1">
            <a:spLocks noGrp="1"/>
          </p:cNvSpPr>
          <p:nvPr>
            <p:ph type="ctrTitle" idx="6"/>
          </p:nvPr>
        </p:nvSpPr>
        <p:spPr>
          <a:xfrm>
            <a:off x="6552617" y="3674562"/>
            <a:ext cx="1851600" cy="32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Neptune</a:t>
            </a:r>
            <a:endParaRPr/>
          </a:p>
        </p:txBody>
      </p:sp>
      <p:sp>
        <p:nvSpPr>
          <p:cNvPr id="250" name="Google Shape;250;p33"/>
          <p:cNvSpPr txBox="1">
            <a:spLocks noGrp="1"/>
          </p:cNvSpPr>
          <p:nvPr>
            <p:ph type="subTitle" idx="7"/>
          </p:nvPr>
        </p:nvSpPr>
        <p:spPr>
          <a:xfrm>
            <a:off x="6552617" y="3880477"/>
            <a:ext cx="1851600" cy="86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Neptune is the fourth-largest planet in our Solar System</a:t>
            </a:r>
            <a:endParaRPr/>
          </a:p>
        </p:txBody>
      </p:sp>
      <p:sp>
        <p:nvSpPr>
          <p:cNvPr id="251" name="Google Shape;251;p33"/>
          <p:cNvSpPr txBox="1">
            <a:spLocks noGrp="1"/>
          </p:cNvSpPr>
          <p:nvPr>
            <p:ph type="ctrTitle" idx="8"/>
          </p:nvPr>
        </p:nvSpPr>
        <p:spPr>
          <a:xfrm>
            <a:off x="4107450" y="1090849"/>
            <a:ext cx="1851600" cy="32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Mars</a:t>
            </a:r>
            <a:endParaRPr/>
          </a:p>
        </p:txBody>
      </p:sp>
      <p:sp>
        <p:nvSpPr>
          <p:cNvPr id="252" name="Google Shape;252;p33"/>
          <p:cNvSpPr txBox="1">
            <a:spLocks noGrp="1"/>
          </p:cNvSpPr>
          <p:nvPr>
            <p:ph type="subTitle" idx="9"/>
          </p:nvPr>
        </p:nvSpPr>
        <p:spPr>
          <a:xfrm>
            <a:off x="4107450" y="1296689"/>
            <a:ext cx="1591200" cy="86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Despite being red, Mars is actually a cold place</a:t>
            </a:r>
            <a:endParaRPr/>
          </a:p>
        </p:txBody>
      </p:sp>
      <p:sp>
        <p:nvSpPr>
          <p:cNvPr id="253" name="Google Shape;253;p33"/>
          <p:cNvSpPr txBox="1">
            <a:spLocks noGrp="1"/>
          </p:cNvSpPr>
          <p:nvPr>
            <p:ph type="ctrTitle" idx="13"/>
          </p:nvPr>
        </p:nvSpPr>
        <p:spPr>
          <a:xfrm>
            <a:off x="6552617" y="1090849"/>
            <a:ext cx="1851600" cy="326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Venus</a:t>
            </a:r>
            <a:endParaRPr/>
          </a:p>
        </p:txBody>
      </p:sp>
      <p:sp>
        <p:nvSpPr>
          <p:cNvPr id="254" name="Google Shape;254;p33"/>
          <p:cNvSpPr txBox="1">
            <a:spLocks noGrp="1"/>
          </p:cNvSpPr>
          <p:nvPr>
            <p:ph type="subTitle" idx="14"/>
          </p:nvPr>
        </p:nvSpPr>
        <p:spPr>
          <a:xfrm>
            <a:off x="6552617" y="1296689"/>
            <a:ext cx="1851600" cy="860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Venus has a beautiful name and is the second planet from the Sun</a:t>
            </a:r>
            <a:endParaRPr/>
          </a:p>
        </p:txBody>
      </p:sp>
      <p:grpSp>
        <p:nvGrpSpPr>
          <p:cNvPr id="255" name="Google Shape;255;p33"/>
          <p:cNvGrpSpPr/>
          <p:nvPr/>
        </p:nvGrpSpPr>
        <p:grpSpPr>
          <a:xfrm>
            <a:off x="3781275" y="3714273"/>
            <a:ext cx="287825" cy="374700"/>
            <a:chOff x="3473425" y="3257013"/>
            <a:chExt cx="287825" cy="374700"/>
          </a:xfrm>
        </p:grpSpPr>
        <p:sp>
          <p:nvSpPr>
            <p:cNvPr id="256" name="Google Shape;256;p33"/>
            <p:cNvSpPr/>
            <p:nvPr/>
          </p:nvSpPr>
          <p:spPr>
            <a:xfrm>
              <a:off x="3611675" y="3541313"/>
              <a:ext cx="26575" cy="22050"/>
            </a:xfrm>
            <a:custGeom>
              <a:avLst/>
              <a:gdLst/>
              <a:ahLst/>
              <a:cxnLst/>
              <a:rect l="l" t="t" r="r" b="b"/>
              <a:pathLst>
                <a:path w="1063" h="882" extrusionOk="0">
                  <a:moveTo>
                    <a:pt x="225" y="0"/>
                  </a:moveTo>
                  <a:cubicBezTo>
                    <a:pt x="101" y="0"/>
                    <a:pt x="0" y="101"/>
                    <a:pt x="0" y="225"/>
                  </a:cubicBezTo>
                  <a:cubicBezTo>
                    <a:pt x="0" y="346"/>
                    <a:pt x="101" y="446"/>
                    <a:pt x="225" y="446"/>
                  </a:cubicBezTo>
                  <a:cubicBezTo>
                    <a:pt x="326" y="446"/>
                    <a:pt x="426" y="489"/>
                    <a:pt x="498" y="561"/>
                  </a:cubicBezTo>
                  <a:cubicBezTo>
                    <a:pt x="544" y="608"/>
                    <a:pt x="579" y="662"/>
                    <a:pt x="599" y="726"/>
                  </a:cubicBezTo>
                  <a:cubicBezTo>
                    <a:pt x="627" y="820"/>
                    <a:pt x="715" y="881"/>
                    <a:pt x="810" y="881"/>
                  </a:cubicBezTo>
                  <a:cubicBezTo>
                    <a:pt x="834" y="881"/>
                    <a:pt x="858" y="878"/>
                    <a:pt x="881" y="869"/>
                  </a:cubicBezTo>
                  <a:cubicBezTo>
                    <a:pt x="999" y="832"/>
                    <a:pt x="1063" y="705"/>
                    <a:pt x="1022" y="587"/>
                  </a:cubicBezTo>
                  <a:cubicBezTo>
                    <a:pt x="982" y="458"/>
                    <a:pt x="907" y="340"/>
                    <a:pt x="812" y="245"/>
                  </a:cubicBezTo>
                  <a:cubicBezTo>
                    <a:pt x="657" y="89"/>
                    <a:pt x="444" y="0"/>
                    <a:pt x="225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57" name="Google Shape;257;p33"/>
            <p:cNvSpPr/>
            <p:nvPr/>
          </p:nvSpPr>
          <p:spPr>
            <a:xfrm>
              <a:off x="3627150" y="3567713"/>
              <a:ext cx="11100" cy="20900"/>
            </a:xfrm>
            <a:custGeom>
              <a:avLst/>
              <a:gdLst/>
              <a:ahLst/>
              <a:cxnLst/>
              <a:rect l="l" t="t" r="r" b="b"/>
              <a:pathLst>
                <a:path w="444" h="836" extrusionOk="0">
                  <a:moveTo>
                    <a:pt x="222" y="1"/>
                  </a:moveTo>
                  <a:cubicBezTo>
                    <a:pt x="98" y="1"/>
                    <a:pt x="0" y="101"/>
                    <a:pt x="0" y="225"/>
                  </a:cubicBezTo>
                  <a:lnTo>
                    <a:pt x="0" y="611"/>
                  </a:lnTo>
                  <a:cubicBezTo>
                    <a:pt x="0" y="735"/>
                    <a:pt x="98" y="835"/>
                    <a:pt x="222" y="835"/>
                  </a:cubicBezTo>
                  <a:cubicBezTo>
                    <a:pt x="346" y="835"/>
                    <a:pt x="444" y="735"/>
                    <a:pt x="444" y="611"/>
                  </a:cubicBezTo>
                  <a:lnTo>
                    <a:pt x="444" y="225"/>
                  </a:lnTo>
                  <a:cubicBezTo>
                    <a:pt x="444" y="101"/>
                    <a:pt x="346" y="1"/>
                    <a:pt x="222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58" name="Google Shape;258;p33"/>
            <p:cNvSpPr/>
            <p:nvPr/>
          </p:nvSpPr>
          <p:spPr>
            <a:xfrm>
              <a:off x="3473425" y="3257013"/>
              <a:ext cx="287825" cy="374700"/>
            </a:xfrm>
            <a:custGeom>
              <a:avLst/>
              <a:gdLst/>
              <a:ahLst/>
              <a:cxnLst/>
              <a:rect l="l" t="t" r="r" b="b"/>
              <a:pathLst>
                <a:path w="11513" h="14988" extrusionOk="0">
                  <a:moveTo>
                    <a:pt x="3455" y="3326"/>
                  </a:moveTo>
                  <a:lnTo>
                    <a:pt x="3515" y="4017"/>
                  </a:lnTo>
                  <a:cubicBezTo>
                    <a:pt x="3397" y="4054"/>
                    <a:pt x="3291" y="4121"/>
                    <a:pt x="3201" y="4207"/>
                  </a:cubicBezTo>
                  <a:lnTo>
                    <a:pt x="2939" y="4472"/>
                  </a:lnTo>
                  <a:lnTo>
                    <a:pt x="2839" y="3326"/>
                  </a:lnTo>
                  <a:close/>
                  <a:moveTo>
                    <a:pt x="8581" y="5212"/>
                  </a:moveTo>
                  <a:cubicBezTo>
                    <a:pt x="9070" y="5212"/>
                    <a:pt x="9529" y="5598"/>
                    <a:pt x="9529" y="6159"/>
                  </a:cubicBezTo>
                  <a:cubicBezTo>
                    <a:pt x="9529" y="6717"/>
                    <a:pt x="9070" y="7103"/>
                    <a:pt x="8581" y="7103"/>
                  </a:cubicBezTo>
                  <a:cubicBezTo>
                    <a:pt x="8387" y="7103"/>
                    <a:pt x="8189" y="7042"/>
                    <a:pt x="8012" y="6907"/>
                  </a:cubicBezTo>
                  <a:lnTo>
                    <a:pt x="8205" y="6714"/>
                  </a:lnTo>
                  <a:cubicBezTo>
                    <a:pt x="8510" y="6406"/>
                    <a:pt x="8510" y="5908"/>
                    <a:pt x="8205" y="5600"/>
                  </a:cubicBezTo>
                  <a:lnTo>
                    <a:pt x="8012" y="5407"/>
                  </a:lnTo>
                  <a:cubicBezTo>
                    <a:pt x="8188" y="5272"/>
                    <a:pt x="8387" y="5212"/>
                    <a:pt x="8581" y="5212"/>
                  </a:cubicBezTo>
                  <a:close/>
                  <a:moveTo>
                    <a:pt x="6257" y="4424"/>
                  </a:moveTo>
                  <a:cubicBezTo>
                    <a:pt x="6344" y="4424"/>
                    <a:pt x="6431" y="4457"/>
                    <a:pt x="6498" y="4524"/>
                  </a:cubicBezTo>
                  <a:lnTo>
                    <a:pt x="7891" y="5914"/>
                  </a:lnTo>
                  <a:cubicBezTo>
                    <a:pt x="8023" y="6049"/>
                    <a:pt x="8023" y="6265"/>
                    <a:pt x="7891" y="6398"/>
                  </a:cubicBezTo>
                  <a:lnTo>
                    <a:pt x="6498" y="7791"/>
                  </a:lnTo>
                  <a:cubicBezTo>
                    <a:pt x="6431" y="7857"/>
                    <a:pt x="6344" y="7890"/>
                    <a:pt x="6257" y="7890"/>
                  </a:cubicBezTo>
                  <a:cubicBezTo>
                    <a:pt x="6169" y="7890"/>
                    <a:pt x="6082" y="7857"/>
                    <a:pt x="6014" y="7791"/>
                  </a:cubicBezTo>
                  <a:lnTo>
                    <a:pt x="5323" y="7097"/>
                  </a:lnTo>
                  <a:lnTo>
                    <a:pt x="5706" y="6711"/>
                  </a:lnTo>
                  <a:cubicBezTo>
                    <a:pt x="5893" y="6524"/>
                    <a:pt x="5974" y="6257"/>
                    <a:pt x="5919" y="5998"/>
                  </a:cubicBezTo>
                  <a:cubicBezTo>
                    <a:pt x="5899" y="5892"/>
                    <a:pt x="5807" y="5820"/>
                    <a:pt x="5704" y="5820"/>
                  </a:cubicBezTo>
                  <a:cubicBezTo>
                    <a:pt x="5688" y="5820"/>
                    <a:pt x="5673" y="5821"/>
                    <a:pt x="5657" y="5825"/>
                  </a:cubicBezTo>
                  <a:cubicBezTo>
                    <a:pt x="5536" y="5848"/>
                    <a:pt x="5458" y="5966"/>
                    <a:pt x="5484" y="6087"/>
                  </a:cubicBezTo>
                  <a:cubicBezTo>
                    <a:pt x="5507" y="6199"/>
                    <a:pt x="5473" y="6317"/>
                    <a:pt x="5392" y="6398"/>
                  </a:cubicBezTo>
                  <a:lnTo>
                    <a:pt x="3999" y="7791"/>
                  </a:lnTo>
                  <a:cubicBezTo>
                    <a:pt x="3933" y="7857"/>
                    <a:pt x="3846" y="7890"/>
                    <a:pt x="3758" y="7890"/>
                  </a:cubicBezTo>
                  <a:cubicBezTo>
                    <a:pt x="3671" y="7890"/>
                    <a:pt x="3584" y="7857"/>
                    <a:pt x="3518" y="7791"/>
                  </a:cubicBezTo>
                  <a:lnTo>
                    <a:pt x="2125" y="6398"/>
                  </a:lnTo>
                  <a:cubicBezTo>
                    <a:pt x="1992" y="6265"/>
                    <a:pt x="1992" y="6049"/>
                    <a:pt x="2125" y="5914"/>
                  </a:cubicBezTo>
                  <a:lnTo>
                    <a:pt x="3518" y="4524"/>
                  </a:lnTo>
                  <a:cubicBezTo>
                    <a:pt x="3584" y="4457"/>
                    <a:pt x="3671" y="4424"/>
                    <a:pt x="3758" y="4424"/>
                  </a:cubicBezTo>
                  <a:cubicBezTo>
                    <a:pt x="3846" y="4424"/>
                    <a:pt x="3933" y="4457"/>
                    <a:pt x="3999" y="4524"/>
                  </a:cubicBezTo>
                  <a:lnTo>
                    <a:pt x="5145" y="5669"/>
                  </a:lnTo>
                  <a:cubicBezTo>
                    <a:pt x="5194" y="5718"/>
                    <a:pt x="5248" y="5739"/>
                    <a:pt x="5301" y="5739"/>
                  </a:cubicBezTo>
                  <a:cubicBezTo>
                    <a:pt x="5474" y="5739"/>
                    <a:pt x="5622" y="5517"/>
                    <a:pt x="5461" y="5356"/>
                  </a:cubicBezTo>
                  <a:lnTo>
                    <a:pt x="5323" y="5215"/>
                  </a:lnTo>
                  <a:lnTo>
                    <a:pt x="6014" y="4524"/>
                  </a:lnTo>
                  <a:cubicBezTo>
                    <a:pt x="6082" y="4457"/>
                    <a:pt x="6169" y="4424"/>
                    <a:pt x="6257" y="4424"/>
                  </a:cubicBezTo>
                  <a:close/>
                  <a:moveTo>
                    <a:pt x="2390" y="3326"/>
                  </a:moveTo>
                  <a:lnTo>
                    <a:pt x="2528" y="4881"/>
                  </a:lnTo>
                  <a:lnTo>
                    <a:pt x="1808" y="5600"/>
                  </a:lnTo>
                  <a:cubicBezTo>
                    <a:pt x="1716" y="5695"/>
                    <a:pt x="1647" y="5808"/>
                    <a:pt x="1610" y="5934"/>
                  </a:cubicBezTo>
                  <a:cubicBezTo>
                    <a:pt x="1610" y="5934"/>
                    <a:pt x="1604" y="5934"/>
                    <a:pt x="1595" y="5934"/>
                  </a:cubicBezTo>
                  <a:cubicBezTo>
                    <a:pt x="1487" y="5934"/>
                    <a:pt x="832" y="5961"/>
                    <a:pt x="832" y="6611"/>
                  </a:cubicBezTo>
                  <a:lnTo>
                    <a:pt x="832" y="8894"/>
                  </a:lnTo>
                  <a:cubicBezTo>
                    <a:pt x="832" y="9086"/>
                    <a:pt x="919" y="9271"/>
                    <a:pt x="1065" y="9394"/>
                  </a:cubicBezTo>
                  <a:cubicBezTo>
                    <a:pt x="1071" y="9400"/>
                    <a:pt x="1707" y="9887"/>
                    <a:pt x="1866" y="10485"/>
                  </a:cubicBezTo>
                  <a:cubicBezTo>
                    <a:pt x="1736" y="10488"/>
                    <a:pt x="1607" y="10508"/>
                    <a:pt x="1480" y="10543"/>
                  </a:cubicBezTo>
                  <a:cubicBezTo>
                    <a:pt x="1290" y="10077"/>
                    <a:pt x="850" y="9720"/>
                    <a:pt x="847" y="9717"/>
                  </a:cubicBezTo>
                  <a:cubicBezTo>
                    <a:pt x="593" y="9518"/>
                    <a:pt x="444" y="9216"/>
                    <a:pt x="444" y="8894"/>
                  </a:cubicBezTo>
                  <a:lnTo>
                    <a:pt x="444" y="4374"/>
                  </a:lnTo>
                  <a:cubicBezTo>
                    <a:pt x="446" y="3795"/>
                    <a:pt x="913" y="3329"/>
                    <a:pt x="1491" y="3326"/>
                  </a:cubicBezTo>
                  <a:close/>
                  <a:moveTo>
                    <a:pt x="10018" y="3326"/>
                  </a:moveTo>
                  <a:cubicBezTo>
                    <a:pt x="10597" y="3326"/>
                    <a:pt x="11063" y="3795"/>
                    <a:pt x="11063" y="4374"/>
                  </a:cubicBezTo>
                  <a:lnTo>
                    <a:pt x="11063" y="8894"/>
                  </a:lnTo>
                  <a:lnTo>
                    <a:pt x="11066" y="8894"/>
                  </a:lnTo>
                  <a:cubicBezTo>
                    <a:pt x="11066" y="9216"/>
                    <a:pt x="10916" y="9518"/>
                    <a:pt x="10663" y="9717"/>
                  </a:cubicBezTo>
                  <a:cubicBezTo>
                    <a:pt x="10660" y="9720"/>
                    <a:pt x="10240" y="10045"/>
                    <a:pt x="10030" y="10546"/>
                  </a:cubicBezTo>
                  <a:cubicBezTo>
                    <a:pt x="9903" y="10508"/>
                    <a:pt x="9774" y="10488"/>
                    <a:pt x="9641" y="10485"/>
                  </a:cubicBezTo>
                  <a:cubicBezTo>
                    <a:pt x="9831" y="9858"/>
                    <a:pt x="10436" y="9400"/>
                    <a:pt x="10444" y="9397"/>
                  </a:cubicBezTo>
                  <a:cubicBezTo>
                    <a:pt x="10591" y="9271"/>
                    <a:pt x="10678" y="9089"/>
                    <a:pt x="10678" y="8894"/>
                  </a:cubicBezTo>
                  <a:lnTo>
                    <a:pt x="10678" y="6611"/>
                  </a:lnTo>
                  <a:cubicBezTo>
                    <a:pt x="10678" y="6000"/>
                    <a:pt x="9958" y="5934"/>
                    <a:pt x="9958" y="5934"/>
                  </a:cubicBezTo>
                  <a:cubicBezTo>
                    <a:pt x="9857" y="5324"/>
                    <a:pt x="9365" y="4852"/>
                    <a:pt x="8752" y="4780"/>
                  </a:cubicBezTo>
                  <a:cubicBezTo>
                    <a:pt x="8668" y="4380"/>
                    <a:pt x="8495" y="4005"/>
                    <a:pt x="8239" y="3686"/>
                  </a:cubicBezTo>
                  <a:cubicBezTo>
                    <a:pt x="8191" y="3625"/>
                    <a:pt x="8130" y="3600"/>
                    <a:pt x="8072" y="3600"/>
                  </a:cubicBezTo>
                  <a:cubicBezTo>
                    <a:pt x="7908" y="3600"/>
                    <a:pt x="7756" y="3796"/>
                    <a:pt x="7894" y="3965"/>
                  </a:cubicBezTo>
                  <a:cubicBezTo>
                    <a:pt x="8087" y="4210"/>
                    <a:pt x="8225" y="4495"/>
                    <a:pt x="8300" y="4797"/>
                  </a:cubicBezTo>
                  <a:cubicBezTo>
                    <a:pt x="8078" y="4846"/>
                    <a:pt x="7871" y="4947"/>
                    <a:pt x="7695" y="5091"/>
                  </a:cubicBezTo>
                  <a:lnTo>
                    <a:pt x="6811" y="4210"/>
                  </a:lnTo>
                  <a:cubicBezTo>
                    <a:pt x="6659" y="4056"/>
                    <a:pt x="6458" y="3979"/>
                    <a:pt x="6257" y="3979"/>
                  </a:cubicBezTo>
                  <a:cubicBezTo>
                    <a:pt x="6056" y="3979"/>
                    <a:pt x="5854" y="4056"/>
                    <a:pt x="5700" y="4210"/>
                  </a:cubicBezTo>
                  <a:lnTo>
                    <a:pt x="5009" y="4901"/>
                  </a:lnTo>
                  <a:lnTo>
                    <a:pt x="4316" y="4210"/>
                  </a:lnTo>
                  <a:cubicBezTo>
                    <a:pt x="4218" y="4109"/>
                    <a:pt x="4094" y="4040"/>
                    <a:pt x="3961" y="4005"/>
                  </a:cubicBezTo>
                  <a:lnTo>
                    <a:pt x="3901" y="3326"/>
                  </a:lnTo>
                  <a:close/>
                  <a:moveTo>
                    <a:pt x="2418" y="11021"/>
                  </a:moveTo>
                  <a:lnTo>
                    <a:pt x="2418" y="11021"/>
                  </a:lnTo>
                  <a:cubicBezTo>
                    <a:pt x="2902" y="11220"/>
                    <a:pt x="3219" y="11689"/>
                    <a:pt x="3219" y="12213"/>
                  </a:cubicBezTo>
                  <a:lnTo>
                    <a:pt x="3219" y="13710"/>
                  </a:lnTo>
                  <a:lnTo>
                    <a:pt x="2640" y="13710"/>
                  </a:lnTo>
                  <a:cubicBezTo>
                    <a:pt x="2525" y="13707"/>
                    <a:pt x="2430" y="13612"/>
                    <a:pt x="2427" y="13494"/>
                  </a:cubicBezTo>
                  <a:lnTo>
                    <a:pt x="2427" y="11274"/>
                  </a:lnTo>
                  <a:cubicBezTo>
                    <a:pt x="2427" y="11188"/>
                    <a:pt x="2424" y="11104"/>
                    <a:pt x="2418" y="11021"/>
                  </a:cubicBezTo>
                  <a:close/>
                  <a:moveTo>
                    <a:pt x="5755" y="10929"/>
                  </a:moveTo>
                  <a:cubicBezTo>
                    <a:pt x="6463" y="10929"/>
                    <a:pt x="7039" y="11502"/>
                    <a:pt x="7039" y="12213"/>
                  </a:cubicBezTo>
                  <a:lnTo>
                    <a:pt x="7039" y="13710"/>
                  </a:lnTo>
                  <a:lnTo>
                    <a:pt x="4471" y="13710"/>
                  </a:lnTo>
                  <a:lnTo>
                    <a:pt x="4471" y="12213"/>
                  </a:lnTo>
                  <a:cubicBezTo>
                    <a:pt x="4471" y="11502"/>
                    <a:pt x="5044" y="10929"/>
                    <a:pt x="5755" y="10929"/>
                  </a:cubicBezTo>
                  <a:close/>
                  <a:moveTo>
                    <a:pt x="1568" y="6378"/>
                  </a:moveTo>
                  <a:cubicBezTo>
                    <a:pt x="1595" y="6378"/>
                    <a:pt x="1612" y="6380"/>
                    <a:pt x="1612" y="6380"/>
                  </a:cubicBezTo>
                  <a:cubicBezTo>
                    <a:pt x="1647" y="6507"/>
                    <a:pt x="1716" y="6622"/>
                    <a:pt x="1808" y="6714"/>
                  </a:cubicBezTo>
                  <a:lnTo>
                    <a:pt x="3201" y="8108"/>
                  </a:lnTo>
                  <a:cubicBezTo>
                    <a:pt x="3355" y="8260"/>
                    <a:pt x="3557" y="8336"/>
                    <a:pt x="3758" y="8336"/>
                  </a:cubicBezTo>
                  <a:cubicBezTo>
                    <a:pt x="3959" y="8336"/>
                    <a:pt x="4160" y="8260"/>
                    <a:pt x="4313" y="8108"/>
                  </a:cubicBezTo>
                  <a:lnTo>
                    <a:pt x="5006" y="7414"/>
                  </a:lnTo>
                  <a:lnTo>
                    <a:pt x="5700" y="8108"/>
                  </a:lnTo>
                  <a:cubicBezTo>
                    <a:pt x="5853" y="8260"/>
                    <a:pt x="6054" y="8336"/>
                    <a:pt x="6255" y="8336"/>
                  </a:cubicBezTo>
                  <a:cubicBezTo>
                    <a:pt x="6456" y="8336"/>
                    <a:pt x="6657" y="8260"/>
                    <a:pt x="6811" y="8108"/>
                  </a:cubicBezTo>
                  <a:lnTo>
                    <a:pt x="7695" y="7224"/>
                  </a:lnTo>
                  <a:cubicBezTo>
                    <a:pt x="7962" y="7447"/>
                    <a:pt x="8274" y="7549"/>
                    <a:pt x="8580" y="7549"/>
                  </a:cubicBezTo>
                  <a:cubicBezTo>
                    <a:pt x="9223" y="7549"/>
                    <a:pt x="9840" y="7100"/>
                    <a:pt x="9955" y="6380"/>
                  </a:cubicBezTo>
                  <a:cubicBezTo>
                    <a:pt x="9955" y="6380"/>
                    <a:pt x="9957" y="6380"/>
                    <a:pt x="9961" y="6380"/>
                  </a:cubicBezTo>
                  <a:cubicBezTo>
                    <a:pt x="10001" y="6380"/>
                    <a:pt x="10231" y="6390"/>
                    <a:pt x="10231" y="6611"/>
                  </a:cubicBezTo>
                  <a:lnTo>
                    <a:pt x="10231" y="8894"/>
                  </a:lnTo>
                  <a:cubicBezTo>
                    <a:pt x="10228" y="8954"/>
                    <a:pt x="10205" y="9012"/>
                    <a:pt x="10159" y="9052"/>
                  </a:cubicBezTo>
                  <a:cubicBezTo>
                    <a:pt x="9653" y="9400"/>
                    <a:pt x="9313" y="9913"/>
                    <a:pt x="9163" y="10532"/>
                  </a:cubicBezTo>
                  <a:cubicBezTo>
                    <a:pt x="8389" y="10722"/>
                    <a:pt x="7845" y="11415"/>
                    <a:pt x="7842" y="12213"/>
                  </a:cubicBezTo>
                  <a:lnTo>
                    <a:pt x="7842" y="13710"/>
                  </a:lnTo>
                  <a:lnTo>
                    <a:pt x="7482" y="13710"/>
                  </a:lnTo>
                  <a:lnTo>
                    <a:pt x="7482" y="12213"/>
                  </a:lnTo>
                  <a:cubicBezTo>
                    <a:pt x="7482" y="11257"/>
                    <a:pt x="6708" y="10483"/>
                    <a:pt x="5752" y="10483"/>
                  </a:cubicBezTo>
                  <a:cubicBezTo>
                    <a:pt x="4799" y="10483"/>
                    <a:pt x="4025" y="11257"/>
                    <a:pt x="4025" y="12213"/>
                  </a:cubicBezTo>
                  <a:lnTo>
                    <a:pt x="4025" y="13710"/>
                  </a:lnTo>
                  <a:lnTo>
                    <a:pt x="3665" y="13710"/>
                  </a:lnTo>
                  <a:lnTo>
                    <a:pt x="3665" y="12213"/>
                  </a:lnTo>
                  <a:cubicBezTo>
                    <a:pt x="3662" y="11415"/>
                    <a:pt x="3118" y="10722"/>
                    <a:pt x="2344" y="10532"/>
                  </a:cubicBezTo>
                  <a:cubicBezTo>
                    <a:pt x="2194" y="9913"/>
                    <a:pt x="1854" y="9400"/>
                    <a:pt x="1348" y="9052"/>
                  </a:cubicBezTo>
                  <a:cubicBezTo>
                    <a:pt x="1301" y="9012"/>
                    <a:pt x="1278" y="8954"/>
                    <a:pt x="1278" y="8894"/>
                  </a:cubicBezTo>
                  <a:lnTo>
                    <a:pt x="1278" y="6611"/>
                  </a:lnTo>
                  <a:cubicBezTo>
                    <a:pt x="1278" y="6402"/>
                    <a:pt x="1477" y="6378"/>
                    <a:pt x="1568" y="6378"/>
                  </a:cubicBezTo>
                  <a:close/>
                  <a:moveTo>
                    <a:pt x="9088" y="11025"/>
                  </a:moveTo>
                  <a:cubicBezTo>
                    <a:pt x="9083" y="11105"/>
                    <a:pt x="9080" y="11188"/>
                    <a:pt x="9080" y="11274"/>
                  </a:cubicBezTo>
                  <a:lnTo>
                    <a:pt x="9080" y="13497"/>
                  </a:lnTo>
                  <a:cubicBezTo>
                    <a:pt x="9077" y="13612"/>
                    <a:pt x="8982" y="13707"/>
                    <a:pt x="8867" y="13710"/>
                  </a:cubicBezTo>
                  <a:lnTo>
                    <a:pt x="8288" y="13710"/>
                  </a:lnTo>
                  <a:lnTo>
                    <a:pt x="8288" y="12213"/>
                  </a:lnTo>
                  <a:cubicBezTo>
                    <a:pt x="8288" y="11690"/>
                    <a:pt x="8604" y="11221"/>
                    <a:pt x="9088" y="11025"/>
                  </a:cubicBezTo>
                  <a:close/>
                  <a:moveTo>
                    <a:pt x="1961" y="10929"/>
                  </a:moveTo>
                  <a:cubicBezTo>
                    <a:pt x="1975" y="11044"/>
                    <a:pt x="1981" y="11159"/>
                    <a:pt x="1981" y="11274"/>
                  </a:cubicBezTo>
                  <a:lnTo>
                    <a:pt x="1981" y="13497"/>
                  </a:lnTo>
                  <a:cubicBezTo>
                    <a:pt x="1987" y="13856"/>
                    <a:pt x="2280" y="14150"/>
                    <a:pt x="2640" y="14153"/>
                  </a:cubicBezTo>
                  <a:lnTo>
                    <a:pt x="3219" y="14153"/>
                  </a:lnTo>
                  <a:lnTo>
                    <a:pt x="3219" y="14542"/>
                  </a:lnTo>
                  <a:lnTo>
                    <a:pt x="2640" y="14542"/>
                  </a:lnTo>
                  <a:cubicBezTo>
                    <a:pt x="2064" y="14542"/>
                    <a:pt x="1595" y="14072"/>
                    <a:pt x="1595" y="13497"/>
                  </a:cubicBezTo>
                  <a:lnTo>
                    <a:pt x="1595" y="11274"/>
                  </a:lnTo>
                  <a:cubicBezTo>
                    <a:pt x="1595" y="11176"/>
                    <a:pt x="1589" y="11078"/>
                    <a:pt x="1578" y="10981"/>
                  </a:cubicBezTo>
                  <a:cubicBezTo>
                    <a:pt x="1693" y="10946"/>
                    <a:pt x="1952" y="10929"/>
                    <a:pt x="1961" y="10929"/>
                  </a:cubicBezTo>
                  <a:close/>
                  <a:moveTo>
                    <a:pt x="4025" y="14153"/>
                  </a:moveTo>
                  <a:lnTo>
                    <a:pt x="4025" y="14542"/>
                  </a:lnTo>
                  <a:lnTo>
                    <a:pt x="3665" y="14542"/>
                  </a:lnTo>
                  <a:lnTo>
                    <a:pt x="3665" y="14153"/>
                  </a:lnTo>
                  <a:close/>
                  <a:moveTo>
                    <a:pt x="7039" y="14153"/>
                  </a:moveTo>
                  <a:lnTo>
                    <a:pt x="7039" y="14542"/>
                  </a:lnTo>
                  <a:lnTo>
                    <a:pt x="4471" y="14542"/>
                  </a:lnTo>
                  <a:lnTo>
                    <a:pt x="4471" y="14153"/>
                  </a:lnTo>
                  <a:close/>
                  <a:moveTo>
                    <a:pt x="7842" y="14153"/>
                  </a:moveTo>
                  <a:lnTo>
                    <a:pt x="7842" y="14542"/>
                  </a:lnTo>
                  <a:lnTo>
                    <a:pt x="7482" y="14542"/>
                  </a:lnTo>
                  <a:lnTo>
                    <a:pt x="7482" y="14153"/>
                  </a:lnTo>
                  <a:close/>
                  <a:moveTo>
                    <a:pt x="9546" y="10929"/>
                  </a:moveTo>
                  <a:cubicBezTo>
                    <a:pt x="9555" y="10929"/>
                    <a:pt x="9814" y="10946"/>
                    <a:pt x="9929" y="10981"/>
                  </a:cubicBezTo>
                  <a:cubicBezTo>
                    <a:pt x="9920" y="11078"/>
                    <a:pt x="9915" y="11176"/>
                    <a:pt x="9915" y="11274"/>
                  </a:cubicBezTo>
                  <a:lnTo>
                    <a:pt x="9915" y="13497"/>
                  </a:lnTo>
                  <a:cubicBezTo>
                    <a:pt x="9912" y="14072"/>
                    <a:pt x="9445" y="14542"/>
                    <a:pt x="8867" y="14542"/>
                  </a:cubicBezTo>
                  <a:lnTo>
                    <a:pt x="8288" y="14542"/>
                  </a:lnTo>
                  <a:lnTo>
                    <a:pt x="8288" y="14153"/>
                  </a:lnTo>
                  <a:lnTo>
                    <a:pt x="8867" y="14153"/>
                  </a:lnTo>
                  <a:cubicBezTo>
                    <a:pt x="9230" y="14150"/>
                    <a:pt x="9520" y="13856"/>
                    <a:pt x="9526" y="13497"/>
                  </a:cubicBezTo>
                  <a:lnTo>
                    <a:pt x="9526" y="11274"/>
                  </a:lnTo>
                  <a:cubicBezTo>
                    <a:pt x="9526" y="11159"/>
                    <a:pt x="9532" y="11044"/>
                    <a:pt x="9546" y="10929"/>
                  </a:cubicBezTo>
                  <a:close/>
                  <a:moveTo>
                    <a:pt x="2921" y="1"/>
                  </a:moveTo>
                  <a:cubicBezTo>
                    <a:pt x="2898" y="1"/>
                    <a:pt x="2876" y="2"/>
                    <a:pt x="2853" y="4"/>
                  </a:cubicBezTo>
                  <a:cubicBezTo>
                    <a:pt x="2439" y="41"/>
                    <a:pt x="2133" y="407"/>
                    <a:pt x="2171" y="819"/>
                  </a:cubicBezTo>
                  <a:lnTo>
                    <a:pt x="2352" y="2883"/>
                  </a:lnTo>
                  <a:lnTo>
                    <a:pt x="1491" y="2883"/>
                  </a:lnTo>
                  <a:cubicBezTo>
                    <a:pt x="668" y="2883"/>
                    <a:pt x="0" y="3551"/>
                    <a:pt x="0" y="4374"/>
                  </a:cubicBezTo>
                  <a:lnTo>
                    <a:pt x="0" y="8894"/>
                  </a:lnTo>
                  <a:cubicBezTo>
                    <a:pt x="0" y="9354"/>
                    <a:pt x="210" y="9786"/>
                    <a:pt x="576" y="10068"/>
                  </a:cubicBezTo>
                  <a:cubicBezTo>
                    <a:pt x="582" y="10074"/>
                    <a:pt x="1152" y="10526"/>
                    <a:pt x="1152" y="11274"/>
                  </a:cubicBezTo>
                  <a:lnTo>
                    <a:pt x="1152" y="13497"/>
                  </a:lnTo>
                  <a:cubicBezTo>
                    <a:pt x="1152" y="14320"/>
                    <a:pt x="1820" y="14985"/>
                    <a:pt x="2643" y="14988"/>
                  </a:cubicBezTo>
                  <a:lnTo>
                    <a:pt x="8867" y="14988"/>
                  </a:lnTo>
                  <a:cubicBezTo>
                    <a:pt x="9690" y="14985"/>
                    <a:pt x="10358" y="14320"/>
                    <a:pt x="10361" y="13497"/>
                  </a:cubicBezTo>
                  <a:lnTo>
                    <a:pt x="10361" y="11274"/>
                  </a:lnTo>
                  <a:cubicBezTo>
                    <a:pt x="10361" y="10526"/>
                    <a:pt x="10928" y="10077"/>
                    <a:pt x="10937" y="10071"/>
                  </a:cubicBezTo>
                  <a:cubicBezTo>
                    <a:pt x="11299" y="9789"/>
                    <a:pt x="11512" y="9354"/>
                    <a:pt x="11512" y="8896"/>
                  </a:cubicBezTo>
                  <a:lnTo>
                    <a:pt x="11512" y="4374"/>
                  </a:lnTo>
                  <a:cubicBezTo>
                    <a:pt x="11510" y="3551"/>
                    <a:pt x="10842" y="2883"/>
                    <a:pt x="10018" y="2883"/>
                  </a:cubicBezTo>
                  <a:lnTo>
                    <a:pt x="3861" y="2883"/>
                  </a:lnTo>
                  <a:lnTo>
                    <a:pt x="3763" y="1766"/>
                  </a:lnTo>
                  <a:cubicBezTo>
                    <a:pt x="3752" y="1652"/>
                    <a:pt x="3654" y="1563"/>
                    <a:pt x="3541" y="1563"/>
                  </a:cubicBezTo>
                  <a:cubicBezTo>
                    <a:pt x="3535" y="1563"/>
                    <a:pt x="3528" y="1564"/>
                    <a:pt x="3521" y="1564"/>
                  </a:cubicBezTo>
                  <a:cubicBezTo>
                    <a:pt x="3397" y="1576"/>
                    <a:pt x="3308" y="1682"/>
                    <a:pt x="3319" y="1806"/>
                  </a:cubicBezTo>
                  <a:lnTo>
                    <a:pt x="3414" y="2883"/>
                  </a:lnTo>
                  <a:lnTo>
                    <a:pt x="2798" y="2883"/>
                  </a:lnTo>
                  <a:lnTo>
                    <a:pt x="2614" y="781"/>
                  </a:lnTo>
                  <a:cubicBezTo>
                    <a:pt x="2603" y="614"/>
                    <a:pt x="2726" y="467"/>
                    <a:pt x="2893" y="453"/>
                  </a:cubicBezTo>
                  <a:cubicBezTo>
                    <a:pt x="2902" y="452"/>
                    <a:pt x="2911" y="452"/>
                    <a:pt x="2920" y="452"/>
                  </a:cubicBezTo>
                  <a:cubicBezTo>
                    <a:pt x="3073" y="452"/>
                    <a:pt x="3205" y="569"/>
                    <a:pt x="3224" y="727"/>
                  </a:cubicBezTo>
                  <a:lnTo>
                    <a:pt x="3262" y="1164"/>
                  </a:lnTo>
                  <a:cubicBezTo>
                    <a:pt x="3273" y="1278"/>
                    <a:pt x="3368" y="1367"/>
                    <a:pt x="3483" y="1367"/>
                  </a:cubicBezTo>
                  <a:cubicBezTo>
                    <a:pt x="3490" y="1367"/>
                    <a:pt x="3497" y="1366"/>
                    <a:pt x="3504" y="1366"/>
                  </a:cubicBezTo>
                  <a:cubicBezTo>
                    <a:pt x="3625" y="1354"/>
                    <a:pt x="3717" y="1248"/>
                    <a:pt x="3705" y="1124"/>
                  </a:cubicBezTo>
                  <a:lnTo>
                    <a:pt x="3668" y="686"/>
                  </a:lnTo>
                  <a:cubicBezTo>
                    <a:pt x="3632" y="297"/>
                    <a:pt x="3304" y="1"/>
                    <a:pt x="2921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</p:grpSp>
      <p:grpSp>
        <p:nvGrpSpPr>
          <p:cNvPr id="259" name="Google Shape;259;p33"/>
          <p:cNvGrpSpPr/>
          <p:nvPr/>
        </p:nvGrpSpPr>
        <p:grpSpPr>
          <a:xfrm>
            <a:off x="6305175" y="3714273"/>
            <a:ext cx="130000" cy="374625"/>
            <a:chOff x="2961375" y="2647163"/>
            <a:chExt cx="130000" cy="374625"/>
          </a:xfrm>
        </p:grpSpPr>
        <p:sp>
          <p:nvSpPr>
            <p:cNvPr id="260" name="Google Shape;260;p33"/>
            <p:cNvSpPr/>
            <p:nvPr/>
          </p:nvSpPr>
          <p:spPr>
            <a:xfrm>
              <a:off x="2989925" y="2687613"/>
              <a:ext cx="72950" cy="178150"/>
            </a:xfrm>
            <a:custGeom>
              <a:avLst/>
              <a:gdLst/>
              <a:ahLst/>
              <a:cxnLst/>
              <a:rect l="l" t="t" r="r" b="b"/>
              <a:pathLst>
                <a:path w="2918" h="7126" extrusionOk="0">
                  <a:moveTo>
                    <a:pt x="2396" y="444"/>
                  </a:moveTo>
                  <a:cubicBezTo>
                    <a:pt x="2431" y="444"/>
                    <a:pt x="2459" y="473"/>
                    <a:pt x="2459" y="504"/>
                  </a:cubicBezTo>
                  <a:lnTo>
                    <a:pt x="2459" y="5657"/>
                  </a:lnTo>
                  <a:cubicBezTo>
                    <a:pt x="2459" y="6210"/>
                    <a:pt x="2010" y="6659"/>
                    <a:pt x="1458" y="6659"/>
                  </a:cubicBezTo>
                  <a:cubicBezTo>
                    <a:pt x="905" y="6659"/>
                    <a:pt x="459" y="6210"/>
                    <a:pt x="459" y="5657"/>
                  </a:cubicBezTo>
                  <a:lnTo>
                    <a:pt x="459" y="504"/>
                  </a:lnTo>
                  <a:cubicBezTo>
                    <a:pt x="459" y="473"/>
                    <a:pt x="487" y="444"/>
                    <a:pt x="519" y="444"/>
                  </a:cubicBezTo>
                  <a:close/>
                  <a:moveTo>
                    <a:pt x="522" y="1"/>
                  </a:moveTo>
                  <a:cubicBezTo>
                    <a:pt x="240" y="1"/>
                    <a:pt x="12" y="225"/>
                    <a:pt x="12" y="507"/>
                  </a:cubicBezTo>
                  <a:lnTo>
                    <a:pt x="12" y="5657"/>
                  </a:lnTo>
                  <a:cubicBezTo>
                    <a:pt x="1" y="6466"/>
                    <a:pt x="651" y="7125"/>
                    <a:pt x="1458" y="7125"/>
                  </a:cubicBezTo>
                  <a:cubicBezTo>
                    <a:pt x="2266" y="7125"/>
                    <a:pt x="2917" y="6466"/>
                    <a:pt x="2903" y="5657"/>
                  </a:cubicBezTo>
                  <a:lnTo>
                    <a:pt x="2903" y="504"/>
                  </a:lnTo>
                  <a:cubicBezTo>
                    <a:pt x="2903" y="225"/>
                    <a:pt x="2675" y="1"/>
                    <a:pt x="2396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61" name="Google Shape;261;p33"/>
            <p:cNvSpPr/>
            <p:nvPr/>
          </p:nvSpPr>
          <p:spPr>
            <a:xfrm>
              <a:off x="3003525" y="2789138"/>
              <a:ext cx="48975" cy="58050"/>
            </a:xfrm>
            <a:custGeom>
              <a:avLst/>
              <a:gdLst/>
              <a:ahLst/>
              <a:cxnLst/>
              <a:rect l="l" t="t" r="r" b="b"/>
              <a:pathLst>
                <a:path w="1959" h="2322" extrusionOk="0">
                  <a:moveTo>
                    <a:pt x="1329" y="1"/>
                  </a:moveTo>
                  <a:cubicBezTo>
                    <a:pt x="1305" y="1"/>
                    <a:pt x="1280" y="5"/>
                    <a:pt x="1256" y="13"/>
                  </a:cubicBezTo>
                  <a:cubicBezTo>
                    <a:pt x="983" y="102"/>
                    <a:pt x="775" y="330"/>
                    <a:pt x="712" y="609"/>
                  </a:cubicBezTo>
                  <a:cubicBezTo>
                    <a:pt x="283" y="713"/>
                    <a:pt x="1" y="1118"/>
                    <a:pt x="53" y="1556"/>
                  </a:cubicBezTo>
                  <a:cubicBezTo>
                    <a:pt x="105" y="1994"/>
                    <a:pt x="473" y="2322"/>
                    <a:pt x="914" y="2322"/>
                  </a:cubicBezTo>
                  <a:cubicBezTo>
                    <a:pt x="1037" y="2322"/>
                    <a:pt x="1135" y="2224"/>
                    <a:pt x="1135" y="2100"/>
                  </a:cubicBezTo>
                  <a:cubicBezTo>
                    <a:pt x="1135" y="1976"/>
                    <a:pt x="1037" y="1878"/>
                    <a:pt x="914" y="1878"/>
                  </a:cubicBezTo>
                  <a:cubicBezTo>
                    <a:pt x="473" y="1878"/>
                    <a:pt x="326" y="1288"/>
                    <a:pt x="715" y="1081"/>
                  </a:cubicBezTo>
                  <a:cubicBezTo>
                    <a:pt x="783" y="1045"/>
                    <a:pt x="852" y="1029"/>
                    <a:pt x="918" y="1029"/>
                  </a:cubicBezTo>
                  <a:cubicBezTo>
                    <a:pt x="1228" y="1029"/>
                    <a:pt x="1469" y="1390"/>
                    <a:pt x="1265" y="1691"/>
                  </a:cubicBezTo>
                  <a:cubicBezTo>
                    <a:pt x="1196" y="1792"/>
                    <a:pt x="1224" y="1930"/>
                    <a:pt x="1325" y="1999"/>
                  </a:cubicBezTo>
                  <a:cubicBezTo>
                    <a:pt x="1363" y="2026"/>
                    <a:pt x="1407" y="2038"/>
                    <a:pt x="1450" y="2038"/>
                  </a:cubicBezTo>
                  <a:cubicBezTo>
                    <a:pt x="1521" y="2038"/>
                    <a:pt x="1590" y="2004"/>
                    <a:pt x="1633" y="1942"/>
                  </a:cubicBezTo>
                  <a:cubicBezTo>
                    <a:pt x="1959" y="1461"/>
                    <a:pt x="1731" y="802"/>
                    <a:pt x="1178" y="626"/>
                  </a:cubicBezTo>
                  <a:cubicBezTo>
                    <a:pt x="1224" y="534"/>
                    <a:pt x="1305" y="465"/>
                    <a:pt x="1403" y="433"/>
                  </a:cubicBezTo>
                  <a:cubicBezTo>
                    <a:pt x="1521" y="393"/>
                    <a:pt x="1581" y="266"/>
                    <a:pt x="1541" y="151"/>
                  </a:cubicBezTo>
                  <a:cubicBezTo>
                    <a:pt x="1507" y="58"/>
                    <a:pt x="1421" y="1"/>
                    <a:pt x="1329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62" name="Google Shape;262;p33"/>
            <p:cNvSpPr/>
            <p:nvPr/>
          </p:nvSpPr>
          <p:spPr>
            <a:xfrm>
              <a:off x="3024975" y="2759813"/>
              <a:ext cx="12475" cy="11225"/>
            </a:xfrm>
            <a:custGeom>
              <a:avLst/>
              <a:gdLst/>
              <a:ahLst/>
              <a:cxnLst/>
              <a:rect l="l" t="t" r="r" b="b"/>
              <a:pathLst>
                <a:path w="499" h="449" extrusionOk="0">
                  <a:moveTo>
                    <a:pt x="276" y="0"/>
                  </a:moveTo>
                  <a:cubicBezTo>
                    <a:pt x="132" y="0"/>
                    <a:pt x="1" y="146"/>
                    <a:pt x="70" y="311"/>
                  </a:cubicBezTo>
                  <a:cubicBezTo>
                    <a:pt x="109" y="405"/>
                    <a:pt x="191" y="448"/>
                    <a:pt x="273" y="448"/>
                  </a:cubicBezTo>
                  <a:cubicBezTo>
                    <a:pt x="386" y="448"/>
                    <a:pt x="499" y="366"/>
                    <a:pt x="499" y="225"/>
                  </a:cubicBezTo>
                  <a:cubicBezTo>
                    <a:pt x="499" y="167"/>
                    <a:pt x="476" y="109"/>
                    <a:pt x="433" y="69"/>
                  </a:cubicBezTo>
                  <a:cubicBezTo>
                    <a:pt x="385" y="21"/>
                    <a:pt x="330" y="0"/>
                    <a:pt x="276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63" name="Google Shape;263;p33"/>
            <p:cNvSpPr/>
            <p:nvPr/>
          </p:nvSpPr>
          <p:spPr>
            <a:xfrm>
              <a:off x="3033600" y="2731388"/>
              <a:ext cx="12425" cy="11225"/>
            </a:xfrm>
            <a:custGeom>
              <a:avLst/>
              <a:gdLst/>
              <a:ahLst/>
              <a:cxnLst/>
              <a:rect l="l" t="t" r="r" b="b"/>
              <a:pathLst>
                <a:path w="497" h="449" extrusionOk="0">
                  <a:moveTo>
                    <a:pt x="276" y="0"/>
                  </a:moveTo>
                  <a:cubicBezTo>
                    <a:pt x="133" y="0"/>
                    <a:pt x="1" y="146"/>
                    <a:pt x="67" y="311"/>
                  </a:cubicBezTo>
                  <a:cubicBezTo>
                    <a:pt x="107" y="405"/>
                    <a:pt x="190" y="448"/>
                    <a:pt x="271" y="448"/>
                  </a:cubicBezTo>
                  <a:cubicBezTo>
                    <a:pt x="384" y="448"/>
                    <a:pt x="496" y="366"/>
                    <a:pt x="496" y="224"/>
                  </a:cubicBezTo>
                  <a:cubicBezTo>
                    <a:pt x="496" y="167"/>
                    <a:pt x="473" y="109"/>
                    <a:pt x="433" y="69"/>
                  </a:cubicBezTo>
                  <a:cubicBezTo>
                    <a:pt x="386" y="21"/>
                    <a:pt x="330" y="0"/>
                    <a:pt x="276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64" name="Google Shape;264;p33"/>
            <p:cNvSpPr/>
            <p:nvPr/>
          </p:nvSpPr>
          <p:spPr>
            <a:xfrm>
              <a:off x="3024975" y="2706663"/>
              <a:ext cx="12475" cy="11250"/>
            </a:xfrm>
            <a:custGeom>
              <a:avLst/>
              <a:gdLst/>
              <a:ahLst/>
              <a:cxnLst/>
              <a:rect l="l" t="t" r="r" b="b"/>
              <a:pathLst>
                <a:path w="499" h="450" extrusionOk="0">
                  <a:moveTo>
                    <a:pt x="277" y="1"/>
                  </a:moveTo>
                  <a:cubicBezTo>
                    <a:pt x="133" y="1"/>
                    <a:pt x="1" y="146"/>
                    <a:pt x="70" y="310"/>
                  </a:cubicBezTo>
                  <a:cubicBezTo>
                    <a:pt x="109" y="406"/>
                    <a:pt x="191" y="449"/>
                    <a:pt x="274" y="449"/>
                  </a:cubicBezTo>
                  <a:cubicBezTo>
                    <a:pt x="386" y="449"/>
                    <a:pt x="499" y="367"/>
                    <a:pt x="499" y="226"/>
                  </a:cubicBezTo>
                  <a:cubicBezTo>
                    <a:pt x="499" y="166"/>
                    <a:pt x="476" y="111"/>
                    <a:pt x="433" y="68"/>
                  </a:cubicBezTo>
                  <a:cubicBezTo>
                    <a:pt x="386" y="21"/>
                    <a:pt x="331" y="1"/>
                    <a:pt x="277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65" name="Google Shape;265;p33"/>
            <p:cNvSpPr/>
            <p:nvPr/>
          </p:nvSpPr>
          <p:spPr>
            <a:xfrm>
              <a:off x="2961375" y="2647163"/>
              <a:ext cx="130000" cy="374625"/>
            </a:xfrm>
            <a:custGeom>
              <a:avLst/>
              <a:gdLst/>
              <a:ahLst/>
              <a:cxnLst/>
              <a:rect l="l" t="t" r="r" b="b"/>
              <a:pathLst>
                <a:path w="5200" h="14985" extrusionOk="0">
                  <a:moveTo>
                    <a:pt x="4180" y="444"/>
                  </a:moveTo>
                  <a:cubicBezTo>
                    <a:pt x="4269" y="444"/>
                    <a:pt x="4341" y="516"/>
                    <a:pt x="4341" y="605"/>
                  </a:cubicBezTo>
                  <a:lnTo>
                    <a:pt x="4341" y="7275"/>
                  </a:lnTo>
                  <a:cubicBezTo>
                    <a:pt x="4341" y="8237"/>
                    <a:pt x="3564" y="9017"/>
                    <a:pt x="2600" y="9017"/>
                  </a:cubicBezTo>
                  <a:cubicBezTo>
                    <a:pt x="1638" y="9017"/>
                    <a:pt x="858" y="8237"/>
                    <a:pt x="858" y="7275"/>
                  </a:cubicBezTo>
                  <a:lnTo>
                    <a:pt x="858" y="605"/>
                  </a:lnTo>
                  <a:cubicBezTo>
                    <a:pt x="858" y="516"/>
                    <a:pt x="930" y="444"/>
                    <a:pt x="1019" y="444"/>
                  </a:cubicBezTo>
                  <a:close/>
                  <a:moveTo>
                    <a:pt x="1019" y="1"/>
                  </a:moveTo>
                  <a:cubicBezTo>
                    <a:pt x="685" y="1"/>
                    <a:pt x="415" y="271"/>
                    <a:pt x="415" y="605"/>
                  </a:cubicBezTo>
                  <a:lnTo>
                    <a:pt x="415" y="7275"/>
                  </a:lnTo>
                  <a:cubicBezTo>
                    <a:pt x="415" y="8079"/>
                    <a:pt x="852" y="8815"/>
                    <a:pt x="1557" y="9198"/>
                  </a:cubicBezTo>
                  <a:cubicBezTo>
                    <a:pt x="1563" y="9204"/>
                    <a:pt x="1917" y="9403"/>
                    <a:pt x="1917" y="10085"/>
                  </a:cubicBezTo>
                  <a:lnTo>
                    <a:pt x="1917" y="12849"/>
                  </a:lnTo>
                  <a:cubicBezTo>
                    <a:pt x="1912" y="12995"/>
                    <a:pt x="1877" y="13142"/>
                    <a:pt x="1814" y="13275"/>
                  </a:cubicBezTo>
                  <a:cubicBezTo>
                    <a:pt x="1696" y="13514"/>
                    <a:pt x="1491" y="13629"/>
                    <a:pt x="1186" y="13629"/>
                  </a:cubicBezTo>
                  <a:lnTo>
                    <a:pt x="662" y="13629"/>
                  </a:lnTo>
                  <a:cubicBezTo>
                    <a:pt x="294" y="13637"/>
                    <a:pt x="0" y="13940"/>
                    <a:pt x="0" y="14308"/>
                  </a:cubicBezTo>
                  <a:cubicBezTo>
                    <a:pt x="0" y="14674"/>
                    <a:pt x="294" y="14976"/>
                    <a:pt x="662" y="14985"/>
                  </a:cubicBezTo>
                  <a:lnTo>
                    <a:pt x="4537" y="14985"/>
                  </a:lnTo>
                  <a:cubicBezTo>
                    <a:pt x="4905" y="14976"/>
                    <a:pt x="5199" y="14674"/>
                    <a:pt x="5199" y="14308"/>
                  </a:cubicBezTo>
                  <a:cubicBezTo>
                    <a:pt x="5199" y="13940"/>
                    <a:pt x="4905" y="13637"/>
                    <a:pt x="4537" y="13629"/>
                  </a:cubicBezTo>
                  <a:lnTo>
                    <a:pt x="4016" y="13629"/>
                  </a:lnTo>
                  <a:cubicBezTo>
                    <a:pt x="3719" y="13629"/>
                    <a:pt x="3515" y="13519"/>
                    <a:pt x="3394" y="13292"/>
                  </a:cubicBezTo>
                  <a:cubicBezTo>
                    <a:pt x="3325" y="13157"/>
                    <a:pt x="3288" y="13007"/>
                    <a:pt x="3282" y="12854"/>
                  </a:cubicBezTo>
                  <a:lnTo>
                    <a:pt x="3282" y="11539"/>
                  </a:lnTo>
                  <a:cubicBezTo>
                    <a:pt x="3282" y="11415"/>
                    <a:pt x="3184" y="11317"/>
                    <a:pt x="3060" y="11317"/>
                  </a:cubicBezTo>
                  <a:cubicBezTo>
                    <a:pt x="2936" y="11317"/>
                    <a:pt x="2838" y="11415"/>
                    <a:pt x="2838" y="11539"/>
                  </a:cubicBezTo>
                  <a:lnTo>
                    <a:pt x="2838" y="12854"/>
                  </a:lnTo>
                  <a:lnTo>
                    <a:pt x="2838" y="12860"/>
                  </a:lnTo>
                  <a:cubicBezTo>
                    <a:pt x="2847" y="13312"/>
                    <a:pt x="3103" y="14075"/>
                    <a:pt x="4016" y="14075"/>
                  </a:cubicBezTo>
                  <a:lnTo>
                    <a:pt x="4540" y="14075"/>
                  </a:lnTo>
                  <a:cubicBezTo>
                    <a:pt x="4666" y="14075"/>
                    <a:pt x="4770" y="14179"/>
                    <a:pt x="4770" y="14305"/>
                  </a:cubicBezTo>
                  <a:cubicBezTo>
                    <a:pt x="4770" y="14435"/>
                    <a:pt x="4666" y="14538"/>
                    <a:pt x="4540" y="14538"/>
                  </a:cubicBezTo>
                  <a:lnTo>
                    <a:pt x="662" y="14538"/>
                  </a:lnTo>
                  <a:cubicBezTo>
                    <a:pt x="535" y="14538"/>
                    <a:pt x="432" y="14435"/>
                    <a:pt x="432" y="14305"/>
                  </a:cubicBezTo>
                  <a:cubicBezTo>
                    <a:pt x="432" y="14179"/>
                    <a:pt x="535" y="14075"/>
                    <a:pt x="662" y="14075"/>
                  </a:cubicBezTo>
                  <a:lnTo>
                    <a:pt x="1186" y="14075"/>
                  </a:lnTo>
                  <a:cubicBezTo>
                    <a:pt x="2113" y="14075"/>
                    <a:pt x="2361" y="13303"/>
                    <a:pt x="2363" y="12849"/>
                  </a:cubicBezTo>
                  <a:lnTo>
                    <a:pt x="2363" y="10085"/>
                  </a:lnTo>
                  <a:cubicBezTo>
                    <a:pt x="2366" y="9863"/>
                    <a:pt x="2329" y="9642"/>
                    <a:pt x="2251" y="9434"/>
                  </a:cubicBezTo>
                  <a:lnTo>
                    <a:pt x="2251" y="9434"/>
                  </a:lnTo>
                  <a:cubicBezTo>
                    <a:pt x="2368" y="9453"/>
                    <a:pt x="2484" y="9462"/>
                    <a:pt x="2601" y="9462"/>
                  </a:cubicBezTo>
                  <a:cubicBezTo>
                    <a:pt x="2718" y="9462"/>
                    <a:pt x="2834" y="9453"/>
                    <a:pt x="2951" y="9434"/>
                  </a:cubicBezTo>
                  <a:lnTo>
                    <a:pt x="2951" y="9434"/>
                  </a:lnTo>
                  <a:cubicBezTo>
                    <a:pt x="2873" y="9642"/>
                    <a:pt x="2836" y="9863"/>
                    <a:pt x="2838" y="10085"/>
                  </a:cubicBezTo>
                  <a:lnTo>
                    <a:pt x="2838" y="10897"/>
                  </a:lnTo>
                  <a:cubicBezTo>
                    <a:pt x="2838" y="11018"/>
                    <a:pt x="2936" y="11118"/>
                    <a:pt x="3060" y="11118"/>
                  </a:cubicBezTo>
                  <a:cubicBezTo>
                    <a:pt x="3184" y="11118"/>
                    <a:pt x="3282" y="11018"/>
                    <a:pt x="3282" y="10897"/>
                  </a:cubicBezTo>
                  <a:lnTo>
                    <a:pt x="3282" y="10085"/>
                  </a:lnTo>
                  <a:cubicBezTo>
                    <a:pt x="3282" y="9423"/>
                    <a:pt x="3633" y="9207"/>
                    <a:pt x="3639" y="9198"/>
                  </a:cubicBezTo>
                  <a:cubicBezTo>
                    <a:pt x="4347" y="8818"/>
                    <a:pt x="4787" y="8079"/>
                    <a:pt x="4787" y="7275"/>
                  </a:cubicBezTo>
                  <a:lnTo>
                    <a:pt x="4787" y="605"/>
                  </a:lnTo>
                  <a:cubicBezTo>
                    <a:pt x="4787" y="271"/>
                    <a:pt x="4517" y="1"/>
                    <a:pt x="4180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</p:grpSp>
      <p:grpSp>
        <p:nvGrpSpPr>
          <p:cNvPr id="266" name="Google Shape;266;p33"/>
          <p:cNvGrpSpPr/>
          <p:nvPr/>
        </p:nvGrpSpPr>
        <p:grpSpPr>
          <a:xfrm>
            <a:off x="6263849" y="1134783"/>
            <a:ext cx="254725" cy="374525"/>
            <a:chOff x="7869900" y="2065413"/>
            <a:chExt cx="254725" cy="374525"/>
          </a:xfrm>
        </p:grpSpPr>
        <p:sp>
          <p:nvSpPr>
            <p:cNvPr id="267" name="Google Shape;267;p33"/>
            <p:cNvSpPr/>
            <p:nvPr/>
          </p:nvSpPr>
          <p:spPr>
            <a:xfrm>
              <a:off x="8003350" y="2240063"/>
              <a:ext cx="12025" cy="18350"/>
            </a:xfrm>
            <a:custGeom>
              <a:avLst/>
              <a:gdLst/>
              <a:ahLst/>
              <a:cxnLst/>
              <a:rect l="l" t="t" r="r" b="b"/>
              <a:pathLst>
                <a:path w="481" h="734" extrusionOk="0">
                  <a:moveTo>
                    <a:pt x="236" y="0"/>
                  </a:moveTo>
                  <a:cubicBezTo>
                    <a:pt x="226" y="0"/>
                    <a:pt x="215" y="1"/>
                    <a:pt x="205" y="3"/>
                  </a:cubicBezTo>
                  <a:cubicBezTo>
                    <a:pt x="84" y="20"/>
                    <a:pt x="0" y="135"/>
                    <a:pt x="17" y="256"/>
                  </a:cubicBezTo>
                  <a:cubicBezTo>
                    <a:pt x="29" y="340"/>
                    <a:pt x="35" y="426"/>
                    <a:pt x="35" y="509"/>
                  </a:cubicBezTo>
                  <a:cubicBezTo>
                    <a:pt x="35" y="633"/>
                    <a:pt x="135" y="734"/>
                    <a:pt x="256" y="734"/>
                  </a:cubicBezTo>
                  <a:cubicBezTo>
                    <a:pt x="380" y="734"/>
                    <a:pt x="481" y="633"/>
                    <a:pt x="481" y="509"/>
                  </a:cubicBezTo>
                  <a:cubicBezTo>
                    <a:pt x="481" y="403"/>
                    <a:pt x="472" y="296"/>
                    <a:pt x="458" y="193"/>
                  </a:cubicBezTo>
                  <a:cubicBezTo>
                    <a:pt x="442" y="80"/>
                    <a:pt x="345" y="0"/>
                    <a:pt x="236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68" name="Google Shape;268;p33"/>
            <p:cNvSpPr/>
            <p:nvPr/>
          </p:nvSpPr>
          <p:spPr>
            <a:xfrm>
              <a:off x="7986350" y="2264413"/>
              <a:ext cx="26600" cy="30650"/>
            </a:xfrm>
            <a:custGeom>
              <a:avLst/>
              <a:gdLst/>
              <a:ahLst/>
              <a:cxnLst/>
              <a:rect l="l" t="t" r="r" b="b"/>
              <a:pathLst>
                <a:path w="1064" h="1226" extrusionOk="0">
                  <a:moveTo>
                    <a:pt x="811" y="0"/>
                  </a:moveTo>
                  <a:cubicBezTo>
                    <a:pt x="722" y="0"/>
                    <a:pt x="638" y="55"/>
                    <a:pt x="605" y="146"/>
                  </a:cubicBezTo>
                  <a:cubicBezTo>
                    <a:pt x="507" y="408"/>
                    <a:pt x="340" y="638"/>
                    <a:pt x="119" y="811"/>
                  </a:cubicBezTo>
                  <a:cubicBezTo>
                    <a:pt x="21" y="886"/>
                    <a:pt x="1" y="1027"/>
                    <a:pt x="79" y="1124"/>
                  </a:cubicBezTo>
                  <a:cubicBezTo>
                    <a:pt x="142" y="1201"/>
                    <a:pt x="200" y="1225"/>
                    <a:pt x="250" y="1225"/>
                  </a:cubicBezTo>
                  <a:cubicBezTo>
                    <a:pt x="316" y="1225"/>
                    <a:pt x="366" y="1183"/>
                    <a:pt x="389" y="1165"/>
                  </a:cubicBezTo>
                  <a:cubicBezTo>
                    <a:pt x="677" y="940"/>
                    <a:pt x="896" y="641"/>
                    <a:pt x="1020" y="301"/>
                  </a:cubicBezTo>
                  <a:cubicBezTo>
                    <a:pt x="1063" y="186"/>
                    <a:pt x="1005" y="59"/>
                    <a:pt x="893" y="16"/>
                  </a:cubicBezTo>
                  <a:cubicBezTo>
                    <a:pt x="866" y="5"/>
                    <a:pt x="839" y="0"/>
                    <a:pt x="811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69" name="Google Shape;269;p33"/>
            <p:cNvSpPr/>
            <p:nvPr/>
          </p:nvSpPr>
          <p:spPr>
            <a:xfrm>
              <a:off x="7869900" y="2065413"/>
              <a:ext cx="254725" cy="374525"/>
            </a:xfrm>
            <a:custGeom>
              <a:avLst/>
              <a:gdLst/>
              <a:ahLst/>
              <a:cxnLst/>
              <a:rect l="l" t="t" r="r" b="b"/>
              <a:pathLst>
                <a:path w="10189" h="14981" extrusionOk="0">
                  <a:moveTo>
                    <a:pt x="5292" y="514"/>
                  </a:moveTo>
                  <a:cubicBezTo>
                    <a:pt x="5298" y="526"/>
                    <a:pt x="5681" y="1341"/>
                    <a:pt x="5571" y="1876"/>
                  </a:cubicBezTo>
                  <a:cubicBezTo>
                    <a:pt x="5459" y="1839"/>
                    <a:pt x="5341" y="1821"/>
                    <a:pt x="5223" y="1821"/>
                  </a:cubicBezTo>
                  <a:cubicBezTo>
                    <a:pt x="5099" y="1821"/>
                    <a:pt x="5001" y="1919"/>
                    <a:pt x="5001" y="2043"/>
                  </a:cubicBezTo>
                  <a:cubicBezTo>
                    <a:pt x="5001" y="2167"/>
                    <a:pt x="5099" y="2265"/>
                    <a:pt x="5223" y="2268"/>
                  </a:cubicBezTo>
                  <a:cubicBezTo>
                    <a:pt x="5992" y="2268"/>
                    <a:pt x="5897" y="3025"/>
                    <a:pt x="5888" y="3062"/>
                  </a:cubicBezTo>
                  <a:lnTo>
                    <a:pt x="2200" y="3062"/>
                  </a:lnTo>
                  <a:cubicBezTo>
                    <a:pt x="2195" y="3025"/>
                    <a:pt x="2163" y="2268"/>
                    <a:pt x="2868" y="2268"/>
                  </a:cubicBezTo>
                  <a:lnTo>
                    <a:pt x="2868" y="2265"/>
                  </a:lnTo>
                  <a:lnTo>
                    <a:pt x="3156" y="2265"/>
                  </a:lnTo>
                  <a:cubicBezTo>
                    <a:pt x="3277" y="2265"/>
                    <a:pt x="3378" y="2167"/>
                    <a:pt x="3378" y="2043"/>
                  </a:cubicBezTo>
                  <a:cubicBezTo>
                    <a:pt x="3378" y="1919"/>
                    <a:pt x="3277" y="1821"/>
                    <a:pt x="3156" y="1821"/>
                  </a:cubicBezTo>
                  <a:lnTo>
                    <a:pt x="2868" y="1821"/>
                  </a:lnTo>
                  <a:cubicBezTo>
                    <a:pt x="2742" y="1821"/>
                    <a:pt x="2618" y="1842"/>
                    <a:pt x="2503" y="1882"/>
                  </a:cubicBezTo>
                  <a:cubicBezTo>
                    <a:pt x="2503" y="1873"/>
                    <a:pt x="2520" y="1174"/>
                    <a:pt x="3176" y="1174"/>
                  </a:cubicBezTo>
                  <a:lnTo>
                    <a:pt x="3959" y="1174"/>
                  </a:lnTo>
                  <a:cubicBezTo>
                    <a:pt x="4748" y="1174"/>
                    <a:pt x="5183" y="687"/>
                    <a:pt x="5292" y="514"/>
                  </a:cubicBezTo>
                  <a:close/>
                  <a:moveTo>
                    <a:pt x="7797" y="5300"/>
                  </a:moveTo>
                  <a:cubicBezTo>
                    <a:pt x="8357" y="5300"/>
                    <a:pt x="8856" y="5753"/>
                    <a:pt x="8856" y="6364"/>
                  </a:cubicBezTo>
                  <a:cubicBezTo>
                    <a:pt x="8856" y="7335"/>
                    <a:pt x="7774" y="7423"/>
                    <a:pt x="7710" y="7423"/>
                  </a:cubicBezTo>
                  <a:cubicBezTo>
                    <a:pt x="7709" y="7423"/>
                    <a:pt x="7708" y="7423"/>
                    <a:pt x="7707" y="7423"/>
                  </a:cubicBezTo>
                  <a:cubicBezTo>
                    <a:pt x="7702" y="7092"/>
                    <a:pt x="7650" y="6764"/>
                    <a:pt x="7555" y="6450"/>
                  </a:cubicBezTo>
                  <a:lnTo>
                    <a:pt x="7555" y="6448"/>
                  </a:lnTo>
                  <a:cubicBezTo>
                    <a:pt x="7463" y="6099"/>
                    <a:pt x="7405" y="5745"/>
                    <a:pt x="7382" y="5385"/>
                  </a:cubicBezTo>
                  <a:cubicBezTo>
                    <a:pt x="7520" y="5327"/>
                    <a:pt x="7660" y="5300"/>
                    <a:pt x="7797" y="5300"/>
                  </a:cubicBezTo>
                  <a:close/>
                  <a:moveTo>
                    <a:pt x="7797" y="4412"/>
                  </a:moveTo>
                  <a:cubicBezTo>
                    <a:pt x="8848" y="4412"/>
                    <a:pt x="9746" y="5266"/>
                    <a:pt x="9746" y="6364"/>
                  </a:cubicBezTo>
                  <a:cubicBezTo>
                    <a:pt x="9746" y="8201"/>
                    <a:pt x="7810" y="8310"/>
                    <a:pt x="7630" y="8310"/>
                  </a:cubicBezTo>
                  <a:cubicBezTo>
                    <a:pt x="7624" y="8310"/>
                    <a:pt x="7620" y="8310"/>
                    <a:pt x="7618" y="8310"/>
                  </a:cubicBezTo>
                  <a:cubicBezTo>
                    <a:pt x="7653" y="8163"/>
                    <a:pt x="7676" y="8016"/>
                    <a:pt x="7690" y="7870"/>
                  </a:cubicBezTo>
                  <a:cubicBezTo>
                    <a:pt x="7728" y="7870"/>
                    <a:pt x="9302" y="7855"/>
                    <a:pt x="9302" y="6364"/>
                  </a:cubicBezTo>
                  <a:cubicBezTo>
                    <a:pt x="9302" y="5507"/>
                    <a:pt x="8603" y="4856"/>
                    <a:pt x="7799" y="4856"/>
                  </a:cubicBezTo>
                  <a:cubicBezTo>
                    <a:pt x="7660" y="4856"/>
                    <a:pt x="7518" y="4875"/>
                    <a:pt x="7376" y="4916"/>
                  </a:cubicBezTo>
                  <a:cubicBezTo>
                    <a:pt x="7382" y="4752"/>
                    <a:pt x="7396" y="4597"/>
                    <a:pt x="7414" y="4450"/>
                  </a:cubicBezTo>
                  <a:cubicBezTo>
                    <a:pt x="7543" y="4424"/>
                    <a:pt x="7671" y="4412"/>
                    <a:pt x="7797" y="4412"/>
                  </a:cubicBezTo>
                  <a:close/>
                  <a:moveTo>
                    <a:pt x="6124" y="3508"/>
                  </a:moveTo>
                  <a:cubicBezTo>
                    <a:pt x="6176" y="3508"/>
                    <a:pt x="6222" y="3537"/>
                    <a:pt x="6251" y="3580"/>
                  </a:cubicBezTo>
                  <a:cubicBezTo>
                    <a:pt x="6282" y="3635"/>
                    <a:pt x="6291" y="3701"/>
                    <a:pt x="6271" y="3762"/>
                  </a:cubicBezTo>
                  <a:cubicBezTo>
                    <a:pt x="5948" y="4738"/>
                    <a:pt x="5911" y="5783"/>
                    <a:pt x="6161" y="6779"/>
                  </a:cubicBezTo>
                  <a:cubicBezTo>
                    <a:pt x="6190" y="6917"/>
                    <a:pt x="6262" y="7305"/>
                    <a:pt x="6262" y="7495"/>
                  </a:cubicBezTo>
                  <a:cubicBezTo>
                    <a:pt x="6262" y="8828"/>
                    <a:pt x="5266" y="9916"/>
                    <a:pt x="4043" y="9916"/>
                  </a:cubicBezTo>
                  <a:cubicBezTo>
                    <a:pt x="2819" y="9916"/>
                    <a:pt x="1823" y="8831"/>
                    <a:pt x="1823" y="7495"/>
                  </a:cubicBezTo>
                  <a:cubicBezTo>
                    <a:pt x="1823" y="7256"/>
                    <a:pt x="1921" y="6784"/>
                    <a:pt x="1921" y="6784"/>
                  </a:cubicBezTo>
                  <a:cubicBezTo>
                    <a:pt x="2261" y="5411"/>
                    <a:pt x="2002" y="4303"/>
                    <a:pt x="1817" y="3762"/>
                  </a:cubicBezTo>
                  <a:cubicBezTo>
                    <a:pt x="1797" y="3701"/>
                    <a:pt x="1803" y="3635"/>
                    <a:pt x="1838" y="3580"/>
                  </a:cubicBezTo>
                  <a:cubicBezTo>
                    <a:pt x="1864" y="3537"/>
                    <a:pt x="1910" y="3511"/>
                    <a:pt x="1961" y="3508"/>
                  </a:cubicBezTo>
                  <a:close/>
                  <a:moveTo>
                    <a:pt x="2871" y="10970"/>
                  </a:moveTo>
                  <a:cubicBezTo>
                    <a:pt x="3253" y="11098"/>
                    <a:pt x="3649" y="11162"/>
                    <a:pt x="4045" y="11162"/>
                  </a:cubicBezTo>
                  <a:cubicBezTo>
                    <a:pt x="4441" y="11162"/>
                    <a:pt x="4837" y="11098"/>
                    <a:pt x="5217" y="10970"/>
                  </a:cubicBezTo>
                  <a:lnTo>
                    <a:pt x="5217" y="10970"/>
                  </a:lnTo>
                  <a:cubicBezTo>
                    <a:pt x="5272" y="11276"/>
                    <a:pt x="5035" y="11557"/>
                    <a:pt x="4727" y="11557"/>
                  </a:cubicBezTo>
                  <a:cubicBezTo>
                    <a:pt x="4725" y="11557"/>
                    <a:pt x="4724" y="11557"/>
                    <a:pt x="4722" y="11557"/>
                  </a:cubicBezTo>
                  <a:lnTo>
                    <a:pt x="3369" y="11557"/>
                  </a:lnTo>
                  <a:cubicBezTo>
                    <a:pt x="3368" y="11557"/>
                    <a:pt x="3366" y="11557"/>
                    <a:pt x="3364" y="11557"/>
                  </a:cubicBezTo>
                  <a:cubicBezTo>
                    <a:pt x="3053" y="11557"/>
                    <a:pt x="2817" y="11276"/>
                    <a:pt x="2871" y="10970"/>
                  </a:cubicBezTo>
                  <a:close/>
                  <a:moveTo>
                    <a:pt x="5211" y="11868"/>
                  </a:moveTo>
                  <a:cubicBezTo>
                    <a:pt x="5223" y="11908"/>
                    <a:pt x="5226" y="11949"/>
                    <a:pt x="5226" y="11989"/>
                  </a:cubicBezTo>
                  <a:cubicBezTo>
                    <a:pt x="5226" y="12268"/>
                    <a:pt x="4998" y="12496"/>
                    <a:pt x="4719" y="12496"/>
                  </a:cubicBezTo>
                  <a:lnTo>
                    <a:pt x="4722" y="12493"/>
                  </a:lnTo>
                  <a:lnTo>
                    <a:pt x="3369" y="12493"/>
                  </a:lnTo>
                  <a:cubicBezTo>
                    <a:pt x="3090" y="12493"/>
                    <a:pt x="2865" y="12268"/>
                    <a:pt x="2865" y="11989"/>
                  </a:cubicBezTo>
                  <a:cubicBezTo>
                    <a:pt x="2865" y="11949"/>
                    <a:pt x="2871" y="11908"/>
                    <a:pt x="2880" y="11868"/>
                  </a:cubicBezTo>
                  <a:cubicBezTo>
                    <a:pt x="3029" y="11957"/>
                    <a:pt x="3199" y="12006"/>
                    <a:pt x="3372" y="12006"/>
                  </a:cubicBezTo>
                  <a:lnTo>
                    <a:pt x="4722" y="12006"/>
                  </a:lnTo>
                  <a:cubicBezTo>
                    <a:pt x="4895" y="12006"/>
                    <a:pt x="5065" y="11957"/>
                    <a:pt x="5211" y="11868"/>
                  </a:cubicBezTo>
                  <a:close/>
                  <a:moveTo>
                    <a:pt x="5299" y="0"/>
                  </a:moveTo>
                  <a:cubicBezTo>
                    <a:pt x="5115" y="0"/>
                    <a:pt x="4994" y="163"/>
                    <a:pt x="4929" y="253"/>
                  </a:cubicBezTo>
                  <a:cubicBezTo>
                    <a:pt x="4703" y="553"/>
                    <a:pt x="4351" y="728"/>
                    <a:pt x="3977" y="728"/>
                  </a:cubicBezTo>
                  <a:cubicBezTo>
                    <a:pt x="3971" y="728"/>
                    <a:pt x="3965" y="728"/>
                    <a:pt x="3959" y="727"/>
                  </a:cubicBezTo>
                  <a:lnTo>
                    <a:pt x="3176" y="727"/>
                  </a:lnTo>
                  <a:cubicBezTo>
                    <a:pt x="2010" y="727"/>
                    <a:pt x="2056" y="1937"/>
                    <a:pt x="2059" y="1983"/>
                  </a:cubicBezTo>
                  <a:lnTo>
                    <a:pt x="842" y="1983"/>
                  </a:lnTo>
                  <a:cubicBezTo>
                    <a:pt x="323" y="1983"/>
                    <a:pt x="1" y="2541"/>
                    <a:pt x="257" y="2990"/>
                  </a:cubicBezTo>
                  <a:cubicBezTo>
                    <a:pt x="548" y="3543"/>
                    <a:pt x="703" y="4156"/>
                    <a:pt x="709" y="4784"/>
                  </a:cubicBezTo>
                  <a:cubicBezTo>
                    <a:pt x="709" y="4905"/>
                    <a:pt x="810" y="5002"/>
                    <a:pt x="931" y="5002"/>
                  </a:cubicBezTo>
                  <a:cubicBezTo>
                    <a:pt x="931" y="5002"/>
                    <a:pt x="943" y="5005"/>
                    <a:pt x="963" y="5005"/>
                  </a:cubicBezTo>
                  <a:cubicBezTo>
                    <a:pt x="1023" y="5005"/>
                    <a:pt x="1147" y="4980"/>
                    <a:pt x="1155" y="4778"/>
                  </a:cubicBezTo>
                  <a:cubicBezTo>
                    <a:pt x="1167" y="4490"/>
                    <a:pt x="1104" y="3742"/>
                    <a:pt x="643" y="2769"/>
                  </a:cubicBezTo>
                  <a:cubicBezTo>
                    <a:pt x="606" y="2697"/>
                    <a:pt x="606" y="2610"/>
                    <a:pt x="643" y="2538"/>
                  </a:cubicBezTo>
                  <a:cubicBezTo>
                    <a:pt x="683" y="2469"/>
                    <a:pt x="758" y="2426"/>
                    <a:pt x="842" y="2426"/>
                  </a:cubicBezTo>
                  <a:lnTo>
                    <a:pt x="1869" y="2420"/>
                  </a:lnTo>
                  <a:lnTo>
                    <a:pt x="1869" y="2420"/>
                  </a:lnTo>
                  <a:cubicBezTo>
                    <a:pt x="1737" y="2622"/>
                    <a:pt x="1697" y="2866"/>
                    <a:pt x="1754" y="3100"/>
                  </a:cubicBezTo>
                  <a:cubicBezTo>
                    <a:pt x="1633" y="3146"/>
                    <a:pt x="1532" y="3229"/>
                    <a:pt x="1463" y="3338"/>
                  </a:cubicBezTo>
                  <a:cubicBezTo>
                    <a:pt x="1357" y="3505"/>
                    <a:pt x="1331" y="3716"/>
                    <a:pt x="1397" y="3906"/>
                  </a:cubicBezTo>
                  <a:cubicBezTo>
                    <a:pt x="1564" y="4398"/>
                    <a:pt x="1803" y="5414"/>
                    <a:pt x="1489" y="6672"/>
                  </a:cubicBezTo>
                  <a:cubicBezTo>
                    <a:pt x="1489" y="6672"/>
                    <a:pt x="1377" y="7216"/>
                    <a:pt x="1377" y="7493"/>
                  </a:cubicBezTo>
                  <a:cubicBezTo>
                    <a:pt x="1377" y="9073"/>
                    <a:pt x="2572" y="10357"/>
                    <a:pt x="4040" y="10357"/>
                  </a:cubicBezTo>
                  <a:cubicBezTo>
                    <a:pt x="5508" y="10357"/>
                    <a:pt x="6703" y="9073"/>
                    <a:pt x="6703" y="7493"/>
                  </a:cubicBezTo>
                  <a:cubicBezTo>
                    <a:pt x="6703" y="7216"/>
                    <a:pt x="6590" y="6675"/>
                    <a:pt x="6590" y="6672"/>
                  </a:cubicBezTo>
                  <a:cubicBezTo>
                    <a:pt x="6357" y="5760"/>
                    <a:pt x="6392" y="4798"/>
                    <a:pt x="6685" y="3903"/>
                  </a:cubicBezTo>
                  <a:cubicBezTo>
                    <a:pt x="6749" y="3713"/>
                    <a:pt x="6726" y="3503"/>
                    <a:pt x="6616" y="3336"/>
                  </a:cubicBezTo>
                  <a:cubicBezTo>
                    <a:pt x="6547" y="3226"/>
                    <a:pt x="6446" y="3143"/>
                    <a:pt x="6326" y="3097"/>
                  </a:cubicBezTo>
                  <a:cubicBezTo>
                    <a:pt x="6334" y="3045"/>
                    <a:pt x="6386" y="2682"/>
                    <a:pt x="6213" y="2423"/>
                  </a:cubicBezTo>
                  <a:lnTo>
                    <a:pt x="7241" y="2423"/>
                  </a:lnTo>
                  <a:cubicBezTo>
                    <a:pt x="7417" y="2423"/>
                    <a:pt x="7526" y="2616"/>
                    <a:pt x="7437" y="2769"/>
                  </a:cubicBezTo>
                  <a:cubicBezTo>
                    <a:pt x="7428" y="2783"/>
                    <a:pt x="6536" y="4401"/>
                    <a:pt x="7120" y="6563"/>
                  </a:cubicBezTo>
                  <a:cubicBezTo>
                    <a:pt x="7120" y="6566"/>
                    <a:pt x="7276" y="7104"/>
                    <a:pt x="7258" y="7495"/>
                  </a:cubicBezTo>
                  <a:cubicBezTo>
                    <a:pt x="7178" y="9269"/>
                    <a:pt x="5813" y="10714"/>
                    <a:pt x="4040" y="10714"/>
                  </a:cubicBezTo>
                  <a:cubicBezTo>
                    <a:pt x="1884" y="10714"/>
                    <a:pt x="335" y="8635"/>
                    <a:pt x="954" y="6571"/>
                  </a:cubicBezTo>
                  <a:cubicBezTo>
                    <a:pt x="954" y="6568"/>
                    <a:pt x="1115" y="5840"/>
                    <a:pt x="1144" y="5477"/>
                  </a:cubicBezTo>
                  <a:cubicBezTo>
                    <a:pt x="1152" y="5354"/>
                    <a:pt x="1060" y="5247"/>
                    <a:pt x="937" y="5238"/>
                  </a:cubicBezTo>
                  <a:cubicBezTo>
                    <a:pt x="931" y="5238"/>
                    <a:pt x="926" y="5238"/>
                    <a:pt x="921" y="5238"/>
                  </a:cubicBezTo>
                  <a:cubicBezTo>
                    <a:pt x="807" y="5238"/>
                    <a:pt x="709" y="5327"/>
                    <a:pt x="698" y="5446"/>
                  </a:cubicBezTo>
                  <a:cubicBezTo>
                    <a:pt x="675" y="5783"/>
                    <a:pt x="617" y="6116"/>
                    <a:pt x="528" y="6445"/>
                  </a:cubicBezTo>
                  <a:cubicBezTo>
                    <a:pt x="12" y="8169"/>
                    <a:pt x="827" y="10014"/>
                    <a:pt x="2448" y="10797"/>
                  </a:cubicBezTo>
                  <a:cubicBezTo>
                    <a:pt x="2379" y="11039"/>
                    <a:pt x="2410" y="11298"/>
                    <a:pt x="2537" y="11517"/>
                  </a:cubicBezTo>
                  <a:cubicBezTo>
                    <a:pt x="2197" y="12116"/>
                    <a:pt x="2583" y="12864"/>
                    <a:pt x="3268" y="12930"/>
                  </a:cubicBezTo>
                  <a:cubicBezTo>
                    <a:pt x="3211" y="13172"/>
                    <a:pt x="3038" y="13518"/>
                    <a:pt x="2526" y="13518"/>
                  </a:cubicBezTo>
                  <a:cubicBezTo>
                    <a:pt x="2128" y="13526"/>
                    <a:pt x="1812" y="13852"/>
                    <a:pt x="1812" y="14249"/>
                  </a:cubicBezTo>
                  <a:cubicBezTo>
                    <a:pt x="1812" y="14646"/>
                    <a:pt x="2128" y="14971"/>
                    <a:pt x="2526" y="14980"/>
                  </a:cubicBezTo>
                  <a:lnTo>
                    <a:pt x="5551" y="14980"/>
                  </a:lnTo>
                  <a:cubicBezTo>
                    <a:pt x="6032" y="14980"/>
                    <a:pt x="6380" y="14525"/>
                    <a:pt x="6256" y="14062"/>
                  </a:cubicBezTo>
                  <a:cubicBezTo>
                    <a:pt x="6230" y="13961"/>
                    <a:pt x="6141" y="13896"/>
                    <a:pt x="6042" y="13896"/>
                  </a:cubicBezTo>
                  <a:cubicBezTo>
                    <a:pt x="6023" y="13896"/>
                    <a:pt x="6003" y="13898"/>
                    <a:pt x="5983" y="13903"/>
                  </a:cubicBezTo>
                  <a:cubicBezTo>
                    <a:pt x="5865" y="13935"/>
                    <a:pt x="5793" y="14056"/>
                    <a:pt x="5825" y="14177"/>
                  </a:cubicBezTo>
                  <a:cubicBezTo>
                    <a:pt x="5833" y="14200"/>
                    <a:pt x="5836" y="14223"/>
                    <a:pt x="5836" y="14249"/>
                  </a:cubicBezTo>
                  <a:cubicBezTo>
                    <a:pt x="5833" y="14404"/>
                    <a:pt x="5707" y="14534"/>
                    <a:pt x="5548" y="14534"/>
                  </a:cubicBezTo>
                  <a:lnTo>
                    <a:pt x="2523" y="14534"/>
                  </a:lnTo>
                  <a:cubicBezTo>
                    <a:pt x="2364" y="14534"/>
                    <a:pt x="2238" y="14407"/>
                    <a:pt x="2238" y="14249"/>
                  </a:cubicBezTo>
                  <a:cubicBezTo>
                    <a:pt x="2238" y="14091"/>
                    <a:pt x="2364" y="13964"/>
                    <a:pt x="2523" y="13964"/>
                  </a:cubicBezTo>
                  <a:cubicBezTo>
                    <a:pt x="3153" y="13964"/>
                    <a:pt x="3453" y="13616"/>
                    <a:pt x="3594" y="13322"/>
                  </a:cubicBezTo>
                  <a:cubicBezTo>
                    <a:pt x="3654" y="13201"/>
                    <a:pt x="3697" y="13074"/>
                    <a:pt x="3726" y="12942"/>
                  </a:cubicBezTo>
                  <a:lnTo>
                    <a:pt x="4362" y="12942"/>
                  </a:lnTo>
                  <a:cubicBezTo>
                    <a:pt x="4440" y="13394"/>
                    <a:pt x="4751" y="13970"/>
                    <a:pt x="5557" y="13970"/>
                  </a:cubicBezTo>
                  <a:cubicBezTo>
                    <a:pt x="5681" y="13970"/>
                    <a:pt x="5781" y="13869"/>
                    <a:pt x="5781" y="13745"/>
                  </a:cubicBezTo>
                  <a:cubicBezTo>
                    <a:pt x="5781" y="13624"/>
                    <a:pt x="5681" y="13523"/>
                    <a:pt x="5557" y="13523"/>
                  </a:cubicBezTo>
                  <a:cubicBezTo>
                    <a:pt x="5045" y="13523"/>
                    <a:pt x="4875" y="13181"/>
                    <a:pt x="4814" y="12936"/>
                  </a:cubicBezTo>
                  <a:cubicBezTo>
                    <a:pt x="5499" y="12867"/>
                    <a:pt x="5885" y="12119"/>
                    <a:pt x="5548" y="11523"/>
                  </a:cubicBezTo>
                  <a:cubicBezTo>
                    <a:pt x="5672" y="11304"/>
                    <a:pt x="5704" y="11045"/>
                    <a:pt x="5635" y="10800"/>
                  </a:cubicBezTo>
                  <a:cubicBezTo>
                    <a:pt x="6498" y="10383"/>
                    <a:pt x="7163" y="9646"/>
                    <a:pt x="7491" y="8745"/>
                  </a:cubicBezTo>
                  <a:cubicBezTo>
                    <a:pt x="7502" y="8746"/>
                    <a:pt x="7537" y="8748"/>
                    <a:pt x="7592" y="8748"/>
                  </a:cubicBezTo>
                  <a:cubicBezTo>
                    <a:pt x="8087" y="8748"/>
                    <a:pt x="10189" y="8594"/>
                    <a:pt x="10189" y="6367"/>
                  </a:cubicBezTo>
                  <a:cubicBezTo>
                    <a:pt x="10189" y="5043"/>
                    <a:pt x="9118" y="3969"/>
                    <a:pt x="7794" y="3966"/>
                  </a:cubicBezTo>
                  <a:cubicBezTo>
                    <a:pt x="7693" y="3966"/>
                    <a:pt x="7592" y="3972"/>
                    <a:pt x="7491" y="3986"/>
                  </a:cubicBezTo>
                  <a:cubicBezTo>
                    <a:pt x="7624" y="3379"/>
                    <a:pt x="7820" y="3010"/>
                    <a:pt x="7831" y="2990"/>
                  </a:cubicBezTo>
                  <a:cubicBezTo>
                    <a:pt x="8087" y="2541"/>
                    <a:pt x="7762" y="1983"/>
                    <a:pt x="7247" y="1983"/>
                  </a:cubicBezTo>
                  <a:lnTo>
                    <a:pt x="6003" y="1983"/>
                  </a:lnTo>
                  <a:cubicBezTo>
                    <a:pt x="6110" y="1456"/>
                    <a:pt x="5920" y="834"/>
                    <a:pt x="5718" y="373"/>
                  </a:cubicBezTo>
                  <a:cubicBezTo>
                    <a:pt x="5652" y="224"/>
                    <a:pt x="5540" y="22"/>
                    <a:pt x="5335" y="2"/>
                  </a:cubicBezTo>
                  <a:cubicBezTo>
                    <a:pt x="5323" y="1"/>
                    <a:pt x="5311" y="0"/>
                    <a:pt x="5299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</p:grpSp>
      <p:grpSp>
        <p:nvGrpSpPr>
          <p:cNvPr id="270" name="Google Shape;270;p33"/>
          <p:cNvGrpSpPr/>
          <p:nvPr/>
        </p:nvGrpSpPr>
        <p:grpSpPr>
          <a:xfrm>
            <a:off x="6240000" y="2399317"/>
            <a:ext cx="260350" cy="374600"/>
            <a:chOff x="2885000" y="2066113"/>
            <a:chExt cx="260350" cy="374600"/>
          </a:xfrm>
        </p:grpSpPr>
        <p:sp>
          <p:nvSpPr>
            <p:cNvPr id="271" name="Google Shape;271;p33"/>
            <p:cNvSpPr/>
            <p:nvPr/>
          </p:nvSpPr>
          <p:spPr>
            <a:xfrm>
              <a:off x="2924000" y="2369088"/>
              <a:ext cx="180525" cy="49400"/>
            </a:xfrm>
            <a:custGeom>
              <a:avLst/>
              <a:gdLst/>
              <a:ahLst/>
              <a:cxnLst/>
              <a:rect l="l" t="t" r="r" b="b"/>
              <a:pathLst>
                <a:path w="7221" h="1976" extrusionOk="0">
                  <a:moveTo>
                    <a:pt x="6446" y="447"/>
                  </a:moveTo>
                  <a:cubicBezTo>
                    <a:pt x="6642" y="447"/>
                    <a:pt x="6783" y="634"/>
                    <a:pt x="6731" y="821"/>
                  </a:cubicBezTo>
                  <a:cubicBezTo>
                    <a:pt x="6668" y="1048"/>
                    <a:pt x="6616" y="1221"/>
                    <a:pt x="6582" y="1325"/>
                  </a:cubicBezTo>
                  <a:cubicBezTo>
                    <a:pt x="6541" y="1448"/>
                    <a:pt x="6429" y="1532"/>
                    <a:pt x="6300" y="1532"/>
                  </a:cubicBezTo>
                  <a:lnTo>
                    <a:pt x="994" y="1532"/>
                  </a:lnTo>
                  <a:cubicBezTo>
                    <a:pt x="865" y="1532"/>
                    <a:pt x="752" y="1448"/>
                    <a:pt x="712" y="1325"/>
                  </a:cubicBezTo>
                  <a:cubicBezTo>
                    <a:pt x="677" y="1221"/>
                    <a:pt x="626" y="1048"/>
                    <a:pt x="562" y="821"/>
                  </a:cubicBezTo>
                  <a:cubicBezTo>
                    <a:pt x="510" y="634"/>
                    <a:pt x="652" y="447"/>
                    <a:pt x="847" y="447"/>
                  </a:cubicBezTo>
                  <a:close/>
                  <a:moveTo>
                    <a:pt x="847" y="0"/>
                  </a:moveTo>
                  <a:cubicBezTo>
                    <a:pt x="358" y="0"/>
                    <a:pt x="1" y="470"/>
                    <a:pt x="133" y="942"/>
                  </a:cubicBezTo>
                  <a:cubicBezTo>
                    <a:pt x="200" y="1175"/>
                    <a:pt x="254" y="1353"/>
                    <a:pt x="289" y="1463"/>
                  </a:cubicBezTo>
                  <a:cubicBezTo>
                    <a:pt x="387" y="1768"/>
                    <a:pt x="672" y="1975"/>
                    <a:pt x="994" y="1975"/>
                  </a:cubicBezTo>
                  <a:lnTo>
                    <a:pt x="6300" y="1975"/>
                  </a:lnTo>
                  <a:cubicBezTo>
                    <a:pt x="6622" y="1975"/>
                    <a:pt x="6907" y="1768"/>
                    <a:pt x="7005" y="1463"/>
                  </a:cubicBezTo>
                  <a:cubicBezTo>
                    <a:pt x="7042" y="1353"/>
                    <a:pt x="7094" y="1175"/>
                    <a:pt x="7160" y="942"/>
                  </a:cubicBezTo>
                  <a:cubicBezTo>
                    <a:pt x="7221" y="717"/>
                    <a:pt x="7175" y="478"/>
                    <a:pt x="7037" y="294"/>
                  </a:cubicBezTo>
                  <a:cubicBezTo>
                    <a:pt x="6896" y="110"/>
                    <a:pt x="6677" y="3"/>
                    <a:pt x="6446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72" name="Google Shape;272;p33"/>
            <p:cNvSpPr/>
            <p:nvPr/>
          </p:nvSpPr>
          <p:spPr>
            <a:xfrm>
              <a:off x="2885000" y="2066113"/>
              <a:ext cx="260350" cy="374600"/>
            </a:xfrm>
            <a:custGeom>
              <a:avLst/>
              <a:gdLst/>
              <a:ahLst/>
              <a:cxnLst/>
              <a:rect l="l" t="t" r="r" b="b"/>
              <a:pathLst>
                <a:path w="10414" h="14984" extrusionOk="0">
                  <a:moveTo>
                    <a:pt x="3062" y="445"/>
                  </a:moveTo>
                  <a:cubicBezTo>
                    <a:pt x="3205" y="445"/>
                    <a:pt x="3329" y="557"/>
                    <a:pt x="3343" y="705"/>
                  </a:cubicBezTo>
                  <a:lnTo>
                    <a:pt x="3562" y="3518"/>
                  </a:lnTo>
                  <a:lnTo>
                    <a:pt x="2997" y="3518"/>
                  </a:lnTo>
                  <a:lnTo>
                    <a:pt x="2782" y="748"/>
                  </a:lnTo>
                  <a:cubicBezTo>
                    <a:pt x="2770" y="593"/>
                    <a:pt x="2885" y="461"/>
                    <a:pt x="3041" y="446"/>
                  </a:cubicBezTo>
                  <a:cubicBezTo>
                    <a:pt x="3048" y="446"/>
                    <a:pt x="3055" y="445"/>
                    <a:pt x="3062" y="445"/>
                  </a:cubicBezTo>
                  <a:close/>
                  <a:moveTo>
                    <a:pt x="3596" y="3964"/>
                  </a:moveTo>
                  <a:lnTo>
                    <a:pt x="3611" y="4134"/>
                  </a:lnTo>
                  <a:cubicBezTo>
                    <a:pt x="3547" y="4168"/>
                    <a:pt x="3493" y="4212"/>
                    <a:pt x="3441" y="4260"/>
                  </a:cubicBezTo>
                  <a:lnTo>
                    <a:pt x="3081" y="4620"/>
                  </a:lnTo>
                  <a:lnTo>
                    <a:pt x="3032" y="3964"/>
                  </a:lnTo>
                  <a:close/>
                  <a:moveTo>
                    <a:pt x="5208" y="7243"/>
                  </a:moveTo>
                  <a:lnTo>
                    <a:pt x="5427" y="7462"/>
                  </a:lnTo>
                  <a:cubicBezTo>
                    <a:pt x="5418" y="7461"/>
                    <a:pt x="5408" y="7461"/>
                    <a:pt x="5398" y="7461"/>
                  </a:cubicBezTo>
                  <a:cubicBezTo>
                    <a:pt x="5236" y="7461"/>
                    <a:pt x="5075" y="7484"/>
                    <a:pt x="4920" y="7531"/>
                  </a:cubicBezTo>
                  <a:lnTo>
                    <a:pt x="5208" y="7243"/>
                  </a:lnTo>
                  <a:close/>
                  <a:moveTo>
                    <a:pt x="5306" y="7911"/>
                  </a:moveTo>
                  <a:cubicBezTo>
                    <a:pt x="5128" y="8075"/>
                    <a:pt x="4987" y="8273"/>
                    <a:pt x="4889" y="8495"/>
                  </a:cubicBezTo>
                  <a:lnTo>
                    <a:pt x="4561" y="8204"/>
                  </a:lnTo>
                  <a:cubicBezTo>
                    <a:pt x="4774" y="8034"/>
                    <a:pt x="5033" y="7931"/>
                    <a:pt x="5306" y="7911"/>
                  </a:cubicBezTo>
                  <a:close/>
                  <a:moveTo>
                    <a:pt x="6225" y="7911"/>
                  </a:moveTo>
                  <a:lnTo>
                    <a:pt x="6271" y="8699"/>
                  </a:lnTo>
                  <a:lnTo>
                    <a:pt x="5680" y="8176"/>
                  </a:lnTo>
                  <a:cubicBezTo>
                    <a:pt x="5839" y="8046"/>
                    <a:pt x="6023" y="7957"/>
                    <a:pt x="6225" y="7911"/>
                  </a:cubicBezTo>
                  <a:close/>
                  <a:moveTo>
                    <a:pt x="6668" y="7885"/>
                  </a:moveTo>
                  <a:lnTo>
                    <a:pt x="6668" y="7885"/>
                  </a:lnTo>
                  <a:cubicBezTo>
                    <a:pt x="7238" y="7945"/>
                    <a:pt x="7707" y="8363"/>
                    <a:pt x="7834" y="8924"/>
                  </a:cubicBezTo>
                  <a:lnTo>
                    <a:pt x="7048" y="8967"/>
                  </a:lnTo>
                  <a:lnTo>
                    <a:pt x="7177" y="8823"/>
                  </a:lnTo>
                  <a:cubicBezTo>
                    <a:pt x="7324" y="8657"/>
                    <a:pt x="7174" y="8448"/>
                    <a:pt x="7007" y="8448"/>
                  </a:cubicBezTo>
                  <a:cubicBezTo>
                    <a:pt x="6951" y="8448"/>
                    <a:pt x="6893" y="8471"/>
                    <a:pt x="6843" y="8527"/>
                  </a:cubicBezTo>
                  <a:lnTo>
                    <a:pt x="6714" y="8674"/>
                  </a:lnTo>
                  <a:lnTo>
                    <a:pt x="6668" y="7885"/>
                  </a:lnTo>
                  <a:close/>
                  <a:moveTo>
                    <a:pt x="5384" y="8507"/>
                  </a:moveTo>
                  <a:lnTo>
                    <a:pt x="5971" y="9031"/>
                  </a:lnTo>
                  <a:lnTo>
                    <a:pt x="5185" y="9074"/>
                  </a:lnTo>
                  <a:cubicBezTo>
                    <a:pt x="5208" y="8872"/>
                    <a:pt x="5275" y="8679"/>
                    <a:pt x="5384" y="8507"/>
                  </a:cubicBezTo>
                  <a:close/>
                  <a:moveTo>
                    <a:pt x="4264" y="8538"/>
                  </a:moveTo>
                  <a:lnTo>
                    <a:pt x="4751" y="8970"/>
                  </a:lnTo>
                  <a:cubicBezTo>
                    <a:pt x="4745" y="9007"/>
                    <a:pt x="4739" y="9048"/>
                    <a:pt x="4736" y="9085"/>
                  </a:cubicBezTo>
                  <a:lnTo>
                    <a:pt x="4065" y="9108"/>
                  </a:lnTo>
                  <a:cubicBezTo>
                    <a:pt x="4088" y="8904"/>
                    <a:pt x="4155" y="8711"/>
                    <a:pt x="4264" y="8538"/>
                  </a:cubicBezTo>
                  <a:close/>
                  <a:moveTo>
                    <a:pt x="7860" y="9367"/>
                  </a:moveTo>
                  <a:lnTo>
                    <a:pt x="7860" y="9367"/>
                  </a:lnTo>
                  <a:cubicBezTo>
                    <a:pt x="7839" y="9572"/>
                    <a:pt x="7770" y="9765"/>
                    <a:pt x="7661" y="9937"/>
                  </a:cubicBezTo>
                  <a:lnTo>
                    <a:pt x="7071" y="9413"/>
                  </a:lnTo>
                  <a:lnTo>
                    <a:pt x="7860" y="9367"/>
                  </a:lnTo>
                  <a:close/>
                  <a:moveTo>
                    <a:pt x="6003" y="9474"/>
                  </a:moveTo>
                  <a:lnTo>
                    <a:pt x="5476" y="10067"/>
                  </a:lnTo>
                  <a:cubicBezTo>
                    <a:pt x="5347" y="9909"/>
                    <a:pt x="5257" y="9721"/>
                    <a:pt x="5211" y="9520"/>
                  </a:cubicBezTo>
                  <a:lnTo>
                    <a:pt x="6003" y="9474"/>
                  </a:lnTo>
                  <a:close/>
                  <a:moveTo>
                    <a:pt x="4759" y="9531"/>
                  </a:moveTo>
                  <a:cubicBezTo>
                    <a:pt x="4765" y="9560"/>
                    <a:pt x="4771" y="9592"/>
                    <a:pt x="4777" y="9624"/>
                  </a:cubicBezTo>
                  <a:lnTo>
                    <a:pt x="4356" y="10096"/>
                  </a:lnTo>
                  <a:cubicBezTo>
                    <a:pt x="4230" y="9937"/>
                    <a:pt x="4140" y="9750"/>
                    <a:pt x="4094" y="9554"/>
                  </a:cubicBezTo>
                  <a:lnTo>
                    <a:pt x="4759" y="9531"/>
                  </a:lnTo>
                  <a:close/>
                  <a:moveTo>
                    <a:pt x="6777" y="9747"/>
                  </a:moveTo>
                  <a:lnTo>
                    <a:pt x="7365" y="10271"/>
                  </a:lnTo>
                  <a:cubicBezTo>
                    <a:pt x="7206" y="10398"/>
                    <a:pt x="7022" y="10487"/>
                    <a:pt x="6823" y="10533"/>
                  </a:cubicBezTo>
                  <a:lnTo>
                    <a:pt x="6777" y="9747"/>
                  </a:lnTo>
                  <a:close/>
                  <a:moveTo>
                    <a:pt x="6331" y="9773"/>
                  </a:moveTo>
                  <a:lnTo>
                    <a:pt x="6377" y="10562"/>
                  </a:lnTo>
                  <a:cubicBezTo>
                    <a:pt x="6176" y="10539"/>
                    <a:pt x="5980" y="10470"/>
                    <a:pt x="5807" y="10363"/>
                  </a:cubicBezTo>
                  <a:lnTo>
                    <a:pt x="6331" y="9773"/>
                  </a:lnTo>
                  <a:close/>
                  <a:moveTo>
                    <a:pt x="4955" y="10093"/>
                  </a:moveTo>
                  <a:cubicBezTo>
                    <a:pt x="5062" y="10286"/>
                    <a:pt x="5205" y="10455"/>
                    <a:pt x="5375" y="10599"/>
                  </a:cubicBezTo>
                  <a:cubicBezTo>
                    <a:pt x="5131" y="10594"/>
                    <a:pt x="4895" y="10522"/>
                    <a:pt x="4690" y="10392"/>
                  </a:cubicBezTo>
                  <a:lnTo>
                    <a:pt x="4955" y="10093"/>
                  </a:lnTo>
                  <a:close/>
                  <a:moveTo>
                    <a:pt x="3998" y="4478"/>
                  </a:moveTo>
                  <a:cubicBezTo>
                    <a:pt x="4086" y="4478"/>
                    <a:pt x="4173" y="4511"/>
                    <a:pt x="4241" y="4577"/>
                  </a:cubicBezTo>
                  <a:lnTo>
                    <a:pt x="5499" y="5835"/>
                  </a:lnTo>
                  <a:cubicBezTo>
                    <a:pt x="5631" y="5970"/>
                    <a:pt x="5631" y="6186"/>
                    <a:pt x="5499" y="6319"/>
                  </a:cubicBezTo>
                  <a:lnTo>
                    <a:pt x="4241" y="7580"/>
                  </a:lnTo>
                  <a:cubicBezTo>
                    <a:pt x="4173" y="7646"/>
                    <a:pt x="4086" y="7679"/>
                    <a:pt x="3998" y="7679"/>
                  </a:cubicBezTo>
                  <a:cubicBezTo>
                    <a:pt x="3911" y="7679"/>
                    <a:pt x="3824" y="7646"/>
                    <a:pt x="3757" y="7580"/>
                  </a:cubicBezTo>
                  <a:lnTo>
                    <a:pt x="2986" y="6805"/>
                  </a:lnTo>
                  <a:cubicBezTo>
                    <a:pt x="2937" y="6757"/>
                    <a:pt x="2883" y="6736"/>
                    <a:pt x="2831" y="6736"/>
                  </a:cubicBezTo>
                  <a:cubicBezTo>
                    <a:pt x="2657" y="6736"/>
                    <a:pt x="2508" y="6960"/>
                    <a:pt x="2669" y="7122"/>
                  </a:cubicBezTo>
                  <a:lnTo>
                    <a:pt x="3444" y="7893"/>
                  </a:lnTo>
                  <a:cubicBezTo>
                    <a:pt x="3590" y="8043"/>
                    <a:pt x="3792" y="8124"/>
                    <a:pt x="3999" y="8124"/>
                  </a:cubicBezTo>
                  <a:lnTo>
                    <a:pt x="4017" y="8124"/>
                  </a:lnTo>
                  <a:cubicBezTo>
                    <a:pt x="3510" y="8748"/>
                    <a:pt x="3481" y="9632"/>
                    <a:pt x="3945" y="10289"/>
                  </a:cubicBezTo>
                  <a:cubicBezTo>
                    <a:pt x="4287" y="10771"/>
                    <a:pt x="4837" y="11044"/>
                    <a:pt x="5406" y="11044"/>
                  </a:cubicBezTo>
                  <a:cubicBezTo>
                    <a:pt x="5608" y="11044"/>
                    <a:pt x="5811" y="11010"/>
                    <a:pt x="6009" y="10939"/>
                  </a:cubicBezTo>
                  <a:cubicBezTo>
                    <a:pt x="6180" y="10990"/>
                    <a:pt x="6353" y="11015"/>
                    <a:pt x="6523" y="11015"/>
                  </a:cubicBezTo>
                  <a:cubicBezTo>
                    <a:pt x="7250" y="11015"/>
                    <a:pt x="7928" y="10568"/>
                    <a:pt x="8196" y="9857"/>
                  </a:cubicBezTo>
                  <a:cubicBezTo>
                    <a:pt x="8530" y="8976"/>
                    <a:pt x="8124" y="7991"/>
                    <a:pt x="7270" y="7597"/>
                  </a:cubicBezTo>
                  <a:lnTo>
                    <a:pt x="8234" y="6635"/>
                  </a:lnTo>
                  <a:cubicBezTo>
                    <a:pt x="8320" y="6549"/>
                    <a:pt x="8386" y="6443"/>
                    <a:pt x="8424" y="6325"/>
                  </a:cubicBezTo>
                  <a:cubicBezTo>
                    <a:pt x="8507" y="6359"/>
                    <a:pt x="8568" y="6437"/>
                    <a:pt x="8585" y="6526"/>
                  </a:cubicBezTo>
                  <a:cubicBezTo>
                    <a:pt x="8795" y="7695"/>
                    <a:pt x="8795" y="9019"/>
                    <a:pt x="8588" y="10467"/>
                  </a:cubicBezTo>
                  <a:cubicBezTo>
                    <a:pt x="8562" y="10640"/>
                    <a:pt x="8533" y="10818"/>
                    <a:pt x="8502" y="10997"/>
                  </a:cubicBezTo>
                  <a:cubicBezTo>
                    <a:pt x="8479" y="11129"/>
                    <a:pt x="8366" y="11224"/>
                    <a:pt x="8234" y="11224"/>
                  </a:cubicBezTo>
                  <a:lnTo>
                    <a:pt x="2183" y="11224"/>
                  </a:lnTo>
                  <a:cubicBezTo>
                    <a:pt x="2047" y="11224"/>
                    <a:pt x="1935" y="11129"/>
                    <a:pt x="1912" y="10997"/>
                  </a:cubicBezTo>
                  <a:cubicBezTo>
                    <a:pt x="1880" y="10818"/>
                    <a:pt x="1852" y="10640"/>
                    <a:pt x="1829" y="10467"/>
                  </a:cubicBezTo>
                  <a:cubicBezTo>
                    <a:pt x="1619" y="9019"/>
                    <a:pt x="1621" y="7692"/>
                    <a:pt x="1832" y="6526"/>
                  </a:cubicBezTo>
                  <a:cubicBezTo>
                    <a:pt x="1846" y="6437"/>
                    <a:pt x="1906" y="6359"/>
                    <a:pt x="1993" y="6325"/>
                  </a:cubicBezTo>
                  <a:cubicBezTo>
                    <a:pt x="2030" y="6443"/>
                    <a:pt x="2094" y="6549"/>
                    <a:pt x="2183" y="6635"/>
                  </a:cubicBezTo>
                  <a:cubicBezTo>
                    <a:pt x="2232" y="6684"/>
                    <a:pt x="2286" y="6705"/>
                    <a:pt x="2338" y="6705"/>
                  </a:cubicBezTo>
                  <a:cubicBezTo>
                    <a:pt x="2510" y="6705"/>
                    <a:pt x="2658" y="6481"/>
                    <a:pt x="2497" y="6322"/>
                  </a:cubicBezTo>
                  <a:cubicBezTo>
                    <a:pt x="2364" y="6186"/>
                    <a:pt x="2364" y="5970"/>
                    <a:pt x="2497" y="5838"/>
                  </a:cubicBezTo>
                  <a:lnTo>
                    <a:pt x="3757" y="4577"/>
                  </a:lnTo>
                  <a:cubicBezTo>
                    <a:pt x="3824" y="4511"/>
                    <a:pt x="3911" y="4478"/>
                    <a:pt x="3998" y="4478"/>
                  </a:cubicBezTo>
                  <a:close/>
                  <a:moveTo>
                    <a:pt x="2586" y="3964"/>
                  </a:moveTo>
                  <a:lnTo>
                    <a:pt x="2669" y="5035"/>
                  </a:lnTo>
                  <a:lnTo>
                    <a:pt x="2183" y="5521"/>
                  </a:lnTo>
                  <a:cubicBezTo>
                    <a:pt x="2088" y="5616"/>
                    <a:pt x="2019" y="5734"/>
                    <a:pt x="1981" y="5864"/>
                  </a:cubicBezTo>
                  <a:cubicBezTo>
                    <a:pt x="1682" y="5913"/>
                    <a:pt x="1446" y="6146"/>
                    <a:pt x="1394" y="6448"/>
                  </a:cubicBezTo>
                  <a:cubicBezTo>
                    <a:pt x="1175" y="7660"/>
                    <a:pt x="1172" y="9033"/>
                    <a:pt x="1385" y="10530"/>
                  </a:cubicBezTo>
                  <a:cubicBezTo>
                    <a:pt x="1411" y="10709"/>
                    <a:pt x="1440" y="10890"/>
                    <a:pt x="1475" y="11074"/>
                  </a:cubicBezTo>
                  <a:cubicBezTo>
                    <a:pt x="1532" y="11417"/>
                    <a:pt x="1832" y="11667"/>
                    <a:pt x="2180" y="11667"/>
                  </a:cubicBezTo>
                  <a:lnTo>
                    <a:pt x="8234" y="11667"/>
                  </a:lnTo>
                  <a:cubicBezTo>
                    <a:pt x="8582" y="11667"/>
                    <a:pt x="8882" y="11417"/>
                    <a:pt x="8939" y="11074"/>
                  </a:cubicBezTo>
                  <a:cubicBezTo>
                    <a:pt x="8971" y="10890"/>
                    <a:pt x="9003" y="10709"/>
                    <a:pt x="9028" y="10530"/>
                  </a:cubicBezTo>
                  <a:cubicBezTo>
                    <a:pt x="9244" y="9036"/>
                    <a:pt x="9239" y="7660"/>
                    <a:pt x="9020" y="6448"/>
                  </a:cubicBezTo>
                  <a:cubicBezTo>
                    <a:pt x="8968" y="6149"/>
                    <a:pt x="8732" y="5916"/>
                    <a:pt x="8433" y="5867"/>
                  </a:cubicBezTo>
                  <a:cubicBezTo>
                    <a:pt x="8398" y="5737"/>
                    <a:pt x="8329" y="5616"/>
                    <a:pt x="8231" y="5521"/>
                  </a:cubicBezTo>
                  <a:lnTo>
                    <a:pt x="6973" y="4263"/>
                  </a:lnTo>
                  <a:cubicBezTo>
                    <a:pt x="6819" y="4109"/>
                    <a:pt x="6617" y="4032"/>
                    <a:pt x="6416" y="4032"/>
                  </a:cubicBezTo>
                  <a:cubicBezTo>
                    <a:pt x="6215" y="4032"/>
                    <a:pt x="6014" y="4109"/>
                    <a:pt x="5862" y="4263"/>
                  </a:cubicBezTo>
                  <a:lnTo>
                    <a:pt x="5603" y="4522"/>
                  </a:lnTo>
                  <a:cubicBezTo>
                    <a:pt x="5441" y="4682"/>
                    <a:pt x="5589" y="4905"/>
                    <a:pt x="5761" y="4905"/>
                  </a:cubicBezTo>
                  <a:cubicBezTo>
                    <a:pt x="5813" y="4905"/>
                    <a:pt x="5868" y="4885"/>
                    <a:pt x="5916" y="4836"/>
                  </a:cubicBezTo>
                  <a:lnTo>
                    <a:pt x="6176" y="4577"/>
                  </a:lnTo>
                  <a:cubicBezTo>
                    <a:pt x="6242" y="4511"/>
                    <a:pt x="6329" y="4478"/>
                    <a:pt x="6416" y="4478"/>
                  </a:cubicBezTo>
                  <a:cubicBezTo>
                    <a:pt x="6504" y="4478"/>
                    <a:pt x="6592" y="4511"/>
                    <a:pt x="6659" y="4577"/>
                  </a:cubicBezTo>
                  <a:lnTo>
                    <a:pt x="7917" y="5838"/>
                  </a:lnTo>
                  <a:cubicBezTo>
                    <a:pt x="8050" y="5970"/>
                    <a:pt x="8050" y="6186"/>
                    <a:pt x="7917" y="6319"/>
                  </a:cubicBezTo>
                  <a:lnTo>
                    <a:pt x="6786" y="7453"/>
                  </a:lnTo>
                  <a:cubicBezTo>
                    <a:pt x="6697" y="7440"/>
                    <a:pt x="6608" y="7434"/>
                    <a:pt x="6520" y="7434"/>
                  </a:cubicBezTo>
                  <a:cubicBezTo>
                    <a:pt x="6372" y="7434"/>
                    <a:pt x="6226" y="7452"/>
                    <a:pt x="6083" y="7488"/>
                  </a:cubicBezTo>
                  <a:lnTo>
                    <a:pt x="5522" y="6929"/>
                  </a:lnTo>
                  <a:lnTo>
                    <a:pt x="5816" y="6635"/>
                  </a:lnTo>
                  <a:cubicBezTo>
                    <a:pt x="6121" y="6327"/>
                    <a:pt x="6121" y="5829"/>
                    <a:pt x="5816" y="5524"/>
                  </a:cubicBezTo>
                  <a:lnTo>
                    <a:pt x="4555" y="4263"/>
                  </a:lnTo>
                  <a:cubicBezTo>
                    <a:pt x="4420" y="4128"/>
                    <a:pt x="4241" y="4047"/>
                    <a:pt x="4051" y="4036"/>
                  </a:cubicBezTo>
                  <a:lnTo>
                    <a:pt x="4045" y="3967"/>
                  </a:lnTo>
                  <a:lnTo>
                    <a:pt x="8686" y="3967"/>
                  </a:lnTo>
                  <a:cubicBezTo>
                    <a:pt x="8853" y="3967"/>
                    <a:pt x="9005" y="4070"/>
                    <a:pt x="9066" y="4226"/>
                  </a:cubicBezTo>
                  <a:cubicBezTo>
                    <a:pt x="9786" y="6077"/>
                    <a:pt x="9961" y="8328"/>
                    <a:pt x="9590" y="10922"/>
                  </a:cubicBezTo>
                  <a:cubicBezTo>
                    <a:pt x="9313" y="12839"/>
                    <a:pt x="8833" y="14209"/>
                    <a:pt x="8813" y="14267"/>
                  </a:cubicBezTo>
                  <a:cubicBezTo>
                    <a:pt x="8755" y="14431"/>
                    <a:pt x="8602" y="14538"/>
                    <a:pt x="8430" y="14540"/>
                  </a:cubicBezTo>
                  <a:lnTo>
                    <a:pt x="1984" y="14540"/>
                  </a:lnTo>
                  <a:cubicBezTo>
                    <a:pt x="1811" y="14538"/>
                    <a:pt x="1656" y="14431"/>
                    <a:pt x="1598" y="14267"/>
                  </a:cubicBezTo>
                  <a:cubicBezTo>
                    <a:pt x="1578" y="14209"/>
                    <a:pt x="1100" y="12839"/>
                    <a:pt x="824" y="10922"/>
                  </a:cubicBezTo>
                  <a:cubicBezTo>
                    <a:pt x="453" y="8325"/>
                    <a:pt x="631" y="6071"/>
                    <a:pt x="1351" y="4223"/>
                  </a:cubicBezTo>
                  <a:cubicBezTo>
                    <a:pt x="1411" y="4065"/>
                    <a:pt x="1564" y="3964"/>
                    <a:pt x="1731" y="3964"/>
                  </a:cubicBezTo>
                  <a:close/>
                  <a:moveTo>
                    <a:pt x="3060" y="1"/>
                  </a:moveTo>
                  <a:cubicBezTo>
                    <a:pt x="3042" y="1"/>
                    <a:pt x="3024" y="2"/>
                    <a:pt x="3006" y="3"/>
                  </a:cubicBezTo>
                  <a:cubicBezTo>
                    <a:pt x="2606" y="35"/>
                    <a:pt x="2307" y="386"/>
                    <a:pt x="2338" y="786"/>
                  </a:cubicBezTo>
                  <a:lnTo>
                    <a:pt x="2551" y="3521"/>
                  </a:lnTo>
                  <a:lnTo>
                    <a:pt x="1731" y="3521"/>
                  </a:lnTo>
                  <a:cubicBezTo>
                    <a:pt x="1728" y="3521"/>
                    <a:pt x="1726" y="3521"/>
                    <a:pt x="1724" y="3521"/>
                  </a:cubicBezTo>
                  <a:cubicBezTo>
                    <a:pt x="1375" y="3521"/>
                    <a:pt x="1062" y="3736"/>
                    <a:pt x="936" y="4062"/>
                  </a:cubicBezTo>
                  <a:cubicBezTo>
                    <a:pt x="188" y="5985"/>
                    <a:pt x="1" y="8314"/>
                    <a:pt x="384" y="10985"/>
                  </a:cubicBezTo>
                  <a:cubicBezTo>
                    <a:pt x="666" y="12948"/>
                    <a:pt x="1158" y="14356"/>
                    <a:pt x="1178" y="14417"/>
                  </a:cubicBezTo>
                  <a:cubicBezTo>
                    <a:pt x="1299" y="14756"/>
                    <a:pt x="1621" y="14984"/>
                    <a:pt x="1984" y="14984"/>
                  </a:cubicBezTo>
                  <a:lnTo>
                    <a:pt x="8433" y="14984"/>
                  </a:lnTo>
                  <a:cubicBezTo>
                    <a:pt x="8792" y="14984"/>
                    <a:pt x="9115" y="14756"/>
                    <a:pt x="9236" y="14417"/>
                  </a:cubicBezTo>
                  <a:cubicBezTo>
                    <a:pt x="9256" y="14359"/>
                    <a:pt x="9748" y="12948"/>
                    <a:pt x="10030" y="10985"/>
                  </a:cubicBezTo>
                  <a:cubicBezTo>
                    <a:pt x="10413" y="8314"/>
                    <a:pt x="10229" y="5985"/>
                    <a:pt x="9478" y="4062"/>
                  </a:cubicBezTo>
                  <a:cubicBezTo>
                    <a:pt x="9352" y="3736"/>
                    <a:pt x="9038" y="3521"/>
                    <a:pt x="8690" y="3521"/>
                  </a:cubicBezTo>
                  <a:cubicBezTo>
                    <a:pt x="8688" y="3521"/>
                    <a:pt x="8685" y="3521"/>
                    <a:pt x="8683" y="3521"/>
                  </a:cubicBezTo>
                  <a:lnTo>
                    <a:pt x="4008" y="3521"/>
                  </a:lnTo>
                  <a:lnTo>
                    <a:pt x="3786" y="674"/>
                  </a:lnTo>
                  <a:cubicBezTo>
                    <a:pt x="3756" y="289"/>
                    <a:pt x="3437" y="1"/>
                    <a:pt x="3060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</p:grpSp>
      <p:grpSp>
        <p:nvGrpSpPr>
          <p:cNvPr id="273" name="Google Shape;273;p33"/>
          <p:cNvGrpSpPr/>
          <p:nvPr/>
        </p:nvGrpSpPr>
        <p:grpSpPr>
          <a:xfrm>
            <a:off x="3800375" y="2399317"/>
            <a:ext cx="249625" cy="374725"/>
            <a:chOff x="4136100" y="2065413"/>
            <a:chExt cx="249625" cy="374725"/>
          </a:xfrm>
        </p:grpSpPr>
        <p:sp>
          <p:nvSpPr>
            <p:cNvPr id="274" name="Google Shape;274;p33"/>
            <p:cNvSpPr/>
            <p:nvPr/>
          </p:nvSpPr>
          <p:spPr>
            <a:xfrm>
              <a:off x="4136100" y="2065413"/>
              <a:ext cx="249625" cy="374725"/>
            </a:xfrm>
            <a:custGeom>
              <a:avLst/>
              <a:gdLst/>
              <a:ahLst/>
              <a:cxnLst/>
              <a:rect l="l" t="t" r="r" b="b"/>
              <a:pathLst>
                <a:path w="9985" h="14989" extrusionOk="0">
                  <a:moveTo>
                    <a:pt x="5934" y="1706"/>
                  </a:moveTo>
                  <a:lnTo>
                    <a:pt x="5934" y="1706"/>
                  </a:lnTo>
                  <a:cubicBezTo>
                    <a:pt x="6040" y="1801"/>
                    <a:pt x="6138" y="1911"/>
                    <a:pt x="6216" y="2032"/>
                  </a:cubicBezTo>
                  <a:lnTo>
                    <a:pt x="6225" y="2040"/>
                  </a:lnTo>
                  <a:cubicBezTo>
                    <a:pt x="6654" y="2613"/>
                    <a:pt x="7123" y="3485"/>
                    <a:pt x="7011" y="4467"/>
                  </a:cubicBezTo>
                  <a:cubicBezTo>
                    <a:pt x="6887" y="4415"/>
                    <a:pt x="6760" y="4378"/>
                    <a:pt x="6631" y="4355"/>
                  </a:cubicBezTo>
                  <a:cubicBezTo>
                    <a:pt x="6615" y="4351"/>
                    <a:pt x="6600" y="4350"/>
                    <a:pt x="6585" y="4350"/>
                  </a:cubicBezTo>
                  <a:cubicBezTo>
                    <a:pt x="6482" y="4350"/>
                    <a:pt x="6392" y="4425"/>
                    <a:pt x="6371" y="4530"/>
                  </a:cubicBezTo>
                  <a:cubicBezTo>
                    <a:pt x="6348" y="4651"/>
                    <a:pt x="6426" y="4766"/>
                    <a:pt x="6547" y="4789"/>
                  </a:cubicBezTo>
                  <a:cubicBezTo>
                    <a:pt x="7224" y="4922"/>
                    <a:pt x="7736" y="5475"/>
                    <a:pt x="7819" y="6157"/>
                  </a:cubicBezTo>
                  <a:cubicBezTo>
                    <a:pt x="7834" y="6286"/>
                    <a:pt x="7834" y="6422"/>
                    <a:pt x="7814" y="6551"/>
                  </a:cubicBezTo>
                  <a:cubicBezTo>
                    <a:pt x="7650" y="6485"/>
                    <a:pt x="7477" y="6439"/>
                    <a:pt x="7301" y="6419"/>
                  </a:cubicBezTo>
                  <a:cubicBezTo>
                    <a:pt x="7286" y="6416"/>
                    <a:pt x="7271" y="6414"/>
                    <a:pt x="7256" y="6414"/>
                  </a:cubicBezTo>
                  <a:cubicBezTo>
                    <a:pt x="7146" y="6414"/>
                    <a:pt x="7049" y="6495"/>
                    <a:pt x="7034" y="6609"/>
                  </a:cubicBezTo>
                  <a:cubicBezTo>
                    <a:pt x="7019" y="6738"/>
                    <a:pt x="7117" y="6853"/>
                    <a:pt x="7247" y="6859"/>
                  </a:cubicBezTo>
                  <a:cubicBezTo>
                    <a:pt x="7736" y="6920"/>
                    <a:pt x="8070" y="7159"/>
                    <a:pt x="8234" y="7564"/>
                  </a:cubicBezTo>
                  <a:cubicBezTo>
                    <a:pt x="8315" y="7777"/>
                    <a:pt x="8352" y="8005"/>
                    <a:pt x="8341" y="8232"/>
                  </a:cubicBezTo>
                  <a:cubicBezTo>
                    <a:pt x="8338" y="8382"/>
                    <a:pt x="8174" y="10161"/>
                    <a:pt x="8061" y="11327"/>
                  </a:cubicBezTo>
                  <a:cubicBezTo>
                    <a:pt x="8053" y="11416"/>
                    <a:pt x="7978" y="11482"/>
                    <a:pt x="7889" y="11482"/>
                  </a:cubicBezTo>
                  <a:lnTo>
                    <a:pt x="2122" y="11482"/>
                  </a:lnTo>
                  <a:cubicBezTo>
                    <a:pt x="2033" y="11482"/>
                    <a:pt x="1958" y="11416"/>
                    <a:pt x="1950" y="11327"/>
                  </a:cubicBezTo>
                  <a:lnTo>
                    <a:pt x="1725" y="9082"/>
                  </a:lnTo>
                  <a:cubicBezTo>
                    <a:pt x="1705" y="8794"/>
                    <a:pt x="1745" y="8503"/>
                    <a:pt x="1837" y="8227"/>
                  </a:cubicBezTo>
                  <a:cubicBezTo>
                    <a:pt x="2036" y="7665"/>
                    <a:pt x="2459" y="7346"/>
                    <a:pt x="3098" y="7274"/>
                  </a:cubicBezTo>
                  <a:lnTo>
                    <a:pt x="5093" y="7043"/>
                  </a:lnTo>
                  <a:cubicBezTo>
                    <a:pt x="5214" y="7029"/>
                    <a:pt x="5301" y="6920"/>
                    <a:pt x="5289" y="6796"/>
                  </a:cubicBezTo>
                  <a:cubicBezTo>
                    <a:pt x="5276" y="6684"/>
                    <a:pt x="5178" y="6599"/>
                    <a:pt x="5067" y="6599"/>
                  </a:cubicBezTo>
                  <a:cubicBezTo>
                    <a:pt x="5059" y="6599"/>
                    <a:pt x="5050" y="6599"/>
                    <a:pt x="5041" y="6600"/>
                  </a:cubicBezTo>
                  <a:lnTo>
                    <a:pt x="3046" y="6830"/>
                  </a:lnTo>
                  <a:cubicBezTo>
                    <a:pt x="2652" y="6876"/>
                    <a:pt x="2344" y="6997"/>
                    <a:pt x="2108" y="7159"/>
                  </a:cubicBezTo>
                  <a:cubicBezTo>
                    <a:pt x="1783" y="6209"/>
                    <a:pt x="2416" y="5201"/>
                    <a:pt x="3412" y="5083"/>
                  </a:cubicBezTo>
                  <a:lnTo>
                    <a:pt x="3412" y="5080"/>
                  </a:lnTo>
                  <a:lnTo>
                    <a:pt x="5162" y="4879"/>
                  </a:lnTo>
                  <a:cubicBezTo>
                    <a:pt x="5283" y="4864"/>
                    <a:pt x="5370" y="4755"/>
                    <a:pt x="5355" y="4631"/>
                  </a:cubicBezTo>
                  <a:cubicBezTo>
                    <a:pt x="5345" y="4519"/>
                    <a:pt x="5247" y="4434"/>
                    <a:pt x="5136" y="4434"/>
                  </a:cubicBezTo>
                  <a:cubicBezTo>
                    <a:pt x="5128" y="4434"/>
                    <a:pt x="5119" y="4434"/>
                    <a:pt x="5111" y="4435"/>
                  </a:cubicBezTo>
                  <a:lnTo>
                    <a:pt x="3363" y="4640"/>
                  </a:lnTo>
                  <a:cubicBezTo>
                    <a:pt x="3041" y="4674"/>
                    <a:pt x="2733" y="4789"/>
                    <a:pt x="2465" y="4971"/>
                  </a:cubicBezTo>
                  <a:cubicBezTo>
                    <a:pt x="2488" y="4188"/>
                    <a:pt x="3081" y="3540"/>
                    <a:pt x="3858" y="3448"/>
                  </a:cubicBezTo>
                  <a:lnTo>
                    <a:pt x="4624" y="3362"/>
                  </a:lnTo>
                  <a:lnTo>
                    <a:pt x="4638" y="3359"/>
                  </a:lnTo>
                  <a:cubicBezTo>
                    <a:pt x="4840" y="3321"/>
                    <a:pt x="5142" y="3243"/>
                    <a:pt x="5396" y="3022"/>
                  </a:cubicBezTo>
                  <a:cubicBezTo>
                    <a:pt x="6014" y="2481"/>
                    <a:pt x="5928" y="1741"/>
                    <a:pt x="5934" y="1706"/>
                  </a:cubicBezTo>
                  <a:close/>
                  <a:moveTo>
                    <a:pt x="9149" y="5305"/>
                  </a:moveTo>
                  <a:cubicBezTo>
                    <a:pt x="9368" y="5305"/>
                    <a:pt x="9541" y="5495"/>
                    <a:pt x="9518" y="5713"/>
                  </a:cubicBezTo>
                  <a:lnTo>
                    <a:pt x="9518" y="5716"/>
                  </a:lnTo>
                  <a:lnTo>
                    <a:pt x="8666" y="14206"/>
                  </a:lnTo>
                  <a:cubicBezTo>
                    <a:pt x="8646" y="14396"/>
                    <a:pt x="8487" y="14540"/>
                    <a:pt x="8297" y="14540"/>
                  </a:cubicBezTo>
                  <a:lnTo>
                    <a:pt x="1717" y="14540"/>
                  </a:lnTo>
                  <a:cubicBezTo>
                    <a:pt x="1524" y="14540"/>
                    <a:pt x="1365" y="14396"/>
                    <a:pt x="1345" y="14206"/>
                  </a:cubicBezTo>
                  <a:lnTo>
                    <a:pt x="493" y="5716"/>
                  </a:lnTo>
                  <a:cubicBezTo>
                    <a:pt x="470" y="5498"/>
                    <a:pt x="643" y="5308"/>
                    <a:pt x="864" y="5308"/>
                  </a:cubicBezTo>
                  <a:lnTo>
                    <a:pt x="2042" y="5308"/>
                  </a:lnTo>
                  <a:cubicBezTo>
                    <a:pt x="2045" y="5319"/>
                    <a:pt x="1495" y="6047"/>
                    <a:pt x="1587" y="6874"/>
                  </a:cubicBezTo>
                  <a:cubicBezTo>
                    <a:pt x="1610" y="7081"/>
                    <a:pt x="1668" y="7282"/>
                    <a:pt x="1754" y="7472"/>
                  </a:cubicBezTo>
                  <a:cubicBezTo>
                    <a:pt x="1607" y="7651"/>
                    <a:pt x="1492" y="7855"/>
                    <a:pt x="1417" y="8077"/>
                  </a:cubicBezTo>
                  <a:cubicBezTo>
                    <a:pt x="1302" y="8414"/>
                    <a:pt x="1256" y="8768"/>
                    <a:pt x="1279" y="9125"/>
                  </a:cubicBezTo>
                  <a:lnTo>
                    <a:pt x="1506" y="11367"/>
                  </a:lnTo>
                  <a:cubicBezTo>
                    <a:pt x="1535" y="11684"/>
                    <a:pt x="1803" y="11926"/>
                    <a:pt x="2122" y="11926"/>
                  </a:cubicBezTo>
                  <a:lnTo>
                    <a:pt x="7891" y="11926"/>
                  </a:lnTo>
                  <a:cubicBezTo>
                    <a:pt x="8208" y="11926"/>
                    <a:pt x="8476" y="11684"/>
                    <a:pt x="8507" y="11367"/>
                  </a:cubicBezTo>
                  <a:cubicBezTo>
                    <a:pt x="8741" y="8894"/>
                    <a:pt x="8781" y="8368"/>
                    <a:pt x="8787" y="8241"/>
                  </a:cubicBezTo>
                  <a:cubicBezTo>
                    <a:pt x="8801" y="7959"/>
                    <a:pt x="8755" y="7677"/>
                    <a:pt x="8654" y="7415"/>
                  </a:cubicBezTo>
                  <a:cubicBezTo>
                    <a:pt x="8562" y="7176"/>
                    <a:pt x="8415" y="6963"/>
                    <a:pt x="8222" y="6796"/>
                  </a:cubicBezTo>
                  <a:cubicBezTo>
                    <a:pt x="8341" y="6286"/>
                    <a:pt x="8260" y="5754"/>
                    <a:pt x="7995" y="5305"/>
                  </a:cubicBezTo>
                  <a:close/>
                  <a:moveTo>
                    <a:pt x="8719" y="1"/>
                  </a:moveTo>
                  <a:cubicBezTo>
                    <a:pt x="8619" y="1"/>
                    <a:pt x="8502" y="18"/>
                    <a:pt x="8387" y="77"/>
                  </a:cubicBezTo>
                  <a:cubicBezTo>
                    <a:pt x="8271" y="137"/>
                    <a:pt x="8119" y="261"/>
                    <a:pt x="8038" y="514"/>
                  </a:cubicBezTo>
                  <a:lnTo>
                    <a:pt x="7336" y="2674"/>
                  </a:lnTo>
                  <a:cubicBezTo>
                    <a:pt x="7298" y="2789"/>
                    <a:pt x="7362" y="2915"/>
                    <a:pt x="7480" y="2953"/>
                  </a:cubicBezTo>
                  <a:cubicBezTo>
                    <a:pt x="7502" y="2960"/>
                    <a:pt x="7525" y="2964"/>
                    <a:pt x="7548" y="2964"/>
                  </a:cubicBezTo>
                  <a:cubicBezTo>
                    <a:pt x="7641" y="2964"/>
                    <a:pt x="7729" y="2904"/>
                    <a:pt x="7759" y="2812"/>
                  </a:cubicBezTo>
                  <a:lnTo>
                    <a:pt x="8464" y="653"/>
                  </a:lnTo>
                  <a:cubicBezTo>
                    <a:pt x="8517" y="484"/>
                    <a:pt x="8629" y="443"/>
                    <a:pt x="8722" y="443"/>
                  </a:cubicBezTo>
                  <a:cubicBezTo>
                    <a:pt x="8767" y="443"/>
                    <a:pt x="8808" y="453"/>
                    <a:pt x="8836" y="463"/>
                  </a:cubicBezTo>
                  <a:cubicBezTo>
                    <a:pt x="9089" y="552"/>
                    <a:pt x="9052" y="762"/>
                    <a:pt x="9026" y="837"/>
                  </a:cubicBezTo>
                  <a:lnTo>
                    <a:pt x="7713" y="4864"/>
                  </a:lnTo>
                  <a:cubicBezTo>
                    <a:pt x="7713" y="4864"/>
                    <a:pt x="7497" y="4746"/>
                    <a:pt x="7425" y="4694"/>
                  </a:cubicBezTo>
                  <a:cubicBezTo>
                    <a:pt x="7635" y="3500"/>
                    <a:pt x="7085" y="2452"/>
                    <a:pt x="6582" y="1778"/>
                  </a:cubicBezTo>
                  <a:cubicBezTo>
                    <a:pt x="6434" y="1558"/>
                    <a:pt x="6161" y="1224"/>
                    <a:pt x="5879" y="1224"/>
                  </a:cubicBezTo>
                  <a:cubicBezTo>
                    <a:pt x="5847" y="1224"/>
                    <a:pt x="5816" y="1228"/>
                    <a:pt x="5784" y="1237"/>
                  </a:cubicBezTo>
                  <a:cubicBezTo>
                    <a:pt x="5491" y="1323"/>
                    <a:pt x="5479" y="1715"/>
                    <a:pt x="5476" y="1844"/>
                  </a:cubicBezTo>
                  <a:cubicBezTo>
                    <a:pt x="5450" y="2636"/>
                    <a:pt x="4900" y="2861"/>
                    <a:pt x="4566" y="2921"/>
                  </a:cubicBezTo>
                  <a:lnTo>
                    <a:pt x="3806" y="3007"/>
                  </a:lnTo>
                  <a:cubicBezTo>
                    <a:pt x="2845" y="3123"/>
                    <a:pt x="2099" y="3900"/>
                    <a:pt x="2027" y="4864"/>
                  </a:cubicBezTo>
                  <a:lnTo>
                    <a:pt x="864" y="4864"/>
                  </a:lnTo>
                  <a:cubicBezTo>
                    <a:pt x="378" y="4864"/>
                    <a:pt x="1" y="5285"/>
                    <a:pt x="50" y="5765"/>
                  </a:cubicBezTo>
                  <a:lnTo>
                    <a:pt x="902" y="14255"/>
                  </a:lnTo>
                  <a:cubicBezTo>
                    <a:pt x="942" y="14672"/>
                    <a:pt x="1293" y="14989"/>
                    <a:pt x="1714" y="14989"/>
                  </a:cubicBezTo>
                  <a:lnTo>
                    <a:pt x="8294" y="14989"/>
                  </a:lnTo>
                  <a:cubicBezTo>
                    <a:pt x="8715" y="14989"/>
                    <a:pt x="9066" y="14672"/>
                    <a:pt x="9109" y="14255"/>
                  </a:cubicBezTo>
                  <a:lnTo>
                    <a:pt x="9958" y="5765"/>
                  </a:lnTo>
                  <a:cubicBezTo>
                    <a:pt x="9984" y="5535"/>
                    <a:pt x="9909" y="5305"/>
                    <a:pt x="9754" y="5132"/>
                  </a:cubicBezTo>
                  <a:cubicBezTo>
                    <a:pt x="9599" y="4962"/>
                    <a:pt x="9377" y="4864"/>
                    <a:pt x="9147" y="4864"/>
                  </a:cubicBezTo>
                  <a:lnTo>
                    <a:pt x="8182" y="4864"/>
                  </a:lnTo>
                  <a:lnTo>
                    <a:pt x="9449" y="975"/>
                  </a:lnTo>
                  <a:cubicBezTo>
                    <a:pt x="9575" y="584"/>
                    <a:pt x="9362" y="166"/>
                    <a:pt x="8974" y="39"/>
                  </a:cubicBezTo>
                  <a:cubicBezTo>
                    <a:pt x="8956" y="33"/>
                    <a:pt x="8854" y="1"/>
                    <a:pt x="8719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75" name="Google Shape;275;p33"/>
            <p:cNvSpPr/>
            <p:nvPr/>
          </p:nvSpPr>
          <p:spPr>
            <a:xfrm>
              <a:off x="4321575" y="2273838"/>
              <a:ext cx="12050" cy="14750"/>
            </a:xfrm>
            <a:custGeom>
              <a:avLst/>
              <a:gdLst/>
              <a:ahLst/>
              <a:cxnLst/>
              <a:rect l="l" t="t" r="r" b="b"/>
              <a:pathLst>
                <a:path w="482" h="590" extrusionOk="0">
                  <a:moveTo>
                    <a:pt x="248" y="1"/>
                  </a:moveTo>
                  <a:cubicBezTo>
                    <a:pt x="135" y="1"/>
                    <a:pt x="37" y="89"/>
                    <a:pt x="26" y="203"/>
                  </a:cubicBezTo>
                  <a:cubicBezTo>
                    <a:pt x="26" y="229"/>
                    <a:pt x="23" y="252"/>
                    <a:pt x="20" y="272"/>
                  </a:cubicBezTo>
                  <a:cubicBezTo>
                    <a:pt x="18" y="307"/>
                    <a:pt x="15" y="333"/>
                    <a:pt x="15" y="353"/>
                  </a:cubicBezTo>
                  <a:cubicBezTo>
                    <a:pt x="1" y="479"/>
                    <a:pt x="99" y="589"/>
                    <a:pt x="227" y="589"/>
                  </a:cubicBezTo>
                  <a:cubicBezTo>
                    <a:pt x="230" y="589"/>
                    <a:pt x="233" y="589"/>
                    <a:pt x="236" y="589"/>
                  </a:cubicBezTo>
                  <a:cubicBezTo>
                    <a:pt x="354" y="589"/>
                    <a:pt x="449" y="497"/>
                    <a:pt x="458" y="382"/>
                  </a:cubicBezTo>
                  <a:cubicBezTo>
                    <a:pt x="458" y="365"/>
                    <a:pt x="461" y="344"/>
                    <a:pt x="464" y="316"/>
                  </a:cubicBezTo>
                  <a:cubicBezTo>
                    <a:pt x="467" y="295"/>
                    <a:pt x="470" y="272"/>
                    <a:pt x="470" y="244"/>
                  </a:cubicBezTo>
                  <a:cubicBezTo>
                    <a:pt x="481" y="123"/>
                    <a:pt x="392" y="13"/>
                    <a:pt x="268" y="2"/>
                  </a:cubicBezTo>
                  <a:cubicBezTo>
                    <a:pt x="261" y="1"/>
                    <a:pt x="254" y="1"/>
                    <a:pt x="248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76" name="Google Shape;276;p33"/>
            <p:cNvSpPr/>
            <p:nvPr/>
          </p:nvSpPr>
          <p:spPr>
            <a:xfrm>
              <a:off x="4318400" y="2294063"/>
              <a:ext cx="13275" cy="26975"/>
            </a:xfrm>
            <a:custGeom>
              <a:avLst/>
              <a:gdLst/>
              <a:ahLst/>
              <a:cxnLst/>
              <a:rect l="l" t="t" r="r" b="b"/>
              <a:pathLst>
                <a:path w="531" h="1079" extrusionOk="0">
                  <a:moveTo>
                    <a:pt x="296" y="1"/>
                  </a:moveTo>
                  <a:cubicBezTo>
                    <a:pt x="184" y="1"/>
                    <a:pt x="86" y="87"/>
                    <a:pt x="75" y="200"/>
                  </a:cubicBezTo>
                  <a:lnTo>
                    <a:pt x="12" y="831"/>
                  </a:lnTo>
                  <a:cubicBezTo>
                    <a:pt x="1" y="955"/>
                    <a:pt x="90" y="1061"/>
                    <a:pt x="211" y="1076"/>
                  </a:cubicBezTo>
                  <a:cubicBezTo>
                    <a:pt x="224" y="1077"/>
                    <a:pt x="237" y="1078"/>
                    <a:pt x="250" y="1078"/>
                  </a:cubicBezTo>
                  <a:cubicBezTo>
                    <a:pt x="384" y="1078"/>
                    <a:pt x="445" y="982"/>
                    <a:pt x="455" y="877"/>
                  </a:cubicBezTo>
                  <a:lnTo>
                    <a:pt x="519" y="246"/>
                  </a:lnTo>
                  <a:cubicBezTo>
                    <a:pt x="530" y="123"/>
                    <a:pt x="441" y="13"/>
                    <a:pt x="317" y="2"/>
                  </a:cubicBezTo>
                  <a:cubicBezTo>
                    <a:pt x="310" y="1"/>
                    <a:pt x="303" y="1"/>
                    <a:pt x="296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77" name="Google Shape;277;p33"/>
            <p:cNvSpPr/>
            <p:nvPr/>
          </p:nvSpPr>
          <p:spPr>
            <a:xfrm>
              <a:off x="4252050" y="2203388"/>
              <a:ext cx="12475" cy="11200"/>
            </a:xfrm>
            <a:custGeom>
              <a:avLst/>
              <a:gdLst/>
              <a:ahLst/>
              <a:cxnLst/>
              <a:rect l="l" t="t" r="r" b="b"/>
              <a:pathLst>
                <a:path w="499" h="448" extrusionOk="0">
                  <a:moveTo>
                    <a:pt x="277" y="1"/>
                  </a:moveTo>
                  <a:cubicBezTo>
                    <a:pt x="133" y="1"/>
                    <a:pt x="0" y="146"/>
                    <a:pt x="70" y="310"/>
                  </a:cubicBezTo>
                  <a:cubicBezTo>
                    <a:pt x="108" y="404"/>
                    <a:pt x="191" y="447"/>
                    <a:pt x="273" y="447"/>
                  </a:cubicBezTo>
                  <a:cubicBezTo>
                    <a:pt x="386" y="447"/>
                    <a:pt x="498" y="366"/>
                    <a:pt x="498" y="226"/>
                  </a:cubicBezTo>
                  <a:cubicBezTo>
                    <a:pt x="498" y="166"/>
                    <a:pt x="475" y="108"/>
                    <a:pt x="432" y="68"/>
                  </a:cubicBezTo>
                  <a:cubicBezTo>
                    <a:pt x="385" y="21"/>
                    <a:pt x="330" y="1"/>
                    <a:pt x="277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78" name="Google Shape;278;p33"/>
            <p:cNvSpPr/>
            <p:nvPr/>
          </p:nvSpPr>
          <p:spPr>
            <a:xfrm>
              <a:off x="4280800" y="2192388"/>
              <a:ext cx="12450" cy="11250"/>
            </a:xfrm>
            <a:custGeom>
              <a:avLst/>
              <a:gdLst/>
              <a:ahLst/>
              <a:cxnLst/>
              <a:rect l="l" t="t" r="r" b="b"/>
              <a:pathLst>
                <a:path w="498" h="450" extrusionOk="0">
                  <a:moveTo>
                    <a:pt x="278" y="0"/>
                  </a:moveTo>
                  <a:cubicBezTo>
                    <a:pt x="134" y="0"/>
                    <a:pt x="1" y="146"/>
                    <a:pt x="68" y="312"/>
                  </a:cubicBezTo>
                  <a:cubicBezTo>
                    <a:pt x="108" y="406"/>
                    <a:pt x="190" y="449"/>
                    <a:pt x="272" y="449"/>
                  </a:cubicBezTo>
                  <a:cubicBezTo>
                    <a:pt x="385" y="449"/>
                    <a:pt x="497" y="368"/>
                    <a:pt x="497" y="226"/>
                  </a:cubicBezTo>
                  <a:cubicBezTo>
                    <a:pt x="497" y="168"/>
                    <a:pt x="474" y="111"/>
                    <a:pt x="434" y="67"/>
                  </a:cubicBezTo>
                  <a:cubicBezTo>
                    <a:pt x="387" y="21"/>
                    <a:pt x="332" y="0"/>
                    <a:pt x="278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79" name="Google Shape;279;p33"/>
            <p:cNvSpPr/>
            <p:nvPr/>
          </p:nvSpPr>
          <p:spPr>
            <a:xfrm>
              <a:off x="4286375" y="2140988"/>
              <a:ext cx="12475" cy="11200"/>
            </a:xfrm>
            <a:custGeom>
              <a:avLst/>
              <a:gdLst/>
              <a:ahLst/>
              <a:cxnLst/>
              <a:rect l="l" t="t" r="r" b="b"/>
              <a:pathLst>
                <a:path w="499" h="448" extrusionOk="0">
                  <a:moveTo>
                    <a:pt x="277" y="1"/>
                  </a:moveTo>
                  <a:cubicBezTo>
                    <a:pt x="133" y="1"/>
                    <a:pt x="0" y="146"/>
                    <a:pt x="70" y="310"/>
                  </a:cubicBezTo>
                  <a:cubicBezTo>
                    <a:pt x="108" y="404"/>
                    <a:pt x="190" y="447"/>
                    <a:pt x="272" y="447"/>
                  </a:cubicBezTo>
                  <a:cubicBezTo>
                    <a:pt x="385" y="447"/>
                    <a:pt x="499" y="365"/>
                    <a:pt x="499" y="223"/>
                  </a:cubicBezTo>
                  <a:cubicBezTo>
                    <a:pt x="499" y="166"/>
                    <a:pt x="476" y="108"/>
                    <a:pt x="432" y="68"/>
                  </a:cubicBezTo>
                  <a:cubicBezTo>
                    <a:pt x="386" y="21"/>
                    <a:pt x="330" y="1"/>
                    <a:pt x="277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80" name="Google Shape;280;p33"/>
            <p:cNvSpPr/>
            <p:nvPr/>
          </p:nvSpPr>
          <p:spPr>
            <a:xfrm>
              <a:off x="4268650" y="2155188"/>
              <a:ext cx="12425" cy="11250"/>
            </a:xfrm>
            <a:custGeom>
              <a:avLst/>
              <a:gdLst/>
              <a:ahLst/>
              <a:cxnLst/>
              <a:rect l="l" t="t" r="r" b="b"/>
              <a:pathLst>
                <a:path w="497" h="450" extrusionOk="0">
                  <a:moveTo>
                    <a:pt x="275" y="0"/>
                  </a:moveTo>
                  <a:cubicBezTo>
                    <a:pt x="132" y="0"/>
                    <a:pt x="0" y="146"/>
                    <a:pt x="68" y="312"/>
                  </a:cubicBezTo>
                  <a:cubicBezTo>
                    <a:pt x="106" y="406"/>
                    <a:pt x="188" y="449"/>
                    <a:pt x="270" y="449"/>
                  </a:cubicBezTo>
                  <a:cubicBezTo>
                    <a:pt x="383" y="449"/>
                    <a:pt x="497" y="367"/>
                    <a:pt x="497" y="225"/>
                  </a:cubicBezTo>
                  <a:cubicBezTo>
                    <a:pt x="497" y="165"/>
                    <a:pt x="474" y="110"/>
                    <a:pt x="430" y="67"/>
                  </a:cubicBezTo>
                  <a:cubicBezTo>
                    <a:pt x="384" y="20"/>
                    <a:pt x="329" y="0"/>
                    <a:pt x="275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81" name="Google Shape;281;p33"/>
            <p:cNvSpPr/>
            <p:nvPr/>
          </p:nvSpPr>
          <p:spPr>
            <a:xfrm>
              <a:off x="4272525" y="2212188"/>
              <a:ext cx="12450" cy="11250"/>
            </a:xfrm>
            <a:custGeom>
              <a:avLst/>
              <a:gdLst/>
              <a:ahLst/>
              <a:cxnLst/>
              <a:rect l="l" t="t" r="r" b="b"/>
              <a:pathLst>
                <a:path w="498" h="450" extrusionOk="0">
                  <a:moveTo>
                    <a:pt x="276" y="0"/>
                  </a:moveTo>
                  <a:cubicBezTo>
                    <a:pt x="133" y="0"/>
                    <a:pt x="1" y="146"/>
                    <a:pt x="68" y="312"/>
                  </a:cubicBezTo>
                  <a:cubicBezTo>
                    <a:pt x="107" y="406"/>
                    <a:pt x="189" y="449"/>
                    <a:pt x="271" y="449"/>
                  </a:cubicBezTo>
                  <a:cubicBezTo>
                    <a:pt x="384" y="449"/>
                    <a:pt x="497" y="367"/>
                    <a:pt x="497" y="225"/>
                  </a:cubicBezTo>
                  <a:cubicBezTo>
                    <a:pt x="497" y="165"/>
                    <a:pt x="474" y="110"/>
                    <a:pt x="431" y="67"/>
                  </a:cubicBezTo>
                  <a:cubicBezTo>
                    <a:pt x="384" y="20"/>
                    <a:pt x="329" y="0"/>
                    <a:pt x="276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82" name="Google Shape;282;p33"/>
            <p:cNvSpPr/>
            <p:nvPr/>
          </p:nvSpPr>
          <p:spPr>
            <a:xfrm>
              <a:off x="4177275" y="2374638"/>
              <a:ext cx="167425" cy="43125"/>
            </a:xfrm>
            <a:custGeom>
              <a:avLst/>
              <a:gdLst/>
              <a:ahLst/>
              <a:cxnLst/>
              <a:rect l="l" t="t" r="r" b="b"/>
              <a:pathLst>
                <a:path w="6697" h="1725" extrusionOk="0">
                  <a:moveTo>
                    <a:pt x="648" y="0"/>
                  </a:moveTo>
                  <a:cubicBezTo>
                    <a:pt x="285" y="0"/>
                    <a:pt x="0" y="314"/>
                    <a:pt x="38" y="677"/>
                  </a:cubicBezTo>
                  <a:lnTo>
                    <a:pt x="87" y="1172"/>
                  </a:lnTo>
                  <a:cubicBezTo>
                    <a:pt x="118" y="1485"/>
                    <a:pt x="383" y="1724"/>
                    <a:pt x="700" y="1724"/>
                  </a:cubicBezTo>
                  <a:lnTo>
                    <a:pt x="6017" y="1724"/>
                  </a:lnTo>
                  <a:cubicBezTo>
                    <a:pt x="6334" y="1724"/>
                    <a:pt x="6599" y="1485"/>
                    <a:pt x="6630" y="1172"/>
                  </a:cubicBezTo>
                  <a:lnTo>
                    <a:pt x="6679" y="677"/>
                  </a:lnTo>
                  <a:cubicBezTo>
                    <a:pt x="6696" y="504"/>
                    <a:pt x="6639" y="331"/>
                    <a:pt x="6524" y="202"/>
                  </a:cubicBezTo>
                  <a:cubicBezTo>
                    <a:pt x="6409" y="75"/>
                    <a:pt x="6242" y="0"/>
                    <a:pt x="6069" y="0"/>
                  </a:cubicBezTo>
                  <a:lnTo>
                    <a:pt x="2568" y="0"/>
                  </a:lnTo>
                  <a:cubicBezTo>
                    <a:pt x="2444" y="0"/>
                    <a:pt x="2344" y="101"/>
                    <a:pt x="2344" y="222"/>
                  </a:cubicBezTo>
                  <a:cubicBezTo>
                    <a:pt x="2344" y="346"/>
                    <a:pt x="2444" y="446"/>
                    <a:pt x="2568" y="446"/>
                  </a:cubicBezTo>
                  <a:lnTo>
                    <a:pt x="6069" y="446"/>
                  </a:lnTo>
                  <a:cubicBezTo>
                    <a:pt x="6170" y="446"/>
                    <a:pt x="6247" y="533"/>
                    <a:pt x="6236" y="631"/>
                  </a:cubicBezTo>
                  <a:lnTo>
                    <a:pt x="6187" y="1129"/>
                  </a:lnTo>
                  <a:cubicBezTo>
                    <a:pt x="6178" y="1215"/>
                    <a:pt x="6106" y="1278"/>
                    <a:pt x="6020" y="1278"/>
                  </a:cubicBezTo>
                  <a:lnTo>
                    <a:pt x="700" y="1278"/>
                  </a:lnTo>
                  <a:cubicBezTo>
                    <a:pt x="611" y="1278"/>
                    <a:pt x="539" y="1215"/>
                    <a:pt x="530" y="1129"/>
                  </a:cubicBezTo>
                  <a:lnTo>
                    <a:pt x="481" y="631"/>
                  </a:lnTo>
                  <a:cubicBezTo>
                    <a:pt x="470" y="533"/>
                    <a:pt x="547" y="446"/>
                    <a:pt x="648" y="446"/>
                  </a:cubicBezTo>
                  <a:lnTo>
                    <a:pt x="1866" y="446"/>
                  </a:lnTo>
                  <a:cubicBezTo>
                    <a:pt x="1990" y="446"/>
                    <a:pt x="2088" y="346"/>
                    <a:pt x="2088" y="222"/>
                  </a:cubicBezTo>
                  <a:cubicBezTo>
                    <a:pt x="2088" y="101"/>
                    <a:pt x="1990" y="0"/>
                    <a:pt x="1866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</p:grpSp>
      <p:grpSp>
        <p:nvGrpSpPr>
          <p:cNvPr id="283" name="Google Shape;283;p33"/>
          <p:cNvGrpSpPr/>
          <p:nvPr/>
        </p:nvGrpSpPr>
        <p:grpSpPr>
          <a:xfrm>
            <a:off x="3793763" y="1134783"/>
            <a:ext cx="262850" cy="374625"/>
            <a:chOff x="995250" y="1511788"/>
            <a:chExt cx="262850" cy="374625"/>
          </a:xfrm>
        </p:grpSpPr>
        <p:sp>
          <p:nvSpPr>
            <p:cNvPr id="284" name="Google Shape;284;p33"/>
            <p:cNvSpPr/>
            <p:nvPr/>
          </p:nvSpPr>
          <p:spPr>
            <a:xfrm>
              <a:off x="1147525" y="1598138"/>
              <a:ext cx="12425" cy="11250"/>
            </a:xfrm>
            <a:custGeom>
              <a:avLst/>
              <a:gdLst/>
              <a:ahLst/>
              <a:cxnLst/>
              <a:rect l="l" t="t" r="r" b="b"/>
              <a:pathLst>
                <a:path w="497" h="450" extrusionOk="0">
                  <a:moveTo>
                    <a:pt x="275" y="1"/>
                  </a:moveTo>
                  <a:cubicBezTo>
                    <a:pt x="132" y="1"/>
                    <a:pt x="0" y="146"/>
                    <a:pt x="67" y="310"/>
                  </a:cubicBezTo>
                  <a:cubicBezTo>
                    <a:pt x="106" y="406"/>
                    <a:pt x="189" y="449"/>
                    <a:pt x="271" y="449"/>
                  </a:cubicBezTo>
                  <a:cubicBezTo>
                    <a:pt x="384" y="449"/>
                    <a:pt x="496" y="367"/>
                    <a:pt x="496" y="226"/>
                  </a:cubicBezTo>
                  <a:cubicBezTo>
                    <a:pt x="496" y="166"/>
                    <a:pt x="473" y="108"/>
                    <a:pt x="430" y="68"/>
                  </a:cubicBezTo>
                  <a:cubicBezTo>
                    <a:pt x="383" y="21"/>
                    <a:pt x="328" y="1"/>
                    <a:pt x="275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85" name="Google Shape;285;p33"/>
            <p:cNvSpPr/>
            <p:nvPr/>
          </p:nvSpPr>
          <p:spPr>
            <a:xfrm>
              <a:off x="1125800" y="1628863"/>
              <a:ext cx="12475" cy="11250"/>
            </a:xfrm>
            <a:custGeom>
              <a:avLst/>
              <a:gdLst/>
              <a:ahLst/>
              <a:cxnLst/>
              <a:rect l="l" t="t" r="r" b="b"/>
              <a:pathLst>
                <a:path w="499" h="450" extrusionOk="0">
                  <a:moveTo>
                    <a:pt x="277" y="1"/>
                  </a:moveTo>
                  <a:cubicBezTo>
                    <a:pt x="133" y="1"/>
                    <a:pt x="0" y="146"/>
                    <a:pt x="70" y="310"/>
                  </a:cubicBezTo>
                  <a:cubicBezTo>
                    <a:pt x="109" y="406"/>
                    <a:pt x="191" y="449"/>
                    <a:pt x="273" y="449"/>
                  </a:cubicBezTo>
                  <a:cubicBezTo>
                    <a:pt x="386" y="449"/>
                    <a:pt x="499" y="368"/>
                    <a:pt x="499" y="226"/>
                  </a:cubicBezTo>
                  <a:cubicBezTo>
                    <a:pt x="499" y="166"/>
                    <a:pt x="473" y="111"/>
                    <a:pt x="432" y="68"/>
                  </a:cubicBezTo>
                  <a:cubicBezTo>
                    <a:pt x="386" y="21"/>
                    <a:pt x="330" y="1"/>
                    <a:pt x="277" y="1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  <p:sp>
          <p:nvSpPr>
            <p:cNvPr id="286" name="Google Shape;286;p33"/>
            <p:cNvSpPr/>
            <p:nvPr/>
          </p:nvSpPr>
          <p:spPr>
            <a:xfrm>
              <a:off x="995250" y="1511788"/>
              <a:ext cx="262850" cy="374625"/>
            </a:xfrm>
            <a:custGeom>
              <a:avLst/>
              <a:gdLst/>
              <a:ahLst/>
              <a:cxnLst/>
              <a:rect l="l" t="t" r="r" b="b"/>
              <a:pathLst>
                <a:path w="10514" h="14985" extrusionOk="0">
                  <a:moveTo>
                    <a:pt x="8689" y="447"/>
                  </a:moveTo>
                  <a:cubicBezTo>
                    <a:pt x="8867" y="447"/>
                    <a:pt x="8971" y="649"/>
                    <a:pt x="8867" y="796"/>
                  </a:cubicBezTo>
                  <a:cubicBezTo>
                    <a:pt x="8827" y="853"/>
                    <a:pt x="8761" y="888"/>
                    <a:pt x="8689" y="891"/>
                  </a:cubicBezTo>
                  <a:cubicBezTo>
                    <a:pt x="8510" y="888"/>
                    <a:pt x="8407" y="686"/>
                    <a:pt x="8507" y="542"/>
                  </a:cubicBezTo>
                  <a:cubicBezTo>
                    <a:pt x="8550" y="482"/>
                    <a:pt x="8617" y="447"/>
                    <a:pt x="8689" y="447"/>
                  </a:cubicBezTo>
                  <a:close/>
                  <a:moveTo>
                    <a:pt x="6484" y="3169"/>
                  </a:moveTo>
                  <a:cubicBezTo>
                    <a:pt x="6543" y="3169"/>
                    <a:pt x="6603" y="3178"/>
                    <a:pt x="6662" y="3196"/>
                  </a:cubicBezTo>
                  <a:cubicBezTo>
                    <a:pt x="6941" y="3286"/>
                    <a:pt x="7114" y="3565"/>
                    <a:pt x="7071" y="3853"/>
                  </a:cubicBezTo>
                  <a:cubicBezTo>
                    <a:pt x="7025" y="4141"/>
                    <a:pt x="6777" y="4354"/>
                    <a:pt x="6484" y="4357"/>
                  </a:cubicBezTo>
                  <a:cubicBezTo>
                    <a:pt x="6363" y="4357"/>
                    <a:pt x="6242" y="4316"/>
                    <a:pt x="6144" y="4247"/>
                  </a:cubicBezTo>
                  <a:cubicBezTo>
                    <a:pt x="5905" y="4080"/>
                    <a:pt x="5824" y="3761"/>
                    <a:pt x="5954" y="3499"/>
                  </a:cubicBezTo>
                  <a:cubicBezTo>
                    <a:pt x="6056" y="3292"/>
                    <a:pt x="6264" y="3169"/>
                    <a:pt x="6484" y="3169"/>
                  </a:cubicBezTo>
                  <a:close/>
                  <a:moveTo>
                    <a:pt x="5615" y="4398"/>
                  </a:moveTo>
                  <a:cubicBezTo>
                    <a:pt x="5632" y="4398"/>
                    <a:pt x="5649" y="4398"/>
                    <a:pt x="5666" y="4400"/>
                  </a:cubicBezTo>
                  <a:cubicBezTo>
                    <a:pt x="5793" y="4561"/>
                    <a:pt x="5962" y="4682"/>
                    <a:pt x="6158" y="4748"/>
                  </a:cubicBezTo>
                  <a:cubicBezTo>
                    <a:pt x="6245" y="4941"/>
                    <a:pt x="6222" y="5163"/>
                    <a:pt x="6101" y="5335"/>
                  </a:cubicBezTo>
                  <a:lnTo>
                    <a:pt x="6101" y="5332"/>
                  </a:lnTo>
                  <a:cubicBezTo>
                    <a:pt x="5981" y="5503"/>
                    <a:pt x="5799" y="5585"/>
                    <a:pt x="5617" y="5585"/>
                  </a:cubicBezTo>
                  <a:cubicBezTo>
                    <a:pt x="5400" y="5585"/>
                    <a:pt x="5184" y="5467"/>
                    <a:pt x="5079" y="5243"/>
                  </a:cubicBezTo>
                  <a:cubicBezTo>
                    <a:pt x="4893" y="4847"/>
                    <a:pt x="5187" y="4398"/>
                    <a:pt x="5615" y="4398"/>
                  </a:cubicBezTo>
                  <a:close/>
                  <a:moveTo>
                    <a:pt x="8473" y="2667"/>
                  </a:moveTo>
                  <a:cubicBezTo>
                    <a:pt x="8553" y="2667"/>
                    <a:pt x="8599" y="2759"/>
                    <a:pt x="8553" y="2825"/>
                  </a:cubicBezTo>
                  <a:lnTo>
                    <a:pt x="5335" y="7353"/>
                  </a:lnTo>
                  <a:cubicBezTo>
                    <a:pt x="5315" y="7382"/>
                    <a:pt x="5284" y="7396"/>
                    <a:pt x="5253" y="7396"/>
                  </a:cubicBezTo>
                  <a:cubicBezTo>
                    <a:pt x="5222" y="7396"/>
                    <a:pt x="5191" y="7382"/>
                    <a:pt x="5171" y="7353"/>
                  </a:cubicBezTo>
                  <a:lnTo>
                    <a:pt x="1955" y="2825"/>
                  </a:lnTo>
                  <a:cubicBezTo>
                    <a:pt x="1909" y="2759"/>
                    <a:pt x="1955" y="2667"/>
                    <a:pt x="2036" y="2667"/>
                  </a:cubicBezTo>
                  <a:lnTo>
                    <a:pt x="6999" y="2667"/>
                  </a:lnTo>
                  <a:lnTo>
                    <a:pt x="6895" y="2811"/>
                  </a:lnTo>
                  <a:cubicBezTo>
                    <a:pt x="6758" y="2752"/>
                    <a:pt x="6618" y="2724"/>
                    <a:pt x="6483" y="2724"/>
                  </a:cubicBezTo>
                  <a:cubicBezTo>
                    <a:pt x="5873" y="2724"/>
                    <a:pt x="5348" y="3275"/>
                    <a:pt x="5462" y="3939"/>
                  </a:cubicBezTo>
                  <a:cubicBezTo>
                    <a:pt x="5462" y="3948"/>
                    <a:pt x="5464" y="3956"/>
                    <a:pt x="5467" y="3965"/>
                  </a:cubicBezTo>
                  <a:cubicBezTo>
                    <a:pt x="4644" y="4086"/>
                    <a:pt x="4290" y="5079"/>
                    <a:pt x="4851" y="5692"/>
                  </a:cubicBezTo>
                  <a:lnTo>
                    <a:pt x="4549" y="6118"/>
                  </a:lnTo>
                  <a:cubicBezTo>
                    <a:pt x="4480" y="6219"/>
                    <a:pt x="4503" y="6357"/>
                    <a:pt x="4604" y="6429"/>
                  </a:cubicBezTo>
                  <a:cubicBezTo>
                    <a:pt x="4642" y="6457"/>
                    <a:pt x="4686" y="6470"/>
                    <a:pt x="4730" y="6470"/>
                  </a:cubicBezTo>
                  <a:cubicBezTo>
                    <a:pt x="4800" y="6470"/>
                    <a:pt x="4869" y="6437"/>
                    <a:pt x="4912" y="6377"/>
                  </a:cubicBezTo>
                  <a:lnTo>
                    <a:pt x="5214" y="5951"/>
                  </a:lnTo>
                  <a:cubicBezTo>
                    <a:pt x="5347" y="6003"/>
                    <a:pt x="5487" y="6030"/>
                    <a:pt x="5628" y="6030"/>
                  </a:cubicBezTo>
                  <a:cubicBezTo>
                    <a:pt x="5683" y="6030"/>
                    <a:pt x="5738" y="6026"/>
                    <a:pt x="5793" y="6018"/>
                  </a:cubicBezTo>
                  <a:cubicBezTo>
                    <a:pt x="6368" y="5917"/>
                    <a:pt x="6748" y="5364"/>
                    <a:pt x="6636" y="4794"/>
                  </a:cubicBezTo>
                  <a:cubicBezTo>
                    <a:pt x="7454" y="4673"/>
                    <a:pt x="7811" y="3689"/>
                    <a:pt x="7258" y="3073"/>
                  </a:cubicBezTo>
                  <a:lnTo>
                    <a:pt x="7546" y="2670"/>
                  </a:lnTo>
                  <a:lnTo>
                    <a:pt x="8473" y="2670"/>
                  </a:lnTo>
                  <a:lnTo>
                    <a:pt x="8473" y="2667"/>
                  </a:lnTo>
                  <a:close/>
                  <a:moveTo>
                    <a:pt x="8690" y="0"/>
                  </a:moveTo>
                  <a:cubicBezTo>
                    <a:pt x="8517" y="0"/>
                    <a:pt x="8346" y="66"/>
                    <a:pt x="8217" y="194"/>
                  </a:cubicBezTo>
                  <a:cubicBezTo>
                    <a:pt x="7989" y="424"/>
                    <a:pt x="7957" y="787"/>
                    <a:pt x="8145" y="1052"/>
                  </a:cubicBezTo>
                  <a:lnTo>
                    <a:pt x="7860" y="1452"/>
                  </a:lnTo>
                  <a:lnTo>
                    <a:pt x="1028" y="1452"/>
                  </a:lnTo>
                  <a:cubicBezTo>
                    <a:pt x="378" y="1452"/>
                    <a:pt x="1" y="2186"/>
                    <a:pt x="378" y="2716"/>
                  </a:cubicBezTo>
                  <a:lnTo>
                    <a:pt x="1688" y="4561"/>
                  </a:lnTo>
                  <a:cubicBezTo>
                    <a:pt x="1732" y="4623"/>
                    <a:pt x="1801" y="4655"/>
                    <a:pt x="1871" y="4655"/>
                  </a:cubicBezTo>
                  <a:cubicBezTo>
                    <a:pt x="1915" y="4655"/>
                    <a:pt x="1959" y="4642"/>
                    <a:pt x="1998" y="4616"/>
                  </a:cubicBezTo>
                  <a:cubicBezTo>
                    <a:pt x="2099" y="4544"/>
                    <a:pt x="2122" y="4405"/>
                    <a:pt x="2050" y="4305"/>
                  </a:cubicBezTo>
                  <a:lnTo>
                    <a:pt x="740" y="2459"/>
                  </a:lnTo>
                  <a:cubicBezTo>
                    <a:pt x="571" y="2223"/>
                    <a:pt x="740" y="1895"/>
                    <a:pt x="1028" y="1895"/>
                  </a:cubicBezTo>
                  <a:lnTo>
                    <a:pt x="7546" y="1895"/>
                  </a:lnTo>
                  <a:lnTo>
                    <a:pt x="7313" y="2223"/>
                  </a:lnTo>
                  <a:lnTo>
                    <a:pt x="2036" y="2223"/>
                  </a:lnTo>
                  <a:cubicBezTo>
                    <a:pt x="1593" y="2223"/>
                    <a:pt x="1333" y="2721"/>
                    <a:pt x="1590" y="3081"/>
                  </a:cubicBezTo>
                  <a:lnTo>
                    <a:pt x="4808" y="7612"/>
                  </a:lnTo>
                  <a:cubicBezTo>
                    <a:pt x="4917" y="7765"/>
                    <a:pt x="5085" y="7841"/>
                    <a:pt x="5253" y="7841"/>
                  </a:cubicBezTo>
                  <a:cubicBezTo>
                    <a:pt x="5421" y="7841"/>
                    <a:pt x="5588" y="7765"/>
                    <a:pt x="5698" y="7612"/>
                  </a:cubicBezTo>
                  <a:lnTo>
                    <a:pt x="8916" y="3081"/>
                  </a:lnTo>
                  <a:cubicBezTo>
                    <a:pt x="9172" y="2721"/>
                    <a:pt x="8913" y="2223"/>
                    <a:pt x="8473" y="2223"/>
                  </a:cubicBezTo>
                  <a:lnTo>
                    <a:pt x="7860" y="2223"/>
                  </a:lnTo>
                  <a:lnTo>
                    <a:pt x="8090" y="1895"/>
                  </a:lnTo>
                  <a:lnTo>
                    <a:pt x="9483" y="1895"/>
                  </a:lnTo>
                  <a:cubicBezTo>
                    <a:pt x="9774" y="1895"/>
                    <a:pt x="9941" y="2223"/>
                    <a:pt x="9774" y="2459"/>
                  </a:cubicBezTo>
                  <a:lnTo>
                    <a:pt x="5548" y="8407"/>
                  </a:lnTo>
                  <a:cubicBezTo>
                    <a:pt x="5476" y="8508"/>
                    <a:pt x="5366" y="8558"/>
                    <a:pt x="5256" y="8558"/>
                  </a:cubicBezTo>
                  <a:cubicBezTo>
                    <a:pt x="5146" y="8558"/>
                    <a:pt x="5037" y="8508"/>
                    <a:pt x="4966" y="8407"/>
                  </a:cubicBezTo>
                  <a:lnTo>
                    <a:pt x="2439" y="4852"/>
                  </a:lnTo>
                  <a:cubicBezTo>
                    <a:pt x="2395" y="4790"/>
                    <a:pt x="2327" y="4758"/>
                    <a:pt x="2258" y="4758"/>
                  </a:cubicBezTo>
                  <a:cubicBezTo>
                    <a:pt x="2213" y="4758"/>
                    <a:pt x="2168" y="4772"/>
                    <a:pt x="2128" y="4800"/>
                  </a:cubicBezTo>
                  <a:cubicBezTo>
                    <a:pt x="2030" y="4869"/>
                    <a:pt x="2004" y="5007"/>
                    <a:pt x="2076" y="5108"/>
                  </a:cubicBezTo>
                  <a:cubicBezTo>
                    <a:pt x="2076" y="5108"/>
                    <a:pt x="4624" y="8692"/>
                    <a:pt x="4630" y="8701"/>
                  </a:cubicBezTo>
                  <a:lnTo>
                    <a:pt x="4630" y="12780"/>
                  </a:lnTo>
                  <a:cubicBezTo>
                    <a:pt x="4621" y="12947"/>
                    <a:pt x="4575" y="13111"/>
                    <a:pt x="4500" y="13258"/>
                  </a:cubicBezTo>
                  <a:cubicBezTo>
                    <a:pt x="4345" y="13548"/>
                    <a:pt x="4083" y="13689"/>
                    <a:pt x="3703" y="13689"/>
                  </a:cubicBezTo>
                  <a:lnTo>
                    <a:pt x="3412" y="13689"/>
                  </a:lnTo>
                  <a:cubicBezTo>
                    <a:pt x="3107" y="13692"/>
                    <a:pt x="2862" y="13937"/>
                    <a:pt x="2862" y="14239"/>
                  </a:cubicBezTo>
                  <a:lnTo>
                    <a:pt x="2862" y="14435"/>
                  </a:lnTo>
                  <a:cubicBezTo>
                    <a:pt x="2862" y="14737"/>
                    <a:pt x="3107" y="14985"/>
                    <a:pt x="3412" y="14985"/>
                  </a:cubicBezTo>
                  <a:lnTo>
                    <a:pt x="7102" y="14985"/>
                  </a:lnTo>
                  <a:cubicBezTo>
                    <a:pt x="7405" y="14985"/>
                    <a:pt x="7649" y="14737"/>
                    <a:pt x="7649" y="14435"/>
                  </a:cubicBezTo>
                  <a:lnTo>
                    <a:pt x="7649" y="14239"/>
                  </a:lnTo>
                  <a:cubicBezTo>
                    <a:pt x="7649" y="13937"/>
                    <a:pt x="7405" y="13692"/>
                    <a:pt x="7102" y="13692"/>
                  </a:cubicBezTo>
                  <a:lnTo>
                    <a:pt x="6815" y="13692"/>
                  </a:lnTo>
                  <a:cubicBezTo>
                    <a:pt x="5954" y="13692"/>
                    <a:pt x="5890" y="12947"/>
                    <a:pt x="5885" y="12788"/>
                  </a:cubicBezTo>
                  <a:lnTo>
                    <a:pt x="5885" y="9420"/>
                  </a:lnTo>
                  <a:cubicBezTo>
                    <a:pt x="5885" y="9299"/>
                    <a:pt x="5787" y="9199"/>
                    <a:pt x="5663" y="9199"/>
                  </a:cubicBezTo>
                  <a:cubicBezTo>
                    <a:pt x="5539" y="9199"/>
                    <a:pt x="5441" y="9299"/>
                    <a:pt x="5441" y="9420"/>
                  </a:cubicBezTo>
                  <a:lnTo>
                    <a:pt x="5441" y="12797"/>
                  </a:lnTo>
                  <a:cubicBezTo>
                    <a:pt x="5453" y="13295"/>
                    <a:pt x="5752" y="14136"/>
                    <a:pt x="6815" y="14136"/>
                  </a:cubicBezTo>
                  <a:lnTo>
                    <a:pt x="7102" y="14136"/>
                  </a:lnTo>
                  <a:cubicBezTo>
                    <a:pt x="7157" y="14138"/>
                    <a:pt x="7203" y="14184"/>
                    <a:pt x="7206" y="14239"/>
                  </a:cubicBezTo>
                  <a:lnTo>
                    <a:pt x="7206" y="14435"/>
                  </a:lnTo>
                  <a:cubicBezTo>
                    <a:pt x="7203" y="14493"/>
                    <a:pt x="7157" y="14539"/>
                    <a:pt x="7102" y="14539"/>
                  </a:cubicBezTo>
                  <a:lnTo>
                    <a:pt x="3412" y="14539"/>
                  </a:lnTo>
                  <a:cubicBezTo>
                    <a:pt x="3354" y="14539"/>
                    <a:pt x="3308" y="14493"/>
                    <a:pt x="3308" y="14435"/>
                  </a:cubicBezTo>
                  <a:lnTo>
                    <a:pt x="3308" y="14239"/>
                  </a:lnTo>
                  <a:cubicBezTo>
                    <a:pt x="3308" y="14182"/>
                    <a:pt x="3354" y="14136"/>
                    <a:pt x="3412" y="14136"/>
                  </a:cubicBezTo>
                  <a:lnTo>
                    <a:pt x="3703" y="14136"/>
                  </a:lnTo>
                  <a:cubicBezTo>
                    <a:pt x="4402" y="14136"/>
                    <a:pt x="4742" y="13764"/>
                    <a:pt x="4903" y="13450"/>
                  </a:cubicBezTo>
                  <a:cubicBezTo>
                    <a:pt x="5007" y="13243"/>
                    <a:pt x="5064" y="13016"/>
                    <a:pt x="5076" y="12783"/>
                  </a:cubicBezTo>
                  <a:lnTo>
                    <a:pt x="5076" y="8983"/>
                  </a:lnTo>
                  <a:cubicBezTo>
                    <a:pt x="5136" y="8997"/>
                    <a:pt x="5197" y="9004"/>
                    <a:pt x="5258" y="9004"/>
                  </a:cubicBezTo>
                  <a:cubicBezTo>
                    <a:pt x="5513" y="9004"/>
                    <a:pt x="5757" y="8880"/>
                    <a:pt x="5911" y="8666"/>
                  </a:cubicBezTo>
                  <a:lnTo>
                    <a:pt x="10137" y="2716"/>
                  </a:lnTo>
                  <a:cubicBezTo>
                    <a:pt x="10514" y="2186"/>
                    <a:pt x="10134" y="1452"/>
                    <a:pt x="9483" y="1452"/>
                  </a:cubicBezTo>
                  <a:lnTo>
                    <a:pt x="8407" y="1452"/>
                  </a:lnTo>
                  <a:lnTo>
                    <a:pt x="8507" y="1308"/>
                  </a:lnTo>
                  <a:cubicBezTo>
                    <a:pt x="8567" y="1324"/>
                    <a:pt x="8627" y="1332"/>
                    <a:pt x="8686" y="1332"/>
                  </a:cubicBezTo>
                  <a:cubicBezTo>
                    <a:pt x="8939" y="1332"/>
                    <a:pt x="9176" y="1189"/>
                    <a:pt x="9290" y="954"/>
                  </a:cubicBezTo>
                  <a:cubicBezTo>
                    <a:pt x="9428" y="660"/>
                    <a:pt x="9336" y="309"/>
                    <a:pt x="9074" y="122"/>
                  </a:cubicBezTo>
                  <a:cubicBezTo>
                    <a:pt x="8958" y="40"/>
                    <a:pt x="8824" y="0"/>
                    <a:pt x="8690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solidFill>
                  <a:srgbClr val="F3F3F3"/>
                </a:solidFill>
              </a:endParaRPr>
            </a:p>
          </p:txBody>
        </p:sp>
      </p:grpSp>
      <p:cxnSp>
        <p:nvCxnSpPr>
          <p:cNvPr id="287" name="Google Shape;287;p33"/>
          <p:cNvCxnSpPr/>
          <p:nvPr/>
        </p:nvCxnSpPr>
        <p:spPr>
          <a:xfrm rot="10800000">
            <a:off x="3925188" y="1585501"/>
            <a:ext cx="0" cy="58350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8" name="Google Shape;288;p33"/>
          <p:cNvCxnSpPr/>
          <p:nvPr/>
        </p:nvCxnSpPr>
        <p:spPr>
          <a:xfrm rot="10800000">
            <a:off x="6370175" y="1585501"/>
            <a:ext cx="0" cy="58350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89" name="Google Shape;289;p33"/>
          <p:cNvCxnSpPr/>
          <p:nvPr/>
        </p:nvCxnSpPr>
        <p:spPr>
          <a:xfrm rot="10800000">
            <a:off x="3925188" y="2850254"/>
            <a:ext cx="0" cy="58350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0" name="Google Shape;290;p33"/>
          <p:cNvCxnSpPr/>
          <p:nvPr/>
        </p:nvCxnSpPr>
        <p:spPr>
          <a:xfrm rot="10800000">
            <a:off x="6370175" y="2850254"/>
            <a:ext cx="0" cy="58350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1" name="Google Shape;291;p33"/>
          <p:cNvCxnSpPr/>
          <p:nvPr/>
        </p:nvCxnSpPr>
        <p:spPr>
          <a:xfrm rot="10800000">
            <a:off x="3925188" y="4165164"/>
            <a:ext cx="0" cy="58350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2" name="Google Shape;292;p33"/>
          <p:cNvCxnSpPr/>
          <p:nvPr/>
        </p:nvCxnSpPr>
        <p:spPr>
          <a:xfrm rot="10800000">
            <a:off x="6370175" y="4165164"/>
            <a:ext cx="0" cy="58350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93" name="Google Shape;293;p33"/>
          <p:cNvPicPr preferRelativeResize="0"/>
          <p:nvPr/>
        </p:nvPicPr>
        <p:blipFill rotWithShape="1">
          <a:blip r:embed="rId3">
            <a:alphaModFix/>
          </a:blip>
          <a:srcRect l="27517" r="3134"/>
          <a:stretch/>
        </p:blipFill>
        <p:spPr>
          <a:xfrm>
            <a:off x="-1" y="1738408"/>
            <a:ext cx="2604477" cy="281670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p34"/>
          <p:cNvSpPr/>
          <p:nvPr/>
        </p:nvSpPr>
        <p:spPr>
          <a:xfrm>
            <a:off x="980475" y="1037975"/>
            <a:ext cx="7183200" cy="3565500"/>
          </a:xfrm>
          <a:prstGeom prst="rect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9" name="Google Shape;299;p34"/>
          <p:cNvSpPr txBox="1">
            <a:spLocks noGrp="1"/>
          </p:cNvSpPr>
          <p:nvPr>
            <p:ph type="ctrTitle"/>
          </p:nvPr>
        </p:nvSpPr>
        <p:spPr>
          <a:xfrm>
            <a:off x="720000" y="383872"/>
            <a:ext cx="20037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CHECKLIST</a:t>
            </a:r>
            <a:endParaRPr/>
          </a:p>
        </p:txBody>
      </p:sp>
      <p:sp>
        <p:nvSpPr>
          <p:cNvPr id="300" name="Google Shape;300;p34"/>
          <p:cNvSpPr txBox="1">
            <a:spLocks noGrp="1"/>
          </p:cNvSpPr>
          <p:nvPr>
            <p:ph type="subTitle" idx="4294967295"/>
          </p:nvPr>
        </p:nvSpPr>
        <p:spPr>
          <a:xfrm>
            <a:off x="1914575" y="2095375"/>
            <a:ext cx="2612400" cy="32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2F2F2F"/>
                </a:solidFill>
              </a:rPr>
              <a:t>Here you can write your description</a:t>
            </a:r>
            <a:endParaRPr sz="1200">
              <a:solidFill>
                <a:srgbClr val="2F2F2F"/>
              </a:solidFill>
            </a:endParaRPr>
          </a:p>
        </p:txBody>
      </p:sp>
      <p:sp>
        <p:nvSpPr>
          <p:cNvPr id="301" name="Google Shape;301;p34"/>
          <p:cNvSpPr txBox="1">
            <a:spLocks noGrp="1"/>
          </p:cNvSpPr>
          <p:nvPr>
            <p:ph type="subTitle" idx="4294967295"/>
          </p:nvPr>
        </p:nvSpPr>
        <p:spPr>
          <a:xfrm>
            <a:off x="1914575" y="2604775"/>
            <a:ext cx="2612400" cy="32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2F2F2F"/>
                </a:solidFill>
              </a:rPr>
              <a:t>Here you can write your description</a:t>
            </a:r>
            <a:endParaRPr sz="1200">
              <a:solidFill>
                <a:srgbClr val="2F2F2F"/>
              </a:solidFill>
            </a:endParaRPr>
          </a:p>
        </p:txBody>
      </p:sp>
      <p:sp>
        <p:nvSpPr>
          <p:cNvPr id="302" name="Google Shape;302;p34"/>
          <p:cNvSpPr txBox="1">
            <a:spLocks noGrp="1"/>
          </p:cNvSpPr>
          <p:nvPr>
            <p:ph type="ctrTitle" idx="4294967295"/>
          </p:nvPr>
        </p:nvSpPr>
        <p:spPr>
          <a:xfrm>
            <a:off x="5474501" y="1655075"/>
            <a:ext cx="1161900" cy="32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2F2F2F"/>
                </a:solidFill>
              </a:rPr>
              <a:t>02 PROJECT </a:t>
            </a:r>
            <a:endParaRPr sz="1600">
              <a:solidFill>
                <a:srgbClr val="2F2F2F"/>
              </a:solidFill>
            </a:endParaRPr>
          </a:p>
        </p:txBody>
      </p:sp>
      <p:sp>
        <p:nvSpPr>
          <p:cNvPr id="303" name="Google Shape;303;p34"/>
          <p:cNvSpPr txBox="1">
            <a:spLocks noGrp="1"/>
          </p:cNvSpPr>
          <p:nvPr>
            <p:ph type="ctrTitle" idx="4294967295"/>
          </p:nvPr>
        </p:nvSpPr>
        <p:spPr>
          <a:xfrm>
            <a:off x="1914576" y="1655075"/>
            <a:ext cx="1161900" cy="320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solidFill>
                  <a:srgbClr val="2F2F2F"/>
                </a:solidFill>
              </a:rPr>
              <a:t>01 PROJECT</a:t>
            </a:r>
            <a:endParaRPr sz="1600">
              <a:solidFill>
                <a:srgbClr val="2F2F2F"/>
              </a:solidFill>
            </a:endParaRPr>
          </a:p>
        </p:txBody>
      </p:sp>
      <p:sp>
        <p:nvSpPr>
          <p:cNvPr id="304" name="Google Shape;304;p34"/>
          <p:cNvSpPr txBox="1">
            <a:spLocks noGrp="1"/>
          </p:cNvSpPr>
          <p:nvPr>
            <p:ph type="subTitle" idx="4294967295"/>
          </p:nvPr>
        </p:nvSpPr>
        <p:spPr>
          <a:xfrm>
            <a:off x="1914575" y="3121275"/>
            <a:ext cx="2612400" cy="32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2F2F2F"/>
                </a:solidFill>
              </a:rPr>
              <a:t>Here you can write your description</a:t>
            </a:r>
            <a:endParaRPr sz="1200">
              <a:solidFill>
                <a:srgbClr val="2F2F2F"/>
              </a:solidFill>
            </a:endParaRPr>
          </a:p>
        </p:txBody>
      </p:sp>
      <p:sp>
        <p:nvSpPr>
          <p:cNvPr id="305" name="Google Shape;305;p34"/>
          <p:cNvSpPr txBox="1">
            <a:spLocks noGrp="1"/>
          </p:cNvSpPr>
          <p:nvPr>
            <p:ph type="subTitle" idx="4294967295"/>
          </p:nvPr>
        </p:nvSpPr>
        <p:spPr>
          <a:xfrm>
            <a:off x="1914575" y="3630675"/>
            <a:ext cx="2612400" cy="32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2F2F2F"/>
                </a:solidFill>
              </a:rPr>
              <a:t>Here you can write your description</a:t>
            </a:r>
            <a:endParaRPr sz="1200">
              <a:solidFill>
                <a:srgbClr val="2F2F2F"/>
              </a:solidFill>
            </a:endParaRPr>
          </a:p>
        </p:txBody>
      </p:sp>
      <p:sp>
        <p:nvSpPr>
          <p:cNvPr id="306" name="Google Shape;306;p34"/>
          <p:cNvSpPr txBox="1">
            <a:spLocks noGrp="1"/>
          </p:cNvSpPr>
          <p:nvPr>
            <p:ph type="subTitle" idx="4294967295"/>
          </p:nvPr>
        </p:nvSpPr>
        <p:spPr>
          <a:xfrm>
            <a:off x="5474500" y="2095375"/>
            <a:ext cx="2612400" cy="32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2F2F2F"/>
                </a:solidFill>
              </a:rPr>
              <a:t>Here you can write your description</a:t>
            </a:r>
            <a:endParaRPr sz="1200">
              <a:solidFill>
                <a:srgbClr val="2F2F2F"/>
              </a:solidFill>
            </a:endParaRPr>
          </a:p>
        </p:txBody>
      </p:sp>
      <p:sp>
        <p:nvSpPr>
          <p:cNvPr id="307" name="Google Shape;307;p34"/>
          <p:cNvSpPr txBox="1">
            <a:spLocks noGrp="1"/>
          </p:cNvSpPr>
          <p:nvPr>
            <p:ph type="subTitle" idx="4294967295"/>
          </p:nvPr>
        </p:nvSpPr>
        <p:spPr>
          <a:xfrm>
            <a:off x="5474500" y="2604775"/>
            <a:ext cx="2612400" cy="32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2F2F2F"/>
                </a:solidFill>
              </a:rPr>
              <a:t>Here you can write your description</a:t>
            </a:r>
            <a:endParaRPr sz="1200">
              <a:solidFill>
                <a:srgbClr val="2F2F2F"/>
              </a:solidFill>
            </a:endParaRPr>
          </a:p>
        </p:txBody>
      </p:sp>
      <p:sp>
        <p:nvSpPr>
          <p:cNvPr id="308" name="Google Shape;308;p34"/>
          <p:cNvSpPr txBox="1">
            <a:spLocks noGrp="1"/>
          </p:cNvSpPr>
          <p:nvPr>
            <p:ph type="subTitle" idx="4294967295"/>
          </p:nvPr>
        </p:nvSpPr>
        <p:spPr>
          <a:xfrm>
            <a:off x="5474500" y="3121275"/>
            <a:ext cx="2612400" cy="32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2F2F2F"/>
                </a:solidFill>
              </a:rPr>
              <a:t>Here you can write your description</a:t>
            </a:r>
            <a:endParaRPr sz="1200">
              <a:solidFill>
                <a:srgbClr val="2F2F2F"/>
              </a:solidFill>
            </a:endParaRPr>
          </a:p>
        </p:txBody>
      </p:sp>
      <p:sp>
        <p:nvSpPr>
          <p:cNvPr id="309" name="Google Shape;309;p34"/>
          <p:cNvSpPr txBox="1">
            <a:spLocks noGrp="1"/>
          </p:cNvSpPr>
          <p:nvPr>
            <p:ph type="subTitle" idx="4294967295"/>
          </p:nvPr>
        </p:nvSpPr>
        <p:spPr>
          <a:xfrm>
            <a:off x="5474500" y="3630675"/>
            <a:ext cx="2612400" cy="320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2F2F2F"/>
                </a:solidFill>
              </a:rPr>
              <a:t>Here you can write your description</a:t>
            </a:r>
            <a:endParaRPr sz="1200">
              <a:solidFill>
                <a:srgbClr val="2F2F2F"/>
              </a:solidFill>
            </a:endParaRPr>
          </a:p>
        </p:txBody>
      </p:sp>
      <p:grpSp>
        <p:nvGrpSpPr>
          <p:cNvPr id="310" name="Google Shape;310;p34"/>
          <p:cNvGrpSpPr/>
          <p:nvPr/>
        </p:nvGrpSpPr>
        <p:grpSpPr>
          <a:xfrm>
            <a:off x="1312475" y="2474208"/>
            <a:ext cx="525900" cy="1549500"/>
            <a:chOff x="1052000" y="2415775"/>
            <a:chExt cx="525900" cy="1549500"/>
          </a:xfrm>
        </p:grpSpPr>
        <p:cxnSp>
          <p:nvCxnSpPr>
            <p:cNvPr id="311" name="Google Shape;311;p34"/>
            <p:cNvCxnSpPr/>
            <p:nvPr/>
          </p:nvCxnSpPr>
          <p:spPr>
            <a:xfrm>
              <a:off x="1052000" y="2415775"/>
              <a:ext cx="525900" cy="0"/>
            </a:xfrm>
            <a:prstGeom prst="straightConnector1">
              <a:avLst/>
            </a:prstGeom>
            <a:noFill/>
            <a:ln w="19050" cap="flat" cmpd="sng">
              <a:solidFill>
                <a:srgbClr val="2F2F2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2" name="Google Shape;312;p34"/>
            <p:cNvCxnSpPr/>
            <p:nvPr/>
          </p:nvCxnSpPr>
          <p:spPr>
            <a:xfrm>
              <a:off x="1052000" y="2932275"/>
              <a:ext cx="525900" cy="0"/>
            </a:xfrm>
            <a:prstGeom prst="straightConnector1">
              <a:avLst/>
            </a:prstGeom>
            <a:noFill/>
            <a:ln w="19050" cap="flat" cmpd="sng">
              <a:solidFill>
                <a:srgbClr val="2F2F2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3" name="Google Shape;313;p34"/>
            <p:cNvCxnSpPr/>
            <p:nvPr/>
          </p:nvCxnSpPr>
          <p:spPr>
            <a:xfrm>
              <a:off x="1052000" y="3448775"/>
              <a:ext cx="525900" cy="0"/>
            </a:xfrm>
            <a:prstGeom prst="straightConnector1">
              <a:avLst/>
            </a:prstGeom>
            <a:noFill/>
            <a:ln w="19050" cap="flat" cmpd="sng">
              <a:solidFill>
                <a:srgbClr val="2F2F2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4" name="Google Shape;314;p34"/>
            <p:cNvCxnSpPr/>
            <p:nvPr/>
          </p:nvCxnSpPr>
          <p:spPr>
            <a:xfrm>
              <a:off x="1052000" y="3965275"/>
              <a:ext cx="525900" cy="0"/>
            </a:xfrm>
            <a:prstGeom prst="straightConnector1">
              <a:avLst/>
            </a:prstGeom>
            <a:noFill/>
            <a:ln w="19050" cap="flat" cmpd="sng">
              <a:solidFill>
                <a:srgbClr val="2F2F2F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315" name="Google Shape;315;p34"/>
          <p:cNvGrpSpPr/>
          <p:nvPr/>
        </p:nvGrpSpPr>
        <p:grpSpPr>
          <a:xfrm>
            <a:off x="4892500" y="2474208"/>
            <a:ext cx="525900" cy="1549500"/>
            <a:chOff x="4632025" y="2415775"/>
            <a:chExt cx="525900" cy="1549500"/>
          </a:xfrm>
        </p:grpSpPr>
        <p:cxnSp>
          <p:nvCxnSpPr>
            <p:cNvPr id="316" name="Google Shape;316;p34"/>
            <p:cNvCxnSpPr/>
            <p:nvPr/>
          </p:nvCxnSpPr>
          <p:spPr>
            <a:xfrm>
              <a:off x="4632025" y="2415775"/>
              <a:ext cx="525900" cy="0"/>
            </a:xfrm>
            <a:prstGeom prst="straightConnector1">
              <a:avLst/>
            </a:prstGeom>
            <a:noFill/>
            <a:ln w="19050" cap="flat" cmpd="sng">
              <a:solidFill>
                <a:srgbClr val="2F2F2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7" name="Google Shape;317;p34"/>
            <p:cNvCxnSpPr/>
            <p:nvPr/>
          </p:nvCxnSpPr>
          <p:spPr>
            <a:xfrm>
              <a:off x="4632025" y="2932275"/>
              <a:ext cx="525900" cy="0"/>
            </a:xfrm>
            <a:prstGeom prst="straightConnector1">
              <a:avLst/>
            </a:prstGeom>
            <a:noFill/>
            <a:ln w="19050" cap="flat" cmpd="sng">
              <a:solidFill>
                <a:srgbClr val="2F2F2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8" name="Google Shape;318;p34"/>
            <p:cNvCxnSpPr/>
            <p:nvPr/>
          </p:nvCxnSpPr>
          <p:spPr>
            <a:xfrm>
              <a:off x="4632025" y="3448775"/>
              <a:ext cx="525900" cy="0"/>
            </a:xfrm>
            <a:prstGeom prst="straightConnector1">
              <a:avLst/>
            </a:prstGeom>
            <a:noFill/>
            <a:ln w="19050" cap="flat" cmpd="sng">
              <a:solidFill>
                <a:srgbClr val="2F2F2F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319" name="Google Shape;319;p34"/>
            <p:cNvCxnSpPr/>
            <p:nvPr/>
          </p:nvCxnSpPr>
          <p:spPr>
            <a:xfrm>
              <a:off x="4632025" y="3965275"/>
              <a:ext cx="525900" cy="0"/>
            </a:xfrm>
            <a:prstGeom prst="straightConnector1">
              <a:avLst/>
            </a:prstGeom>
            <a:noFill/>
            <a:ln w="19050" cap="flat" cmpd="sng">
              <a:solidFill>
                <a:srgbClr val="2F2F2F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320" name="Google Shape;320;p34"/>
          <p:cNvGrpSpPr/>
          <p:nvPr/>
        </p:nvGrpSpPr>
        <p:grpSpPr>
          <a:xfrm>
            <a:off x="1469613" y="2150161"/>
            <a:ext cx="211621" cy="210823"/>
            <a:chOff x="1170400" y="238275"/>
            <a:chExt cx="5238150" cy="5218400"/>
          </a:xfrm>
        </p:grpSpPr>
        <p:sp>
          <p:nvSpPr>
            <p:cNvPr id="321" name="Google Shape;321;p34"/>
            <p:cNvSpPr/>
            <p:nvPr/>
          </p:nvSpPr>
          <p:spPr>
            <a:xfrm>
              <a:off x="1170400" y="238275"/>
              <a:ext cx="5238150" cy="5218400"/>
            </a:xfrm>
            <a:custGeom>
              <a:avLst/>
              <a:gdLst/>
              <a:ahLst/>
              <a:cxnLst/>
              <a:rect l="l" t="t" r="r" b="b"/>
              <a:pathLst>
                <a:path w="209526" h="208736" extrusionOk="0">
                  <a:moveTo>
                    <a:pt x="43687" y="0"/>
                  </a:moveTo>
                  <a:cubicBezTo>
                    <a:pt x="42645" y="0"/>
                    <a:pt x="41604" y="398"/>
                    <a:pt x="40807" y="1195"/>
                  </a:cubicBezTo>
                  <a:lnTo>
                    <a:pt x="1593" y="40384"/>
                  </a:lnTo>
                  <a:cubicBezTo>
                    <a:pt x="0" y="41978"/>
                    <a:pt x="0" y="44551"/>
                    <a:pt x="1593" y="46144"/>
                  </a:cubicBezTo>
                  <a:lnTo>
                    <a:pt x="59802" y="104352"/>
                  </a:lnTo>
                  <a:lnTo>
                    <a:pt x="1593" y="162561"/>
                  </a:lnTo>
                  <a:cubicBezTo>
                    <a:pt x="0" y="164154"/>
                    <a:pt x="0" y="166727"/>
                    <a:pt x="1593" y="168320"/>
                  </a:cubicBezTo>
                  <a:lnTo>
                    <a:pt x="40807" y="207534"/>
                  </a:lnTo>
                  <a:cubicBezTo>
                    <a:pt x="41604" y="208331"/>
                    <a:pt x="42645" y="208729"/>
                    <a:pt x="43687" y="208729"/>
                  </a:cubicBezTo>
                  <a:cubicBezTo>
                    <a:pt x="44729" y="208729"/>
                    <a:pt x="45770" y="208331"/>
                    <a:pt x="46567" y="207534"/>
                  </a:cubicBezTo>
                  <a:lnTo>
                    <a:pt x="104775" y="149326"/>
                  </a:lnTo>
                  <a:lnTo>
                    <a:pt x="116785" y="161335"/>
                  </a:lnTo>
                  <a:cubicBezTo>
                    <a:pt x="117581" y="162132"/>
                    <a:pt x="118623" y="162530"/>
                    <a:pt x="119664" y="162530"/>
                  </a:cubicBezTo>
                  <a:cubicBezTo>
                    <a:pt x="120706" y="162530"/>
                    <a:pt x="121748" y="162132"/>
                    <a:pt x="122544" y="161335"/>
                  </a:cubicBezTo>
                  <a:cubicBezTo>
                    <a:pt x="124137" y="159742"/>
                    <a:pt x="124137" y="157169"/>
                    <a:pt x="122544" y="155576"/>
                  </a:cubicBezTo>
                  <a:lnTo>
                    <a:pt x="107643" y="140674"/>
                  </a:lnTo>
                  <a:cubicBezTo>
                    <a:pt x="106883" y="139915"/>
                    <a:pt x="105854" y="139473"/>
                    <a:pt x="104775" y="139473"/>
                  </a:cubicBezTo>
                  <a:cubicBezTo>
                    <a:pt x="103697" y="139473"/>
                    <a:pt x="102643" y="139915"/>
                    <a:pt x="101883" y="140674"/>
                  </a:cubicBezTo>
                  <a:lnTo>
                    <a:pt x="43675" y="198883"/>
                  </a:lnTo>
                  <a:lnTo>
                    <a:pt x="10245" y="165453"/>
                  </a:lnTo>
                  <a:lnTo>
                    <a:pt x="68453" y="107244"/>
                  </a:lnTo>
                  <a:cubicBezTo>
                    <a:pt x="70046" y="105651"/>
                    <a:pt x="70046" y="103078"/>
                    <a:pt x="68453" y="101485"/>
                  </a:cubicBezTo>
                  <a:lnTo>
                    <a:pt x="10245" y="43276"/>
                  </a:lnTo>
                  <a:lnTo>
                    <a:pt x="43675" y="9847"/>
                  </a:lnTo>
                  <a:lnTo>
                    <a:pt x="101883" y="68030"/>
                  </a:lnTo>
                  <a:cubicBezTo>
                    <a:pt x="102680" y="68827"/>
                    <a:pt x="103721" y="69225"/>
                    <a:pt x="104763" y="69225"/>
                  </a:cubicBezTo>
                  <a:cubicBezTo>
                    <a:pt x="105805" y="69225"/>
                    <a:pt x="106846" y="68827"/>
                    <a:pt x="107643" y="68030"/>
                  </a:cubicBezTo>
                  <a:lnTo>
                    <a:pt x="165851" y="9847"/>
                  </a:lnTo>
                  <a:lnTo>
                    <a:pt x="199281" y="43276"/>
                  </a:lnTo>
                  <a:lnTo>
                    <a:pt x="141097" y="101485"/>
                  </a:lnTo>
                  <a:cubicBezTo>
                    <a:pt x="139504" y="103078"/>
                    <a:pt x="139504" y="105651"/>
                    <a:pt x="141097" y="107244"/>
                  </a:cubicBezTo>
                  <a:lnTo>
                    <a:pt x="199281" y="165453"/>
                  </a:lnTo>
                  <a:lnTo>
                    <a:pt x="165851" y="198883"/>
                  </a:lnTo>
                  <a:lnTo>
                    <a:pt x="145656" y="178687"/>
                  </a:lnTo>
                  <a:cubicBezTo>
                    <a:pt x="144859" y="177891"/>
                    <a:pt x="143818" y="177493"/>
                    <a:pt x="142776" y="177493"/>
                  </a:cubicBezTo>
                  <a:cubicBezTo>
                    <a:pt x="141734" y="177493"/>
                    <a:pt x="140693" y="177891"/>
                    <a:pt x="139896" y="178687"/>
                  </a:cubicBezTo>
                  <a:cubicBezTo>
                    <a:pt x="138303" y="180281"/>
                    <a:pt x="138303" y="182854"/>
                    <a:pt x="139896" y="184447"/>
                  </a:cubicBezTo>
                  <a:lnTo>
                    <a:pt x="162984" y="207534"/>
                  </a:lnTo>
                  <a:cubicBezTo>
                    <a:pt x="163768" y="208319"/>
                    <a:pt x="164822" y="208735"/>
                    <a:pt x="165851" y="208735"/>
                  </a:cubicBezTo>
                  <a:cubicBezTo>
                    <a:pt x="166905" y="208735"/>
                    <a:pt x="167934" y="208319"/>
                    <a:pt x="168743" y="207534"/>
                  </a:cubicBezTo>
                  <a:lnTo>
                    <a:pt x="207933" y="168320"/>
                  </a:lnTo>
                  <a:cubicBezTo>
                    <a:pt x="209526" y="166727"/>
                    <a:pt x="209526" y="164154"/>
                    <a:pt x="207933" y="162561"/>
                  </a:cubicBezTo>
                  <a:lnTo>
                    <a:pt x="149724" y="104352"/>
                  </a:lnTo>
                  <a:lnTo>
                    <a:pt x="207933" y="46144"/>
                  </a:lnTo>
                  <a:cubicBezTo>
                    <a:pt x="209526" y="44551"/>
                    <a:pt x="209526" y="41978"/>
                    <a:pt x="207933" y="40384"/>
                  </a:cubicBezTo>
                  <a:lnTo>
                    <a:pt x="168743" y="1195"/>
                  </a:lnTo>
                  <a:cubicBezTo>
                    <a:pt x="167947" y="398"/>
                    <a:pt x="166905" y="0"/>
                    <a:pt x="165863" y="0"/>
                  </a:cubicBezTo>
                  <a:cubicBezTo>
                    <a:pt x="164822" y="0"/>
                    <a:pt x="163780" y="398"/>
                    <a:pt x="162984" y="1195"/>
                  </a:cubicBezTo>
                  <a:lnTo>
                    <a:pt x="104775" y="59403"/>
                  </a:lnTo>
                  <a:lnTo>
                    <a:pt x="46567" y="1195"/>
                  </a:lnTo>
                  <a:cubicBezTo>
                    <a:pt x="45770" y="398"/>
                    <a:pt x="44729" y="0"/>
                    <a:pt x="43687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34"/>
            <p:cNvSpPr/>
            <p:nvPr/>
          </p:nvSpPr>
          <p:spPr>
            <a:xfrm>
              <a:off x="4349800" y="4387450"/>
              <a:ext cx="203450" cy="203450"/>
            </a:xfrm>
            <a:custGeom>
              <a:avLst/>
              <a:gdLst/>
              <a:ahLst/>
              <a:cxnLst/>
              <a:rect l="l" t="t" r="r" b="b"/>
              <a:pathLst>
                <a:path w="8138" h="8138" extrusionOk="0">
                  <a:moveTo>
                    <a:pt x="4069" y="0"/>
                  </a:moveTo>
                  <a:cubicBezTo>
                    <a:pt x="2990" y="0"/>
                    <a:pt x="1961" y="417"/>
                    <a:pt x="1201" y="1177"/>
                  </a:cubicBezTo>
                  <a:cubicBezTo>
                    <a:pt x="417" y="1937"/>
                    <a:pt x="0" y="2990"/>
                    <a:pt x="0" y="4069"/>
                  </a:cubicBezTo>
                  <a:cubicBezTo>
                    <a:pt x="0" y="5147"/>
                    <a:pt x="417" y="6177"/>
                    <a:pt x="1201" y="6936"/>
                  </a:cubicBezTo>
                  <a:cubicBezTo>
                    <a:pt x="1961" y="7696"/>
                    <a:pt x="2990" y="8137"/>
                    <a:pt x="4069" y="8137"/>
                  </a:cubicBezTo>
                  <a:cubicBezTo>
                    <a:pt x="5147" y="8137"/>
                    <a:pt x="6201" y="7696"/>
                    <a:pt x="6961" y="6936"/>
                  </a:cubicBezTo>
                  <a:cubicBezTo>
                    <a:pt x="7720" y="6177"/>
                    <a:pt x="8137" y="5147"/>
                    <a:pt x="8137" y="4069"/>
                  </a:cubicBezTo>
                  <a:cubicBezTo>
                    <a:pt x="8137" y="2990"/>
                    <a:pt x="7720" y="1937"/>
                    <a:pt x="6961" y="1177"/>
                  </a:cubicBezTo>
                  <a:cubicBezTo>
                    <a:pt x="6201" y="417"/>
                    <a:pt x="5147" y="0"/>
                    <a:pt x="4069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3" name="Google Shape;323;p34"/>
          <p:cNvGrpSpPr/>
          <p:nvPr/>
        </p:nvGrpSpPr>
        <p:grpSpPr>
          <a:xfrm>
            <a:off x="5049638" y="3176073"/>
            <a:ext cx="211621" cy="210823"/>
            <a:chOff x="1170400" y="238275"/>
            <a:chExt cx="5238150" cy="5218400"/>
          </a:xfrm>
        </p:grpSpPr>
        <p:sp>
          <p:nvSpPr>
            <p:cNvPr id="324" name="Google Shape;324;p34"/>
            <p:cNvSpPr/>
            <p:nvPr/>
          </p:nvSpPr>
          <p:spPr>
            <a:xfrm>
              <a:off x="1170400" y="238275"/>
              <a:ext cx="5238150" cy="5218400"/>
            </a:xfrm>
            <a:custGeom>
              <a:avLst/>
              <a:gdLst/>
              <a:ahLst/>
              <a:cxnLst/>
              <a:rect l="l" t="t" r="r" b="b"/>
              <a:pathLst>
                <a:path w="209526" h="208736" extrusionOk="0">
                  <a:moveTo>
                    <a:pt x="43687" y="0"/>
                  </a:moveTo>
                  <a:cubicBezTo>
                    <a:pt x="42645" y="0"/>
                    <a:pt x="41604" y="398"/>
                    <a:pt x="40807" y="1195"/>
                  </a:cubicBezTo>
                  <a:lnTo>
                    <a:pt x="1593" y="40384"/>
                  </a:lnTo>
                  <a:cubicBezTo>
                    <a:pt x="0" y="41978"/>
                    <a:pt x="0" y="44551"/>
                    <a:pt x="1593" y="46144"/>
                  </a:cubicBezTo>
                  <a:lnTo>
                    <a:pt x="59802" y="104352"/>
                  </a:lnTo>
                  <a:lnTo>
                    <a:pt x="1593" y="162561"/>
                  </a:lnTo>
                  <a:cubicBezTo>
                    <a:pt x="0" y="164154"/>
                    <a:pt x="0" y="166727"/>
                    <a:pt x="1593" y="168320"/>
                  </a:cubicBezTo>
                  <a:lnTo>
                    <a:pt x="40807" y="207534"/>
                  </a:lnTo>
                  <a:cubicBezTo>
                    <a:pt x="41604" y="208331"/>
                    <a:pt x="42645" y="208729"/>
                    <a:pt x="43687" y="208729"/>
                  </a:cubicBezTo>
                  <a:cubicBezTo>
                    <a:pt x="44729" y="208729"/>
                    <a:pt x="45770" y="208331"/>
                    <a:pt x="46567" y="207534"/>
                  </a:cubicBezTo>
                  <a:lnTo>
                    <a:pt x="104775" y="149326"/>
                  </a:lnTo>
                  <a:lnTo>
                    <a:pt x="116785" y="161335"/>
                  </a:lnTo>
                  <a:cubicBezTo>
                    <a:pt x="117581" y="162132"/>
                    <a:pt x="118623" y="162530"/>
                    <a:pt x="119664" y="162530"/>
                  </a:cubicBezTo>
                  <a:cubicBezTo>
                    <a:pt x="120706" y="162530"/>
                    <a:pt x="121748" y="162132"/>
                    <a:pt x="122544" y="161335"/>
                  </a:cubicBezTo>
                  <a:cubicBezTo>
                    <a:pt x="124137" y="159742"/>
                    <a:pt x="124137" y="157169"/>
                    <a:pt x="122544" y="155576"/>
                  </a:cubicBezTo>
                  <a:lnTo>
                    <a:pt x="107643" y="140674"/>
                  </a:lnTo>
                  <a:cubicBezTo>
                    <a:pt x="106883" y="139915"/>
                    <a:pt x="105854" y="139473"/>
                    <a:pt x="104775" y="139473"/>
                  </a:cubicBezTo>
                  <a:cubicBezTo>
                    <a:pt x="103697" y="139473"/>
                    <a:pt x="102643" y="139915"/>
                    <a:pt x="101883" y="140674"/>
                  </a:cubicBezTo>
                  <a:lnTo>
                    <a:pt x="43675" y="198883"/>
                  </a:lnTo>
                  <a:lnTo>
                    <a:pt x="10245" y="165453"/>
                  </a:lnTo>
                  <a:lnTo>
                    <a:pt x="68453" y="107244"/>
                  </a:lnTo>
                  <a:cubicBezTo>
                    <a:pt x="70046" y="105651"/>
                    <a:pt x="70046" y="103078"/>
                    <a:pt x="68453" y="101485"/>
                  </a:cubicBezTo>
                  <a:lnTo>
                    <a:pt x="10245" y="43276"/>
                  </a:lnTo>
                  <a:lnTo>
                    <a:pt x="43675" y="9847"/>
                  </a:lnTo>
                  <a:lnTo>
                    <a:pt x="101883" y="68030"/>
                  </a:lnTo>
                  <a:cubicBezTo>
                    <a:pt x="102680" y="68827"/>
                    <a:pt x="103721" y="69225"/>
                    <a:pt x="104763" y="69225"/>
                  </a:cubicBezTo>
                  <a:cubicBezTo>
                    <a:pt x="105805" y="69225"/>
                    <a:pt x="106846" y="68827"/>
                    <a:pt x="107643" y="68030"/>
                  </a:cubicBezTo>
                  <a:lnTo>
                    <a:pt x="165851" y="9847"/>
                  </a:lnTo>
                  <a:lnTo>
                    <a:pt x="199281" y="43276"/>
                  </a:lnTo>
                  <a:lnTo>
                    <a:pt x="141097" y="101485"/>
                  </a:lnTo>
                  <a:cubicBezTo>
                    <a:pt x="139504" y="103078"/>
                    <a:pt x="139504" y="105651"/>
                    <a:pt x="141097" y="107244"/>
                  </a:cubicBezTo>
                  <a:lnTo>
                    <a:pt x="199281" y="165453"/>
                  </a:lnTo>
                  <a:lnTo>
                    <a:pt x="165851" y="198883"/>
                  </a:lnTo>
                  <a:lnTo>
                    <a:pt x="145656" y="178687"/>
                  </a:lnTo>
                  <a:cubicBezTo>
                    <a:pt x="144859" y="177891"/>
                    <a:pt x="143818" y="177493"/>
                    <a:pt x="142776" y="177493"/>
                  </a:cubicBezTo>
                  <a:cubicBezTo>
                    <a:pt x="141734" y="177493"/>
                    <a:pt x="140693" y="177891"/>
                    <a:pt x="139896" y="178687"/>
                  </a:cubicBezTo>
                  <a:cubicBezTo>
                    <a:pt x="138303" y="180281"/>
                    <a:pt x="138303" y="182854"/>
                    <a:pt x="139896" y="184447"/>
                  </a:cubicBezTo>
                  <a:lnTo>
                    <a:pt x="162984" y="207534"/>
                  </a:lnTo>
                  <a:cubicBezTo>
                    <a:pt x="163768" y="208319"/>
                    <a:pt x="164822" y="208735"/>
                    <a:pt x="165851" y="208735"/>
                  </a:cubicBezTo>
                  <a:cubicBezTo>
                    <a:pt x="166905" y="208735"/>
                    <a:pt x="167934" y="208319"/>
                    <a:pt x="168743" y="207534"/>
                  </a:cubicBezTo>
                  <a:lnTo>
                    <a:pt x="207933" y="168320"/>
                  </a:lnTo>
                  <a:cubicBezTo>
                    <a:pt x="209526" y="166727"/>
                    <a:pt x="209526" y="164154"/>
                    <a:pt x="207933" y="162561"/>
                  </a:cubicBezTo>
                  <a:lnTo>
                    <a:pt x="149724" y="104352"/>
                  </a:lnTo>
                  <a:lnTo>
                    <a:pt x="207933" y="46144"/>
                  </a:lnTo>
                  <a:cubicBezTo>
                    <a:pt x="209526" y="44551"/>
                    <a:pt x="209526" y="41978"/>
                    <a:pt x="207933" y="40384"/>
                  </a:cubicBezTo>
                  <a:lnTo>
                    <a:pt x="168743" y="1195"/>
                  </a:lnTo>
                  <a:cubicBezTo>
                    <a:pt x="167947" y="398"/>
                    <a:pt x="166905" y="0"/>
                    <a:pt x="165863" y="0"/>
                  </a:cubicBezTo>
                  <a:cubicBezTo>
                    <a:pt x="164822" y="0"/>
                    <a:pt x="163780" y="398"/>
                    <a:pt x="162984" y="1195"/>
                  </a:cubicBezTo>
                  <a:lnTo>
                    <a:pt x="104775" y="59403"/>
                  </a:lnTo>
                  <a:lnTo>
                    <a:pt x="46567" y="1195"/>
                  </a:lnTo>
                  <a:cubicBezTo>
                    <a:pt x="45770" y="398"/>
                    <a:pt x="44729" y="0"/>
                    <a:pt x="43687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34"/>
            <p:cNvSpPr/>
            <p:nvPr/>
          </p:nvSpPr>
          <p:spPr>
            <a:xfrm>
              <a:off x="4349800" y="4387450"/>
              <a:ext cx="203450" cy="203450"/>
            </a:xfrm>
            <a:custGeom>
              <a:avLst/>
              <a:gdLst/>
              <a:ahLst/>
              <a:cxnLst/>
              <a:rect l="l" t="t" r="r" b="b"/>
              <a:pathLst>
                <a:path w="8138" h="8138" extrusionOk="0">
                  <a:moveTo>
                    <a:pt x="4069" y="0"/>
                  </a:moveTo>
                  <a:cubicBezTo>
                    <a:pt x="2990" y="0"/>
                    <a:pt x="1961" y="417"/>
                    <a:pt x="1201" y="1177"/>
                  </a:cubicBezTo>
                  <a:cubicBezTo>
                    <a:pt x="417" y="1937"/>
                    <a:pt x="0" y="2990"/>
                    <a:pt x="0" y="4069"/>
                  </a:cubicBezTo>
                  <a:cubicBezTo>
                    <a:pt x="0" y="5147"/>
                    <a:pt x="417" y="6177"/>
                    <a:pt x="1201" y="6936"/>
                  </a:cubicBezTo>
                  <a:cubicBezTo>
                    <a:pt x="1961" y="7696"/>
                    <a:pt x="2990" y="8137"/>
                    <a:pt x="4069" y="8137"/>
                  </a:cubicBezTo>
                  <a:cubicBezTo>
                    <a:pt x="5147" y="8137"/>
                    <a:pt x="6201" y="7696"/>
                    <a:pt x="6961" y="6936"/>
                  </a:cubicBezTo>
                  <a:cubicBezTo>
                    <a:pt x="7720" y="6177"/>
                    <a:pt x="8137" y="5147"/>
                    <a:pt x="8137" y="4069"/>
                  </a:cubicBezTo>
                  <a:cubicBezTo>
                    <a:pt x="8137" y="2990"/>
                    <a:pt x="7720" y="1937"/>
                    <a:pt x="6961" y="1177"/>
                  </a:cubicBezTo>
                  <a:cubicBezTo>
                    <a:pt x="6201" y="417"/>
                    <a:pt x="5147" y="0"/>
                    <a:pt x="4069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6" name="Google Shape;326;p34"/>
          <p:cNvGrpSpPr/>
          <p:nvPr/>
        </p:nvGrpSpPr>
        <p:grpSpPr>
          <a:xfrm>
            <a:off x="5049638" y="2150161"/>
            <a:ext cx="211621" cy="210823"/>
            <a:chOff x="1170400" y="238275"/>
            <a:chExt cx="5238150" cy="5218400"/>
          </a:xfrm>
        </p:grpSpPr>
        <p:sp>
          <p:nvSpPr>
            <p:cNvPr id="327" name="Google Shape;327;p34"/>
            <p:cNvSpPr/>
            <p:nvPr/>
          </p:nvSpPr>
          <p:spPr>
            <a:xfrm>
              <a:off x="1170400" y="238275"/>
              <a:ext cx="5238150" cy="5218400"/>
            </a:xfrm>
            <a:custGeom>
              <a:avLst/>
              <a:gdLst/>
              <a:ahLst/>
              <a:cxnLst/>
              <a:rect l="l" t="t" r="r" b="b"/>
              <a:pathLst>
                <a:path w="209526" h="208736" extrusionOk="0">
                  <a:moveTo>
                    <a:pt x="43687" y="0"/>
                  </a:moveTo>
                  <a:cubicBezTo>
                    <a:pt x="42645" y="0"/>
                    <a:pt x="41604" y="398"/>
                    <a:pt x="40807" y="1195"/>
                  </a:cubicBezTo>
                  <a:lnTo>
                    <a:pt x="1593" y="40384"/>
                  </a:lnTo>
                  <a:cubicBezTo>
                    <a:pt x="0" y="41978"/>
                    <a:pt x="0" y="44551"/>
                    <a:pt x="1593" y="46144"/>
                  </a:cubicBezTo>
                  <a:lnTo>
                    <a:pt x="59802" y="104352"/>
                  </a:lnTo>
                  <a:lnTo>
                    <a:pt x="1593" y="162561"/>
                  </a:lnTo>
                  <a:cubicBezTo>
                    <a:pt x="0" y="164154"/>
                    <a:pt x="0" y="166727"/>
                    <a:pt x="1593" y="168320"/>
                  </a:cubicBezTo>
                  <a:lnTo>
                    <a:pt x="40807" y="207534"/>
                  </a:lnTo>
                  <a:cubicBezTo>
                    <a:pt x="41604" y="208331"/>
                    <a:pt x="42645" y="208729"/>
                    <a:pt x="43687" y="208729"/>
                  </a:cubicBezTo>
                  <a:cubicBezTo>
                    <a:pt x="44729" y="208729"/>
                    <a:pt x="45770" y="208331"/>
                    <a:pt x="46567" y="207534"/>
                  </a:cubicBezTo>
                  <a:lnTo>
                    <a:pt x="104775" y="149326"/>
                  </a:lnTo>
                  <a:lnTo>
                    <a:pt x="116785" y="161335"/>
                  </a:lnTo>
                  <a:cubicBezTo>
                    <a:pt x="117581" y="162132"/>
                    <a:pt x="118623" y="162530"/>
                    <a:pt x="119664" y="162530"/>
                  </a:cubicBezTo>
                  <a:cubicBezTo>
                    <a:pt x="120706" y="162530"/>
                    <a:pt x="121748" y="162132"/>
                    <a:pt x="122544" y="161335"/>
                  </a:cubicBezTo>
                  <a:cubicBezTo>
                    <a:pt x="124137" y="159742"/>
                    <a:pt x="124137" y="157169"/>
                    <a:pt x="122544" y="155576"/>
                  </a:cubicBezTo>
                  <a:lnTo>
                    <a:pt x="107643" y="140674"/>
                  </a:lnTo>
                  <a:cubicBezTo>
                    <a:pt x="106883" y="139915"/>
                    <a:pt x="105854" y="139473"/>
                    <a:pt x="104775" y="139473"/>
                  </a:cubicBezTo>
                  <a:cubicBezTo>
                    <a:pt x="103697" y="139473"/>
                    <a:pt x="102643" y="139915"/>
                    <a:pt x="101883" y="140674"/>
                  </a:cubicBezTo>
                  <a:lnTo>
                    <a:pt x="43675" y="198883"/>
                  </a:lnTo>
                  <a:lnTo>
                    <a:pt x="10245" y="165453"/>
                  </a:lnTo>
                  <a:lnTo>
                    <a:pt x="68453" y="107244"/>
                  </a:lnTo>
                  <a:cubicBezTo>
                    <a:pt x="70046" y="105651"/>
                    <a:pt x="70046" y="103078"/>
                    <a:pt x="68453" y="101485"/>
                  </a:cubicBezTo>
                  <a:lnTo>
                    <a:pt x="10245" y="43276"/>
                  </a:lnTo>
                  <a:lnTo>
                    <a:pt x="43675" y="9847"/>
                  </a:lnTo>
                  <a:lnTo>
                    <a:pt x="101883" y="68030"/>
                  </a:lnTo>
                  <a:cubicBezTo>
                    <a:pt x="102680" y="68827"/>
                    <a:pt x="103721" y="69225"/>
                    <a:pt x="104763" y="69225"/>
                  </a:cubicBezTo>
                  <a:cubicBezTo>
                    <a:pt x="105805" y="69225"/>
                    <a:pt x="106846" y="68827"/>
                    <a:pt x="107643" y="68030"/>
                  </a:cubicBezTo>
                  <a:lnTo>
                    <a:pt x="165851" y="9847"/>
                  </a:lnTo>
                  <a:lnTo>
                    <a:pt x="199281" y="43276"/>
                  </a:lnTo>
                  <a:lnTo>
                    <a:pt x="141097" y="101485"/>
                  </a:lnTo>
                  <a:cubicBezTo>
                    <a:pt x="139504" y="103078"/>
                    <a:pt x="139504" y="105651"/>
                    <a:pt x="141097" y="107244"/>
                  </a:cubicBezTo>
                  <a:lnTo>
                    <a:pt x="199281" y="165453"/>
                  </a:lnTo>
                  <a:lnTo>
                    <a:pt x="165851" y="198883"/>
                  </a:lnTo>
                  <a:lnTo>
                    <a:pt x="145656" y="178687"/>
                  </a:lnTo>
                  <a:cubicBezTo>
                    <a:pt x="144859" y="177891"/>
                    <a:pt x="143818" y="177493"/>
                    <a:pt x="142776" y="177493"/>
                  </a:cubicBezTo>
                  <a:cubicBezTo>
                    <a:pt x="141734" y="177493"/>
                    <a:pt x="140693" y="177891"/>
                    <a:pt x="139896" y="178687"/>
                  </a:cubicBezTo>
                  <a:cubicBezTo>
                    <a:pt x="138303" y="180281"/>
                    <a:pt x="138303" y="182854"/>
                    <a:pt x="139896" y="184447"/>
                  </a:cubicBezTo>
                  <a:lnTo>
                    <a:pt x="162984" y="207534"/>
                  </a:lnTo>
                  <a:cubicBezTo>
                    <a:pt x="163768" y="208319"/>
                    <a:pt x="164822" y="208735"/>
                    <a:pt x="165851" y="208735"/>
                  </a:cubicBezTo>
                  <a:cubicBezTo>
                    <a:pt x="166905" y="208735"/>
                    <a:pt x="167934" y="208319"/>
                    <a:pt x="168743" y="207534"/>
                  </a:cubicBezTo>
                  <a:lnTo>
                    <a:pt x="207933" y="168320"/>
                  </a:lnTo>
                  <a:cubicBezTo>
                    <a:pt x="209526" y="166727"/>
                    <a:pt x="209526" y="164154"/>
                    <a:pt x="207933" y="162561"/>
                  </a:cubicBezTo>
                  <a:lnTo>
                    <a:pt x="149724" y="104352"/>
                  </a:lnTo>
                  <a:lnTo>
                    <a:pt x="207933" y="46144"/>
                  </a:lnTo>
                  <a:cubicBezTo>
                    <a:pt x="209526" y="44551"/>
                    <a:pt x="209526" y="41978"/>
                    <a:pt x="207933" y="40384"/>
                  </a:cubicBezTo>
                  <a:lnTo>
                    <a:pt x="168743" y="1195"/>
                  </a:lnTo>
                  <a:cubicBezTo>
                    <a:pt x="167947" y="398"/>
                    <a:pt x="166905" y="0"/>
                    <a:pt x="165863" y="0"/>
                  </a:cubicBezTo>
                  <a:cubicBezTo>
                    <a:pt x="164822" y="0"/>
                    <a:pt x="163780" y="398"/>
                    <a:pt x="162984" y="1195"/>
                  </a:cubicBezTo>
                  <a:lnTo>
                    <a:pt x="104775" y="59403"/>
                  </a:lnTo>
                  <a:lnTo>
                    <a:pt x="46567" y="1195"/>
                  </a:lnTo>
                  <a:cubicBezTo>
                    <a:pt x="45770" y="398"/>
                    <a:pt x="44729" y="0"/>
                    <a:pt x="43687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8" name="Google Shape;328;p34"/>
            <p:cNvSpPr/>
            <p:nvPr/>
          </p:nvSpPr>
          <p:spPr>
            <a:xfrm>
              <a:off x="4349800" y="4387450"/>
              <a:ext cx="203450" cy="203450"/>
            </a:xfrm>
            <a:custGeom>
              <a:avLst/>
              <a:gdLst/>
              <a:ahLst/>
              <a:cxnLst/>
              <a:rect l="l" t="t" r="r" b="b"/>
              <a:pathLst>
                <a:path w="8138" h="8138" extrusionOk="0">
                  <a:moveTo>
                    <a:pt x="4069" y="0"/>
                  </a:moveTo>
                  <a:cubicBezTo>
                    <a:pt x="2990" y="0"/>
                    <a:pt x="1961" y="417"/>
                    <a:pt x="1201" y="1177"/>
                  </a:cubicBezTo>
                  <a:cubicBezTo>
                    <a:pt x="417" y="1937"/>
                    <a:pt x="0" y="2990"/>
                    <a:pt x="0" y="4069"/>
                  </a:cubicBezTo>
                  <a:cubicBezTo>
                    <a:pt x="0" y="5147"/>
                    <a:pt x="417" y="6177"/>
                    <a:pt x="1201" y="6936"/>
                  </a:cubicBezTo>
                  <a:cubicBezTo>
                    <a:pt x="1961" y="7696"/>
                    <a:pt x="2990" y="8137"/>
                    <a:pt x="4069" y="8137"/>
                  </a:cubicBezTo>
                  <a:cubicBezTo>
                    <a:pt x="5147" y="8137"/>
                    <a:pt x="6201" y="7696"/>
                    <a:pt x="6961" y="6936"/>
                  </a:cubicBezTo>
                  <a:cubicBezTo>
                    <a:pt x="7720" y="6177"/>
                    <a:pt x="8137" y="5147"/>
                    <a:pt x="8137" y="4069"/>
                  </a:cubicBezTo>
                  <a:cubicBezTo>
                    <a:pt x="8137" y="2990"/>
                    <a:pt x="7720" y="1937"/>
                    <a:pt x="6961" y="1177"/>
                  </a:cubicBezTo>
                  <a:cubicBezTo>
                    <a:pt x="6201" y="417"/>
                    <a:pt x="5147" y="0"/>
                    <a:pt x="4069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9" name="Google Shape;329;p34"/>
          <p:cNvGrpSpPr/>
          <p:nvPr/>
        </p:nvGrpSpPr>
        <p:grpSpPr>
          <a:xfrm>
            <a:off x="1443677" y="2659536"/>
            <a:ext cx="263509" cy="210887"/>
            <a:chOff x="1180200" y="757700"/>
            <a:chExt cx="5228350" cy="4184275"/>
          </a:xfrm>
        </p:grpSpPr>
        <p:sp>
          <p:nvSpPr>
            <p:cNvPr id="330" name="Google Shape;330;p34"/>
            <p:cNvSpPr/>
            <p:nvPr/>
          </p:nvSpPr>
          <p:spPr>
            <a:xfrm>
              <a:off x="1180200" y="757700"/>
              <a:ext cx="5228350" cy="4184275"/>
            </a:xfrm>
            <a:custGeom>
              <a:avLst/>
              <a:gdLst/>
              <a:ahLst/>
              <a:cxnLst/>
              <a:rect l="l" t="t" r="r" b="b"/>
              <a:pathLst>
                <a:path w="209134" h="167371" extrusionOk="0">
                  <a:moveTo>
                    <a:pt x="165459" y="0"/>
                  </a:moveTo>
                  <a:cubicBezTo>
                    <a:pt x="164381" y="0"/>
                    <a:pt x="163327" y="442"/>
                    <a:pt x="162567" y="1201"/>
                  </a:cubicBezTo>
                  <a:lnTo>
                    <a:pt x="84678" y="79090"/>
                  </a:lnTo>
                  <a:lnTo>
                    <a:pt x="46175" y="40587"/>
                  </a:lnTo>
                  <a:cubicBezTo>
                    <a:pt x="45378" y="39790"/>
                    <a:pt x="44337" y="39392"/>
                    <a:pt x="43295" y="39392"/>
                  </a:cubicBezTo>
                  <a:cubicBezTo>
                    <a:pt x="42253" y="39392"/>
                    <a:pt x="41212" y="39790"/>
                    <a:pt x="40415" y="40587"/>
                  </a:cubicBezTo>
                  <a:lnTo>
                    <a:pt x="1201" y="79801"/>
                  </a:lnTo>
                  <a:cubicBezTo>
                    <a:pt x="442" y="80585"/>
                    <a:pt x="0" y="81615"/>
                    <a:pt x="0" y="82693"/>
                  </a:cubicBezTo>
                  <a:cubicBezTo>
                    <a:pt x="0" y="83771"/>
                    <a:pt x="442" y="84801"/>
                    <a:pt x="1201" y="85585"/>
                  </a:cubicBezTo>
                  <a:lnTo>
                    <a:pt x="81786" y="166170"/>
                  </a:lnTo>
                  <a:cubicBezTo>
                    <a:pt x="82570" y="166930"/>
                    <a:pt x="83600" y="167371"/>
                    <a:pt x="84678" y="167371"/>
                  </a:cubicBezTo>
                  <a:cubicBezTo>
                    <a:pt x="85757" y="167371"/>
                    <a:pt x="86786" y="166930"/>
                    <a:pt x="87570" y="166170"/>
                  </a:cubicBezTo>
                  <a:lnTo>
                    <a:pt x="132250" y="121490"/>
                  </a:lnTo>
                  <a:cubicBezTo>
                    <a:pt x="133843" y="119897"/>
                    <a:pt x="133843" y="117299"/>
                    <a:pt x="132250" y="115731"/>
                  </a:cubicBezTo>
                  <a:cubicBezTo>
                    <a:pt x="131453" y="114934"/>
                    <a:pt x="130412" y="114536"/>
                    <a:pt x="129370" y="114536"/>
                  </a:cubicBezTo>
                  <a:cubicBezTo>
                    <a:pt x="128328" y="114536"/>
                    <a:pt x="127287" y="114934"/>
                    <a:pt x="126490" y="115731"/>
                  </a:cubicBezTo>
                  <a:lnTo>
                    <a:pt x="84678" y="157518"/>
                  </a:lnTo>
                  <a:lnTo>
                    <a:pt x="9853" y="82693"/>
                  </a:lnTo>
                  <a:lnTo>
                    <a:pt x="43307" y="49239"/>
                  </a:lnTo>
                  <a:lnTo>
                    <a:pt x="81786" y="87742"/>
                  </a:lnTo>
                  <a:cubicBezTo>
                    <a:pt x="82570" y="88502"/>
                    <a:pt x="83600" y="88943"/>
                    <a:pt x="84678" y="88943"/>
                  </a:cubicBezTo>
                  <a:cubicBezTo>
                    <a:pt x="85757" y="88943"/>
                    <a:pt x="86786" y="88502"/>
                    <a:pt x="87570" y="87742"/>
                  </a:cubicBezTo>
                  <a:lnTo>
                    <a:pt x="165459" y="9853"/>
                  </a:lnTo>
                  <a:lnTo>
                    <a:pt x="198889" y="43307"/>
                  </a:lnTo>
                  <a:lnTo>
                    <a:pt x="149553" y="92668"/>
                  </a:lnTo>
                  <a:cubicBezTo>
                    <a:pt x="147960" y="94237"/>
                    <a:pt x="147960" y="96835"/>
                    <a:pt x="149553" y="98428"/>
                  </a:cubicBezTo>
                  <a:cubicBezTo>
                    <a:pt x="150349" y="99224"/>
                    <a:pt x="151391" y="99622"/>
                    <a:pt x="152433" y="99622"/>
                  </a:cubicBezTo>
                  <a:cubicBezTo>
                    <a:pt x="153474" y="99622"/>
                    <a:pt x="154516" y="99224"/>
                    <a:pt x="155312" y="98428"/>
                  </a:cubicBezTo>
                  <a:lnTo>
                    <a:pt x="207541" y="46175"/>
                  </a:lnTo>
                  <a:cubicBezTo>
                    <a:pt x="209134" y="44582"/>
                    <a:pt x="209134" y="42008"/>
                    <a:pt x="207541" y="40415"/>
                  </a:cubicBezTo>
                  <a:lnTo>
                    <a:pt x="168327" y="1201"/>
                  </a:lnTo>
                  <a:cubicBezTo>
                    <a:pt x="167567" y="442"/>
                    <a:pt x="166537" y="0"/>
                    <a:pt x="165459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1" name="Google Shape;331;p34"/>
            <p:cNvSpPr/>
            <p:nvPr/>
          </p:nvSpPr>
          <p:spPr>
            <a:xfrm>
              <a:off x="4601625" y="3333575"/>
              <a:ext cx="203450" cy="203450"/>
            </a:xfrm>
            <a:custGeom>
              <a:avLst/>
              <a:gdLst/>
              <a:ahLst/>
              <a:cxnLst/>
              <a:rect l="l" t="t" r="r" b="b"/>
              <a:pathLst>
                <a:path w="8138" h="8138" extrusionOk="0">
                  <a:moveTo>
                    <a:pt x="4069" y="0"/>
                  </a:moveTo>
                  <a:cubicBezTo>
                    <a:pt x="2990" y="0"/>
                    <a:pt x="1937" y="417"/>
                    <a:pt x="1201" y="1177"/>
                  </a:cubicBezTo>
                  <a:cubicBezTo>
                    <a:pt x="417" y="1937"/>
                    <a:pt x="0" y="2990"/>
                    <a:pt x="0" y="4069"/>
                  </a:cubicBezTo>
                  <a:cubicBezTo>
                    <a:pt x="0" y="5147"/>
                    <a:pt x="417" y="6201"/>
                    <a:pt x="1201" y="6961"/>
                  </a:cubicBezTo>
                  <a:cubicBezTo>
                    <a:pt x="1937" y="7721"/>
                    <a:pt x="2990" y="8137"/>
                    <a:pt x="4069" y="8137"/>
                  </a:cubicBezTo>
                  <a:cubicBezTo>
                    <a:pt x="5147" y="8137"/>
                    <a:pt x="6201" y="7721"/>
                    <a:pt x="6961" y="6961"/>
                  </a:cubicBezTo>
                  <a:cubicBezTo>
                    <a:pt x="7721" y="6201"/>
                    <a:pt x="8137" y="5147"/>
                    <a:pt x="8137" y="4069"/>
                  </a:cubicBezTo>
                  <a:cubicBezTo>
                    <a:pt x="8137" y="2990"/>
                    <a:pt x="7721" y="1937"/>
                    <a:pt x="6961" y="1177"/>
                  </a:cubicBezTo>
                  <a:cubicBezTo>
                    <a:pt x="6201" y="417"/>
                    <a:pt x="5147" y="0"/>
                    <a:pt x="4069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2" name="Google Shape;332;p34"/>
          <p:cNvGrpSpPr/>
          <p:nvPr/>
        </p:nvGrpSpPr>
        <p:grpSpPr>
          <a:xfrm>
            <a:off x="1443677" y="3168986"/>
            <a:ext cx="263509" cy="210887"/>
            <a:chOff x="1180200" y="757700"/>
            <a:chExt cx="5228350" cy="4184275"/>
          </a:xfrm>
        </p:grpSpPr>
        <p:sp>
          <p:nvSpPr>
            <p:cNvPr id="333" name="Google Shape;333;p34"/>
            <p:cNvSpPr/>
            <p:nvPr/>
          </p:nvSpPr>
          <p:spPr>
            <a:xfrm>
              <a:off x="1180200" y="757700"/>
              <a:ext cx="5228350" cy="4184275"/>
            </a:xfrm>
            <a:custGeom>
              <a:avLst/>
              <a:gdLst/>
              <a:ahLst/>
              <a:cxnLst/>
              <a:rect l="l" t="t" r="r" b="b"/>
              <a:pathLst>
                <a:path w="209134" h="167371" extrusionOk="0">
                  <a:moveTo>
                    <a:pt x="165459" y="0"/>
                  </a:moveTo>
                  <a:cubicBezTo>
                    <a:pt x="164381" y="0"/>
                    <a:pt x="163327" y="442"/>
                    <a:pt x="162567" y="1201"/>
                  </a:cubicBezTo>
                  <a:lnTo>
                    <a:pt x="84678" y="79090"/>
                  </a:lnTo>
                  <a:lnTo>
                    <a:pt x="46175" y="40587"/>
                  </a:lnTo>
                  <a:cubicBezTo>
                    <a:pt x="45378" y="39790"/>
                    <a:pt x="44337" y="39392"/>
                    <a:pt x="43295" y="39392"/>
                  </a:cubicBezTo>
                  <a:cubicBezTo>
                    <a:pt x="42253" y="39392"/>
                    <a:pt x="41212" y="39790"/>
                    <a:pt x="40415" y="40587"/>
                  </a:cubicBezTo>
                  <a:lnTo>
                    <a:pt x="1201" y="79801"/>
                  </a:lnTo>
                  <a:cubicBezTo>
                    <a:pt x="442" y="80585"/>
                    <a:pt x="0" y="81615"/>
                    <a:pt x="0" y="82693"/>
                  </a:cubicBezTo>
                  <a:cubicBezTo>
                    <a:pt x="0" y="83771"/>
                    <a:pt x="442" y="84801"/>
                    <a:pt x="1201" y="85585"/>
                  </a:cubicBezTo>
                  <a:lnTo>
                    <a:pt x="81786" y="166170"/>
                  </a:lnTo>
                  <a:cubicBezTo>
                    <a:pt x="82570" y="166930"/>
                    <a:pt x="83600" y="167371"/>
                    <a:pt x="84678" y="167371"/>
                  </a:cubicBezTo>
                  <a:cubicBezTo>
                    <a:pt x="85757" y="167371"/>
                    <a:pt x="86786" y="166930"/>
                    <a:pt x="87570" y="166170"/>
                  </a:cubicBezTo>
                  <a:lnTo>
                    <a:pt x="132250" y="121490"/>
                  </a:lnTo>
                  <a:cubicBezTo>
                    <a:pt x="133843" y="119897"/>
                    <a:pt x="133843" y="117299"/>
                    <a:pt x="132250" y="115731"/>
                  </a:cubicBezTo>
                  <a:cubicBezTo>
                    <a:pt x="131453" y="114934"/>
                    <a:pt x="130412" y="114536"/>
                    <a:pt x="129370" y="114536"/>
                  </a:cubicBezTo>
                  <a:cubicBezTo>
                    <a:pt x="128328" y="114536"/>
                    <a:pt x="127287" y="114934"/>
                    <a:pt x="126490" y="115731"/>
                  </a:cubicBezTo>
                  <a:lnTo>
                    <a:pt x="84678" y="157518"/>
                  </a:lnTo>
                  <a:lnTo>
                    <a:pt x="9853" y="82693"/>
                  </a:lnTo>
                  <a:lnTo>
                    <a:pt x="43307" y="49239"/>
                  </a:lnTo>
                  <a:lnTo>
                    <a:pt x="81786" y="87742"/>
                  </a:lnTo>
                  <a:cubicBezTo>
                    <a:pt x="82570" y="88502"/>
                    <a:pt x="83600" y="88943"/>
                    <a:pt x="84678" y="88943"/>
                  </a:cubicBezTo>
                  <a:cubicBezTo>
                    <a:pt x="85757" y="88943"/>
                    <a:pt x="86786" y="88502"/>
                    <a:pt x="87570" y="87742"/>
                  </a:cubicBezTo>
                  <a:lnTo>
                    <a:pt x="165459" y="9853"/>
                  </a:lnTo>
                  <a:lnTo>
                    <a:pt x="198889" y="43307"/>
                  </a:lnTo>
                  <a:lnTo>
                    <a:pt x="149553" y="92668"/>
                  </a:lnTo>
                  <a:cubicBezTo>
                    <a:pt x="147960" y="94237"/>
                    <a:pt x="147960" y="96835"/>
                    <a:pt x="149553" y="98428"/>
                  </a:cubicBezTo>
                  <a:cubicBezTo>
                    <a:pt x="150349" y="99224"/>
                    <a:pt x="151391" y="99622"/>
                    <a:pt x="152433" y="99622"/>
                  </a:cubicBezTo>
                  <a:cubicBezTo>
                    <a:pt x="153474" y="99622"/>
                    <a:pt x="154516" y="99224"/>
                    <a:pt x="155312" y="98428"/>
                  </a:cubicBezTo>
                  <a:lnTo>
                    <a:pt x="207541" y="46175"/>
                  </a:lnTo>
                  <a:cubicBezTo>
                    <a:pt x="209134" y="44582"/>
                    <a:pt x="209134" y="42008"/>
                    <a:pt x="207541" y="40415"/>
                  </a:cubicBezTo>
                  <a:lnTo>
                    <a:pt x="168327" y="1201"/>
                  </a:lnTo>
                  <a:cubicBezTo>
                    <a:pt x="167567" y="442"/>
                    <a:pt x="166537" y="0"/>
                    <a:pt x="165459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34"/>
            <p:cNvSpPr/>
            <p:nvPr/>
          </p:nvSpPr>
          <p:spPr>
            <a:xfrm>
              <a:off x="4601625" y="3333575"/>
              <a:ext cx="203450" cy="203450"/>
            </a:xfrm>
            <a:custGeom>
              <a:avLst/>
              <a:gdLst/>
              <a:ahLst/>
              <a:cxnLst/>
              <a:rect l="l" t="t" r="r" b="b"/>
              <a:pathLst>
                <a:path w="8138" h="8138" extrusionOk="0">
                  <a:moveTo>
                    <a:pt x="4069" y="0"/>
                  </a:moveTo>
                  <a:cubicBezTo>
                    <a:pt x="2990" y="0"/>
                    <a:pt x="1937" y="417"/>
                    <a:pt x="1201" y="1177"/>
                  </a:cubicBezTo>
                  <a:cubicBezTo>
                    <a:pt x="417" y="1937"/>
                    <a:pt x="0" y="2990"/>
                    <a:pt x="0" y="4069"/>
                  </a:cubicBezTo>
                  <a:cubicBezTo>
                    <a:pt x="0" y="5147"/>
                    <a:pt x="417" y="6201"/>
                    <a:pt x="1201" y="6961"/>
                  </a:cubicBezTo>
                  <a:cubicBezTo>
                    <a:pt x="1937" y="7721"/>
                    <a:pt x="2990" y="8137"/>
                    <a:pt x="4069" y="8137"/>
                  </a:cubicBezTo>
                  <a:cubicBezTo>
                    <a:pt x="5147" y="8137"/>
                    <a:pt x="6201" y="7721"/>
                    <a:pt x="6961" y="6961"/>
                  </a:cubicBezTo>
                  <a:cubicBezTo>
                    <a:pt x="7721" y="6201"/>
                    <a:pt x="8137" y="5147"/>
                    <a:pt x="8137" y="4069"/>
                  </a:cubicBezTo>
                  <a:cubicBezTo>
                    <a:pt x="8137" y="2990"/>
                    <a:pt x="7721" y="1937"/>
                    <a:pt x="6961" y="1177"/>
                  </a:cubicBezTo>
                  <a:cubicBezTo>
                    <a:pt x="6201" y="417"/>
                    <a:pt x="5147" y="0"/>
                    <a:pt x="4069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5" name="Google Shape;335;p34"/>
          <p:cNvGrpSpPr/>
          <p:nvPr/>
        </p:nvGrpSpPr>
        <p:grpSpPr>
          <a:xfrm>
            <a:off x="1443677" y="3685436"/>
            <a:ext cx="263509" cy="210887"/>
            <a:chOff x="1180200" y="757700"/>
            <a:chExt cx="5228350" cy="4184275"/>
          </a:xfrm>
        </p:grpSpPr>
        <p:sp>
          <p:nvSpPr>
            <p:cNvPr id="336" name="Google Shape;336;p34"/>
            <p:cNvSpPr/>
            <p:nvPr/>
          </p:nvSpPr>
          <p:spPr>
            <a:xfrm>
              <a:off x="1180200" y="757700"/>
              <a:ext cx="5228350" cy="4184275"/>
            </a:xfrm>
            <a:custGeom>
              <a:avLst/>
              <a:gdLst/>
              <a:ahLst/>
              <a:cxnLst/>
              <a:rect l="l" t="t" r="r" b="b"/>
              <a:pathLst>
                <a:path w="209134" h="167371" extrusionOk="0">
                  <a:moveTo>
                    <a:pt x="165459" y="0"/>
                  </a:moveTo>
                  <a:cubicBezTo>
                    <a:pt x="164381" y="0"/>
                    <a:pt x="163327" y="442"/>
                    <a:pt x="162567" y="1201"/>
                  </a:cubicBezTo>
                  <a:lnTo>
                    <a:pt x="84678" y="79090"/>
                  </a:lnTo>
                  <a:lnTo>
                    <a:pt x="46175" y="40587"/>
                  </a:lnTo>
                  <a:cubicBezTo>
                    <a:pt x="45378" y="39790"/>
                    <a:pt x="44337" y="39392"/>
                    <a:pt x="43295" y="39392"/>
                  </a:cubicBezTo>
                  <a:cubicBezTo>
                    <a:pt x="42253" y="39392"/>
                    <a:pt x="41212" y="39790"/>
                    <a:pt x="40415" y="40587"/>
                  </a:cubicBezTo>
                  <a:lnTo>
                    <a:pt x="1201" y="79801"/>
                  </a:lnTo>
                  <a:cubicBezTo>
                    <a:pt x="442" y="80585"/>
                    <a:pt x="0" y="81615"/>
                    <a:pt x="0" y="82693"/>
                  </a:cubicBezTo>
                  <a:cubicBezTo>
                    <a:pt x="0" y="83771"/>
                    <a:pt x="442" y="84801"/>
                    <a:pt x="1201" y="85585"/>
                  </a:cubicBezTo>
                  <a:lnTo>
                    <a:pt x="81786" y="166170"/>
                  </a:lnTo>
                  <a:cubicBezTo>
                    <a:pt x="82570" y="166930"/>
                    <a:pt x="83600" y="167371"/>
                    <a:pt x="84678" y="167371"/>
                  </a:cubicBezTo>
                  <a:cubicBezTo>
                    <a:pt x="85757" y="167371"/>
                    <a:pt x="86786" y="166930"/>
                    <a:pt x="87570" y="166170"/>
                  </a:cubicBezTo>
                  <a:lnTo>
                    <a:pt x="132250" y="121490"/>
                  </a:lnTo>
                  <a:cubicBezTo>
                    <a:pt x="133843" y="119897"/>
                    <a:pt x="133843" y="117299"/>
                    <a:pt x="132250" y="115731"/>
                  </a:cubicBezTo>
                  <a:cubicBezTo>
                    <a:pt x="131453" y="114934"/>
                    <a:pt x="130412" y="114536"/>
                    <a:pt x="129370" y="114536"/>
                  </a:cubicBezTo>
                  <a:cubicBezTo>
                    <a:pt x="128328" y="114536"/>
                    <a:pt x="127287" y="114934"/>
                    <a:pt x="126490" y="115731"/>
                  </a:cubicBezTo>
                  <a:lnTo>
                    <a:pt x="84678" y="157518"/>
                  </a:lnTo>
                  <a:lnTo>
                    <a:pt x="9853" y="82693"/>
                  </a:lnTo>
                  <a:lnTo>
                    <a:pt x="43307" y="49239"/>
                  </a:lnTo>
                  <a:lnTo>
                    <a:pt x="81786" y="87742"/>
                  </a:lnTo>
                  <a:cubicBezTo>
                    <a:pt x="82570" y="88502"/>
                    <a:pt x="83600" y="88943"/>
                    <a:pt x="84678" y="88943"/>
                  </a:cubicBezTo>
                  <a:cubicBezTo>
                    <a:pt x="85757" y="88943"/>
                    <a:pt x="86786" y="88502"/>
                    <a:pt x="87570" y="87742"/>
                  </a:cubicBezTo>
                  <a:lnTo>
                    <a:pt x="165459" y="9853"/>
                  </a:lnTo>
                  <a:lnTo>
                    <a:pt x="198889" y="43307"/>
                  </a:lnTo>
                  <a:lnTo>
                    <a:pt x="149553" y="92668"/>
                  </a:lnTo>
                  <a:cubicBezTo>
                    <a:pt x="147960" y="94237"/>
                    <a:pt x="147960" y="96835"/>
                    <a:pt x="149553" y="98428"/>
                  </a:cubicBezTo>
                  <a:cubicBezTo>
                    <a:pt x="150349" y="99224"/>
                    <a:pt x="151391" y="99622"/>
                    <a:pt x="152433" y="99622"/>
                  </a:cubicBezTo>
                  <a:cubicBezTo>
                    <a:pt x="153474" y="99622"/>
                    <a:pt x="154516" y="99224"/>
                    <a:pt x="155312" y="98428"/>
                  </a:cubicBezTo>
                  <a:lnTo>
                    <a:pt x="207541" y="46175"/>
                  </a:lnTo>
                  <a:cubicBezTo>
                    <a:pt x="209134" y="44582"/>
                    <a:pt x="209134" y="42008"/>
                    <a:pt x="207541" y="40415"/>
                  </a:cubicBezTo>
                  <a:lnTo>
                    <a:pt x="168327" y="1201"/>
                  </a:lnTo>
                  <a:cubicBezTo>
                    <a:pt x="167567" y="442"/>
                    <a:pt x="166537" y="0"/>
                    <a:pt x="165459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7" name="Google Shape;337;p34"/>
            <p:cNvSpPr/>
            <p:nvPr/>
          </p:nvSpPr>
          <p:spPr>
            <a:xfrm>
              <a:off x="4601625" y="3333575"/>
              <a:ext cx="203450" cy="203450"/>
            </a:xfrm>
            <a:custGeom>
              <a:avLst/>
              <a:gdLst/>
              <a:ahLst/>
              <a:cxnLst/>
              <a:rect l="l" t="t" r="r" b="b"/>
              <a:pathLst>
                <a:path w="8138" h="8138" extrusionOk="0">
                  <a:moveTo>
                    <a:pt x="4069" y="0"/>
                  </a:moveTo>
                  <a:cubicBezTo>
                    <a:pt x="2990" y="0"/>
                    <a:pt x="1937" y="417"/>
                    <a:pt x="1201" y="1177"/>
                  </a:cubicBezTo>
                  <a:cubicBezTo>
                    <a:pt x="417" y="1937"/>
                    <a:pt x="0" y="2990"/>
                    <a:pt x="0" y="4069"/>
                  </a:cubicBezTo>
                  <a:cubicBezTo>
                    <a:pt x="0" y="5147"/>
                    <a:pt x="417" y="6201"/>
                    <a:pt x="1201" y="6961"/>
                  </a:cubicBezTo>
                  <a:cubicBezTo>
                    <a:pt x="1937" y="7721"/>
                    <a:pt x="2990" y="8137"/>
                    <a:pt x="4069" y="8137"/>
                  </a:cubicBezTo>
                  <a:cubicBezTo>
                    <a:pt x="5147" y="8137"/>
                    <a:pt x="6201" y="7721"/>
                    <a:pt x="6961" y="6961"/>
                  </a:cubicBezTo>
                  <a:cubicBezTo>
                    <a:pt x="7721" y="6201"/>
                    <a:pt x="8137" y="5147"/>
                    <a:pt x="8137" y="4069"/>
                  </a:cubicBezTo>
                  <a:cubicBezTo>
                    <a:pt x="8137" y="2990"/>
                    <a:pt x="7721" y="1937"/>
                    <a:pt x="6961" y="1177"/>
                  </a:cubicBezTo>
                  <a:cubicBezTo>
                    <a:pt x="6201" y="417"/>
                    <a:pt x="5147" y="0"/>
                    <a:pt x="4069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38" name="Google Shape;338;p34"/>
          <p:cNvGrpSpPr/>
          <p:nvPr/>
        </p:nvGrpSpPr>
        <p:grpSpPr>
          <a:xfrm>
            <a:off x="5023702" y="2659536"/>
            <a:ext cx="263509" cy="210887"/>
            <a:chOff x="1180200" y="757700"/>
            <a:chExt cx="5228350" cy="4184275"/>
          </a:xfrm>
        </p:grpSpPr>
        <p:sp>
          <p:nvSpPr>
            <p:cNvPr id="339" name="Google Shape;339;p34"/>
            <p:cNvSpPr/>
            <p:nvPr/>
          </p:nvSpPr>
          <p:spPr>
            <a:xfrm>
              <a:off x="1180200" y="757700"/>
              <a:ext cx="5228350" cy="4184275"/>
            </a:xfrm>
            <a:custGeom>
              <a:avLst/>
              <a:gdLst/>
              <a:ahLst/>
              <a:cxnLst/>
              <a:rect l="l" t="t" r="r" b="b"/>
              <a:pathLst>
                <a:path w="209134" h="167371" extrusionOk="0">
                  <a:moveTo>
                    <a:pt x="165459" y="0"/>
                  </a:moveTo>
                  <a:cubicBezTo>
                    <a:pt x="164381" y="0"/>
                    <a:pt x="163327" y="442"/>
                    <a:pt x="162567" y="1201"/>
                  </a:cubicBezTo>
                  <a:lnTo>
                    <a:pt x="84678" y="79090"/>
                  </a:lnTo>
                  <a:lnTo>
                    <a:pt x="46175" y="40587"/>
                  </a:lnTo>
                  <a:cubicBezTo>
                    <a:pt x="45378" y="39790"/>
                    <a:pt x="44337" y="39392"/>
                    <a:pt x="43295" y="39392"/>
                  </a:cubicBezTo>
                  <a:cubicBezTo>
                    <a:pt x="42253" y="39392"/>
                    <a:pt x="41212" y="39790"/>
                    <a:pt x="40415" y="40587"/>
                  </a:cubicBezTo>
                  <a:lnTo>
                    <a:pt x="1201" y="79801"/>
                  </a:lnTo>
                  <a:cubicBezTo>
                    <a:pt x="442" y="80585"/>
                    <a:pt x="0" y="81615"/>
                    <a:pt x="0" y="82693"/>
                  </a:cubicBezTo>
                  <a:cubicBezTo>
                    <a:pt x="0" y="83771"/>
                    <a:pt x="442" y="84801"/>
                    <a:pt x="1201" y="85585"/>
                  </a:cubicBezTo>
                  <a:lnTo>
                    <a:pt x="81786" y="166170"/>
                  </a:lnTo>
                  <a:cubicBezTo>
                    <a:pt x="82570" y="166930"/>
                    <a:pt x="83600" y="167371"/>
                    <a:pt x="84678" y="167371"/>
                  </a:cubicBezTo>
                  <a:cubicBezTo>
                    <a:pt x="85757" y="167371"/>
                    <a:pt x="86786" y="166930"/>
                    <a:pt x="87570" y="166170"/>
                  </a:cubicBezTo>
                  <a:lnTo>
                    <a:pt x="132250" y="121490"/>
                  </a:lnTo>
                  <a:cubicBezTo>
                    <a:pt x="133843" y="119897"/>
                    <a:pt x="133843" y="117299"/>
                    <a:pt x="132250" y="115731"/>
                  </a:cubicBezTo>
                  <a:cubicBezTo>
                    <a:pt x="131453" y="114934"/>
                    <a:pt x="130412" y="114536"/>
                    <a:pt x="129370" y="114536"/>
                  </a:cubicBezTo>
                  <a:cubicBezTo>
                    <a:pt x="128328" y="114536"/>
                    <a:pt x="127287" y="114934"/>
                    <a:pt x="126490" y="115731"/>
                  </a:cubicBezTo>
                  <a:lnTo>
                    <a:pt x="84678" y="157518"/>
                  </a:lnTo>
                  <a:lnTo>
                    <a:pt x="9853" y="82693"/>
                  </a:lnTo>
                  <a:lnTo>
                    <a:pt x="43307" y="49239"/>
                  </a:lnTo>
                  <a:lnTo>
                    <a:pt x="81786" y="87742"/>
                  </a:lnTo>
                  <a:cubicBezTo>
                    <a:pt x="82570" y="88502"/>
                    <a:pt x="83600" y="88943"/>
                    <a:pt x="84678" y="88943"/>
                  </a:cubicBezTo>
                  <a:cubicBezTo>
                    <a:pt x="85757" y="88943"/>
                    <a:pt x="86786" y="88502"/>
                    <a:pt x="87570" y="87742"/>
                  </a:cubicBezTo>
                  <a:lnTo>
                    <a:pt x="165459" y="9853"/>
                  </a:lnTo>
                  <a:lnTo>
                    <a:pt x="198889" y="43307"/>
                  </a:lnTo>
                  <a:lnTo>
                    <a:pt x="149553" y="92668"/>
                  </a:lnTo>
                  <a:cubicBezTo>
                    <a:pt x="147960" y="94237"/>
                    <a:pt x="147960" y="96835"/>
                    <a:pt x="149553" y="98428"/>
                  </a:cubicBezTo>
                  <a:cubicBezTo>
                    <a:pt x="150349" y="99224"/>
                    <a:pt x="151391" y="99622"/>
                    <a:pt x="152433" y="99622"/>
                  </a:cubicBezTo>
                  <a:cubicBezTo>
                    <a:pt x="153474" y="99622"/>
                    <a:pt x="154516" y="99224"/>
                    <a:pt x="155312" y="98428"/>
                  </a:cubicBezTo>
                  <a:lnTo>
                    <a:pt x="207541" y="46175"/>
                  </a:lnTo>
                  <a:cubicBezTo>
                    <a:pt x="209134" y="44582"/>
                    <a:pt x="209134" y="42008"/>
                    <a:pt x="207541" y="40415"/>
                  </a:cubicBezTo>
                  <a:lnTo>
                    <a:pt x="168327" y="1201"/>
                  </a:lnTo>
                  <a:cubicBezTo>
                    <a:pt x="167567" y="442"/>
                    <a:pt x="166537" y="0"/>
                    <a:pt x="165459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0" name="Google Shape;340;p34"/>
            <p:cNvSpPr/>
            <p:nvPr/>
          </p:nvSpPr>
          <p:spPr>
            <a:xfrm>
              <a:off x="4601625" y="3333575"/>
              <a:ext cx="203450" cy="203450"/>
            </a:xfrm>
            <a:custGeom>
              <a:avLst/>
              <a:gdLst/>
              <a:ahLst/>
              <a:cxnLst/>
              <a:rect l="l" t="t" r="r" b="b"/>
              <a:pathLst>
                <a:path w="8138" h="8138" extrusionOk="0">
                  <a:moveTo>
                    <a:pt x="4069" y="0"/>
                  </a:moveTo>
                  <a:cubicBezTo>
                    <a:pt x="2990" y="0"/>
                    <a:pt x="1937" y="417"/>
                    <a:pt x="1201" y="1177"/>
                  </a:cubicBezTo>
                  <a:cubicBezTo>
                    <a:pt x="417" y="1937"/>
                    <a:pt x="0" y="2990"/>
                    <a:pt x="0" y="4069"/>
                  </a:cubicBezTo>
                  <a:cubicBezTo>
                    <a:pt x="0" y="5147"/>
                    <a:pt x="417" y="6201"/>
                    <a:pt x="1201" y="6961"/>
                  </a:cubicBezTo>
                  <a:cubicBezTo>
                    <a:pt x="1937" y="7721"/>
                    <a:pt x="2990" y="8137"/>
                    <a:pt x="4069" y="8137"/>
                  </a:cubicBezTo>
                  <a:cubicBezTo>
                    <a:pt x="5147" y="8137"/>
                    <a:pt x="6201" y="7721"/>
                    <a:pt x="6961" y="6961"/>
                  </a:cubicBezTo>
                  <a:cubicBezTo>
                    <a:pt x="7721" y="6201"/>
                    <a:pt x="8137" y="5147"/>
                    <a:pt x="8137" y="4069"/>
                  </a:cubicBezTo>
                  <a:cubicBezTo>
                    <a:pt x="8137" y="2990"/>
                    <a:pt x="7721" y="1937"/>
                    <a:pt x="6961" y="1177"/>
                  </a:cubicBezTo>
                  <a:cubicBezTo>
                    <a:pt x="6201" y="417"/>
                    <a:pt x="5147" y="0"/>
                    <a:pt x="4069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1" name="Google Shape;341;p34"/>
          <p:cNvGrpSpPr/>
          <p:nvPr/>
        </p:nvGrpSpPr>
        <p:grpSpPr>
          <a:xfrm>
            <a:off x="5023702" y="3685436"/>
            <a:ext cx="263509" cy="210887"/>
            <a:chOff x="1180200" y="757700"/>
            <a:chExt cx="5228350" cy="4184275"/>
          </a:xfrm>
        </p:grpSpPr>
        <p:sp>
          <p:nvSpPr>
            <p:cNvPr id="342" name="Google Shape;342;p34"/>
            <p:cNvSpPr/>
            <p:nvPr/>
          </p:nvSpPr>
          <p:spPr>
            <a:xfrm>
              <a:off x="1180200" y="757700"/>
              <a:ext cx="5228350" cy="4184275"/>
            </a:xfrm>
            <a:custGeom>
              <a:avLst/>
              <a:gdLst/>
              <a:ahLst/>
              <a:cxnLst/>
              <a:rect l="l" t="t" r="r" b="b"/>
              <a:pathLst>
                <a:path w="209134" h="167371" extrusionOk="0">
                  <a:moveTo>
                    <a:pt x="165459" y="0"/>
                  </a:moveTo>
                  <a:cubicBezTo>
                    <a:pt x="164381" y="0"/>
                    <a:pt x="163327" y="442"/>
                    <a:pt x="162567" y="1201"/>
                  </a:cubicBezTo>
                  <a:lnTo>
                    <a:pt x="84678" y="79090"/>
                  </a:lnTo>
                  <a:lnTo>
                    <a:pt x="46175" y="40587"/>
                  </a:lnTo>
                  <a:cubicBezTo>
                    <a:pt x="45378" y="39790"/>
                    <a:pt x="44337" y="39392"/>
                    <a:pt x="43295" y="39392"/>
                  </a:cubicBezTo>
                  <a:cubicBezTo>
                    <a:pt x="42253" y="39392"/>
                    <a:pt x="41212" y="39790"/>
                    <a:pt x="40415" y="40587"/>
                  </a:cubicBezTo>
                  <a:lnTo>
                    <a:pt x="1201" y="79801"/>
                  </a:lnTo>
                  <a:cubicBezTo>
                    <a:pt x="442" y="80585"/>
                    <a:pt x="0" y="81615"/>
                    <a:pt x="0" y="82693"/>
                  </a:cubicBezTo>
                  <a:cubicBezTo>
                    <a:pt x="0" y="83771"/>
                    <a:pt x="442" y="84801"/>
                    <a:pt x="1201" y="85585"/>
                  </a:cubicBezTo>
                  <a:lnTo>
                    <a:pt x="81786" y="166170"/>
                  </a:lnTo>
                  <a:cubicBezTo>
                    <a:pt x="82570" y="166930"/>
                    <a:pt x="83600" y="167371"/>
                    <a:pt x="84678" y="167371"/>
                  </a:cubicBezTo>
                  <a:cubicBezTo>
                    <a:pt x="85757" y="167371"/>
                    <a:pt x="86786" y="166930"/>
                    <a:pt x="87570" y="166170"/>
                  </a:cubicBezTo>
                  <a:lnTo>
                    <a:pt x="132250" y="121490"/>
                  </a:lnTo>
                  <a:cubicBezTo>
                    <a:pt x="133843" y="119897"/>
                    <a:pt x="133843" y="117299"/>
                    <a:pt x="132250" y="115731"/>
                  </a:cubicBezTo>
                  <a:cubicBezTo>
                    <a:pt x="131453" y="114934"/>
                    <a:pt x="130412" y="114536"/>
                    <a:pt x="129370" y="114536"/>
                  </a:cubicBezTo>
                  <a:cubicBezTo>
                    <a:pt x="128328" y="114536"/>
                    <a:pt x="127287" y="114934"/>
                    <a:pt x="126490" y="115731"/>
                  </a:cubicBezTo>
                  <a:lnTo>
                    <a:pt x="84678" y="157518"/>
                  </a:lnTo>
                  <a:lnTo>
                    <a:pt x="9853" y="82693"/>
                  </a:lnTo>
                  <a:lnTo>
                    <a:pt x="43307" y="49239"/>
                  </a:lnTo>
                  <a:lnTo>
                    <a:pt x="81786" y="87742"/>
                  </a:lnTo>
                  <a:cubicBezTo>
                    <a:pt x="82570" y="88502"/>
                    <a:pt x="83600" y="88943"/>
                    <a:pt x="84678" y="88943"/>
                  </a:cubicBezTo>
                  <a:cubicBezTo>
                    <a:pt x="85757" y="88943"/>
                    <a:pt x="86786" y="88502"/>
                    <a:pt x="87570" y="87742"/>
                  </a:cubicBezTo>
                  <a:lnTo>
                    <a:pt x="165459" y="9853"/>
                  </a:lnTo>
                  <a:lnTo>
                    <a:pt x="198889" y="43307"/>
                  </a:lnTo>
                  <a:lnTo>
                    <a:pt x="149553" y="92668"/>
                  </a:lnTo>
                  <a:cubicBezTo>
                    <a:pt x="147960" y="94237"/>
                    <a:pt x="147960" y="96835"/>
                    <a:pt x="149553" y="98428"/>
                  </a:cubicBezTo>
                  <a:cubicBezTo>
                    <a:pt x="150349" y="99224"/>
                    <a:pt x="151391" y="99622"/>
                    <a:pt x="152433" y="99622"/>
                  </a:cubicBezTo>
                  <a:cubicBezTo>
                    <a:pt x="153474" y="99622"/>
                    <a:pt x="154516" y="99224"/>
                    <a:pt x="155312" y="98428"/>
                  </a:cubicBezTo>
                  <a:lnTo>
                    <a:pt x="207541" y="46175"/>
                  </a:lnTo>
                  <a:cubicBezTo>
                    <a:pt x="209134" y="44582"/>
                    <a:pt x="209134" y="42008"/>
                    <a:pt x="207541" y="40415"/>
                  </a:cubicBezTo>
                  <a:lnTo>
                    <a:pt x="168327" y="1201"/>
                  </a:lnTo>
                  <a:cubicBezTo>
                    <a:pt x="167567" y="442"/>
                    <a:pt x="166537" y="0"/>
                    <a:pt x="165459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34"/>
            <p:cNvSpPr/>
            <p:nvPr/>
          </p:nvSpPr>
          <p:spPr>
            <a:xfrm>
              <a:off x="4601625" y="3333575"/>
              <a:ext cx="203450" cy="203450"/>
            </a:xfrm>
            <a:custGeom>
              <a:avLst/>
              <a:gdLst/>
              <a:ahLst/>
              <a:cxnLst/>
              <a:rect l="l" t="t" r="r" b="b"/>
              <a:pathLst>
                <a:path w="8138" h="8138" extrusionOk="0">
                  <a:moveTo>
                    <a:pt x="4069" y="0"/>
                  </a:moveTo>
                  <a:cubicBezTo>
                    <a:pt x="2990" y="0"/>
                    <a:pt x="1937" y="417"/>
                    <a:pt x="1201" y="1177"/>
                  </a:cubicBezTo>
                  <a:cubicBezTo>
                    <a:pt x="417" y="1937"/>
                    <a:pt x="0" y="2990"/>
                    <a:pt x="0" y="4069"/>
                  </a:cubicBezTo>
                  <a:cubicBezTo>
                    <a:pt x="0" y="5147"/>
                    <a:pt x="417" y="6201"/>
                    <a:pt x="1201" y="6961"/>
                  </a:cubicBezTo>
                  <a:cubicBezTo>
                    <a:pt x="1937" y="7721"/>
                    <a:pt x="2990" y="8137"/>
                    <a:pt x="4069" y="8137"/>
                  </a:cubicBezTo>
                  <a:cubicBezTo>
                    <a:pt x="5147" y="8137"/>
                    <a:pt x="6201" y="7721"/>
                    <a:pt x="6961" y="6961"/>
                  </a:cubicBezTo>
                  <a:cubicBezTo>
                    <a:pt x="7721" y="6201"/>
                    <a:pt x="8137" y="5147"/>
                    <a:pt x="8137" y="4069"/>
                  </a:cubicBezTo>
                  <a:cubicBezTo>
                    <a:pt x="8137" y="2990"/>
                    <a:pt x="7721" y="1937"/>
                    <a:pt x="6961" y="1177"/>
                  </a:cubicBezTo>
                  <a:cubicBezTo>
                    <a:pt x="6201" y="417"/>
                    <a:pt x="5147" y="0"/>
                    <a:pt x="4069" y="0"/>
                  </a:cubicBezTo>
                  <a:close/>
                </a:path>
              </a:pathLst>
            </a:custGeom>
            <a:solidFill>
              <a:srgbClr val="2F2F2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35"/>
          <p:cNvSpPr txBox="1">
            <a:spLocks noGrp="1"/>
          </p:cNvSpPr>
          <p:nvPr>
            <p:ph type="ctrTitle" idx="8"/>
          </p:nvPr>
        </p:nvSpPr>
        <p:spPr>
          <a:xfrm>
            <a:off x="720000" y="383872"/>
            <a:ext cx="20037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RAID SUMMARY</a:t>
            </a:r>
            <a:endParaRPr/>
          </a:p>
        </p:txBody>
      </p:sp>
      <p:sp>
        <p:nvSpPr>
          <p:cNvPr id="349" name="Google Shape;349;p35"/>
          <p:cNvSpPr/>
          <p:nvPr/>
        </p:nvSpPr>
        <p:spPr>
          <a:xfrm>
            <a:off x="719998" y="1635125"/>
            <a:ext cx="3723300" cy="1370100"/>
          </a:xfrm>
          <a:prstGeom prst="rect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0" name="Google Shape;350;p35"/>
          <p:cNvSpPr/>
          <p:nvPr/>
        </p:nvSpPr>
        <p:spPr>
          <a:xfrm>
            <a:off x="4700748" y="1635125"/>
            <a:ext cx="3723300" cy="1370100"/>
          </a:xfrm>
          <a:prstGeom prst="rect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1" name="Google Shape;351;p35"/>
          <p:cNvSpPr/>
          <p:nvPr/>
        </p:nvSpPr>
        <p:spPr>
          <a:xfrm>
            <a:off x="719998" y="3233400"/>
            <a:ext cx="3723300" cy="1370100"/>
          </a:xfrm>
          <a:prstGeom prst="rect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2" name="Google Shape;352;p35"/>
          <p:cNvSpPr/>
          <p:nvPr/>
        </p:nvSpPr>
        <p:spPr>
          <a:xfrm>
            <a:off x="4700748" y="3233400"/>
            <a:ext cx="3723300" cy="1370100"/>
          </a:xfrm>
          <a:prstGeom prst="rect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3" name="Google Shape;353;p35"/>
          <p:cNvSpPr txBox="1">
            <a:spLocks noGrp="1"/>
          </p:cNvSpPr>
          <p:nvPr>
            <p:ph type="ctrTitle"/>
          </p:nvPr>
        </p:nvSpPr>
        <p:spPr>
          <a:xfrm>
            <a:off x="992698" y="1990094"/>
            <a:ext cx="3177900" cy="37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Risks</a:t>
            </a:r>
            <a:endParaRPr/>
          </a:p>
        </p:txBody>
      </p:sp>
      <p:sp>
        <p:nvSpPr>
          <p:cNvPr id="354" name="Google Shape;354;p35"/>
          <p:cNvSpPr txBox="1">
            <a:spLocks noGrp="1"/>
          </p:cNvSpPr>
          <p:nvPr>
            <p:ph type="subTitle" idx="1"/>
          </p:nvPr>
        </p:nvSpPr>
        <p:spPr>
          <a:xfrm>
            <a:off x="992698" y="2221889"/>
            <a:ext cx="31779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Neptune is the farthest planet from the Sun and the fourth-largest in our Solar System</a:t>
            </a:r>
            <a:endParaRPr/>
          </a:p>
        </p:txBody>
      </p:sp>
      <p:sp>
        <p:nvSpPr>
          <p:cNvPr id="355" name="Google Shape;355;p35"/>
          <p:cNvSpPr txBox="1">
            <a:spLocks noGrp="1"/>
          </p:cNvSpPr>
          <p:nvPr>
            <p:ph type="ctrTitle" idx="2"/>
          </p:nvPr>
        </p:nvSpPr>
        <p:spPr>
          <a:xfrm>
            <a:off x="4973448" y="1990094"/>
            <a:ext cx="3177900" cy="37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Assumptions</a:t>
            </a:r>
            <a:endParaRPr/>
          </a:p>
        </p:txBody>
      </p:sp>
      <p:sp>
        <p:nvSpPr>
          <p:cNvPr id="356" name="Google Shape;356;p35"/>
          <p:cNvSpPr txBox="1">
            <a:spLocks noGrp="1"/>
          </p:cNvSpPr>
          <p:nvPr>
            <p:ph type="subTitle" idx="3"/>
          </p:nvPr>
        </p:nvSpPr>
        <p:spPr>
          <a:xfrm>
            <a:off x="4973448" y="2219989"/>
            <a:ext cx="31779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Despite being red, Mars is actually a cold place. It’s full of iron oxide dust</a:t>
            </a:r>
            <a:endParaRPr/>
          </a:p>
        </p:txBody>
      </p:sp>
      <p:sp>
        <p:nvSpPr>
          <p:cNvPr id="357" name="Google Shape;357;p35"/>
          <p:cNvSpPr txBox="1">
            <a:spLocks noGrp="1"/>
          </p:cNvSpPr>
          <p:nvPr>
            <p:ph type="ctrTitle" idx="4"/>
          </p:nvPr>
        </p:nvSpPr>
        <p:spPr>
          <a:xfrm>
            <a:off x="992698" y="3577206"/>
            <a:ext cx="3177900" cy="37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Issues</a:t>
            </a:r>
            <a:endParaRPr/>
          </a:p>
        </p:txBody>
      </p:sp>
      <p:sp>
        <p:nvSpPr>
          <p:cNvPr id="358" name="Google Shape;358;p35"/>
          <p:cNvSpPr txBox="1">
            <a:spLocks noGrp="1"/>
          </p:cNvSpPr>
          <p:nvPr>
            <p:ph type="subTitle" idx="5"/>
          </p:nvPr>
        </p:nvSpPr>
        <p:spPr>
          <a:xfrm>
            <a:off x="992698" y="3846541"/>
            <a:ext cx="31779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Jupiter is a gas giant and the biggest planet in our Solar System</a:t>
            </a:r>
            <a:endParaRPr/>
          </a:p>
        </p:txBody>
      </p:sp>
      <p:sp>
        <p:nvSpPr>
          <p:cNvPr id="359" name="Google Shape;359;p35"/>
          <p:cNvSpPr txBox="1">
            <a:spLocks noGrp="1"/>
          </p:cNvSpPr>
          <p:nvPr>
            <p:ph type="ctrTitle" idx="6"/>
          </p:nvPr>
        </p:nvSpPr>
        <p:spPr>
          <a:xfrm>
            <a:off x="4973448" y="3577206"/>
            <a:ext cx="3177900" cy="37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Dependencies</a:t>
            </a:r>
            <a:endParaRPr/>
          </a:p>
        </p:txBody>
      </p:sp>
      <p:sp>
        <p:nvSpPr>
          <p:cNvPr id="360" name="Google Shape;360;p35"/>
          <p:cNvSpPr txBox="1">
            <a:spLocks noGrp="1"/>
          </p:cNvSpPr>
          <p:nvPr>
            <p:ph type="subTitle" idx="7"/>
          </p:nvPr>
        </p:nvSpPr>
        <p:spPr>
          <a:xfrm>
            <a:off x="4973448" y="3848441"/>
            <a:ext cx="3177900" cy="57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Mercury is the closest planet to the Sun and the smallest one in our Solar System</a:t>
            </a:r>
            <a:endParaRPr/>
          </a:p>
        </p:txBody>
      </p:sp>
      <p:cxnSp>
        <p:nvCxnSpPr>
          <p:cNvPr id="361" name="Google Shape;361;p35"/>
          <p:cNvCxnSpPr/>
          <p:nvPr/>
        </p:nvCxnSpPr>
        <p:spPr>
          <a:xfrm>
            <a:off x="2233498" y="1846975"/>
            <a:ext cx="6963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62" name="Google Shape;362;p35"/>
          <p:cNvCxnSpPr/>
          <p:nvPr/>
        </p:nvCxnSpPr>
        <p:spPr>
          <a:xfrm>
            <a:off x="6128898" y="1846975"/>
            <a:ext cx="8670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63" name="Google Shape;363;p35"/>
          <p:cNvCxnSpPr/>
          <p:nvPr/>
        </p:nvCxnSpPr>
        <p:spPr>
          <a:xfrm>
            <a:off x="2148148" y="3439577"/>
            <a:ext cx="8670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64" name="Google Shape;364;p35"/>
          <p:cNvCxnSpPr/>
          <p:nvPr/>
        </p:nvCxnSpPr>
        <p:spPr>
          <a:xfrm>
            <a:off x="6128898" y="3439577"/>
            <a:ext cx="8670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36"/>
          <p:cNvSpPr/>
          <p:nvPr/>
        </p:nvSpPr>
        <p:spPr>
          <a:xfrm>
            <a:off x="6380388" y="3007388"/>
            <a:ext cx="892500" cy="280800"/>
          </a:xfrm>
          <a:prstGeom prst="rect">
            <a:avLst/>
          </a:prstGeom>
          <a:solidFill>
            <a:srgbClr val="EC803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0" name="Google Shape;370;p36"/>
          <p:cNvSpPr/>
          <p:nvPr/>
        </p:nvSpPr>
        <p:spPr>
          <a:xfrm>
            <a:off x="1871088" y="3007388"/>
            <a:ext cx="892500" cy="280800"/>
          </a:xfrm>
          <a:prstGeom prst="rect">
            <a:avLst/>
          </a:prstGeom>
          <a:solidFill>
            <a:srgbClr val="EC803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1" name="Google Shape;371;p36"/>
          <p:cNvSpPr txBox="1">
            <a:spLocks noGrp="1"/>
          </p:cNvSpPr>
          <p:nvPr>
            <p:ph type="ctrTitle"/>
          </p:nvPr>
        </p:nvSpPr>
        <p:spPr>
          <a:xfrm>
            <a:off x="1423200" y="2587813"/>
            <a:ext cx="1788300" cy="667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2F2F2F"/>
                </a:solidFill>
              </a:rPr>
              <a:t>WHERE WE ARE </a:t>
            </a:r>
            <a:endParaRPr sz="2400">
              <a:solidFill>
                <a:srgbClr val="2F2F2F"/>
              </a:solidFill>
            </a:endParaRPr>
          </a:p>
        </p:txBody>
      </p:sp>
      <p:sp>
        <p:nvSpPr>
          <p:cNvPr id="372" name="Google Shape;372;p36"/>
          <p:cNvSpPr txBox="1">
            <a:spLocks noGrp="1"/>
          </p:cNvSpPr>
          <p:nvPr>
            <p:ph type="subTitle" idx="1"/>
          </p:nvPr>
        </p:nvSpPr>
        <p:spPr>
          <a:xfrm>
            <a:off x="720000" y="3357298"/>
            <a:ext cx="3194700" cy="12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Mercury is the closest planet to the Sun and the smallest one in the Solar System. The planet’s name has nothing to do with the liquid metal </a:t>
            </a:r>
            <a:endParaRPr sz="1400"/>
          </a:p>
        </p:txBody>
      </p:sp>
      <p:sp>
        <p:nvSpPr>
          <p:cNvPr id="373" name="Google Shape;373;p36"/>
          <p:cNvSpPr txBox="1">
            <a:spLocks noGrp="1"/>
          </p:cNvSpPr>
          <p:nvPr>
            <p:ph type="subTitle" idx="2"/>
          </p:nvPr>
        </p:nvSpPr>
        <p:spPr>
          <a:xfrm>
            <a:off x="5229310" y="3357298"/>
            <a:ext cx="3194700" cy="12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/>
              <a:t>Venus has a beautiful name and is the second planet from the Sun. It’s terribly hot—even hotter than Mercury—and its atmosphere is extremely poisonous</a:t>
            </a:r>
            <a:endParaRPr sz="1400"/>
          </a:p>
        </p:txBody>
      </p:sp>
      <p:sp>
        <p:nvSpPr>
          <p:cNvPr id="374" name="Google Shape;374;p36"/>
          <p:cNvSpPr txBox="1">
            <a:spLocks noGrp="1"/>
          </p:cNvSpPr>
          <p:nvPr>
            <p:ph type="ctrTitle" idx="3"/>
          </p:nvPr>
        </p:nvSpPr>
        <p:spPr>
          <a:xfrm>
            <a:off x="5614450" y="2587813"/>
            <a:ext cx="2424300" cy="667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>
                <a:solidFill>
                  <a:srgbClr val="3C3B39"/>
                </a:solidFill>
              </a:rPr>
              <a:t>WHERE WE WANT TO BE</a:t>
            </a:r>
            <a:endParaRPr sz="2400">
              <a:solidFill>
                <a:srgbClr val="3C3B39"/>
              </a:solidFill>
            </a:endParaRPr>
          </a:p>
        </p:txBody>
      </p:sp>
      <p:cxnSp>
        <p:nvCxnSpPr>
          <p:cNvPr id="375" name="Google Shape;375;p36"/>
          <p:cNvCxnSpPr/>
          <p:nvPr/>
        </p:nvCxnSpPr>
        <p:spPr>
          <a:xfrm>
            <a:off x="2258258" y="2379872"/>
            <a:ext cx="46275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76" name="Google Shape;376;p36"/>
          <p:cNvPicPr preferRelativeResize="0"/>
          <p:nvPr/>
        </p:nvPicPr>
        <p:blipFill rotWithShape="1">
          <a:blip r:embed="rId3">
            <a:alphaModFix/>
          </a:blip>
          <a:srcRect l="12479" r="12479"/>
          <a:stretch/>
        </p:blipFill>
        <p:spPr>
          <a:xfrm>
            <a:off x="1272613" y="2"/>
            <a:ext cx="2090373" cy="20891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77" name="Google Shape;377;p36"/>
          <p:cNvPicPr preferRelativeResize="0"/>
          <p:nvPr/>
        </p:nvPicPr>
        <p:blipFill rotWithShape="1">
          <a:blip r:embed="rId4">
            <a:alphaModFix/>
          </a:blip>
          <a:srcRect l="7605" r="17386"/>
          <a:stretch/>
        </p:blipFill>
        <p:spPr>
          <a:xfrm>
            <a:off x="5781866" y="0"/>
            <a:ext cx="2089477" cy="2089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3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2" name="Google Shape;382;p37"/>
          <p:cNvSpPr txBox="1">
            <a:spLocks noGrp="1"/>
          </p:cNvSpPr>
          <p:nvPr>
            <p:ph type="title"/>
          </p:nvPr>
        </p:nvSpPr>
        <p:spPr>
          <a:xfrm>
            <a:off x="138810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AWESOME WORDS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7" name="Google Shape;387;p38"/>
          <p:cNvSpPr txBox="1">
            <a:spLocks noGrp="1"/>
          </p:cNvSpPr>
          <p:nvPr>
            <p:ph type="ctrTitle"/>
          </p:nvPr>
        </p:nvSpPr>
        <p:spPr>
          <a:xfrm>
            <a:off x="720000" y="383872"/>
            <a:ext cx="20037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PROJECT TIMELINE</a:t>
            </a:r>
            <a:endParaRPr/>
          </a:p>
        </p:txBody>
      </p:sp>
      <p:pic>
        <p:nvPicPr>
          <p:cNvPr id="388" name="Google Shape;388;p38"/>
          <p:cNvPicPr preferRelativeResize="0"/>
          <p:nvPr/>
        </p:nvPicPr>
        <p:blipFill rotWithShape="1">
          <a:blip r:embed="rId3">
            <a:alphaModFix/>
          </a:blip>
          <a:srcRect l="17338" r="7637"/>
          <a:stretch/>
        </p:blipFill>
        <p:spPr>
          <a:xfrm>
            <a:off x="1205900" y="1534320"/>
            <a:ext cx="1918294" cy="1918046"/>
          </a:xfrm>
          <a:prstGeom prst="rect">
            <a:avLst/>
          </a:prstGeom>
          <a:noFill/>
          <a:ln>
            <a:noFill/>
          </a:ln>
        </p:spPr>
      </p:pic>
      <p:sp>
        <p:nvSpPr>
          <p:cNvPr id="389" name="Google Shape;389;p38"/>
          <p:cNvSpPr/>
          <p:nvPr/>
        </p:nvSpPr>
        <p:spPr>
          <a:xfrm>
            <a:off x="1819000" y="3609428"/>
            <a:ext cx="692100" cy="336600"/>
          </a:xfrm>
          <a:prstGeom prst="rect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p38"/>
          <p:cNvSpPr/>
          <p:nvPr/>
        </p:nvSpPr>
        <p:spPr>
          <a:xfrm>
            <a:off x="4225950" y="3609428"/>
            <a:ext cx="692100" cy="336600"/>
          </a:xfrm>
          <a:prstGeom prst="rect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1" name="Google Shape;391;p38"/>
          <p:cNvSpPr/>
          <p:nvPr/>
        </p:nvSpPr>
        <p:spPr>
          <a:xfrm>
            <a:off x="6632900" y="3609428"/>
            <a:ext cx="692100" cy="336600"/>
          </a:xfrm>
          <a:prstGeom prst="rect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392" name="Google Shape;392;p38"/>
          <p:cNvCxnSpPr>
            <a:stCxn id="389" idx="3"/>
            <a:endCxn id="390" idx="1"/>
          </p:cNvCxnSpPr>
          <p:nvPr/>
        </p:nvCxnSpPr>
        <p:spPr>
          <a:xfrm>
            <a:off x="2511100" y="3777728"/>
            <a:ext cx="17148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393" name="Google Shape;393;p38"/>
          <p:cNvCxnSpPr>
            <a:stCxn id="390" idx="3"/>
            <a:endCxn id="391" idx="1"/>
          </p:cNvCxnSpPr>
          <p:nvPr/>
        </p:nvCxnSpPr>
        <p:spPr>
          <a:xfrm>
            <a:off x="4918050" y="3777728"/>
            <a:ext cx="17148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394" name="Google Shape;394;p38"/>
          <p:cNvSpPr txBox="1"/>
          <p:nvPr/>
        </p:nvSpPr>
        <p:spPr>
          <a:xfrm>
            <a:off x="1942000" y="3577628"/>
            <a:ext cx="4461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rPr>
              <a:t>01</a:t>
            </a:r>
            <a:endParaRPr b="1">
              <a:solidFill>
                <a:srgbClr val="2F2F2F"/>
              </a:solidFill>
              <a:latin typeface="Reem Kufi"/>
              <a:ea typeface="Reem Kufi"/>
              <a:cs typeface="Reem Kufi"/>
              <a:sym typeface="Reem Kufi"/>
            </a:endParaRPr>
          </a:p>
        </p:txBody>
      </p:sp>
      <p:sp>
        <p:nvSpPr>
          <p:cNvPr id="395" name="Google Shape;395;p38"/>
          <p:cNvSpPr txBox="1"/>
          <p:nvPr/>
        </p:nvSpPr>
        <p:spPr>
          <a:xfrm>
            <a:off x="4348925" y="3577628"/>
            <a:ext cx="4461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rPr>
              <a:t>02</a:t>
            </a:r>
            <a:endParaRPr b="1">
              <a:solidFill>
                <a:srgbClr val="2F2F2F"/>
              </a:solidFill>
              <a:latin typeface="Reem Kufi"/>
              <a:ea typeface="Reem Kufi"/>
              <a:cs typeface="Reem Kufi"/>
              <a:sym typeface="Reem Kufi"/>
            </a:endParaRPr>
          </a:p>
        </p:txBody>
      </p:sp>
      <p:sp>
        <p:nvSpPr>
          <p:cNvPr id="396" name="Google Shape;396;p38"/>
          <p:cNvSpPr txBox="1"/>
          <p:nvPr/>
        </p:nvSpPr>
        <p:spPr>
          <a:xfrm>
            <a:off x="6755875" y="3577628"/>
            <a:ext cx="4461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rPr>
              <a:t>03</a:t>
            </a:r>
            <a:endParaRPr b="1">
              <a:solidFill>
                <a:srgbClr val="2F2F2F"/>
              </a:solidFill>
              <a:latin typeface="Reem Kufi"/>
              <a:ea typeface="Reem Kufi"/>
              <a:cs typeface="Reem Kufi"/>
              <a:sym typeface="Reem Kufi"/>
            </a:endParaRPr>
          </a:p>
        </p:txBody>
      </p:sp>
      <p:pic>
        <p:nvPicPr>
          <p:cNvPr id="397" name="Google Shape;397;p38"/>
          <p:cNvPicPr preferRelativeResize="0"/>
          <p:nvPr/>
        </p:nvPicPr>
        <p:blipFill rotWithShape="1">
          <a:blip r:embed="rId4">
            <a:alphaModFix/>
          </a:blip>
          <a:srcRect l="-10"/>
          <a:stretch/>
        </p:blipFill>
        <p:spPr>
          <a:xfrm>
            <a:off x="3612842" y="1534318"/>
            <a:ext cx="1918302" cy="1918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398" name="Google Shape;398;p38"/>
          <p:cNvPicPr preferRelativeResize="0"/>
          <p:nvPr/>
        </p:nvPicPr>
        <p:blipFill rotWithShape="1">
          <a:blip r:embed="rId5">
            <a:alphaModFix/>
          </a:blip>
          <a:srcRect r="24986"/>
          <a:stretch/>
        </p:blipFill>
        <p:spPr>
          <a:xfrm>
            <a:off x="6019808" y="1534320"/>
            <a:ext cx="1918295" cy="1918053"/>
          </a:xfrm>
          <a:prstGeom prst="rect">
            <a:avLst/>
          </a:prstGeom>
          <a:noFill/>
          <a:ln>
            <a:noFill/>
          </a:ln>
        </p:spPr>
      </p:pic>
      <p:sp>
        <p:nvSpPr>
          <p:cNvPr id="399" name="Google Shape;399;p38"/>
          <p:cNvSpPr txBox="1"/>
          <p:nvPr/>
        </p:nvSpPr>
        <p:spPr>
          <a:xfrm>
            <a:off x="1050550" y="4002176"/>
            <a:ext cx="2229000" cy="8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rPr>
              <a:t>Neptune is the farthest planet from the Sun and the fourth-largest by diameter</a:t>
            </a:r>
            <a:endParaRPr sz="1200">
              <a:solidFill>
                <a:srgbClr val="2F2F2F"/>
              </a:solidFill>
              <a:latin typeface="Rokkitt Regular"/>
              <a:ea typeface="Rokkitt Regular"/>
              <a:cs typeface="Rokkitt Regular"/>
              <a:sym typeface="Rokkitt Regular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2F2F2F"/>
              </a:solidFill>
              <a:latin typeface="Rokkitt Regular"/>
              <a:ea typeface="Rokkitt Regular"/>
              <a:cs typeface="Rokkitt Regular"/>
              <a:sym typeface="Rokkitt Regular"/>
            </a:endParaRPr>
          </a:p>
        </p:txBody>
      </p:sp>
      <p:sp>
        <p:nvSpPr>
          <p:cNvPr id="400" name="Google Shape;400;p38"/>
          <p:cNvSpPr txBox="1"/>
          <p:nvPr/>
        </p:nvSpPr>
        <p:spPr>
          <a:xfrm>
            <a:off x="3457500" y="4002176"/>
            <a:ext cx="2229000" cy="8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rPr>
              <a:t>Despite being red, Mars is actually a cold place. It’s full of iron oxide dust</a:t>
            </a:r>
            <a:endParaRPr sz="1200">
              <a:solidFill>
                <a:srgbClr val="2F2F2F"/>
              </a:solidFill>
              <a:latin typeface="Rokkitt Regular"/>
              <a:ea typeface="Rokkitt Regular"/>
              <a:cs typeface="Rokkitt Regular"/>
              <a:sym typeface="Rokkitt Regular"/>
            </a:endParaRPr>
          </a:p>
        </p:txBody>
      </p:sp>
      <p:sp>
        <p:nvSpPr>
          <p:cNvPr id="401" name="Google Shape;401;p38"/>
          <p:cNvSpPr txBox="1"/>
          <p:nvPr/>
        </p:nvSpPr>
        <p:spPr>
          <a:xfrm>
            <a:off x="5864450" y="4002176"/>
            <a:ext cx="2229000" cy="8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rPr>
              <a:t>Jupiter is a gas giant and the biggest planet in our Solar System</a:t>
            </a:r>
            <a:endParaRPr sz="1200">
              <a:solidFill>
                <a:srgbClr val="2F2F2F"/>
              </a:solidFill>
              <a:latin typeface="Rokkitt Regular"/>
              <a:ea typeface="Rokkitt Regular"/>
              <a:cs typeface="Rokkitt Regular"/>
              <a:sym typeface="Rokkitt Regular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6" name="Google Shape;406;p39"/>
          <p:cNvSpPr txBox="1">
            <a:spLocks noGrp="1"/>
          </p:cNvSpPr>
          <p:nvPr>
            <p:ph type="ctrTitle"/>
          </p:nvPr>
        </p:nvSpPr>
        <p:spPr>
          <a:xfrm>
            <a:off x="720000" y="383875"/>
            <a:ext cx="24426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KPI DASHBOARD</a:t>
            </a:r>
            <a:endParaRPr/>
          </a:p>
        </p:txBody>
      </p:sp>
      <p:sp>
        <p:nvSpPr>
          <p:cNvPr id="407" name="Google Shape;407;p39"/>
          <p:cNvSpPr txBox="1">
            <a:spLocks noGrp="1"/>
          </p:cNvSpPr>
          <p:nvPr>
            <p:ph type="ctrTitle" idx="4294967295"/>
          </p:nvPr>
        </p:nvSpPr>
        <p:spPr>
          <a:xfrm>
            <a:off x="6760203" y="868310"/>
            <a:ext cx="1663800" cy="57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2F2F2F"/>
                </a:solidFill>
              </a:rPr>
              <a:t>EARNINGS</a:t>
            </a:r>
            <a:endParaRPr sz="1400">
              <a:solidFill>
                <a:srgbClr val="2F2F2F"/>
              </a:solidFill>
            </a:endParaRPr>
          </a:p>
        </p:txBody>
      </p:sp>
      <p:sp>
        <p:nvSpPr>
          <p:cNvPr id="408" name="Google Shape;408;p39"/>
          <p:cNvSpPr txBox="1">
            <a:spLocks noGrp="1"/>
          </p:cNvSpPr>
          <p:nvPr>
            <p:ph type="subTitle" idx="4294967295"/>
          </p:nvPr>
        </p:nvSpPr>
        <p:spPr>
          <a:xfrm>
            <a:off x="3261427" y="1974993"/>
            <a:ext cx="2007600" cy="58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200">
                <a:solidFill>
                  <a:srgbClr val="2F2F2F"/>
                </a:solidFill>
              </a:rPr>
              <a:t>Despite being red, Mars is actually a cold place. It’s full of iron oxide dust</a:t>
            </a:r>
            <a:endParaRPr sz="1200">
              <a:solidFill>
                <a:srgbClr val="2F2F2F"/>
              </a:solidFill>
            </a:endParaRPr>
          </a:p>
        </p:txBody>
      </p:sp>
      <p:sp>
        <p:nvSpPr>
          <p:cNvPr id="409" name="Google Shape;409;p39"/>
          <p:cNvSpPr txBox="1">
            <a:spLocks noGrp="1"/>
          </p:cNvSpPr>
          <p:nvPr>
            <p:ph type="ctrTitle" idx="4294967295"/>
          </p:nvPr>
        </p:nvSpPr>
        <p:spPr>
          <a:xfrm>
            <a:off x="3261427" y="1727325"/>
            <a:ext cx="1623600" cy="35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2F2F2F"/>
                </a:solidFill>
              </a:rPr>
              <a:t>Mars</a:t>
            </a:r>
            <a:endParaRPr sz="1400">
              <a:solidFill>
                <a:srgbClr val="2F2F2F"/>
              </a:solidFill>
            </a:endParaRPr>
          </a:p>
        </p:txBody>
      </p:sp>
      <p:sp>
        <p:nvSpPr>
          <p:cNvPr id="410" name="Google Shape;410;p39"/>
          <p:cNvSpPr txBox="1">
            <a:spLocks noGrp="1"/>
          </p:cNvSpPr>
          <p:nvPr>
            <p:ph type="subTitle" idx="4294967295"/>
          </p:nvPr>
        </p:nvSpPr>
        <p:spPr>
          <a:xfrm>
            <a:off x="3261427" y="3276023"/>
            <a:ext cx="2007600" cy="58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200">
                <a:solidFill>
                  <a:srgbClr val="2F2F2F"/>
                </a:solidFill>
              </a:rPr>
              <a:t>Jupiter is a gas giant and the biggest planet in our Solar System</a:t>
            </a:r>
            <a:endParaRPr sz="1200">
              <a:solidFill>
                <a:srgbClr val="2F2F2F"/>
              </a:solidFill>
            </a:endParaRPr>
          </a:p>
        </p:txBody>
      </p:sp>
      <p:sp>
        <p:nvSpPr>
          <p:cNvPr id="411" name="Google Shape;411;p39"/>
          <p:cNvSpPr txBox="1">
            <a:spLocks noGrp="1"/>
          </p:cNvSpPr>
          <p:nvPr>
            <p:ph type="ctrTitle" idx="4294967295"/>
          </p:nvPr>
        </p:nvSpPr>
        <p:spPr>
          <a:xfrm>
            <a:off x="3261427" y="3028347"/>
            <a:ext cx="1623600" cy="35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2F2F2F"/>
                </a:solidFill>
              </a:rPr>
              <a:t>Jupiter</a:t>
            </a:r>
            <a:endParaRPr sz="1400">
              <a:solidFill>
                <a:srgbClr val="2F2F2F"/>
              </a:solidFill>
            </a:endParaRPr>
          </a:p>
        </p:txBody>
      </p:sp>
      <p:sp>
        <p:nvSpPr>
          <p:cNvPr id="412" name="Google Shape;412;p39"/>
          <p:cNvSpPr txBox="1"/>
          <p:nvPr/>
        </p:nvSpPr>
        <p:spPr>
          <a:xfrm>
            <a:off x="720000" y="4311300"/>
            <a:ext cx="6704100" cy="29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rPr>
              <a:t>If you want to modify this graph, click on it, follow the link, change the data and replace it </a:t>
            </a:r>
            <a:endParaRPr sz="1200">
              <a:solidFill>
                <a:srgbClr val="2F2F2F"/>
              </a:solidFill>
              <a:latin typeface="Rokkitt Regular"/>
              <a:ea typeface="Rokkitt Regular"/>
              <a:cs typeface="Rokkitt Regular"/>
              <a:sym typeface="Rokkitt Regular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2F2F2F"/>
              </a:solidFill>
              <a:latin typeface="Rokkitt Regular"/>
              <a:ea typeface="Rokkitt Regular"/>
              <a:cs typeface="Rokkitt Regular"/>
              <a:sym typeface="Rokkitt Regular"/>
            </a:endParaRPr>
          </a:p>
        </p:txBody>
      </p:sp>
      <p:pic>
        <p:nvPicPr>
          <p:cNvPr id="413" name="Google Shape;413;p39" title="Gráfico">
            <a:hlinkClick r:id="rId3"/>
          </p:cNvPr>
          <p:cNvPicPr preferRelativeResize="0"/>
          <p:nvPr/>
        </p:nvPicPr>
        <p:blipFill rotWithShape="1">
          <a:blip r:embed="rId4">
            <a:alphaModFix/>
          </a:blip>
          <a:srcRect l="19467" r="19734"/>
          <a:stretch/>
        </p:blipFill>
        <p:spPr>
          <a:xfrm>
            <a:off x="5971543" y="1753002"/>
            <a:ext cx="2502957" cy="2545750"/>
          </a:xfrm>
          <a:prstGeom prst="rect">
            <a:avLst/>
          </a:prstGeom>
          <a:noFill/>
          <a:ln>
            <a:noFill/>
          </a:ln>
        </p:spPr>
      </p:pic>
      <p:sp>
        <p:nvSpPr>
          <p:cNvPr id="414" name="Google Shape;414;p39"/>
          <p:cNvSpPr txBox="1">
            <a:spLocks noGrp="1"/>
          </p:cNvSpPr>
          <p:nvPr>
            <p:ph type="subTitle" idx="4294967295"/>
          </p:nvPr>
        </p:nvSpPr>
        <p:spPr>
          <a:xfrm>
            <a:off x="742494" y="1974993"/>
            <a:ext cx="2007600" cy="58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200">
                <a:solidFill>
                  <a:srgbClr val="2F2F2F"/>
                </a:solidFill>
              </a:rPr>
              <a:t>Mercury is the closest planet to the Sun and the smallest one in </a:t>
            </a:r>
            <a:r>
              <a:rPr lang="en" sz="1200"/>
              <a:t>our </a:t>
            </a:r>
            <a:r>
              <a:rPr lang="en" sz="1200">
                <a:solidFill>
                  <a:srgbClr val="2F2F2F"/>
                </a:solidFill>
              </a:rPr>
              <a:t>Solar System</a:t>
            </a:r>
            <a:endParaRPr sz="1200">
              <a:solidFill>
                <a:srgbClr val="2F2F2F"/>
              </a:solidFill>
            </a:endParaRPr>
          </a:p>
        </p:txBody>
      </p:sp>
      <p:sp>
        <p:nvSpPr>
          <p:cNvPr id="415" name="Google Shape;415;p39"/>
          <p:cNvSpPr txBox="1">
            <a:spLocks noGrp="1"/>
          </p:cNvSpPr>
          <p:nvPr>
            <p:ph type="ctrTitle" idx="4294967295"/>
          </p:nvPr>
        </p:nvSpPr>
        <p:spPr>
          <a:xfrm>
            <a:off x="742494" y="1727325"/>
            <a:ext cx="1623600" cy="35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2F2F2F"/>
                </a:solidFill>
              </a:rPr>
              <a:t>Mercury</a:t>
            </a:r>
            <a:endParaRPr sz="1400">
              <a:solidFill>
                <a:srgbClr val="2F2F2F"/>
              </a:solidFill>
            </a:endParaRPr>
          </a:p>
        </p:txBody>
      </p:sp>
      <p:sp>
        <p:nvSpPr>
          <p:cNvPr id="416" name="Google Shape;416;p39"/>
          <p:cNvSpPr txBox="1">
            <a:spLocks noGrp="1"/>
          </p:cNvSpPr>
          <p:nvPr>
            <p:ph type="subTitle" idx="4294967295"/>
          </p:nvPr>
        </p:nvSpPr>
        <p:spPr>
          <a:xfrm>
            <a:off x="742494" y="3276023"/>
            <a:ext cx="2007600" cy="58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200">
                <a:solidFill>
                  <a:srgbClr val="2F2F2F"/>
                </a:solidFill>
              </a:rPr>
              <a:t>Neptune is the farthest planet from the Sun and the fourth-largest by diameter</a:t>
            </a:r>
            <a:endParaRPr sz="1200">
              <a:solidFill>
                <a:srgbClr val="2F2F2F"/>
              </a:solidFill>
            </a:endParaRPr>
          </a:p>
        </p:txBody>
      </p:sp>
      <p:sp>
        <p:nvSpPr>
          <p:cNvPr id="417" name="Google Shape;417;p39"/>
          <p:cNvSpPr txBox="1">
            <a:spLocks noGrp="1"/>
          </p:cNvSpPr>
          <p:nvPr>
            <p:ph type="ctrTitle" idx="4294967295"/>
          </p:nvPr>
        </p:nvSpPr>
        <p:spPr>
          <a:xfrm>
            <a:off x="742494" y="3028350"/>
            <a:ext cx="1623600" cy="35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2F2F2F"/>
                </a:solidFill>
              </a:rPr>
              <a:t>Neptune</a:t>
            </a:r>
            <a:endParaRPr sz="1400">
              <a:solidFill>
                <a:srgbClr val="2F2F2F"/>
              </a:solidFill>
            </a:endParaRPr>
          </a:p>
        </p:txBody>
      </p:sp>
      <p:sp>
        <p:nvSpPr>
          <p:cNvPr id="418" name="Google Shape;418;p39"/>
          <p:cNvSpPr/>
          <p:nvPr/>
        </p:nvSpPr>
        <p:spPr>
          <a:xfrm>
            <a:off x="643800" y="1905392"/>
            <a:ext cx="92100" cy="92100"/>
          </a:xfrm>
          <a:prstGeom prst="rect">
            <a:avLst/>
          </a:prstGeom>
          <a:solidFill>
            <a:srgbClr val="2F2F2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9" name="Google Shape;419;p39"/>
          <p:cNvSpPr/>
          <p:nvPr/>
        </p:nvSpPr>
        <p:spPr>
          <a:xfrm>
            <a:off x="3162608" y="1905392"/>
            <a:ext cx="92100" cy="92100"/>
          </a:xfrm>
          <a:prstGeom prst="rect">
            <a:avLst/>
          </a:prstGeom>
          <a:solidFill>
            <a:srgbClr val="99999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0" name="Google Shape;420;p39"/>
          <p:cNvSpPr/>
          <p:nvPr/>
        </p:nvSpPr>
        <p:spPr>
          <a:xfrm>
            <a:off x="643800" y="3205704"/>
            <a:ext cx="92100" cy="92100"/>
          </a:xfrm>
          <a:prstGeom prst="rect">
            <a:avLst/>
          </a:prstGeom>
          <a:solidFill>
            <a:srgbClr val="EC803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1" name="Google Shape;421;p39"/>
          <p:cNvSpPr/>
          <p:nvPr/>
        </p:nvSpPr>
        <p:spPr>
          <a:xfrm>
            <a:off x="3162608" y="3205704"/>
            <a:ext cx="92100" cy="92100"/>
          </a:xfrm>
          <a:prstGeom prst="rect">
            <a:avLst/>
          </a:prstGeom>
          <a:solidFill>
            <a:srgbClr val="66666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2" name="Google Shape;422;p39"/>
          <p:cNvSpPr txBox="1">
            <a:spLocks noGrp="1"/>
          </p:cNvSpPr>
          <p:nvPr>
            <p:ph type="ctrTitle" idx="4294967295"/>
          </p:nvPr>
        </p:nvSpPr>
        <p:spPr>
          <a:xfrm>
            <a:off x="7459025" y="2626125"/>
            <a:ext cx="727500" cy="35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FFFFFF"/>
                </a:solidFill>
              </a:rPr>
              <a:t>35%</a:t>
            </a:r>
            <a:endParaRPr sz="1400">
              <a:solidFill>
                <a:srgbClr val="FFFFFF"/>
              </a:solidFill>
            </a:endParaRPr>
          </a:p>
        </p:txBody>
      </p:sp>
      <p:sp>
        <p:nvSpPr>
          <p:cNvPr id="423" name="Google Shape;423;p39"/>
          <p:cNvSpPr txBox="1">
            <a:spLocks noGrp="1"/>
          </p:cNvSpPr>
          <p:nvPr>
            <p:ph type="ctrTitle" idx="4294967295"/>
          </p:nvPr>
        </p:nvSpPr>
        <p:spPr>
          <a:xfrm>
            <a:off x="6418000" y="2392050"/>
            <a:ext cx="727500" cy="35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FFFFFF"/>
                </a:solidFill>
              </a:rPr>
              <a:t>25%</a:t>
            </a:r>
            <a:endParaRPr sz="1400">
              <a:solidFill>
                <a:srgbClr val="FFFFFF"/>
              </a:solidFill>
            </a:endParaRPr>
          </a:p>
        </p:txBody>
      </p:sp>
      <p:sp>
        <p:nvSpPr>
          <p:cNvPr id="424" name="Google Shape;424;p39"/>
          <p:cNvSpPr txBox="1">
            <a:spLocks noGrp="1"/>
          </p:cNvSpPr>
          <p:nvPr>
            <p:ph type="ctrTitle" idx="4294967295"/>
          </p:nvPr>
        </p:nvSpPr>
        <p:spPr>
          <a:xfrm>
            <a:off x="6917600" y="3504625"/>
            <a:ext cx="727500" cy="35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FFFFFF"/>
                </a:solidFill>
              </a:rPr>
              <a:t>25%</a:t>
            </a:r>
            <a:endParaRPr sz="1400">
              <a:solidFill>
                <a:srgbClr val="FFFFFF"/>
              </a:solidFill>
            </a:endParaRPr>
          </a:p>
        </p:txBody>
      </p:sp>
      <p:sp>
        <p:nvSpPr>
          <p:cNvPr id="425" name="Google Shape;425;p39"/>
          <p:cNvSpPr txBox="1">
            <a:spLocks noGrp="1"/>
          </p:cNvSpPr>
          <p:nvPr>
            <p:ph type="ctrTitle" idx="4294967295"/>
          </p:nvPr>
        </p:nvSpPr>
        <p:spPr>
          <a:xfrm>
            <a:off x="6190100" y="3072050"/>
            <a:ext cx="727500" cy="35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FFFFFF"/>
                </a:solidFill>
              </a:rPr>
              <a:t>15%</a:t>
            </a:r>
            <a:endParaRPr sz="14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" name="Google Shape;430;p40"/>
          <p:cNvSpPr txBox="1">
            <a:spLocks noGrp="1"/>
          </p:cNvSpPr>
          <p:nvPr>
            <p:ph type="ctrTitle"/>
          </p:nvPr>
        </p:nvSpPr>
        <p:spPr>
          <a:xfrm>
            <a:off x="720000" y="383875"/>
            <a:ext cx="24426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KPI DASHBOARD</a:t>
            </a:r>
            <a:endParaRPr/>
          </a:p>
        </p:txBody>
      </p:sp>
      <p:sp>
        <p:nvSpPr>
          <p:cNvPr id="431" name="Google Shape;431;p40"/>
          <p:cNvSpPr txBox="1">
            <a:spLocks noGrp="1"/>
          </p:cNvSpPr>
          <p:nvPr>
            <p:ph type="ctrTitle" idx="4294967295"/>
          </p:nvPr>
        </p:nvSpPr>
        <p:spPr>
          <a:xfrm>
            <a:off x="6375950" y="1466300"/>
            <a:ext cx="2048100" cy="388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2F2F2F"/>
                </a:solidFill>
              </a:rPr>
              <a:t>Trending items</a:t>
            </a:r>
            <a:endParaRPr sz="1400">
              <a:solidFill>
                <a:srgbClr val="2F2F2F"/>
              </a:solidFill>
            </a:endParaRPr>
          </a:p>
        </p:txBody>
      </p:sp>
      <p:sp>
        <p:nvSpPr>
          <p:cNvPr id="432" name="Google Shape;432;p40"/>
          <p:cNvSpPr txBox="1">
            <a:spLocks noGrp="1"/>
          </p:cNvSpPr>
          <p:nvPr>
            <p:ph type="ctrTitle" idx="4294967295"/>
          </p:nvPr>
        </p:nvSpPr>
        <p:spPr>
          <a:xfrm>
            <a:off x="719950" y="1480700"/>
            <a:ext cx="1317900" cy="359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2F2F2F"/>
                </a:solidFill>
              </a:rPr>
              <a:t>Profits</a:t>
            </a:r>
            <a:endParaRPr sz="1400">
              <a:solidFill>
                <a:srgbClr val="2F2F2F"/>
              </a:solidFill>
            </a:endParaRPr>
          </a:p>
        </p:txBody>
      </p:sp>
      <p:sp>
        <p:nvSpPr>
          <p:cNvPr id="433" name="Google Shape;433;p40"/>
          <p:cNvSpPr txBox="1">
            <a:spLocks noGrp="1"/>
          </p:cNvSpPr>
          <p:nvPr>
            <p:ph type="ctrTitle" idx="4294967295"/>
          </p:nvPr>
        </p:nvSpPr>
        <p:spPr>
          <a:xfrm>
            <a:off x="3719712" y="3531036"/>
            <a:ext cx="1317900" cy="359400"/>
          </a:xfrm>
          <a:prstGeom prst="rect">
            <a:avLst/>
          </a:prstGeom>
        </p:spPr>
        <p:txBody>
          <a:bodyPr spcFirstLastPara="1" wrap="square" lIns="91425" tIns="54000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2F2F2F"/>
                </a:solidFill>
              </a:rPr>
              <a:t>Venus</a:t>
            </a:r>
            <a:endParaRPr sz="1400">
              <a:solidFill>
                <a:srgbClr val="2F2F2F"/>
              </a:solidFill>
            </a:endParaRPr>
          </a:p>
        </p:txBody>
      </p:sp>
      <p:sp>
        <p:nvSpPr>
          <p:cNvPr id="434" name="Google Shape;434;p40"/>
          <p:cNvSpPr txBox="1">
            <a:spLocks noGrp="1"/>
          </p:cNvSpPr>
          <p:nvPr>
            <p:ph type="ctrTitle" idx="4294967295"/>
          </p:nvPr>
        </p:nvSpPr>
        <p:spPr>
          <a:xfrm>
            <a:off x="3728112" y="2826494"/>
            <a:ext cx="1309500" cy="359400"/>
          </a:xfrm>
          <a:prstGeom prst="rect">
            <a:avLst/>
          </a:prstGeom>
        </p:spPr>
        <p:txBody>
          <a:bodyPr spcFirstLastPara="1" wrap="square" lIns="91425" tIns="54000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2F2F2F"/>
                </a:solidFill>
              </a:rPr>
              <a:t>Mars</a:t>
            </a:r>
            <a:endParaRPr sz="1400">
              <a:solidFill>
                <a:srgbClr val="2F2F2F"/>
              </a:solidFill>
            </a:endParaRPr>
          </a:p>
        </p:txBody>
      </p:sp>
      <p:sp>
        <p:nvSpPr>
          <p:cNvPr id="435" name="Google Shape;435;p40"/>
          <p:cNvSpPr txBox="1">
            <a:spLocks noGrp="1"/>
          </p:cNvSpPr>
          <p:nvPr>
            <p:ph type="ctrTitle" idx="4294967295"/>
          </p:nvPr>
        </p:nvSpPr>
        <p:spPr>
          <a:xfrm>
            <a:off x="3719712" y="2121952"/>
            <a:ext cx="1317900" cy="359400"/>
          </a:xfrm>
          <a:prstGeom prst="rect">
            <a:avLst/>
          </a:prstGeom>
        </p:spPr>
        <p:txBody>
          <a:bodyPr spcFirstLastPara="1" wrap="square" lIns="91425" tIns="54000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2F2F2F"/>
                </a:solidFill>
              </a:rPr>
              <a:t>Jupiter</a:t>
            </a:r>
            <a:endParaRPr sz="1400">
              <a:solidFill>
                <a:srgbClr val="2F2F2F"/>
              </a:solidFill>
            </a:endParaRPr>
          </a:p>
        </p:txBody>
      </p:sp>
      <p:sp>
        <p:nvSpPr>
          <p:cNvPr id="436" name="Google Shape;436;p40"/>
          <p:cNvSpPr/>
          <p:nvPr/>
        </p:nvSpPr>
        <p:spPr>
          <a:xfrm rot="10800000">
            <a:off x="5259900" y="2107552"/>
            <a:ext cx="3164100" cy="388200"/>
          </a:xfrm>
          <a:prstGeom prst="rect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7" name="Google Shape;437;p40"/>
          <p:cNvSpPr/>
          <p:nvPr/>
        </p:nvSpPr>
        <p:spPr>
          <a:xfrm>
            <a:off x="720000" y="2117200"/>
            <a:ext cx="2442600" cy="1111800"/>
          </a:xfrm>
          <a:prstGeom prst="rect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40"/>
          <p:cNvSpPr txBox="1"/>
          <p:nvPr/>
        </p:nvSpPr>
        <p:spPr>
          <a:xfrm>
            <a:off x="1029249" y="2434638"/>
            <a:ext cx="18240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rPr>
              <a:t>$50,000</a:t>
            </a:r>
            <a:endParaRPr sz="3000" b="1">
              <a:solidFill>
                <a:srgbClr val="2F2F2F"/>
              </a:solidFill>
              <a:latin typeface="Reem Kufi"/>
              <a:ea typeface="Reem Kufi"/>
              <a:cs typeface="Reem Kufi"/>
              <a:sym typeface="Reem Kufi"/>
            </a:endParaRPr>
          </a:p>
        </p:txBody>
      </p:sp>
      <p:sp>
        <p:nvSpPr>
          <p:cNvPr id="439" name="Google Shape;439;p40"/>
          <p:cNvSpPr txBox="1"/>
          <p:nvPr/>
        </p:nvSpPr>
        <p:spPr>
          <a:xfrm>
            <a:off x="1417450" y="2804166"/>
            <a:ext cx="1047600" cy="25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rPr>
              <a:t>Neptune</a:t>
            </a:r>
            <a:endParaRPr sz="1200">
              <a:solidFill>
                <a:srgbClr val="2F2F2F"/>
              </a:solidFill>
              <a:latin typeface="Rokkitt Regular"/>
              <a:ea typeface="Rokkitt Regular"/>
              <a:cs typeface="Rokkitt Regular"/>
              <a:sym typeface="Rokkitt Regular"/>
            </a:endParaRPr>
          </a:p>
        </p:txBody>
      </p:sp>
      <p:cxnSp>
        <p:nvCxnSpPr>
          <p:cNvPr id="440" name="Google Shape;440;p40"/>
          <p:cNvCxnSpPr/>
          <p:nvPr/>
        </p:nvCxnSpPr>
        <p:spPr>
          <a:xfrm>
            <a:off x="1593148" y="2272259"/>
            <a:ext cx="6963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41" name="Google Shape;441;p40"/>
          <p:cNvSpPr/>
          <p:nvPr/>
        </p:nvSpPr>
        <p:spPr>
          <a:xfrm>
            <a:off x="720000" y="3491700"/>
            <a:ext cx="2442600" cy="1111800"/>
          </a:xfrm>
          <a:prstGeom prst="rect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2" name="Google Shape;442;p40"/>
          <p:cNvSpPr txBox="1"/>
          <p:nvPr/>
        </p:nvSpPr>
        <p:spPr>
          <a:xfrm>
            <a:off x="1029249" y="3803175"/>
            <a:ext cx="1824000" cy="3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000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rPr>
              <a:t>$2M</a:t>
            </a:r>
            <a:endParaRPr sz="3000" b="1">
              <a:solidFill>
                <a:srgbClr val="2F2F2F"/>
              </a:solidFill>
              <a:latin typeface="Reem Kufi"/>
              <a:ea typeface="Reem Kufi"/>
              <a:cs typeface="Reem Kufi"/>
              <a:sym typeface="Reem Kufi"/>
            </a:endParaRPr>
          </a:p>
        </p:txBody>
      </p:sp>
      <p:sp>
        <p:nvSpPr>
          <p:cNvPr id="443" name="Google Shape;443;p40"/>
          <p:cNvSpPr txBox="1"/>
          <p:nvPr/>
        </p:nvSpPr>
        <p:spPr>
          <a:xfrm>
            <a:off x="1417450" y="4172703"/>
            <a:ext cx="1047600" cy="25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rPr>
              <a:t>Venus</a:t>
            </a:r>
            <a:endParaRPr sz="1200">
              <a:solidFill>
                <a:srgbClr val="2F2F2F"/>
              </a:solidFill>
              <a:latin typeface="Rokkitt Regular"/>
              <a:ea typeface="Rokkitt Regular"/>
              <a:cs typeface="Rokkitt Regular"/>
              <a:sym typeface="Rokkitt Regular"/>
            </a:endParaRPr>
          </a:p>
        </p:txBody>
      </p:sp>
      <p:cxnSp>
        <p:nvCxnSpPr>
          <p:cNvPr id="444" name="Google Shape;444;p40"/>
          <p:cNvCxnSpPr/>
          <p:nvPr/>
        </p:nvCxnSpPr>
        <p:spPr>
          <a:xfrm>
            <a:off x="1593148" y="3646759"/>
            <a:ext cx="6963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445" name="Google Shape;445;p40"/>
          <p:cNvSpPr/>
          <p:nvPr/>
        </p:nvSpPr>
        <p:spPr>
          <a:xfrm rot="10800000">
            <a:off x="5259900" y="2812094"/>
            <a:ext cx="3164100" cy="388200"/>
          </a:xfrm>
          <a:prstGeom prst="rect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6" name="Google Shape;446;p40"/>
          <p:cNvSpPr/>
          <p:nvPr/>
        </p:nvSpPr>
        <p:spPr>
          <a:xfrm rot="10800000">
            <a:off x="5259900" y="3516636"/>
            <a:ext cx="3164100" cy="388200"/>
          </a:xfrm>
          <a:prstGeom prst="rect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7" name="Google Shape;447;p40"/>
          <p:cNvSpPr/>
          <p:nvPr/>
        </p:nvSpPr>
        <p:spPr>
          <a:xfrm rot="10800000">
            <a:off x="5259900" y="4215300"/>
            <a:ext cx="3164100" cy="388200"/>
          </a:xfrm>
          <a:prstGeom prst="rect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8" name="Google Shape;448;p40"/>
          <p:cNvSpPr txBox="1">
            <a:spLocks noGrp="1"/>
          </p:cNvSpPr>
          <p:nvPr>
            <p:ph type="ctrTitle" idx="4294967295"/>
          </p:nvPr>
        </p:nvSpPr>
        <p:spPr>
          <a:xfrm>
            <a:off x="3719712" y="4229700"/>
            <a:ext cx="1317900" cy="359400"/>
          </a:xfrm>
          <a:prstGeom prst="rect">
            <a:avLst/>
          </a:prstGeom>
        </p:spPr>
        <p:txBody>
          <a:bodyPr spcFirstLastPara="1" wrap="square" lIns="91425" tIns="54000" rIns="91425" bIns="91425" anchor="ctr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2F2F2F"/>
                </a:solidFill>
              </a:rPr>
              <a:t>Mercury</a:t>
            </a:r>
            <a:endParaRPr sz="1400">
              <a:solidFill>
                <a:srgbClr val="2F2F2F"/>
              </a:solidFill>
            </a:endParaRPr>
          </a:p>
        </p:txBody>
      </p:sp>
      <p:sp>
        <p:nvSpPr>
          <p:cNvPr id="449" name="Google Shape;449;p40"/>
          <p:cNvSpPr/>
          <p:nvPr/>
        </p:nvSpPr>
        <p:spPr>
          <a:xfrm rot="10800000">
            <a:off x="5337563" y="2176102"/>
            <a:ext cx="1776000" cy="251100"/>
          </a:xfrm>
          <a:prstGeom prst="rect">
            <a:avLst/>
          </a:prstGeom>
          <a:solidFill>
            <a:srgbClr val="EC803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0" name="Google Shape;450;p40"/>
          <p:cNvSpPr/>
          <p:nvPr/>
        </p:nvSpPr>
        <p:spPr>
          <a:xfrm rot="10800000">
            <a:off x="5337708" y="2880644"/>
            <a:ext cx="2872500" cy="251100"/>
          </a:xfrm>
          <a:prstGeom prst="rect">
            <a:avLst/>
          </a:prstGeom>
          <a:solidFill>
            <a:srgbClr val="EC803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1" name="Google Shape;451;p40"/>
          <p:cNvSpPr/>
          <p:nvPr/>
        </p:nvSpPr>
        <p:spPr>
          <a:xfrm rot="10800000">
            <a:off x="5337579" y="3585186"/>
            <a:ext cx="1193700" cy="251100"/>
          </a:xfrm>
          <a:prstGeom prst="rect">
            <a:avLst/>
          </a:prstGeom>
          <a:solidFill>
            <a:srgbClr val="EC803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2" name="Google Shape;452;p40"/>
          <p:cNvSpPr/>
          <p:nvPr/>
        </p:nvSpPr>
        <p:spPr>
          <a:xfrm rot="10800000">
            <a:off x="5337596" y="4283850"/>
            <a:ext cx="2280600" cy="251100"/>
          </a:xfrm>
          <a:prstGeom prst="rect">
            <a:avLst/>
          </a:prstGeom>
          <a:solidFill>
            <a:srgbClr val="EC803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p41"/>
          <p:cNvSpPr txBox="1">
            <a:spLocks noGrp="1"/>
          </p:cNvSpPr>
          <p:nvPr>
            <p:ph type="ctrTitle"/>
          </p:nvPr>
        </p:nvSpPr>
        <p:spPr>
          <a:xfrm>
            <a:off x="720000" y="383872"/>
            <a:ext cx="20037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STATUS REPORT</a:t>
            </a:r>
            <a:endParaRPr/>
          </a:p>
        </p:txBody>
      </p:sp>
      <p:sp>
        <p:nvSpPr>
          <p:cNvPr id="458" name="Google Shape;458;p41"/>
          <p:cNvSpPr txBox="1">
            <a:spLocks noGrp="1"/>
          </p:cNvSpPr>
          <p:nvPr>
            <p:ph type="ctrTitle" idx="4294967295"/>
          </p:nvPr>
        </p:nvSpPr>
        <p:spPr>
          <a:xfrm>
            <a:off x="5679550" y="1448270"/>
            <a:ext cx="2003700" cy="374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434343"/>
                </a:solidFill>
              </a:rPr>
              <a:t>Issues</a:t>
            </a:r>
            <a:endParaRPr sz="1400">
              <a:solidFill>
                <a:srgbClr val="434343"/>
              </a:solidFill>
            </a:endParaRPr>
          </a:p>
        </p:txBody>
      </p:sp>
      <p:sp>
        <p:nvSpPr>
          <p:cNvPr id="459" name="Google Shape;459;p41"/>
          <p:cNvSpPr txBox="1">
            <a:spLocks noGrp="1"/>
          </p:cNvSpPr>
          <p:nvPr>
            <p:ph type="ctrTitle" idx="4294967295"/>
          </p:nvPr>
        </p:nvSpPr>
        <p:spPr>
          <a:xfrm>
            <a:off x="5679550" y="1931700"/>
            <a:ext cx="1223100" cy="374400"/>
          </a:xfrm>
          <a:prstGeom prst="rect">
            <a:avLst/>
          </a:prstGeom>
          <a:ln w="19050" cap="flat" cmpd="sng">
            <a:solidFill>
              <a:srgbClr val="2F2F2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>
                <a:solidFill>
                  <a:srgbClr val="434343"/>
                </a:solidFill>
                <a:latin typeface="Rokkitt Regular"/>
                <a:ea typeface="Rokkitt Regular"/>
                <a:cs typeface="Rokkitt Regular"/>
                <a:sym typeface="Rokkitt Regular"/>
              </a:rPr>
              <a:t>Critical: 3</a:t>
            </a:r>
            <a:endParaRPr sz="1200" b="0">
              <a:solidFill>
                <a:srgbClr val="434343"/>
              </a:solidFill>
              <a:latin typeface="Rokkitt Regular"/>
              <a:ea typeface="Rokkitt Regular"/>
              <a:cs typeface="Rokkitt Regular"/>
              <a:sym typeface="Rokkitt Regular"/>
            </a:endParaRPr>
          </a:p>
        </p:txBody>
      </p:sp>
      <p:sp>
        <p:nvSpPr>
          <p:cNvPr id="460" name="Google Shape;460;p41"/>
          <p:cNvSpPr txBox="1">
            <a:spLocks noGrp="1"/>
          </p:cNvSpPr>
          <p:nvPr>
            <p:ph type="ctrTitle" idx="4294967295"/>
          </p:nvPr>
        </p:nvSpPr>
        <p:spPr>
          <a:xfrm>
            <a:off x="7200900" y="1931700"/>
            <a:ext cx="1223100" cy="374400"/>
          </a:xfrm>
          <a:prstGeom prst="rect">
            <a:avLst/>
          </a:prstGeom>
          <a:ln w="19050" cap="flat" cmpd="sng">
            <a:solidFill>
              <a:srgbClr val="2F2F2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>
                <a:solidFill>
                  <a:srgbClr val="434343"/>
                </a:solidFill>
                <a:latin typeface="Rokkitt Regular"/>
                <a:ea typeface="Rokkitt Regular"/>
                <a:cs typeface="Rokkitt Regular"/>
                <a:sym typeface="Rokkitt Regular"/>
              </a:rPr>
              <a:t>Total: 15</a:t>
            </a:r>
            <a:endParaRPr sz="1200" b="0">
              <a:solidFill>
                <a:srgbClr val="434343"/>
              </a:solidFill>
              <a:latin typeface="Rokkitt Regular"/>
              <a:ea typeface="Rokkitt Regular"/>
              <a:cs typeface="Rokkitt Regular"/>
              <a:sym typeface="Rokkitt Regular"/>
            </a:endParaRPr>
          </a:p>
        </p:txBody>
      </p:sp>
      <p:sp>
        <p:nvSpPr>
          <p:cNvPr id="461" name="Google Shape;461;p41"/>
          <p:cNvSpPr txBox="1">
            <a:spLocks noGrp="1"/>
          </p:cNvSpPr>
          <p:nvPr>
            <p:ph type="ctrTitle" idx="4294967295"/>
          </p:nvPr>
        </p:nvSpPr>
        <p:spPr>
          <a:xfrm>
            <a:off x="5679550" y="2596958"/>
            <a:ext cx="2003700" cy="374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434343"/>
                </a:solidFill>
              </a:rPr>
              <a:t>Risks</a:t>
            </a:r>
            <a:endParaRPr sz="1400">
              <a:solidFill>
                <a:srgbClr val="434343"/>
              </a:solidFill>
            </a:endParaRPr>
          </a:p>
        </p:txBody>
      </p:sp>
      <p:sp>
        <p:nvSpPr>
          <p:cNvPr id="462" name="Google Shape;462;p41"/>
          <p:cNvSpPr txBox="1">
            <a:spLocks noGrp="1"/>
          </p:cNvSpPr>
          <p:nvPr>
            <p:ph type="ctrTitle" idx="4294967295"/>
          </p:nvPr>
        </p:nvSpPr>
        <p:spPr>
          <a:xfrm>
            <a:off x="5679550" y="3080388"/>
            <a:ext cx="1223100" cy="374400"/>
          </a:xfrm>
          <a:prstGeom prst="rect">
            <a:avLst/>
          </a:prstGeom>
          <a:ln w="19050" cap="flat" cmpd="sng">
            <a:solidFill>
              <a:srgbClr val="2F2F2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>
                <a:solidFill>
                  <a:srgbClr val="434343"/>
                </a:solidFill>
                <a:latin typeface="Rokkitt Regular"/>
                <a:ea typeface="Rokkitt Regular"/>
                <a:cs typeface="Rokkitt Regular"/>
                <a:sym typeface="Rokkitt Regular"/>
              </a:rPr>
              <a:t>Critical: 3</a:t>
            </a:r>
            <a:endParaRPr sz="1200" b="0">
              <a:solidFill>
                <a:srgbClr val="434343"/>
              </a:solidFill>
              <a:latin typeface="Rokkitt Regular"/>
              <a:ea typeface="Rokkitt Regular"/>
              <a:cs typeface="Rokkitt Regular"/>
              <a:sym typeface="Rokkitt Regular"/>
            </a:endParaRPr>
          </a:p>
        </p:txBody>
      </p:sp>
      <p:sp>
        <p:nvSpPr>
          <p:cNvPr id="463" name="Google Shape;463;p41"/>
          <p:cNvSpPr txBox="1">
            <a:spLocks noGrp="1"/>
          </p:cNvSpPr>
          <p:nvPr>
            <p:ph type="ctrTitle" idx="4294967295"/>
          </p:nvPr>
        </p:nvSpPr>
        <p:spPr>
          <a:xfrm>
            <a:off x="7200900" y="3080388"/>
            <a:ext cx="1223100" cy="374400"/>
          </a:xfrm>
          <a:prstGeom prst="rect">
            <a:avLst/>
          </a:prstGeom>
          <a:ln w="19050" cap="flat" cmpd="sng">
            <a:solidFill>
              <a:srgbClr val="2F2F2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>
                <a:solidFill>
                  <a:srgbClr val="434343"/>
                </a:solidFill>
                <a:latin typeface="Rokkitt Regular"/>
                <a:ea typeface="Rokkitt Regular"/>
                <a:cs typeface="Rokkitt Regular"/>
                <a:sym typeface="Rokkitt Regular"/>
              </a:rPr>
              <a:t>Total: 15</a:t>
            </a:r>
            <a:endParaRPr sz="1200" b="0">
              <a:solidFill>
                <a:srgbClr val="434343"/>
              </a:solidFill>
              <a:latin typeface="Rokkitt Regular"/>
              <a:ea typeface="Rokkitt Regular"/>
              <a:cs typeface="Rokkitt Regular"/>
              <a:sym typeface="Rokkitt Regular"/>
            </a:endParaRPr>
          </a:p>
        </p:txBody>
      </p:sp>
      <p:sp>
        <p:nvSpPr>
          <p:cNvPr id="464" name="Google Shape;464;p41"/>
          <p:cNvSpPr txBox="1">
            <a:spLocks noGrp="1"/>
          </p:cNvSpPr>
          <p:nvPr>
            <p:ph type="ctrTitle" idx="4294967295"/>
          </p:nvPr>
        </p:nvSpPr>
        <p:spPr>
          <a:xfrm>
            <a:off x="5679550" y="3745670"/>
            <a:ext cx="2003700" cy="374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434343"/>
                </a:solidFill>
              </a:rPr>
              <a:t>Quality</a:t>
            </a:r>
            <a:endParaRPr sz="1400">
              <a:solidFill>
                <a:srgbClr val="434343"/>
              </a:solidFill>
            </a:endParaRPr>
          </a:p>
        </p:txBody>
      </p:sp>
      <p:sp>
        <p:nvSpPr>
          <p:cNvPr id="465" name="Google Shape;465;p41"/>
          <p:cNvSpPr txBox="1">
            <a:spLocks noGrp="1"/>
          </p:cNvSpPr>
          <p:nvPr>
            <p:ph type="ctrTitle" idx="4294967295"/>
          </p:nvPr>
        </p:nvSpPr>
        <p:spPr>
          <a:xfrm>
            <a:off x="5679550" y="4229100"/>
            <a:ext cx="1223100" cy="374400"/>
          </a:xfrm>
          <a:prstGeom prst="rect">
            <a:avLst/>
          </a:prstGeom>
          <a:ln w="19050" cap="flat" cmpd="sng">
            <a:solidFill>
              <a:srgbClr val="2F2F2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>
                <a:solidFill>
                  <a:srgbClr val="434343"/>
                </a:solidFill>
                <a:latin typeface="Rokkitt Regular"/>
                <a:ea typeface="Rokkitt Regular"/>
                <a:cs typeface="Rokkitt Regular"/>
                <a:sym typeface="Rokkitt Regular"/>
              </a:rPr>
              <a:t>Critical: 1</a:t>
            </a:r>
            <a:endParaRPr sz="1200" b="0">
              <a:solidFill>
                <a:srgbClr val="434343"/>
              </a:solidFill>
              <a:latin typeface="Rokkitt Regular"/>
              <a:ea typeface="Rokkitt Regular"/>
              <a:cs typeface="Rokkitt Regular"/>
              <a:sym typeface="Rokkitt Regular"/>
            </a:endParaRPr>
          </a:p>
        </p:txBody>
      </p:sp>
      <p:sp>
        <p:nvSpPr>
          <p:cNvPr id="466" name="Google Shape;466;p41"/>
          <p:cNvSpPr txBox="1">
            <a:spLocks noGrp="1"/>
          </p:cNvSpPr>
          <p:nvPr>
            <p:ph type="ctrTitle" idx="4294967295"/>
          </p:nvPr>
        </p:nvSpPr>
        <p:spPr>
          <a:xfrm>
            <a:off x="7200900" y="4229100"/>
            <a:ext cx="1223100" cy="374400"/>
          </a:xfrm>
          <a:prstGeom prst="rect">
            <a:avLst/>
          </a:prstGeom>
          <a:ln w="19050" cap="flat" cmpd="sng">
            <a:solidFill>
              <a:srgbClr val="2F2F2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0">
                <a:solidFill>
                  <a:srgbClr val="434343"/>
                </a:solidFill>
                <a:latin typeface="Rokkitt Regular"/>
                <a:ea typeface="Rokkitt Regular"/>
                <a:cs typeface="Rokkitt Regular"/>
                <a:sym typeface="Rokkitt Regular"/>
              </a:rPr>
              <a:t>Total: 11</a:t>
            </a:r>
            <a:endParaRPr sz="1200" b="0">
              <a:solidFill>
                <a:srgbClr val="434343"/>
              </a:solidFill>
              <a:latin typeface="Rokkitt Regular"/>
              <a:ea typeface="Rokkitt Regular"/>
              <a:cs typeface="Rokkitt Regular"/>
              <a:sym typeface="Rokkitt Regular"/>
            </a:endParaRPr>
          </a:p>
        </p:txBody>
      </p:sp>
      <p:sp>
        <p:nvSpPr>
          <p:cNvPr id="467" name="Google Shape;467;p41"/>
          <p:cNvSpPr txBox="1">
            <a:spLocks noGrp="1"/>
          </p:cNvSpPr>
          <p:nvPr>
            <p:ph type="ctrTitle" idx="4294967295"/>
          </p:nvPr>
        </p:nvSpPr>
        <p:spPr>
          <a:xfrm>
            <a:off x="720000" y="1448270"/>
            <a:ext cx="2003700" cy="374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400">
                <a:solidFill>
                  <a:srgbClr val="434343"/>
                </a:solidFill>
              </a:rPr>
              <a:t>Resources</a:t>
            </a:r>
            <a:endParaRPr sz="1400">
              <a:solidFill>
                <a:srgbClr val="434343"/>
              </a:solidFill>
            </a:endParaRPr>
          </a:p>
        </p:txBody>
      </p:sp>
      <p:grpSp>
        <p:nvGrpSpPr>
          <p:cNvPr id="468" name="Google Shape;468;p41"/>
          <p:cNvGrpSpPr/>
          <p:nvPr/>
        </p:nvGrpSpPr>
        <p:grpSpPr>
          <a:xfrm>
            <a:off x="720000" y="1989475"/>
            <a:ext cx="2649300" cy="2649300"/>
            <a:chOff x="720000" y="1989475"/>
            <a:chExt cx="2649300" cy="2649300"/>
          </a:xfrm>
        </p:grpSpPr>
        <p:sp>
          <p:nvSpPr>
            <p:cNvPr id="469" name="Google Shape;469;p41"/>
            <p:cNvSpPr/>
            <p:nvPr/>
          </p:nvSpPr>
          <p:spPr>
            <a:xfrm>
              <a:off x="720000" y="1989475"/>
              <a:ext cx="2649300" cy="2649300"/>
            </a:xfrm>
            <a:prstGeom prst="ellipse">
              <a:avLst/>
            </a:prstGeom>
            <a:noFill/>
            <a:ln w="19050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470;p41"/>
            <p:cNvSpPr/>
            <p:nvPr/>
          </p:nvSpPr>
          <p:spPr>
            <a:xfrm>
              <a:off x="1042800" y="2312275"/>
              <a:ext cx="2003700" cy="2003700"/>
            </a:xfrm>
            <a:prstGeom prst="ellipse">
              <a:avLst/>
            </a:prstGeom>
            <a:noFill/>
            <a:ln w="19050" cap="flat" cmpd="sng">
              <a:solidFill>
                <a:srgbClr val="43434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1" name="Google Shape;471;p41"/>
          <p:cNvSpPr/>
          <p:nvPr/>
        </p:nvSpPr>
        <p:spPr>
          <a:xfrm rot="-5400000">
            <a:off x="918900" y="2214475"/>
            <a:ext cx="2225400" cy="2225400"/>
          </a:xfrm>
          <a:prstGeom prst="blockArc">
            <a:avLst>
              <a:gd name="adj1" fmla="val 3783848"/>
              <a:gd name="adj2" fmla="val 21576084"/>
              <a:gd name="adj3" fmla="val 7543"/>
            </a:avLst>
          </a:prstGeom>
          <a:solidFill>
            <a:srgbClr val="EC803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2" name="Google Shape;472;p41"/>
          <p:cNvSpPr txBox="1">
            <a:spLocks noGrp="1"/>
          </p:cNvSpPr>
          <p:nvPr>
            <p:ph type="ctrTitle" idx="4294967295"/>
          </p:nvPr>
        </p:nvSpPr>
        <p:spPr>
          <a:xfrm>
            <a:off x="1540950" y="3007975"/>
            <a:ext cx="1007400" cy="6384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>
                <a:solidFill>
                  <a:srgbClr val="434343"/>
                </a:solidFill>
              </a:rPr>
              <a:t>85%</a:t>
            </a:r>
            <a:endParaRPr sz="3600">
              <a:solidFill>
                <a:srgbClr val="434343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7" name="Google Shape;477;p42"/>
          <p:cNvSpPr txBox="1">
            <a:spLocks noGrp="1"/>
          </p:cNvSpPr>
          <p:nvPr>
            <p:ph type="title"/>
          </p:nvPr>
        </p:nvSpPr>
        <p:spPr>
          <a:xfrm>
            <a:off x="720000" y="2096500"/>
            <a:ext cx="7704000" cy="1159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</a:rPr>
              <a:t>333,000.00</a:t>
            </a:r>
            <a:endParaRPr>
              <a:solidFill>
                <a:srgbClr val="FFFFFF"/>
              </a:solidFill>
            </a:endParaRPr>
          </a:p>
        </p:txBody>
      </p:sp>
      <p:sp>
        <p:nvSpPr>
          <p:cNvPr id="478" name="Google Shape;478;p42"/>
          <p:cNvSpPr txBox="1">
            <a:spLocks noGrp="1"/>
          </p:cNvSpPr>
          <p:nvPr>
            <p:ph type="body" idx="1"/>
          </p:nvPr>
        </p:nvSpPr>
        <p:spPr>
          <a:xfrm>
            <a:off x="720000" y="3169975"/>
            <a:ext cx="7704000" cy="477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600">
                <a:solidFill>
                  <a:srgbClr val="F3F3F3"/>
                </a:solidFill>
              </a:rPr>
              <a:t>earths is the Sun’s mass</a:t>
            </a:r>
            <a:endParaRPr sz="1600">
              <a:solidFill>
                <a:srgbClr val="F3F3F3"/>
              </a:solidFill>
            </a:endParaRPr>
          </a:p>
        </p:txBody>
      </p:sp>
      <p:cxnSp>
        <p:nvCxnSpPr>
          <p:cNvPr id="479" name="Google Shape;479;p42"/>
          <p:cNvCxnSpPr/>
          <p:nvPr/>
        </p:nvCxnSpPr>
        <p:spPr>
          <a:xfrm rot="10800000">
            <a:off x="4341908" y="1972402"/>
            <a:ext cx="460200" cy="0"/>
          </a:xfrm>
          <a:prstGeom prst="straightConnector1">
            <a:avLst/>
          </a:prstGeom>
          <a:noFill/>
          <a:ln w="19050" cap="flat" cmpd="sng">
            <a:solidFill>
              <a:srgbClr val="F3F3F3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4" name="Google Shape;484;p43"/>
          <p:cNvSpPr txBox="1">
            <a:spLocks noGrp="1"/>
          </p:cNvSpPr>
          <p:nvPr>
            <p:ph type="subTitle" idx="1"/>
          </p:nvPr>
        </p:nvSpPr>
        <p:spPr>
          <a:xfrm>
            <a:off x="720000" y="1025113"/>
            <a:ext cx="4146900" cy="39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earths is the Sun’s mass</a:t>
            </a:r>
            <a:endParaRPr/>
          </a:p>
        </p:txBody>
      </p:sp>
      <p:sp>
        <p:nvSpPr>
          <p:cNvPr id="485" name="Google Shape;485;p43"/>
          <p:cNvSpPr txBox="1">
            <a:spLocks noGrp="1"/>
          </p:cNvSpPr>
          <p:nvPr>
            <p:ph type="subTitle" idx="2"/>
          </p:nvPr>
        </p:nvSpPr>
        <p:spPr>
          <a:xfrm>
            <a:off x="4934700" y="2596075"/>
            <a:ext cx="3489300" cy="396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is Jupiter’s rotation period</a:t>
            </a:r>
            <a:endParaRPr/>
          </a:p>
        </p:txBody>
      </p:sp>
      <p:sp>
        <p:nvSpPr>
          <p:cNvPr id="486" name="Google Shape;486;p43"/>
          <p:cNvSpPr txBox="1">
            <a:spLocks noGrp="1"/>
          </p:cNvSpPr>
          <p:nvPr>
            <p:ph type="subTitle" idx="3"/>
          </p:nvPr>
        </p:nvSpPr>
        <p:spPr>
          <a:xfrm>
            <a:off x="720000" y="4348592"/>
            <a:ext cx="4146900" cy="498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/>
              <a:t>is the distance between the Earth and the Moon</a:t>
            </a:r>
            <a:endParaRPr/>
          </a:p>
        </p:txBody>
      </p:sp>
      <p:sp>
        <p:nvSpPr>
          <p:cNvPr id="487" name="Google Shape;487;p43"/>
          <p:cNvSpPr txBox="1">
            <a:spLocks noGrp="1"/>
          </p:cNvSpPr>
          <p:nvPr>
            <p:ph type="title"/>
          </p:nvPr>
        </p:nvSpPr>
        <p:spPr>
          <a:xfrm>
            <a:off x="720000" y="467463"/>
            <a:ext cx="3489300" cy="69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333,000.00</a:t>
            </a:r>
            <a:endParaRPr/>
          </a:p>
        </p:txBody>
      </p:sp>
      <p:sp>
        <p:nvSpPr>
          <p:cNvPr id="488" name="Google Shape;488;p43"/>
          <p:cNvSpPr/>
          <p:nvPr/>
        </p:nvSpPr>
        <p:spPr>
          <a:xfrm>
            <a:off x="4125738" y="4875492"/>
            <a:ext cx="892500" cy="280800"/>
          </a:xfrm>
          <a:prstGeom prst="rect">
            <a:avLst/>
          </a:prstGeom>
          <a:solidFill>
            <a:srgbClr val="EC8037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9" name="Google Shape;489;p43"/>
          <p:cNvSpPr txBox="1">
            <a:spLocks noGrp="1"/>
          </p:cNvSpPr>
          <p:nvPr>
            <p:ph type="title" idx="4"/>
          </p:nvPr>
        </p:nvSpPr>
        <p:spPr>
          <a:xfrm>
            <a:off x="4934700" y="2054298"/>
            <a:ext cx="3489300" cy="69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24h 37m 23s</a:t>
            </a:r>
            <a:endParaRPr/>
          </a:p>
        </p:txBody>
      </p:sp>
      <p:sp>
        <p:nvSpPr>
          <p:cNvPr id="490" name="Google Shape;490;p43"/>
          <p:cNvSpPr txBox="1">
            <a:spLocks noGrp="1"/>
          </p:cNvSpPr>
          <p:nvPr>
            <p:ph type="title" idx="5"/>
          </p:nvPr>
        </p:nvSpPr>
        <p:spPr>
          <a:xfrm>
            <a:off x="720000" y="3790951"/>
            <a:ext cx="3489300" cy="697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386,000 km</a:t>
            </a:r>
            <a:endParaRPr/>
          </a:p>
        </p:txBody>
      </p:sp>
      <p:cxnSp>
        <p:nvCxnSpPr>
          <p:cNvPr id="491" name="Google Shape;491;p43"/>
          <p:cNvCxnSpPr/>
          <p:nvPr/>
        </p:nvCxnSpPr>
        <p:spPr>
          <a:xfrm rot="10800000">
            <a:off x="805733" y="3856904"/>
            <a:ext cx="4602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92" name="Google Shape;492;p43"/>
          <p:cNvCxnSpPr/>
          <p:nvPr/>
        </p:nvCxnSpPr>
        <p:spPr>
          <a:xfrm rot="10800000">
            <a:off x="5027947" y="2121435"/>
            <a:ext cx="4602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493" name="Google Shape;493;p43"/>
          <p:cNvCxnSpPr/>
          <p:nvPr/>
        </p:nvCxnSpPr>
        <p:spPr>
          <a:xfrm rot="10800000">
            <a:off x="805733" y="543765"/>
            <a:ext cx="460200" cy="0"/>
          </a:xfrm>
          <a:prstGeom prst="straightConnector1">
            <a:avLst/>
          </a:prstGeom>
          <a:noFill/>
          <a:ln w="19050" cap="flat" cmpd="sng">
            <a:solidFill>
              <a:srgbClr val="2F2F2F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494" name="Google Shape;494;p43"/>
          <p:cNvPicPr preferRelativeResize="0"/>
          <p:nvPr/>
        </p:nvPicPr>
        <p:blipFill rotWithShape="1">
          <a:blip r:embed="rId3">
            <a:alphaModFix/>
          </a:blip>
          <a:srcRect t="9322" b="18181"/>
          <a:stretch/>
        </p:blipFill>
        <p:spPr>
          <a:xfrm>
            <a:off x="0" y="1493112"/>
            <a:ext cx="4457948" cy="21572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9" name="Google Shape;499;p44"/>
          <p:cNvGrpSpPr/>
          <p:nvPr/>
        </p:nvGrpSpPr>
        <p:grpSpPr>
          <a:xfrm>
            <a:off x="3397221" y="1084114"/>
            <a:ext cx="2406303" cy="1832777"/>
            <a:chOff x="3152492" y="724058"/>
            <a:chExt cx="4436400" cy="3379014"/>
          </a:xfrm>
        </p:grpSpPr>
        <p:sp>
          <p:nvSpPr>
            <p:cNvPr id="500" name="Google Shape;500;p44"/>
            <p:cNvSpPr/>
            <p:nvPr/>
          </p:nvSpPr>
          <p:spPr>
            <a:xfrm>
              <a:off x="3152492" y="724058"/>
              <a:ext cx="4436400" cy="2806800"/>
            </a:xfrm>
            <a:prstGeom prst="roundRect">
              <a:avLst>
                <a:gd name="adj" fmla="val 3857"/>
              </a:avLst>
            </a:prstGeom>
            <a:noFill/>
            <a:ln w="19050" cap="flat" cmpd="sng">
              <a:solidFill>
                <a:srgbClr val="1E1E1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44"/>
            <p:cNvSpPr/>
            <p:nvPr/>
          </p:nvSpPr>
          <p:spPr>
            <a:xfrm>
              <a:off x="3306784" y="865826"/>
              <a:ext cx="4135200" cy="2521500"/>
            </a:xfrm>
            <a:prstGeom prst="rect">
              <a:avLst/>
            </a:prstGeom>
            <a:noFill/>
            <a:ln w="19050" cap="flat" cmpd="sng">
              <a:solidFill>
                <a:srgbClr val="1E1E1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44"/>
            <p:cNvSpPr/>
            <p:nvPr/>
          </p:nvSpPr>
          <p:spPr>
            <a:xfrm>
              <a:off x="4613249" y="3530900"/>
              <a:ext cx="1514996" cy="572172"/>
            </a:xfrm>
            <a:custGeom>
              <a:avLst/>
              <a:gdLst/>
              <a:ahLst/>
              <a:cxnLst/>
              <a:rect l="l" t="t" r="r" b="b"/>
              <a:pathLst>
                <a:path w="65999" h="24926" extrusionOk="0">
                  <a:moveTo>
                    <a:pt x="13372" y="0"/>
                  </a:moveTo>
                  <a:cubicBezTo>
                    <a:pt x="13051" y="1881"/>
                    <a:pt x="12653" y="8225"/>
                    <a:pt x="11445" y="11283"/>
                  </a:cubicBezTo>
                  <a:cubicBezTo>
                    <a:pt x="10237" y="14341"/>
                    <a:pt x="7883" y="16511"/>
                    <a:pt x="6125" y="18346"/>
                  </a:cubicBezTo>
                  <a:cubicBezTo>
                    <a:pt x="4367" y="20181"/>
                    <a:pt x="1875" y="21297"/>
                    <a:pt x="896" y="22291"/>
                  </a:cubicBezTo>
                  <a:cubicBezTo>
                    <a:pt x="-82" y="23285"/>
                    <a:pt x="-174" y="23896"/>
                    <a:pt x="254" y="24309"/>
                  </a:cubicBezTo>
                  <a:cubicBezTo>
                    <a:pt x="682" y="24722"/>
                    <a:pt x="805" y="24692"/>
                    <a:pt x="3465" y="24768"/>
                  </a:cubicBezTo>
                  <a:cubicBezTo>
                    <a:pt x="6125" y="24845"/>
                    <a:pt x="10925" y="24768"/>
                    <a:pt x="16215" y="24768"/>
                  </a:cubicBezTo>
                  <a:cubicBezTo>
                    <a:pt x="21505" y="24768"/>
                    <a:pt x="28630" y="24768"/>
                    <a:pt x="35204" y="24768"/>
                  </a:cubicBezTo>
                  <a:cubicBezTo>
                    <a:pt x="41778" y="24768"/>
                    <a:pt x="50783" y="24768"/>
                    <a:pt x="55660" y="24768"/>
                  </a:cubicBezTo>
                  <a:cubicBezTo>
                    <a:pt x="60537" y="24768"/>
                    <a:pt x="62754" y="25104"/>
                    <a:pt x="64466" y="24768"/>
                  </a:cubicBezTo>
                  <a:cubicBezTo>
                    <a:pt x="66178" y="24432"/>
                    <a:pt x="66056" y="23346"/>
                    <a:pt x="65934" y="22750"/>
                  </a:cubicBezTo>
                  <a:cubicBezTo>
                    <a:pt x="65812" y="22154"/>
                    <a:pt x="65353" y="22765"/>
                    <a:pt x="63732" y="21190"/>
                  </a:cubicBezTo>
                  <a:cubicBezTo>
                    <a:pt x="62111" y="19615"/>
                    <a:pt x="57999" y="16512"/>
                    <a:pt x="56210" y="13301"/>
                  </a:cubicBezTo>
                  <a:cubicBezTo>
                    <a:pt x="54421" y="10091"/>
                    <a:pt x="53505" y="4083"/>
                    <a:pt x="53000" y="1927"/>
                  </a:cubicBezTo>
                  <a:cubicBezTo>
                    <a:pt x="52496" y="-229"/>
                    <a:pt x="53153" y="627"/>
                    <a:pt x="53183" y="367"/>
                  </a:cubicBezTo>
                </a:path>
              </a:pathLst>
            </a:custGeom>
            <a:noFill/>
            <a:ln w="19050" cap="flat" cmpd="sng">
              <a:solidFill>
                <a:srgbClr val="1E1E1E"/>
              </a:solidFill>
              <a:prstDash val="solid"/>
              <a:round/>
              <a:headEnd type="none" w="med" len="med"/>
              <a:tailEnd type="none" w="med" len="med"/>
            </a:ln>
          </p:spPr>
        </p:sp>
        <p:cxnSp>
          <p:nvCxnSpPr>
            <p:cNvPr id="503" name="Google Shape;503;p44"/>
            <p:cNvCxnSpPr/>
            <p:nvPr/>
          </p:nvCxnSpPr>
          <p:spPr>
            <a:xfrm>
              <a:off x="4629623" y="4048925"/>
              <a:ext cx="1492961" cy="0"/>
            </a:xfrm>
            <a:prstGeom prst="straightConnector1">
              <a:avLst/>
            </a:prstGeom>
            <a:noFill/>
            <a:ln w="19050" cap="flat" cmpd="sng">
              <a:solidFill>
                <a:srgbClr val="1E1E1E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504" name="Google Shape;504;p44"/>
          <p:cNvSpPr txBox="1">
            <a:spLocks noGrp="1"/>
          </p:cNvSpPr>
          <p:nvPr>
            <p:ph type="ctrTitle"/>
          </p:nvPr>
        </p:nvSpPr>
        <p:spPr>
          <a:xfrm>
            <a:off x="720000" y="383872"/>
            <a:ext cx="2003700" cy="946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SNEAK PEEK</a:t>
            </a:r>
            <a:endParaRPr/>
          </a:p>
        </p:txBody>
      </p:sp>
      <p:pic>
        <p:nvPicPr>
          <p:cNvPr id="505" name="Google Shape;505;p44"/>
          <p:cNvPicPr preferRelativeResize="0"/>
          <p:nvPr/>
        </p:nvPicPr>
        <p:blipFill rotWithShape="1">
          <a:blip r:embed="rId3">
            <a:alphaModFix/>
          </a:blip>
          <a:srcRect l="3831" r="3831"/>
          <a:stretch/>
        </p:blipFill>
        <p:spPr>
          <a:xfrm>
            <a:off x="3485484" y="1169142"/>
            <a:ext cx="2228395" cy="135749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506" name="Google Shape;506;p44"/>
          <p:cNvGrpSpPr/>
          <p:nvPr/>
        </p:nvGrpSpPr>
        <p:grpSpPr>
          <a:xfrm>
            <a:off x="1084548" y="1526516"/>
            <a:ext cx="1295414" cy="1781296"/>
            <a:chOff x="2371683" y="929768"/>
            <a:chExt cx="2388300" cy="3284100"/>
          </a:xfrm>
        </p:grpSpPr>
        <p:grpSp>
          <p:nvGrpSpPr>
            <p:cNvPr id="507" name="Google Shape;507;p44"/>
            <p:cNvGrpSpPr/>
            <p:nvPr/>
          </p:nvGrpSpPr>
          <p:grpSpPr>
            <a:xfrm>
              <a:off x="2371683" y="929768"/>
              <a:ext cx="2388300" cy="3284100"/>
              <a:chOff x="1835466" y="929768"/>
              <a:chExt cx="2388300" cy="3284100"/>
            </a:xfrm>
          </p:grpSpPr>
          <p:sp>
            <p:nvSpPr>
              <p:cNvPr id="508" name="Google Shape;508;p44"/>
              <p:cNvSpPr/>
              <p:nvPr/>
            </p:nvSpPr>
            <p:spPr>
              <a:xfrm>
                <a:off x="1835466" y="929768"/>
                <a:ext cx="2388300" cy="3284100"/>
              </a:xfrm>
              <a:prstGeom prst="roundRect">
                <a:avLst>
                  <a:gd name="adj" fmla="val 4846"/>
                </a:avLst>
              </a:prstGeom>
              <a:noFill/>
              <a:ln w="19050" cap="flat" cmpd="sng">
                <a:solidFill>
                  <a:srgbClr val="1E1E1E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1400"/>
              </a:p>
            </p:txBody>
          </p:sp>
          <p:sp>
            <p:nvSpPr>
              <p:cNvPr id="509" name="Google Shape;509;p44"/>
              <p:cNvSpPr/>
              <p:nvPr/>
            </p:nvSpPr>
            <p:spPr>
              <a:xfrm>
                <a:off x="2010540" y="1124747"/>
                <a:ext cx="2038200" cy="2909100"/>
              </a:xfrm>
              <a:prstGeom prst="rect">
                <a:avLst/>
              </a:prstGeom>
              <a:noFill/>
              <a:ln w="19050" cap="flat" cmpd="sng">
                <a:solidFill>
                  <a:srgbClr val="1E1E1E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510" name="Google Shape;510;p44"/>
              <p:cNvSpPr/>
              <p:nvPr/>
            </p:nvSpPr>
            <p:spPr>
              <a:xfrm>
                <a:off x="2947422" y="4067543"/>
                <a:ext cx="164400" cy="97500"/>
              </a:xfrm>
              <a:prstGeom prst="roundRect">
                <a:avLst>
                  <a:gd name="adj" fmla="val 50000"/>
                </a:avLst>
              </a:prstGeom>
              <a:noFill/>
              <a:ln w="19050" cap="flat" cmpd="sng">
                <a:solidFill>
                  <a:srgbClr val="1E1E1E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sp>
          <p:nvSpPr>
            <p:cNvPr id="511" name="Google Shape;511;p44"/>
            <p:cNvSpPr/>
            <p:nvPr/>
          </p:nvSpPr>
          <p:spPr>
            <a:xfrm>
              <a:off x="3568016" y="996800"/>
              <a:ext cx="54600" cy="54600"/>
            </a:xfrm>
            <a:prstGeom prst="ellipse">
              <a:avLst/>
            </a:prstGeom>
            <a:noFill/>
            <a:ln w="19050" cap="flat" cmpd="sng">
              <a:solidFill>
                <a:srgbClr val="1E1E1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512" name="Google Shape;512;p44"/>
          <p:cNvPicPr preferRelativeResize="0"/>
          <p:nvPr/>
        </p:nvPicPr>
        <p:blipFill rotWithShape="1">
          <a:blip r:embed="rId4">
            <a:alphaModFix/>
          </a:blip>
          <a:srcRect l="57987" r="2730"/>
          <a:stretch/>
        </p:blipFill>
        <p:spPr>
          <a:xfrm>
            <a:off x="1181865" y="1636846"/>
            <a:ext cx="1098432" cy="1572915"/>
          </a:xfrm>
          <a:prstGeom prst="rect">
            <a:avLst/>
          </a:prstGeom>
          <a:noFill/>
          <a:ln>
            <a:noFill/>
          </a:ln>
        </p:spPr>
      </p:pic>
      <p:pic>
        <p:nvPicPr>
          <p:cNvPr id="513" name="Google Shape;513;p44"/>
          <p:cNvPicPr preferRelativeResize="0"/>
          <p:nvPr/>
        </p:nvPicPr>
        <p:blipFill rotWithShape="1">
          <a:blip r:embed="rId5">
            <a:alphaModFix/>
          </a:blip>
          <a:srcRect l="34227" r="34227"/>
          <a:stretch/>
        </p:blipFill>
        <p:spPr>
          <a:xfrm>
            <a:off x="6996352" y="1676471"/>
            <a:ext cx="830731" cy="1481306"/>
          </a:xfrm>
          <a:prstGeom prst="rect">
            <a:avLst/>
          </a:prstGeom>
          <a:noFill/>
          <a:ln>
            <a:noFill/>
          </a:ln>
        </p:spPr>
      </p:pic>
      <p:sp>
        <p:nvSpPr>
          <p:cNvPr id="514" name="Google Shape;514;p44"/>
          <p:cNvSpPr/>
          <p:nvPr/>
        </p:nvSpPr>
        <p:spPr>
          <a:xfrm>
            <a:off x="6970801" y="1538018"/>
            <a:ext cx="881908" cy="1758575"/>
          </a:xfrm>
          <a:custGeom>
            <a:avLst/>
            <a:gdLst/>
            <a:ahLst/>
            <a:cxnLst/>
            <a:rect l="l" t="t" r="r" b="b"/>
            <a:pathLst>
              <a:path w="103480" h="206345" extrusionOk="0">
                <a:moveTo>
                  <a:pt x="61741" y="8558"/>
                </a:moveTo>
                <a:cubicBezTo>
                  <a:pt x="62649" y="8558"/>
                  <a:pt x="62637" y="9975"/>
                  <a:pt x="61704" y="9975"/>
                </a:cubicBezTo>
                <a:cubicBezTo>
                  <a:pt x="61677" y="9975"/>
                  <a:pt x="61650" y="9973"/>
                  <a:pt x="61623" y="9971"/>
                </a:cubicBezTo>
                <a:lnTo>
                  <a:pt x="40979" y="9971"/>
                </a:lnTo>
                <a:cubicBezTo>
                  <a:pt x="40952" y="9973"/>
                  <a:pt x="40925" y="9975"/>
                  <a:pt x="40898" y="9975"/>
                </a:cubicBezTo>
                <a:cubicBezTo>
                  <a:pt x="39965" y="9975"/>
                  <a:pt x="39952" y="8558"/>
                  <a:pt x="40861" y="8558"/>
                </a:cubicBezTo>
                <a:cubicBezTo>
                  <a:pt x="40899" y="8558"/>
                  <a:pt x="40938" y="8561"/>
                  <a:pt x="40979" y="8566"/>
                </a:cubicBezTo>
                <a:lnTo>
                  <a:pt x="61623" y="8566"/>
                </a:lnTo>
                <a:cubicBezTo>
                  <a:pt x="61664" y="8561"/>
                  <a:pt x="61703" y="8558"/>
                  <a:pt x="61741" y="8558"/>
                </a:cubicBezTo>
                <a:close/>
                <a:moveTo>
                  <a:pt x="100713" y="16164"/>
                </a:moveTo>
                <a:lnTo>
                  <a:pt x="100713" y="189567"/>
                </a:lnTo>
                <a:lnTo>
                  <a:pt x="2987" y="189567"/>
                </a:lnTo>
                <a:lnTo>
                  <a:pt x="2987" y="16164"/>
                </a:lnTo>
                <a:close/>
                <a:moveTo>
                  <a:pt x="22357" y="196638"/>
                </a:moveTo>
                <a:lnTo>
                  <a:pt x="22313" y="197165"/>
                </a:lnTo>
                <a:lnTo>
                  <a:pt x="18448" y="197165"/>
                </a:lnTo>
                <a:lnTo>
                  <a:pt x="18448" y="196638"/>
                </a:lnTo>
                <a:close/>
                <a:moveTo>
                  <a:pt x="53277" y="196726"/>
                </a:moveTo>
                <a:cubicBezTo>
                  <a:pt x="53365" y="196726"/>
                  <a:pt x="53453" y="196814"/>
                  <a:pt x="53453" y="196945"/>
                </a:cubicBezTo>
                <a:lnTo>
                  <a:pt x="53453" y="199976"/>
                </a:lnTo>
                <a:cubicBezTo>
                  <a:pt x="53453" y="200064"/>
                  <a:pt x="53365" y="200152"/>
                  <a:pt x="53234" y="200152"/>
                </a:cubicBezTo>
                <a:lnTo>
                  <a:pt x="50203" y="200152"/>
                </a:lnTo>
                <a:cubicBezTo>
                  <a:pt x="50071" y="200152"/>
                  <a:pt x="49983" y="200064"/>
                  <a:pt x="49983" y="199976"/>
                </a:cubicBezTo>
                <a:lnTo>
                  <a:pt x="49983" y="196945"/>
                </a:lnTo>
                <a:cubicBezTo>
                  <a:pt x="49983" y="196814"/>
                  <a:pt x="50071" y="196726"/>
                  <a:pt x="50203" y="196726"/>
                </a:cubicBezTo>
                <a:close/>
                <a:moveTo>
                  <a:pt x="80706" y="196517"/>
                </a:moveTo>
                <a:cubicBezTo>
                  <a:pt x="80761" y="196517"/>
                  <a:pt x="80816" y="196528"/>
                  <a:pt x="80860" y="196550"/>
                </a:cubicBezTo>
                <a:cubicBezTo>
                  <a:pt x="80948" y="196638"/>
                  <a:pt x="80948" y="196770"/>
                  <a:pt x="80860" y="196858"/>
                </a:cubicBezTo>
                <a:lnTo>
                  <a:pt x="79455" y="198263"/>
                </a:lnTo>
                <a:cubicBezTo>
                  <a:pt x="79367" y="198351"/>
                  <a:pt x="79323" y="198439"/>
                  <a:pt x="79323" y="198527"/>
                </a:cubicBezTo>
                <a:cubicBezTo>
                  <a:pt x="79323" y="198614"/>
                  <a:pt x="79367" y="198702"/>
                  <a:pt x="79455" y="198790"/>
                </a:cubicBezTo>
                <a:lnTo>
                  <a:pt x="80860" y="200196"/>
                </a:lnTo>
                <a:cubicBezTo>
                  <a:pt x="80948" y="200284"/>
                  <a:pt x="80948" y="200415"/>
                  <a:pt x="80860" y="200503"/>
                </a:cubicBezTo>
                <a:cubicBezTo>
                  <a:pt x="80816" y="200547"/>
                  <a:pt x="80761" y="200569"/>
                  <a:pt x="80706" y="200569"/>
                </a:cubicBezTo>
                <a:cubicBezTo>
                  <a:pt x="80652" y="200569"/>
                  <a:pt x="80597" y="200547"/>
                  <a:pt x="80553" y="200503"/>
                </a:cubicBezTo>
                <a:lnTo>
                  <a:pt x="79147" y="199098"/>
                </a:lnTo>
                <a:cubicBezTo>
                  <a:pt x="79015" y="198922"/>
                  <a:pt x="78928" y="198746"/>
                  <a:pt x="78928" y="198527"/>
                </a:cubicBezTo>
                <a:cubicBezTo>
                  <a:pt x="78928" y="198307"/>
                  <a:pt x="79015" y="198131"/>
                  <a:pt x="79147" y="198000"/>
                </a:cubicBezTo>
                <a:lnTo>
                  <a:pt x="80553" y="196550"/>
                </a:lnTo>
                <a:cubicBezTo>
                  <a:pt x="80597" y="196528"/>
                  <a:pt x="80652" y="196517"/>
                  <a:pt x="80706" y="196517"/>
                </a:cubicBezTo>
                <a:close/>
                <a:moveTo>
                  <a:pt x="15461" y="1"/>
                </a:moveTo>
                <a:cubicBezTo>
                  <a:pt x="6940" y="1"/>
                  <a:pt x="1" y="6941"/>
                  <a:pt x="1" y="15461"/>
                </a:cubicBezTo>
                <a:lnTo>
                  <a:pt x="1" y="190884"/>
                </a:lnTo>
                <a:cubicBezTo>
                  <a:pt x="1" y="199405"/>
                  <a:pt x="6940" y="206345"/>
                  <a:pt x="15461" y="206345"/>
                </a:cubicBezTo>
                <a:lnTo>
                  <a:pt x="88019" y="206345"/>
                </a:lnTo>
                <a:cubicBezTo>
                  <a:pt x="96540" y="206345"/>
                  <a:pt x="103480" y="199405"/>
                  <a:pt x="103480" y="190884"/>
                </a:cubicBezTo>
                <a:lnTo>
                  <a:pt x="103480" y="15461"/>
                </a:lnTo>
                <a:cubicBezTo>
                  <a:pt x="103480" y="6941"/>
                  <a:pt x="96540" y="1"/>
                  <a:pt x="88019" y="1"/>
                </a:cubicBezTo>
                <a:close/>
              </a:path>
            </a:pathLst>
          </a:custGeom>
          <a:noFill/>
          <a:ln w="19050" cap="flat" cmpd="sng">
            <a:solidFill>
              <a:srgbClr val="1E1E1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400"/>
          </a:p>
        </p:txBody>
      </p:sp>
      <p:sp>
        <p:nvSpPr>
          <p:cNvPr id="515" name="Google Shape;515;p44"/>
          <p:cNvSpPr txBox="1"/>
          <p:nvPr/>
        </p:nvSpPr>
        <p:spPr>
          <a:xfrm>
            <a:off x="3962112" y="3157775"/>
            <a:ext cx="1276500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rPr>
              <a:t>Desktop software</a:t>
            </a:r>
            <a:endParaRPr b="1">
              <a:solidFill>
                <a:srgbClr val="2F2F2F"/>
              </a:solidFill>
              <a:latin typeface="Reem Kufi"/>
              <a:ea typeface="Reem Kufi"/>
              <a:cs typeface="Reem Kufi"/>
              <a:sym typeface="Reem Kufi"/>
            </a:endParaRPr>
          </a:p>
        </p:txBody>
      </p:sp>
      <p:sp>
        <p:nvSpPr>
          <p:cNvPr id="516" name="Google Shape;516;p44"/>
          <p:cNvSpPr txBox="1"/>
          <p:nvPr/>
        </p:nvSpPr>
        <p:spPr>
          <a:xfrm>
            <a:off x="3495022" y="3427550"/>
            <a:ext cx="2210700" cy="98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200"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rPr>
              <a:t>You can replace the image on the screen with your own work. Just delete this one, add yours and send it to the back</a:t>
            </a:r>
            <a:endParaRPr sz="1200">
              <a:solidFill>
                <a:srgbClr val="2F2F2F"/>
              </a:solidFill>
              <a:latin typeface="Rokkitt Regular"/>
              <a:ea typeface="Rokkitt Regular"/>
              <a:cs typeface="Rokkitt Regular"/>
              <a:sym typeface="Rokkitt Regular"/>
            </a:endParaRPr>
          </a:p>
        </p:txBody>
      </p:sp>
      <p:sp>
        <p:nvSpPr>
          <p:cNvPr id="517" name="Google Shape;517;p44"/>
          <p:cNvSpPr txBox="1"/>
          <p:nvPr/>
        </p:nvSpPr>
        <p:spPr>
          <a:xfrm>
            <a:off x="811547" y="3537473"/>
            <a:ext cx="1841400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rPr>
              <a:t>Tablet app</a:t>
            </a:r>
            <a:endParaRPr b="1">
              <a:solidFill>
                <a:srgbClr val="2F2F2F"/>
              </a:solidFill>
              <a:latin typeface="Reem Kufi"/>
              <a:ea typeface="Reem Kufi"/>
              <a:cs typeface="Reem Kufi"/>
              <a:sym typeface="Reem Kufi"/>
            </a:endParaRPr>
          </a:p>
        </p:txBody>
      </p:sp>
      <p:sp>
        <p:nvSpPr>
          <p:cNvPr id="518" name="Google Shape;518;p44"/>
          <p:cNvSpPr txBox="1"/>
          <p:nvPr/>
        </p:nvSpPr>
        <p:spPr>
          <a:xfrm>
            <a:off x="626897" y="3807250"/>
            <a:ext cx="2210700" cy="98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200"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rPr>
              <a:t>You can replace the image on the screen with your own work. Just delete this one, add yours and send it to the back</a:t>
            </a:r>
            <a:endParaRPr sz="1200">
              <a:solidFill>
                <a:srgbClr val="2F2F2F"/>
              </a:solidFill>
              <a:latin typeface="Rokkitt Regular"/>
              <a:ea typeface="Rokkitt Regular"/>
              <a:cs typeface="Rokkitt Regular"/>
              <a:sym typeface="Rokkitt Regular"/>
            </a:endParaRPr>
          </a:p>
        </p:txBody>
      </p:sp>
      <p:sp>
        <p:nvSpPr>
          <p:cNvPr id="519" name="Google Shape;519;p44"/>
          <p:cNvSpPr txBox="1"/>
          <p:nvPr/>
        </p:nvSpPr>
        <p:spPr>
          <a:xfrm>
            <a:off x="6491047" y="3537473"/>
            <a:ext cx="1841400" cy="40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b="1">
                <a:solidFill>
                  <a:srgbClr val="2F2F2F"/>
                </a:solidFill>
                <a:latin typeface="Reem Kufi"/>
                <a:ea typeface="Reem Kufi"/>
                <a:cs typeface="Reem Kufi"/>
                <a:sym typeface="Reem Kufi"/>
              </a:rPr>
              <a:t>Mobile web</a:t>
            </a:r>
            <a:endParaRPr b="1">
              <a:solidFill>
                <a:srgbClr val="2F2F2F"/>
              </a:solidFill>
              <a:latin typeface="Reem Kufi"/>
              <a:ea typeface="Reem Kufi"/>
              <a:cs typeface="Reem Kufi"/>
              <a:sym typeface="Reem Kufi"/>
            </a:endParaRPr>
          </a:p>
        </p:txBody>
      </p:sp>
      <p:sp>
        <p:nvSpPr>
          <p:cNvPr id="520" name="Google Shape;520;p44"/>
          <p:cNvSpPr txBox="1"/>
          <p:nvPr/>
        </p:nvSpPr>
        <p:spPr>
          <a:xfrm>
            <a:off x="6306397" y="3807250"/>
            <a:ext cx="2210700" cy="98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1600"/>
              </a:spcAft>
              <a:buNone/>
            </a:pPr>
            <a:r>
              <a:rPr lang="en" sz="1200">
                <a:solidFill>
                  <a:srgbClr val="2F2F2F"/>
                </a:solidFill>
                <a:latin typeface="Rokkitt Regular"/>
                <a:ea typeface="Rokkitt Regular"/>
                <a:cs typeface="Rokkitt Regular"/>
                <a:sym typeface="Rokkitt Regular"/>
              </a:rPr>
              <a:t>You can replace the image on the screen with your own work. Just delete this one, add yours and send it to the back</a:t>
            </a:r>
            <a:endParaRPr sz="1200">
              <a:solidFill>
                <a:srgbClr val="2F2F2F"/>
              </a:solidFill>
              <a:latin typeface="Rokkitt Regular"/>
              <a:ea typeface="Rokkitt Regular"/>
              <a:cs typeface="Rokkitt Regular"/>
              <a:sym typeface="Rokkitt Regular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5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5" name="Google Shape;525;p45"/>
          <p:cNvSpPr txBox="1">
            <a:spLocks noGrp="1"/>
          </p:cNvSpPr>
          <p:nvPr>
            <p:ph type="subTitle" idx="1"/>
          </p:nvPr>
        </p:nvSpPr>
        <p:spPr>
          <a:xfrm>
            <a:off x="994565" y="2110795"/>
            <a:ext cx="27972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3F3F3"/>
                </a:solidFill>
              </a:rPr>
              <a:t>Does anyone have any questions?</a:t>
            </a:r>
            <a:endParaRPr>
              <a:solidFill>
                <a:srgbClr val="F3F3F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F3F3F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3F3F3"/>
                </a:solidFill>
              </a:rPr>
              <a:t>youremail@freepik.com </a:t>
            </a:r>
            <a:endParaRPr>
              <a:solidFill>
                <a:srgbClr val="F3F3F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3F3F3"/>
                </a:solidFill>
              </a:rPr>
              <a:t>+91  620 421 838 </a:t>
            </a:r>
            <a:endParaRPr>
              <a:solidFill>
                <a:srgbClr val="F3F3F3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3F3F3"/>
                </a:solidFill>
              </a:rPr>
              <a:t>yourcompany.com</a:t>
            </a:r>
            <a:endParaRPr>
              <a:solidFill>
                <a:srgbClr val="F3F3F3"/>
              </a:solidFill>
            </a:endParaRPr>
          </a:p>
        </p:txBody>
      </p:sp>
      <p:sp>
        <p:nvSpPr>
          <p:cNvPr id="526" name="Google Shape;526;p45"/>
          <p:cNvSpPr txBox="1">
            <a:spLocks noGrp="1"/>
          </p:cNvSpPr>
          <p:nvPr>
            <p:ph type="ctrTitle"/>
          </p:nvPr>
        </p:nvSpPr>
        <p:spPr>
          <a:xfrm>
            <a:off x="994565" y="896525"/>
            <a:ext cx="3749100" cy="946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3F3F3"/>
                </a:solidFill>
              </a:rPr>
              <a:t>THANKS</a:t>
            </a:r>
            <a:endParaRPr>
              <a:solidFill>
                <a:srgbClr val="F3F3F3"/>
              </a:solidFill>
            </a:endParaRPr>
          </a:p>
        </p:txBody>
      </p:sp>
      <p:sp>
        <p:nvSpPr>
          <p:cNvPr id="527" name="Google Shape;527;p45"/>
          <p:cNvSpPr/>
          <p:nvPr/>
        </p:nvSpPr>
        <p:spPr>
          <a:xfrm>
            <a:off x="1091672" y="3264899"/>
            <a:ext cx="345674" cy="346056"/>
          </a:xfrm>
          <a:custGeom>
            <a:avLst/>
            <a:gdLst/>
            <a:ahLst/>
            <a:cxnLst/>
            <a:rect l="l" t="t" r="r" b="b"/>
            <a:pathLst>
              <a:path w="10860" h="10872" extrusionOk="0">
                <a:moveTo>
                  <a:pt x="5430" y="1"/>
                </a:moveTo>
                <a:cubicBezTo>
                  <a:pt x="3990" y="1"/>
                  <a:pt x="2608" y="560"/>
                  <a:pt x="1596" y="1584"/>
                </a:cubicBezTo>
                <a:cubicBezTo>
                  <a:pt x="561" y="2620"/>
                  <a:pt x="1" y="3989"/>
                  <a:pt x="1" y="5430"/>
                </a:cubicBezTo>
                <a:cubicBezTo>
                  <a:pt x="1" y="6561"/>
                  <a:pt x="346" y="7645"/>
                  <a:pt x="1001" y="8573"/>
                </a:cubicBezTo>
                <a:cubicBezTo>
                  <a:pt x="1632" y="9466"/>
                  <a:pt x="2513" y="10145"/>
                  <a:pt x="3537" y="10538"/>
                </a:cubicBezTo>
                <a:cubicBezTo>
                  <a:pt x="3559" y="10544"/>
                  <a:pt x="3579" y="10547"/>
                  <a:pt x="3599" y="10547"/>
                </a:cubicBezTo>
                <a:cubicBezTo>
                  <a:pt x="3656" y="10547"/>
                  <a:pt x="3704" y="10522"/>
                  <a:pt x="3740" y="10478"/>
                </a:cubicBezTo>
                <a:cubicBezTo>
                  <a:pt x="3763" y="10443"/>
                  <a:pt x="3763" y="10395"/>
                  <a:pt x="3763" y="10371"/>
                </a:cubicBezTo>
                <a:lnTo>
                  <a:pt x="3763" y="7275"/>
                </a:lnTo>
                <a:cubicBezTo>
                  <a:pt x="3763" y="7180"/>
                  <a:pt x="3692" y="7097"/>
                  <a:pt x="3585" y="7097"/>
                </a:cubicBezTo>
                <a:lnTo>
                  <a:pt x="2156" y="7097"/>
                </a:lnTo>
                <a:lnTo>
                  <a:pt x="2156" y="5835"/>
                </a:lnTo>
                <a:lnTo>
                  <a:pt x="3585" y="5835"/>
                </a:lnTo>
                <a:cubicBezTo>
                  <a:pt x="3680" y="5835"/>
                  <a:pt x="3763" y="5751"/>
                  <a:pt x="3763" y="5656"/>
                </a:cubicBezTo>
                <a:lnTo>
                  <a:pt x="3763" y="5430"/>
                </a:lnTo>
                <a:cubicBezTo>
                  <a:pt x="3763" y="3942"/>
                  <a:pt x="5180" y="2632"/>
                  <a:pt x="6799" y="2632"/>
                </a:cubicBezTo>
                <a:lnTo>
                  <a:pt x="7550" y="2632"/>
                </a:lnTo>
                <a:lnTo>
                  <a:pt x="7550" y="3894"/>
                </a:lnTo>
                <a:lnTo>
                  <a:pt x="6799" y="3894"/>
                </a:lnTo>
                <a:cubicBezTo>
                  <a:pt x="6311" y="3894"/>
                  <a:pt x="5883" y="4025"/>
                  <a:pt x="5561" y="4287"/>
                </a:cubicBezTo>
                <a:cubicBezTo>
                  <a:pt x="5228" y="4561"/>
                  <a:pt x="5025" y="4966"/>
                  <a:pt x="5025" y="5430"/>
                </a:cubicBezTo>
                <a:lnTo>
                  <a:pt x="5025" y="5656"/>
                </a:lnTo>
                <a:cubicBezTo>
                  <a:pt x="5025" y="5740"/>
                  <a:pt x="5109" y="5835"/>
                  <a:pt x="5204" y="5835"/>
                </a:cubicBezTo>
                <a:lnTo>
                  <a:pt x="5883" y="5835"/>
                </a:lnTo>
                <a:cubicBezTo>
                  <a:pt x="5966" y="5835"/>
                  <a:pt x="6061" y="5751"/>
                  <a:pt x="6061" y="5656"/>
                </a:cubicBezTo>
                <a:cubicBezTo>
                  <a:pt x="6061" y="5561"/>
                  <a:pt x="5978" y="5478"/>
                  <a:pt x="5883" y="5478"/>
                </a:cubicBezTo>
                <a:lnTo>
                  <a:pt x="5371" y="5478"/>
                </a:lnTo>
                <a:lnTo>
                  <a:pt x="5371" y="5418"/>
                </a:lnTo>
                <a:cubicBezTo>
                  <a:pt x="5371" y="4525"/>
                  <a:pt x="6145" y="4204"/>
                  <a:pt x="6799" y="4204"/>
                </a:cubicBezTo>
                <a:lnTo>
                  <a:pt x="7704" y="4204"/>
                </a:lnTo>
                <a:cubicBezTo>
                  <a:pt x="7800" y="4204"/>
                  <a:pt x="7883" y="4132"/>
                  <a:pt x="7883" y="4025"/>
                </a:cubicBezTo>
                <a:lnTo>
                  <a:pt x="7883" y="2418"/>
                </a:lnTo>
                <a:cubicBezTo>
                  <a:pt x="7883" y="2334"/>
                  <a:pt x="7811" y="2239"/>
                  <a:pt x="7704" y="2239"/>
                </a:cubicBezTo>
                <a:lnTo>
                  <a:pt x="6799" y="2239"/>
                </a:lnTo>
                <a:cubicBezTo>
                  <a:pt x="5966" y="2239"/>
                  <a:pt x="5121" y="2572"/>
                  <a:pt x="4466" y="3156"/>
                </a:cubicBezTo>
                <a:cubicBezTo>
                  <a:pt x="3799" y="3763"/>
                  <a:pt x="3418" y="4549"/>
                  <a:pt x="3418" y="5382"/>
                </a:cubicBezTo>
                <a:lnTo>
                  <a:pt x="3418" y="5442"/>
                </a:lnTo>
                <a:lnTo>
                  <a:pt x="1989" y="5442"/>
                </a:lnTo>
                <a:cubicBezTo>
                  <a:pt x="1906" y="5442"/>
                  <a:pt x="1811" y="5513"/>
                  <a:pt x="1811" y="5620"/>
                </a:cubicBezTo>
                <a:lnTo>
                  <a:pt x="1811" y="7228"/>
                </a:lnTo>
                <a:cubicBezTo>
                  <a:pt x="1811" y="7323"/>
                  <a:pt x="1894" y="7406"/>
                  <a:pt x="1989" y="7406"/>
                </a:cubicBezTo>
                <a:lnTo>
                  <a:pt x="3418" y="7406"/>
                </a:lnTo>
                <a:lnTo>
                  <a:pt x="3418" y="10085"/>
                </a:lnTo>
                <a:cubicBezTo>
                  <a:pt x="1561" y="9300"/>
                  <a:pt x="346" y="7442"/>
                  <a:pt x="346" y="5418"/>
                </a:cubicBezTo>
                <a:cubicBezTo>
                  <a:pt x="346" y="2596"/>
                  <a:pt x="2620" y="322"/>
                  <a:pt x="5430" y="322"/>
                </a:cubicBezTo>
                <a:cubicBezTo>
                  <a:pt x="8228" y="322"/>
                  <a:pt x="10526" y="2620"/>
                  <a:pt x="10526" y="5418"/>
                </a:cubicBezTo>
                <a:cubicBezTo>
                  <a:pt x="10526" y="8228"/>
                  <a:pt x="8240" y="10502"/>
                  <a:pt x="5430" y="10502"/>
                </a:cubicBezTo>
                <a:lnTo>
                  <a:pt x="5371" y="10502"/>
                </a:lnTo>
                <a:lnTo>
                  <a:pt x="5371" y="7418"/>
                </a:lnTo>
                <a:lnTo>
                  <a:pt x="7728" y="7418"/>
                </a:lnTo>
                <a:cubicBezTo>
                  <a:pt x="7811" y="7418"/>
                  <a:pt x="7907" y="7347"/>
                  <a:pt x="7907" y="7240"/>
                </a:cubicBezTo>
                <a:lnTo>
                  <a:pt x="7907" y="5656"/>
                </a:lnTo>
                <a:cubicBezTo>
                  <a:pt x="7907" y="5561"/>
                  <a:pt x="7823" y="5478"/>
                  <a:pt x="7728" y="5478"/>
                </a:cubicBezTo>
                <a:lnTo>
                  <a:pt x="6728" y="5478"/>
                </a:lnTo>
                <a:cubicBezTo>
                  <a:pt x="6633" y="5478"/>
                  <a:pt x="6549" y="5549"/>
                  <a:pt x="6549" y="5656"/>
                </a:cubicBezTo>
                <a:cubicBezTo>
                  <a:pt x="6549" y="5740"/>
                  <a:pt x="6621" y="5835"/>
                  <a:pt x="6728" y="5835"/>
                </a:cubicBezTo>
                <a:lnTo>
                  <a:pt x="7561" y="5835"/>
                </a:lnTo>
                <a:lnTo>
                  <a:pt x="7561" y="7097"/>
                </a:lnTo>
                <a:lnTo>
                  <a:pt x="5204" y="7097"/>
                </a:lnTo>
                <a:cubicBezTo>
                  <a:pt x="5121" y="7097"/>
                  <a:pt x="5025" y="7168"/>
                  <a:pt x="5025" y="7275"/>
                </a:cubicBezTo>
                <a:lnTo>
                  <a:pt x="5025" y="10693"/>
                </a:lnTo>
                <a:cubicBezTo>
                  <a:pt x="5025" y="10788"/>
                  <a:pt x="5109" y="10859"/>
                  <a:pt x="5192" y="10871"/>
                </a:cubicBezTo>
                <a:lnTo>
                  <a:pt x="5430" y="10871"/>
                </a:lnTo>
                <a:cubicBezTo>
                  <a:pt x="6871" y="10871"/>
                  <a:pt x="8240" y="10312"/>
                  <a:pt x="9276" y="9288"/>
                </a:cubicBezTo>
                <a:cubicBezTo>
                  <a:pt x="10300" y="8252"/>
                  <a:pt x="10859" y="6883"/>
                  <a:pt x="10859" y="5442"/>
                </a:cubicBezTo>
                <a:cubicBezTo>
                  <a:pt x="10859" y="3989"/>
                  <a:pt x="10300" y="2620"/>
                  <a:pt x="9276" y="1584"/>
                </a:cubicBezTo>
                <a:cubicBezTo>
                  <a:pt x="8240" y="560"/>
                  <a:pt x="6871" y="1"/>
                  <a:pt x="5430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528" name="Google Shape;528;p45"/>
          <p:cNvGrpSpPr/>
          <p:nvPr/>
        </p:nvGrpSpPr>
        <p:grpSpPr>
          <a:xfrm>
            <a:off x="1541143" y="3264899"/>
            <a:ext cx="346056" cy="345674"/>
            <a:chOff x="3303268" y="3817349"/>
            <a:chExt cx="346056" cy="345674"/>
          </a:xfrm>
        </p:grpSpPr>
        <p:sp>
          <p:nvSpPr>
            <p:cNvPr id="529" name="Google Shape;529;p45"/>
            <p:cNvSpPr/>
            <p:nvPr/>
          </p:nvSpPr>
          <p:spPr>
            <a:xfrm>
              <a:off x="3303268" y="3817349"/>
              <a:ext cx="346056" cy="345674"/>
            </a:xfrm>
            <a:custGeom>
              <a:avLst/>
              <a:gdLst/>
              <a:ahLst/>
              <a:cxnLst/>
              <a:rect l="l" t="t" r="r" b="b"/>
              <a:pathLst>
                <a:path w="10872" h="10860" extrusionOk="0">
                  <a:moveTo>
                    <a:pt x="5418" y="334"/>
                  </a:moveTo>
                  <a:cubicBezTo>
                    <a:pt x="8228" y="334"/>
                    <a:pt x="10514" y="2608"/>
                    <a:pt x="10514" y="5430"/>
                  </a:cubicBezTo>
                  <a:cubicBezTo>
                    <a:pt x="10514" y="8240"/>
                    <a:pt x="8228" y="10514"/>
                    <a:pt x="5418" y="10514"/>
                  </a:cubicBezTo>
                  <a:cubicBezTo>
                    <a:pt x="2608" y="10514"/>
                    <a:pt x="334" y="8240"/>
                    <a:pt x="334" y="5430"/>
                  </a:cubicBezTo>
                  <a:cubicBezTo>
                    <a:pt x="334" y="2608"/>
                    <a:pt x="2608" y="334"/>
                    <a:pt x="5418" y="334"/>
                  </a:cubicBezTo>
                  <a:close/>
                  <a:moveTo>
                    <a:pt x="5430" y="1"/>
                  </a:moveTo>
                  <a:cubicBezTo>
                    <a:pt x="3989" y="1"/>
                    <a:pt x="2620" y="560"/>
                    <a:pt x="1596" y="1584"/>
                  </a:cubicBezTo>
                  <a:cubicBezTo>
                    <a:pt x="572" y="2620"/>
                    <a:pt x="1" y="3989"/>
                    <a:pt x="1" y="5430"/>
                  </a:cubicBezTo>
                  <a:cubicBezTo>
                    <a:pt x="1" y="6871"/>
                    <a:pt x="572" y="8240"/>
                    <a:pt x="1596" y="9264"/>
                  </a:cubicBezTo>
                  <a:cubicBezTo>
                    <a:pt x="2620" y="10300"/>
                    <a:pt x="3989" y="10859"/>
                    <a:pt x="5430" y="10859"/>
                  </a:cubicBezTo>
                  <a:cubicBezTo>
                    <a:pt x="6883" y="10859"/>
                    <a:pt x="8252" y="10300"/>
                    <a:pt x="9276" y="9264"/>
                  </a:cubicBezTo>
                  <a:cubicBezTo>
                    <a:pt x="10300" y="8240"/>
                    <a:pt x="10871" y="6871"/>
                    <a:pt x="10871" y="5430"/>
                  </a:cubicBezTo>
                  <a:cubicBezTo>
                    <a:pt x="10871" y="3989"/>
                    <a:pt x="10300" y="2620"/>
                    <a:pt x="9276" y="1584"/>
                  </a:cubicBezTo>
                  <a:cubicBezTo>
                    <a:pt x="8252" y="560"/>
                    <a:pt x="6883" y="1"/>
                    <a:pt x="54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530;p45"/>
            <p:cNvSpPr/>
            <p:nvPr/>
          </p:nvSpPr>
          <p:spPr>
            <a:xfrm>
              <a:off x="3368074" y="3882537"/>
              <a:ext cx="215298" cy="215298"/>
            </a:xfrm>
            <a:custGeom>
              <a:avLst/>
              <a:gdLst/>
              <a:ahLst/>
              <a:cxnLst/>
              <a:rect l="l" t="t" r="r" b="b"/>
              <a:pathLst>
                <a:path w="6764" h="6764" extrusionOk="0">
                  <a:moveTo>
                    <a:pt x="5335" y="346"/>
                  </a:moveTo>
                  <a:cubicBezTo>
                    <a:pt x="5930" y="346"/>
                    <a:pt x="6418" y="834"/>
                    <a:pt x="6418" y="1429"/>
                  </a:cubicBezTo>
                  <a:lnTo>
                    <a:pt x="6418" y="5335"/>
                  </a:lnTo>
                  <a:cubicBezTo>
                    <a:pt x="6418" y="5930"/>
                    <a:pt x="5930" y="6418"/>
                    <a:pt x="5335" y="6418"/>
                  </a:cubicBezTo>
                  <a:lnTo>
                    <a:pt x="1429" y="6418"/>
                  </a:lnTo>
                  <a:cubicBezTo>
                    <a:pt x="834" y="6418"/>
                    <a:pt x="346" y="5930"/>
                    <a:pt x="346" y="5335"/>
                  </a:cubicBezTo>
                  <a:lnTo>
                    <a:pt x="346" y="1429"/>
                  </a:lnTo>
                  <a:cubicBezTo>
                    <a:pt x="346" y="834"/>
                    <a:pt x="834" y="346"/>
                    <a:pt x="1429" y="346"/>
                  </a:cubicBezTo>
                  <a:close/>
                  <a:moveTo>
                    <a:pt x="1429" y="1"/>
                  </a:moveTo>
                  <a:cubicBezTo>
                    <a:pt x="644" y="1"/>
                    <a:pt x="1" y="644"/>
                    <a:pt x="1" y="1429"/>
                  </a:cubicBezTo>
                  <a:lnTo>
                    <a:pt x="1" y="5335"/>
                  </a:lnTo>
                  <a:cubicBezTo>
                    <a:pt x="1" y="6120"/>
                    <a:pt x="644" y="6763"/>
                    <a:pt x="1429" y="6763"/>
                  </a:cubicBezTo>
                  <a:lnTo>
                    <a:pt x="5335" y="6763"/>
                  </a:lnTo>
                  <a:cubicBezTo>
                    <a:pt x="6121" y="6763"/>
                    <a:pt x="6763" y="6120"/>
                    <a:pt x="6763" y="5335"/>
                  </a:cubicBezTo>
                  <a:lnTo>
                    <a:pt x="6763" y="1429"/>
                  </a:lnTo>
                  <a:cubicBezTo>
                    <a:pt x="6763" y="644"/>
                    <a:pt x="6121" y="1"/>
                    <a:pt x="533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531;p45"/>
            <p:cNvSpPr/>
            <p:nvPr/>
          </p:nvSpPr>
          <p:spPr>
            <a:xfrm>
              <a:off x="3418143" y="3933656"/>
              <a:ext cx="114811" cy="112742"/>
            </a:xfrm>
            <a:custGeom>
              <a:avLst/>
              <a:gdLst/>
              <a:ahLst/>
              <a:cxnLst/>
              <a:rect l="l" t="t" r="r" b="b"/>
              <a:pathLst>
                <a:path w="3607" h="3542" extrusionOk="0">
                  <a:moveTo>
                    <a:pt x="1822" y="0"/>
                  </a:moveTo>
                  <a:cubicBezTo>
                    <a:pt x="812" y="0"/>
                    <a:pt x="1" y="851"/>
                    <a:pt x="59" y="1859"/>
                  </a:cubicBezTo>
                  <a:cubicBezTo>
                    <a:pt x="95" y="2776"/>
                    <a:pt x="833" y="3502"/>
                    <a:pt x="1726" y="3538"/>
                  </a:cubicBezTo>
                  <a:cubicBezTo>
                    <a:pt x="1764" y="3541"/>
                    <a:pt x="1802" y="3542"/>
                    <a:pt x="1840" y="3542"/>
                  </a:cubicBezTo>
                  <a:cubicBezTo>
                    <a:pt x="2178" y="3542"/>
                    <a:pt x="2494" y="3447"/>
                    <a:pt x="2762" y="3276"/>
                  </a:cubicBezTo>
                  <a:cubicBezTo>
                    <a:pt x="2857" y="3217"/>
                    <a:pt x="2869" y="3086"/>
                    <a:pt x="2797" y="3014"/>
                  </a:cubicBezTo>
                  <a:cubicBezTo>
                    <a:pt x="2761" y="2978"/>
                    <a:pt x="2711" y="2964"/>
                    <a:pt x="2664" y="2964"/>
                  </a:cubicBezTo>
                  <a:cubicBezTo>
                    <a:pt x="2634" y="2964"/>
                    <a:pt x="2606" y="2969"/>
                    <a:pt x="2583" y="2979"/>
                  </a:cubicBezTo>
                  <a:cubicBezTo>
                    <a:pt x="2380" y="3096"/>
                    <a:pt x="2149" y="3185"/>
                    <a:pt x="1897" y="3185"/>
                  </a:cubicBezTo>
                  <a:cubicBezTo>
                    <a:pt x="1868" y="3185"/>
                    <a:pt x="1839" y="3183"/>
                    <a:pt x="1809" y="3181"/>
                  </a:cubicBezTo>
                  <a:cubicBezTo>
                    <a:pt x="1023" y="3169"/>
                    <a:pt x="380" y="2514"/>
                    <a:pt x="392" y="1716"/>
                  </a:cubicBezTo>
                  <a:cubicBezTo>
                    <a:pt x="426" y="948"/>
                    <a:pt x="1028" y="330"/>
                    <a:pt x="1792" y="330"/>
                  </a:cubicBezTo>
                  <a:cubicBezTo>
                    <a:pt x="1833" y="330"/>
                    <a:pt x="1874" y="332"/>
                    <a:pt x="1916" y="335"/>
                  </a:cubicBezTo>
                  <a:cubicBezTo>
                    <a:pt x="2619" y="371"/>
                    <a:pt x="3190" y="943"/>
                    <a:pt x="3250" y="1633"/>
                  </a:cubicBezTo>
                  <a:cubicBezTo>
                    <a:pt x="3285" y="1919"/>
                    <a:pt x="3214" y="2193"/>
                    <a:pt x="3095" y="2431"/>
                  </a:cubicBezTo>
                  <a:cubicBezTo>
                    <a:pt x="3059" y="2490"/>
                    <a:pt x="3059" y="2574"/>
                    <a:pt x="3119" y="2633"/>
                  </a:cubicBezTo>
                  <a:cubicBezTo>
                    <a:pt x="3149" y="2663"/>
                    <a:pt x="3191" y="2678"/>
                    <a:pt x="3234" y="2678"/>
                  </a:cubicBezTo>
                  <a:cubicBezTo>
                    <a:pt x="3295" y="2678"/>
                    <a:pt x="3358" y="2648"/>
                    <a:pt x="3393" y="2586"/>
                  </a:cubicBezTo>
                  <a:cubicBezTo>
                    <a:pt x="3536" y="2324"/>
                    <a:pt x="3607" y="2014"/>
                    <a:pt x="3583" y="1669"/>
                  </a:cubicBezTo>
                  <a:cubicBezTo>
                    <a:pt x="3536" y="764"/>
                    <a:pt x="2797" y="50"/>
                    <a:pt x="1904" y="2"/>
                  </a:cubicBezTo>
                  <a:cubicBezTo>
                    <a:pt x="1877" y="1"/>
                    <a:pt x="1849" y="0"/>
                    <a:pt x="18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45"/>
            <p:cNvSpPr/>
            <p:nvPr/>
          </p:nvSpPr>
          <p:spPr>
            <a:xfrm>
              <a:off x="3519298" y="3910197"/>
              <a:ext cx="29570" cy="29220"/>
            </a:xfrm>
            <a:custGeom>
              <a:avLst/>
              <a:gdLst/>
              <a:ahLst/>
              <a:cxnLst/>
              <a:rect l="l" t="t" r="r" b="b"/>
              <a:pathLst>
                <a:path w="929" h="918" extrusionOk="0">
                  <a:moveTo>
                    <a:pt x="465" y="1"/>
                  </a:moveTo>
                  <a:cubicBezTo>
                    <a:pt x="203" y="1"/>
                    <a:pt x="0" y="203"/>
                    <a:pt x="0" y="453"/>
                  </a:cubicBezTo>
                  <a:cubicBezTo>
                    <a:pt x="0" y="715"/>
                    <a:pt x="203" y="918"/>
                    <a:pt x="465" y="918"/>
                  </a:cubicBezTo>
                  <a:cubicBezTo>
                    <a:pt x="715" y="918"/>
                    <a:pt x="929" y="715"/>
                    <a:pt x="929" y="453"/>
                  </a:cubicBezTo>
                  <a:cubicBezTo>
                    <a:pt x="929" y="203"/>
                    <a:pt x="715" y="1"/>
                    <a:pt x="4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33" name="Google Shape;533;p45"/>
          <p:cNvGrpSpPr/>
          <p:nvPr/>
        </p:nvGrpSpPr>
        <p:grpSpPr>
          <a:xfrm>
            <a:off x="1990233" y="3264899"/>
            <a:ext cx="346056" cy="345674"/>
            <a:chOff x="3752358" y="3817349"/>
            <a:chExt cx="346056" cy="345674"/>
          </a:xfrm>
        </p:grpSpPr>
        <p:sp>
          <p:nvSpPr>
            <p:cNvPr id="534" name="Google Shape;534;p45"/>
            <p:cNvSpPr/>
            <p:nvPr/>
          </p:nvSpPr>
          <p:spPr>
            <a:xfrm>
              <a:off x="3752358" y="3817349"/>
              <a:ext cx="346056" cy="345674"/>
            </a:xfrm>
            <a:custGeom>
              <a:avLst/>
              <a:gdLst/>
              <a:ahLst/>
              <a:cxnLst/>
              <a:rect l="l" t="t" r="r" b="b"/>
              <a:pathLst>
                <a:path w="10872" h="10860" extrusionOk="0">
                  <a:moveTo>
                    <a:pt x="5430" y="334"/>
                  </a:moveTo>
                  <a:cubicBezTo>
                    <a:pt x="8252" y="334"/>
                    <a:pt x="10526" y="2608"/>
                    <a:pt x="10526" y="5430"/>
                  </a:cubicBezTo>
                  <a:cubicBezTo>
                    <a:pt x="10526" y="8240"/>
                    <a:pt x="8228" y="10514"/>
                    <a:pt x="5430" y="10514"/>
                  </a:cubicBezTo>
                  <a:cubicBezTo>
                    <a:pt x="2620" y="10514"/>
                    <a:pt x="346" y="8240"/>
                    <a:pt x="346" y="5430"/>
                  </a:cubicBezTo>
                  <a:cubicBezTo>
                    <a:pt x="346" y="2608"/>
                    <a:pt x="2620" y="334"/>
                    <a:pt x="5430" y="334"/>
                  </a:cubicBezTo>
                  <a:close/>
                  <a:moveTo>
                    <a:pt x="5430" y="1"/>
                  </a:moveTo>
                  <a:cubicBezTo>
                    <a:pt x="3989" y="1"/>
                    <a:pt x="2620" y="560"/>
                    <a:pt x="1596" y="1584"/>
                  </a:cubicBezTo>
                  <a:cubicBezTo>
                    <a:pt x="572" y="2620"/>
                    <a:pt x="1" y="3989"/>
                    <a:pt x="1" y="5430"/>
                  </a:cubicBezTo>
                  <a:cubicBezTo>
                    <a:pt x="1" y="6871"/>
                    <a:pt x="572" y="8240"/>
                    <a:pt x="1596" y="9264"/>
                  </a:cubicBezTo>
                  <a:cubicBezTo>
                    <a:pt x="2620" y="10300"/>
                    <a:pt x="3989" y="10859"/>
                    <a:pt x="5430" y="10859"/>
                  </a:cubicBezTo>
                  <a:cubicBezTo>
                    <a:pt x="6882" y="10859"/>
                    <a:pt x="8252" y="10300"/>
                    <a:pt x="9276" y="9264"/>
                  </a:cubicBezTo>
                  <a:cubicBezTo>
                    <a:pt x="10300" y="8240"/>
                    <a:pt x="10871" y="6871"/>
                    <a:pt x="10871" y="5430"/>
                  </a:cubicBezTo>
                  <a:cubicBezTo>
                    <a:pt x="10871" y="3989"/>
                    <a:pt x="10300" y="2620"/>
                    <a:pt x="9276" y="1584"/>
                  </a:cubicBezTo>
                  <a:cubicBezTo>
                    <a:pt x="8252" y="560"/>
                    <a:pt x="6882" y="1"/>
                    <a:pt x="54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535;p45"/>
            <p:cNvSpPr/>
            <p:nvPr/>
          </p:nvSpPr>
          <p:spPr>
            <a:xfrm>
              <a:off x="3831933" y="3955682"/>
              <a:ext cx="47809" cy="120540"/>
            </a:xfrm>
            <a:custGeom>
              <a:avLst/>
              <a:gdLst/>
              <a:ahLst/>
              <a:cxnLst/>
              <a:rect l="l" t="t" r="r" b="b"/>
              <a:pathLst>
                <a:path w="1502" h="3787" extrusionOk="0">
                  <a:moveTo>
                    <a:pt x="1168" y="346"/>
                  </a:moveTo>
                  <a:lnTo>
                    <a:pt x="1168" y="3430"/>
                  </a:lnTo>
                  <a:lnTo>
                    <a:pt x="358" y="3430"/>
                  </a:lnTo>
                  <a:lnTo>
                    <a:pt x="358" y="346"/>
                  </a:lnTo>
                  <a:close/>
                  <a:moveTo>
                    <a:pt x="180" y="1"/>
                  </a:moveTo>
                  <a:cubicBezTo>
                    <a:pt x="96" y="1"/>
                    <a:pt x="1" y="72"/>
                    <a:pt x="1" y="179"/>
                  </a:cubicBezTo>
                  <a:lnTo>
                    <a:pt x="1" y="3608"/>
                  </a:lnTo>
                  <a:cubicBezTo>
                    <a:pt x="1" y="3703"/>
                    <a:pt x="72" y="3787"/>
                    <a:pt x="180" y="3787"/>
                  </a:cubicBezTo>
                  <a:lnTo>
                    <a:pt x="1323" y="3787"/>
                  </a:lnTo>
                  <a:cubicBezTo>
                    <a:pt x="1418" y="3787"/>
                    <a:pt x="1501" y="3715"/>
                    <a:pt x="1501" y="3608"/>
                  </a:cubicBezTo>
                  <a:lnTo>
                    <a:pt x="1501" y="179"/>
                  </a:lnTo>
                  <a:cubicBezTo>
                    <a:pt x="1501" y="72"/>
                    <a:pt x="1430" y="1"/>
                    <a:pt x="132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536;p45"/>
            <p:cNvSpPr/>
            <p:nvPr/>
          </p:nvSpPr>
          <p:spPr>
            <a:xfrm>
              <a:off x="3824739" y="3890112"/>
              <a:ext cx="55002" cy="55002"/>
            </a:xfrm>
            <a:custGeom>
              <a:avLst/>
              <a:gdLst/>
              <a:ahLst/>
              <a:cxnLst/>
              <a:rect l="l" t="t" r="r" b="b"/>
              <a:pathLst>
                <a:path w="1728" h="1728" extrusionOk="0">
                  <a:moveTo>
                    <a:pt x="870" y="334"/>
                  </a:moveTo>
                  <a:cubicBezTo>
                    <a:pt x="1156" y="334"/>
                    <a:pt x="1394" y="572"/>
                    <a:pt x="1394" y="846"/>
                  </a:cubicBezTo>
                  <a:cubicBezTo>
                    <a:pt x="1394" y="1132"/>
                    <a:pt x="1156" y="1370"/>
                    <a:pt x="870" y="1370"/>
                  </a:cubicBezTo>
                  <a:cubicBezTo>
                    <a:pt x="584" y="1370"/>
                    <a:pt x="346" y="1132"/>
                    <a:pt x="346" y="846"/>
                  </a:cubicBezTo>
                  <a:cubicBezTo>
                    <a:pt x="346" y="572"/>
                    <a:pt x="584" y="334"/>
                    <a:pt x="870" y="334"/>
                  </a:cubicBezTo>
                  <a:close/>
                  <a:moveTo>
                    <a:pt x="870" y="1"/>
                  </a:moveTo>
                  <a:cubicBezTo>
                    <a:pt x="394" y="1"/>
                    <a:pt x="1" y="394"/>
                    <a:pt x="1" y="870"/>
                  </a:cubicBezTo>
                  <a:cubicBezTo>
                    <a:pt x="1" y="1346"/>
                    <a:pt x="394" y="1727"/>
                    <a:pt x="870" y="1727"/>
                  </a:cubicBezTo>
                  <a:cubicBezTo>
                    <a:pt x="1346" y="1727"/>
                    <a:pt x="1727" y="1334"/>
                    <a:pt x="1727" y="870"/>
                  </a:cubicBezTo>
                  <a:cubicBezTo>
                    <a:pt x="1727" y="394"/>
                    <a:pt x="1346" y="1"/>
                    <a:pt x="87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45"/>
            <p:cNvSpPr/>
            <p:nvPr/>
          </p:nvSpPr>
          <p:spPr>
            <a:xfrm>
              <a:off x="3904696" y="3955682"/>
              <a:ext cx="128148" cy="120540"/>
            </a:xfrm>
            <a:custGeom>
              <a:avLst/>
              <a:gdLst/>
              <a:ahLst/>
              <a:cxnLst/>
              <a:rect l="l" t="t" r="r" b="b"/>
              <a:pathLst>
                <a:path w="4026" h="3787" extrusionOk="0">
                  <a:moveTo>
                    <a:pt x="191" y="1"/>
                  </a:moveTo>
                  <a:cubicBezTo>
                    <a:pt x="96" y="1"/>
                    <a:pt x="1" y="72"/>
                    <a:pt x="1" y="179"/>
                  </a:cubicBezTo>
                  <a:lnTo>
                    <a:pt x="1" y="3608"/>
                  </a:lnTo>
                  <a:cubicBezTo>
                    <a:pt x="1" y="3703"/>
                    <a:pt x="84" y="3787"/>
                    <a:pt x="191" y="3787"/>
                  </a:cubicBezTo>
                  <a:lnTo>
                    <a:pt x="1334" y="3787"/>
                  </a:lnTo>
                  <a:cubicBezTo>
                    <a:pt x="1418" y="3787"/>
                    <a:pt x="1513" y="3715"/>
                    <a:pt x="1513" y="3608"/>
                  </a:cubicBezTo>
                  <a:lnTo>
                    <a:pt x="1513" y="2382"/>
                  </a:lnTo>
                  <a:cubicBezTo>
                    <a:pt x="1513" y="1977"/>
                    <a:pt x="1596" y="1501"/>
                    <a:pt x="2037" y="1501"/>
                  </a:cubicBezTo>
                  <a:cubicBezTo>
                    <a:pt x="2347" y="1501"/>
                    <a:pt x="2477" y="1763"/>
                    <a:pt x="2525" y="2060"/>
                  </a:cubicBezTo>
                  <a:cubicBezTo>
                    <a:pt x="2537" y="2156"/>
                    <a:pt x="2608" y="2215"/>
                    <a:pt x="2692" y="2215"/>
                  </a:cubicBezTo>
                  <a:cubicBezTo>
                    <a:pt x="2787" y="2215"/>
                    <a:pt x="2870" y="2120"/>
                    <a:pt x="2847" y="2025"/>
                  </a:cubicBezTo>
                  <a:cubicBezTo>
                    <a:pt x="2763" y="1465"/>
                    <a:pt x="2477" y="1155"/>
                    <a:pt x="2013" y="1155"/>
                  </a:cubicBezTo>
                  <a:cubicBezTo>
                    <a:pt x="1465" y="1155"/>
                    <a:pt x="1156" y="1608"/>
                    <a:pt x="1156" y="2382"/>
                  </a:cubicBezTo>
                  <a:lnTo>
                    <a:pt x="1156" y="3430"/>
                  </a:lnTo>
                  <a:lnTo>
                    <a:pt x="346" y="3430"/>
                  </a:lnTo>
                  <a:lnTo>
                    <a:pt x="346" y="358"/>
                  </a:lnTo>
                  <a:lnTo>
                    <a:pt x="918" y="358"/>
                  </a:lnTo>
                  <a:lnTo>
                    <a:pt x="918" y="572"/>
                  </a:lnTo>
                  <a:cubicBezTo>
                    <a:pt x="918" y="632"/>
                    <a:pt x="930" y="679"/>
                    <a:pt x="977" y="715"/>
                  </a:cubicBezTo>
                  <a:cubicBezTo>
                    <a:pt x="1007" y="733"/>
                    <a:pt x="1043" y="742"/>
                    <a:pt x="1078" y="742"/>
                  </a:cubicBezTo>
                  <a:cubicBezTo>
                    <a:pt x="1114" y="742"/>
                    <a:pt x="1150" y="733"/>
                    <a:pt x="1180" y="715"/>
                  </a:cubicBezTo>
                  <a:cubicBezTo>
                    <a:pt x="1477" y="477"/>
                    <a:pt x="1835" y="358"/>
                    <a:pt x="2227" y="358"/>
                  </a:cubicBezTo>
                  <a:cubicBezTo>
                    <a:pt x="3204" y="358"/>
                    <a:pt x="3656" y="1191"/>
                    <a:pt x="3656" y="2001"/>
                  </a:cubicBezTo>
                  <a:lnTo>
                    <a:pt x="3656" y="3430"/>
                  </a:lnTo>
                  <a:lnTo>
                    <a:pt x="2847" y="3430"/>
                  </a:lnTo>
                  <a:lnTo>
                    <a:pt x="2847" y="2870"/>
                  </a:lnTo>
                  <a:cubicBezTo>
                    <a:pt x="2847" y="2775"/>
                    <a:pt x="2775" y="2703"/>
                    <a:pt x="2692" y="2703"/>
                  </a:cubicBezTo>
                  <a:cubicBezTo>
                    <a:pt x="2597" y="2703"/>
                    <a:pt x="2525" y="2775"/>
                    <a:pt x="2525" y="2870"/>
                  </a:cubicBezTo>
                  <a:lnTo>
                    <a:pt x="2525" y="3596"/>
                  </a:lnTo>
                  <a:cubicBezTo>
                    <a:pt x="2525" y="3691"/>
                    <a:pt x="2597" y="3775"/>
                    <a:pt x="2704" y="3775"/>
                  </a:cubicBezTo>
                  <a:lnTo>
                    <a:pt x="3847" y="3775"/>
                  </a:lnTo>
                  <a:cubicBezTo>
                    <a:pt x="3942" y="3775"/>
                    <a:pt x="4025" y="3703"/>
                    <a:pt x="4025" y="3596"/>
                  </a:cubicBezTo>
                  <a:lnTo>
                    <a:pt x="4025" y="1989"/>
                  </a:lnTo>
                  <a:cubicBezTo>
                    <a:pt x="4025" y="810"/>
                    <a:pt x="3299" y="1"/>
                    <a:pt x="2239" y="1"/>
                  </a:cubicBezTo>
                  <a:cubicBezTo>
                    <a:pt x="1894" y="1"/>
                    <a:pt x="1573" y="84"/>
                    <a:pt x="1275" y="251"/>
                  </a:cubicBezTo>
                  <a:lnTo>
                    <a:pt x="1275" y="179"/>
                  </a:lnTo>
                  <a:cubicBezTo>
                    <a:pt x="1275" y="84"/>
                    <a:pt x="1204" y="1"/>
                    <a:pt x="109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538" name="Google Shape;538;p45"/>
          <p:cNvSpPr txBox="1"/>
          <p:nvPr/>
        </p:nvSpPr>
        <p:spPr>
          <a:xfrm>
            <a:off x="994575" y="4400225"/>
            <a:ext cx="3000000" cy="34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FFFF"/>
                </a:solidFill>
                <a:latin typeface="Rokkitt Regular"/>
                <a:ea typeface="Rokkitt Regular"/>
                <a:cs typeface="Rokkitt Regular"/>
                <a:sym typeface="Rokkitt Regular"/>
              </a:rPr>
              <a:t>Please keep this slide for attribution.</a:t>
            </a:r>
            <a:endParaRPr sz="1000">
              <a:solidFill>
                <a:srgbClr val="FFFFFF"/>
              </a:solidFill>
              <a:latin typeface="Rokkitt Regular"/>
              <a:ea typeface="Rokkitt Regular"/>
              <a:cs typeface="Rokkitt Regular"/>
              <a:sym typeface="Rokkitt Regular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&amp;B Meeting by Slidesgo">
  <a:themeElements>
    <a:clrScheme name="Simple Light">
      <a:dk1>
        <a:srgbClr val="FFFFFF"/>
      </a:dk1>
      <a:lt1>
        <a:srgbClr val="2F2F2F"/>
      </a:lt1>
      <a:dk2>
        <a:srgbClr val="EC8037"/>
      </a:dk2>
      <a:lt2>
        <a:srgbClr val="434343"/>
      </a:lt2>
      <a:accent1>
        <a:srgbClr val="363636"/>
      </a:accent1>
      <a:accent2>
        <a:srgbClr val="666666"/>
      </a:accent2>
      <a:accent3>
        <a:srgbClr val="999999"/>
      </a:accent3>
      <a:accent4>
        <a:srgbClr val="2F2F2F"/>
      </a:accent4>
      <a:accent5>
        <a:srgbClr val="EC8037"/>
      </a:accent5>
      <a:accent6>
        <a:srgbClr val="666666"/>
      </a:accent6>
      <a:hlink>
        <a:srgbClr val="2F2F2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3200" b="1" dirty="0" smtClean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861</Words>
  <Application>Microsoft Office PowerPoint</Application>
  <PresentationFormat>On-screen Show (16:9)</PresentationFormat>
  <Paragraphs>178</Paragraphs>
  <Slides>22</Slides>
  <Notes>22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1" baseType="lpstr">
      <vt:lpstr>Poppins SemiBold</vt:lpstr>
      <vt:lpstr>Times New Roman</vt:lpstr>
      <vt:lpstr>Reem Kufi</vt:lpstr>
      <vt:lpstr>Rokkitt Regular</vt:lpstr>
      <vt:lpstr>Fira Sans Extra Condensed Medium</vt:lpstr>
      <vt:lpstr>Arial</vt:lpstr>
      <vt:lpstr>Roboto Condensed Light</vt:lpstr>
      <vt:lpstr>Rokkitt</vt:lpstr>
      <vt:lpstr>F&amp;B Meeting by Slidesgo</vt:lpstr>
      <vt:lpstr>LISTENING PRACTICE  1</vt:lpstr>
      <vt:lpstr>PowerPoint Presentation</vt:lpstr>
      <vt:lpstr>PowerPoint Presentation</vt:lpstr>
      <vt:lpstr>UPCOMING REPORT</vt:lpstr>
      <vt:lpstr>01</vt:lpstr>
      <vt:lpstr>ABOUT THE PROJECT</vt:lpstr>
      <vt:lpstr>PowerPoint Presentation</vt:lpstr>
      <vt:lpstr>PROJECT PROPOSAL</vt:lpstr>
      <vt:lpstr>PROJECT SCHEDULE</vt:lpstr>
      <vt:lpstr>FUTURE PROJECTS</vt:lpstr>
      <vt:lpstr>CHECKLIST</vt:lpstr>
      <vt:lpstr>RAID SUMMARY</vt:lpstr>
      <vt:lpstr>WHERE WE ARE </vt:lpstr>
      <vt:lpstr>AWESOME WORDS</vt:lpstr>
      <vt:lpstr>PROJECT TIMELINE</vt:lpstr>
      <vt:lpstr>KPI DASHBOARD</vt:lpstr>
      <vt:lpstr>KPI DASHBOARD</vt:lpstr>
      <vt:lpstr>STATUS REPORT</vt:lpstr>
      <vt:lpstr>333,000.00</vt:lpstr>
      <vt:lpstr>333,000.00</vt:lpstr>
      <vt:lpstr>SNEAK PEEK</vt:lpstr>
      <vt:lpstr>THANKS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LISTENING PRACTICE  1</dc:title>
  <dc:creator>Freeman 1</dc:creator>
  <cp:lastModifiedBy>Windows User</cp:lastModifiedBy>
  <cp:revision>10</cp:revision>
  <dcterms:modified xsi:type="dcterms:W3CDTF">2021-05-10T10:40:42Z</dcterms:modified>
</cp:coreProperties>
</file>