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4032" r:id="rId1"/>
    <p:sldMasterId id="2147484044" r:id="rId2"/>
  </p:sldMasterIdLst>
  <p:notesMasterIdLst>
    <p:notesMasterId r:id="rId38"/>
  </p:notesMasterIdLst>
  <p:handoutMasterIdLst>
    <p:handoutMasterId r:id="rId39"/>
  </p:handoutMasterIdLst>
  <p:sldIdLst>
    <p:sldId id="344" r:id="rId3"/>
    <p:sldId id="343" r:id="rId4"/>
    <p:sldId id="347" r:id="rId5"/>
    <p:sldId id="809" r:id="rId6"/>
    <p:sldId id="1036" r:id="rId7"/>
    <p:sldId id="979" r:id="rId8"/>
    <p:sldId id="1027" r:id="rId9"/>
    <p:sldId id="1037" r:id="rId10"/>
    <p:sldId id="1038" r:id="rId11"/>
    <p:sldId id="1058" r:id="rId12"/>
    <p:sldId id="1060" r:id="rId13"/>
    <p:sldId id="1061" r:id="rId14"/>
    <p:sldId id="1062" r:id="rId15"/>
    <p:sldId id="1039" r:id="rId16"/>
    <p:sldId id="1040" r:id="rId17"/>
    <p:sldId id="1063" r:id="rId18"/>
    <p:sldId id="1064" r:id="rId19"/>
    <p:sldId id="1041" r:id="rId20"/>
    <p:sldId id="1042" r:id="rId21"/>
    <p:sldId id="1043" r:id="rId22"/>
    <p:sldId id="1044" r:id="rId23"/>
    <p:sldId id="1045" r:id="rId24"/>
    <p:sldId id="1046" r:id="rId25"/>
    <p:sldId id="1047" r:id="rId26"/>
    <p:sldId id="1048" r:id="rId27"/>
    <p:sldId id="1049" r:id="rId28"/>
    <p:sldId id="1050" r:id="rId29"/>
    <p:sldId id="1051" r:id="rId30"/>
    <p:sldId id="1052" r:id="rId31"/>
    <p:sldId id="1053" r:id="rId32"/>
    <p:sldId id="1054" r:id="rId33"/>
    <p:sldId id="1055" r:id="rId34"/>
    <p:sldId id="1056" r:id="rId35"/>
    <p:sldId id="1057" r:id="rId36"/>
    <p:sldId id="856" r:id="rId37"/>
  </p:sldIdLst>
  <p:sldSz cx="96012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024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CCFF"/>
    <a:srgbClr val="FF3300"/>
    <a:srgbClr val="0000FF"/>
    <a:srgbClr val="008000"/>
    <a:srgbClr val="FF6600"/>
    <a:srgbClr val="FFFFFF"/>
    <a:srgbClr val="CC9900"/>
    <a:srgbClr val="3333FF"/>
    <a:srgbClr val="FFFF00"/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7886" autoAdjust="0"/>
  </p:normalViewPr>
  <p:slideViewPr>
    <p:cSldViewPr>
      <p:cViewPr>
        <p:scale>
          <a:sx n="100" d="100"/>
          <a:sy n="100" d="100"/>
        </p:scale>
        <p:origin x="-1686" y="-54"/>
      </p:cViewPr>
      <p:guideLst>
        <p:guide orient="horz" pos="2160"/>
        <p:guide pos="302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7" d="100"/>
          <a:sy n="57" d="100"/>
        </p:scale>
        <p:origin x="-2814" y="-9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43E828-91EA-4872-B860-D4D8F5C2F115}" type="datetimeFigureOut">
              <a:rPr lang="en-US" smtClean="0"/>
              <a:t>5/10/2021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6B6B35-23B6-47B6-A142-4884BD6401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138753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B837EF-9A69-4F37-8B39-78182C2A25A2}" type="datetimeFigureOut">
              <a:rPr lang="en-US" smtClean="0"/>
              <a:t>5/10/2021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28700" y="685800"/>
            <a:ext cx="48006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6FF188-A134-4220-AF94-31C883111F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016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028700" y="685800"/>
            <a:ext cx="48006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>
                <a:solidFill>
                  <a:prstClr val="black"/>
                </a:solidFill>
              </a:rPr>
              <a:pPr/>
              <a:t>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028700" y="685800"/>
            <a:ext cx="48006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>
                <a:solidFill>
                  <a:prstClr val="black"/>
                </a:solidFill>
              </a:rPr>
              <a:pPr/>
              <a:t>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028700" y="685800"/>
            <a:ext cx="48006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>
                <a:solidFill>
                  <a:prstClr val="black"/>
                </a:solidFill>
              </a:rPr>
              <a:pPr/>
              <a:t>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028700" y="685800"/>
            <a:ext cx="48006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>
                <a:solidFill>
                  <a:prstClr val="black"/>
                </a:solidFill>
              </a:rPr>
              <a:pPr/>
              <a:t>10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028700" y="685800"/>
            <a:ext cx="48006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>
                <a:solidFill>
                  <a:prstClr val="black"/>
                </a:solidFill>
              </a:rPr>
              <a:pPr/>
              <a:t>11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028700" y="685800"/>
            <a:ext cx="48006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>
                <a:solidFill>
                  <a:prstClr val="black"/>
                </a:solidFill>
              </a:rPr>
              <a:pPr/>
              <a:t>12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028700" y="685800"/>
            <a:ext cx="48006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>
                <a:solidFill>
                  <a:prstClr val="black"/>
                </a:solidFill>
              </a:rPr>
              <a:pPr/>
              <a:t>13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028700" y="685800"/>
            <a:ext cx="48006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>
                <a:solidFill>
                  <a:prstClr val="black"/>
                </a:solidFill>
              </a:rPr>
              <a:pPr/>
              <a:t>14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028700" y="685800"/>
            <a:ext cx="48006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>
                <a:solidFill>
                  <a:prstClr val="black"/>
                </a:solidFill>
              </a:rPr>
              <a:pPr/>
              <a:t>15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028700" y="685800"/>
            <a:ext cx="48006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>
                <a:solidFill>
                  <a:prstClr val="black"/>
                </a:solidFill>
              </a:rPr>
              <a:pPr/>
              <a:t>16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028700" y="685800"/>
            <a:ext cx="48006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>
                <a:solidFill>
                  <a:prstClr val="black"/>
                </a:solidFill>
              </a:rPr>
              <a:pPr/>
              <a:t>17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028700" y="685800"/>
            <a:ext cx="48006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>
                <a:solidFill>
                  <a:prstClr val="black"/>
                </a:solidFill>
              </a:rPr>
              <a:pPr/>
              <a:t>18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028700" y="685800"/>
            <a:ext cx="48006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>
                <a:solidFill>
                  <a:prstClr val="black"/>
                </a:solidFill>
              </a:rPr>
              <a:pPr/>
              <a:t>19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028700" y="685800"/>
            <a:ext cx="48006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>
                <a:solidFill>
                  <a:prstClr val="black"/>
                </a:solidFill>
              </a:rPr>
              <a:pPr/>
              <a:t>20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028700" y="685800"/>
            <a:ext cx="48006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>
                <a:solidFill>
                  <a:prstClr val="black"/>
                </a:solidFill>
              </a:rPr>
              <a:pPr/>
              <a:t>21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028700" y="685800"/>
            <a:ext cx="48006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>
                <a:solidFill>
                  <a:prstClr val="black"/>
                </a:solidFill>
              </a:rPr>
              <a:pPr/>
              <a:t>22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028700" y="685800"/>
            <a:ext cx="48006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>
                <a:solidFill>
                  <a:prstClr val="black"/>
                </a:solidFill>
              </a:rPr>
              <a:pPr/>
              <a:t>23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028700" y="685800"/>
            <a:ext cx="48006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>
                <a:solidFill>
                  <a:prstClr val="black"/>
                </a:solidFill>
              </a:rPr>
              <a:pPr/>
              <a:t>24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028700" y="685800"/>
            <a:ext cx="48006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>
                <a:solidFill>
                  <a:prstClr val="black"/>
                </a:solidFill>
              </a:rPr>
              <a:pPr/>
              <a:t>25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028700" y="685800"/>
            <a:ext cx="48006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>
                <a:solidFill>
                  <a:prstClr val="black"/>
                </a:solidFill>
              </a:rPr>
              <a:pPr/>
              <a:t>26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028700" y="685800"/>
            <a:ext cx="48006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>
                <a:solidFill>
                  <a:prstClr val="black"/>
                </a:solidFill>
              </a:rPr>
              <a:pPr/>
              <a:t>27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028700" y="685800"/>
            <a:ext cx="48006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>
                <a:solidFill>
                  <a:prstClr val="black"/>
                </a:solidFill>
              </a:rPr>
              <a:pPr/>
              <a:t>28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028700" y="685800"/>
            <a:ext cx="48006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>
                <a:solidFill>
                  <a:prstClr val="black"/>
                </a:solidFill>
              </a:rPr>
              <a:pPr/>
              <a:t>29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028700" y="685800"/>
            <a:ext cx="48006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>
                <a:solidFill>
                  <a:prstClr val="black"/>
                </a:solidFill>
              </a:rPr>
              <a:pPr/>
              <a:t>30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028700" y="685800"/>
            <a:ext cx="48006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>
                <a:solidFill>
                  <a:prstClr val="black"/>
                </a:solidFill>
              </a:rPr>
              <a:pPr/>
              <a:t>31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028700" y="685800"/>
            <a:ext cx="48006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>
                <a:solidFill>
                  <a:prstClr val="black"/>
                </a:solidFill>
              </a:rPr>
              <a:pPr/>
              <a:t>32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028700" y="685800"/>
            <a:ext cx="48006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>
                <a:solidFill>
                  <a:prstClr val="black"/>
                </a:solidFill>
              </a:rPr>
              <a:pPr/>
              <a:t>33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028700" y="685800"/>
            <a:ext cx="48006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>
                <a:solidFill>
                  <a:prstClr val="black"/>
                </a:solidFill>
              </a:rPr>
              <a:pPr/>
              <a:t>34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0" y="4664147"/>
            <a:ext cx="9608643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720090" y="1752604"/>
            <a:ext cx="816102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720090" y="3611607"/>
            <a:ext cx="816102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952" y="4953000"/>
            <a:ext cx="9605153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30D1E81-AF57-486B-8EF1-D8A04F166A8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5/10/2021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1C432A2-99B8-420E-97AB-4D5F08EDFA1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5/10/2021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495" y="1059712"/>
            <a:ext cx="816102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118849" y="2931712"/>
            <a:ext cx="48006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EEB991D-9D85-4238-B7A1-62403CF1F38C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5/10/2021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Chevron 6"/>
          <p:cNvSpPr/>
          <p:nvPr/>
        </p:nvSpPr>
        <p:spPr>
          <a:xfrm>
            <a:off x="3818514" y="3005472"/>
            <a:ext cx="192024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622777" y="3005472"/>
            <a:ext cx="192024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80060" y="1481331"/>
            <a:ext cx="424053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80610" y="1481331"/>
            <a:ext cx="424053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58684AB-2B3B-48D6-9895-2A7F4AF2C534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5/10/2021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273050"/>
            <a:ext cx="864108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0060" y="5410200"/>
            <a:ext cx="4242197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877279" y="5410200"/>
            <a:ext cx="4243864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80060" y="1444297"/>
            <a:ext cx="4242197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77278" y="1444297"/>
            <a:ext cx="4243864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D1A1E0C-D034-4625-B7F4-8AEA2B0439B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5/10/2021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864E3BA-C58D-4034-B90A-B30C227018B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5/10/2021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524C1CA-863C-4D21-BA0F-9FEF5379721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5/10/2021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0121" y="4876800"/>
            <a:ext cx="7855865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640580" y="5355102"/>
            <a:ext cx="417332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60120" y="274320"/>
            <a:ext cx="785378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063384" y="6407944"/>
            <a:ext cx="2016252" cy="365760"/>
          </a:xfrm>
        </p:spPr>
        <p:txBody>
          <a:bodyPr/>
          <a:lstStyle>
            <a:extLst/>
          </a:lstStyle>
          <a:p>
            <a:fld id="{9357543E-7F31-4BB4-AD81-E61CD983F576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5/10/2021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98294" y="5443402"/>
            <a:ext cx="752094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40030" y="189968"/>
            <a:ext cx="912114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8DE76AA9-D45A-403B-8790-1AF2AACC63A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5/10/2021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599077" y="6407947"/>
            <a:ext cx="2468215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0030" y="4865122"/>
            <a:ext cx="8479204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524238" y="5944936"/>
            <a:ext cx="5187655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510003" y="5939011"/>
            <a:ext cx="3874974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344" y="5791253"/>
            <a:ext cx="3572430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697" y="5787741"/>
            <a:ext cx="3575784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9097318" y="4988440"/>
            <a:ext cx="192024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901581" y="4988440"/>
            <a:ext cx="192024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80060" y="1481332"/>
            <a:ext cx="864108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6A3ED6B-F75F-499F-9A38-CF7E1871E09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5/10/2021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86213" y="274643"/>
            <a:ext cx="1866344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80060" y="274641"/>
            <a:ext cx="664083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4D355A0-6EE9-41B5-8025-10D4B33AFF9A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5/10/2021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0090" y="2130428"/>
            <a:ext cx="816102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40180" y="3886200"/>
            <a:ext cx="672084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BD86EA-054A-480D-ADEE-E8036023C9C6}" type="datetime1">
              <a:rPr lang="en-US" smtClean="0"/>
              <a:t>5/10/2021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30427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0C5EC-73A9-4ED4-AFCE-0EDC280100F4}" type="datetime1">
              <a:rPr lang="en-US" smtClean="0"/>
              <a:t>5/10/2021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264634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429" y="4406903"/>
            <a:ext cx="816102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429" y="2906713"/>
            <a:ext cx="816102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DA5A6-CD27-47F0-A144-7C42A8DD125B}" type="datetime1">
              <a:rPr lang="en-US" smtClean="0"/>
              <a:t>5/10/2021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168201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03398" y="1600203"/>
            <a:ext cx="4457224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20640" y="1600203"/>
            <a:ext cx="4457224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D9A77-4055-4641-9667-719408FBEB7E}" type="datetime1">
              <a:rPr lang="en-US" smtClean="0"/>
              <a:t>5/10/2021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985410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274638"/>
            <a:ext cx="864108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0060" y="1535113"/>
            <a:ext cx="424219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0060" y="2174875"/>
            <a:ext cx="424219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77278" y="1535113"/>
            <a:ext cx="4243864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77278" y="2174875"/>
            <a:ext cx="4243864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94E7EE-CB9A-49A8-BF81-27B7291E8503}" type="datetime1">
              <a:rPr lang="en-US" smtClean="0"/>
              <a:t>5/10/2021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367003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493A4-7464-475F-84E0-5C0D13638AF7}" type="datetime1">
              <a:rPr lang="en-US" smtClean="0"/>
              <a:t>5/10/2021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606168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537B2-8355-480B-A645-D1CBEDE22913}" type="datetime1">
              <a:rPr lang="en-US" smtClean="0"/>
              <a:t>5/10/2021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400725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1" y="273050"/>
            <a:ext cx="3158729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53802" y="273053"/>
            <a:ext cx="5367338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0061" y="1435103"/>
            <a:ext cx="3158729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74E55-D3B9-4A07-B1ED-7342E3E8CD5F}" type="datetime1">
              <a:rPr lang="en-US" smtClean="0"/>
              <a:t>5/10/2021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688387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81902" y="4800600"/>
            <a:ext cx="576072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81902" y="612775"/>
            <a:ext cx="576072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81902" y="5367338"/>
            <a:ext cx="576072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D5B41-655F-4A69-BDF1-13A1ABB6D8EC}" type="datetime1">
              <a:rPr lang="en-US" smtClean="0"/>
              <a:t>5/10/2021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119551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9D3D8-5161-4416-9321-B0A11E9DD71E}" type="datetime1">
              <a:rPr lang="en-US" smtClean="0"/>
              <a:t>5/10/2021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62464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09248" y="274641"/>
            <a:ext cx="2268616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3398" y="274641"/>
            <a:ext cx="6645831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744A4-20A2-45DC-B7B1-C248F8EA778A}" type="datetime1">
              <a:rPr lang="en-US" smtClean="0"/>
              <a:t>5/10/2021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37471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524238" y="5944936"/>
            <a:ext cx="5187655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510003" y="5939011"/>
            <a:ext cx="3874974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344" y="5791253"/>
            <a:ext cx="3572430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697" y="5787741"/>
            <a:ext cx="3575784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80060" y="274638"/>
            <a:ext cx="864108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80060" y="1481331"/>
            <a:ext cx="864108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7063384" y="6407944"/>
            <a:ext cx="2016252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661D1992-8D74-4662-91FA-89040CB5CB35}" type="datetime1">
              <a:rPr lang="en-US" smtClean="0"/>
              <a:t>5/10/2021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599077" y="6407947"/>
            <a:ext cx="2468215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9079636" y="6407947"/>
            <a:ext cx="384048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33" r:id="rId1"/>
    <p:sldLayoutId id="2147484034" r:id="rId2"/>
    <p:sldLayoutId id="2147484035" r:id="rId3"/>
    <p:sldLayoutId id="2147484036" r:id="rId4"/>
    <p:sldLayoutId id="2147484037" r:id="rId5"/>
    <p:sldLayoutId id="2147484038" r:id="rId6"/>
    <p:sldLayoutId id="2147484039" r:id="rId7"/>
    <p:sldLayoutId id="2147484040" r:id="rId8"/>
    <p:sldLayoutId id="2147484041" r:id="rId9"/>
    <p:sldLayoutId id="2147484042" r:id="rId10"/>
    <p:sldLayoutId id="2147484043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0060" y="274638"/>
            <a:ext cx="864108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0060" y="1600203"/>
            <a:ext cx="864108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80060" y="6356353"/>
            <a:ext cx="22402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1D1992-8D74-4662-91FA-89040CB5CB35}" type="datetime1">
              <a:rPr lang="en-US" smtClean="0"/>
              <a:t>5/10/2021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0410" y="6356353"/>
            <a:ext cx="30403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80860" y="6356353"/>
            <a:ext cx="22402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6422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45" r:id="rId1"/>
    <p:sldLayoutId id="2147484046" r:id="rId2"/>
    <p:sldLayoutId id="2147484047" r:id="rId3"/>
    <p:sldLayoutId id="2147484048" r:id="rId4"/>
    <p:sldLayoutId id="2147484049" r:id="rId5"/>
    <p:sldLayoutId id="2147484050" r:id="rId6"/>
    <p:sldLayoutId id="2147484051" r:id="rId7"/>
    <p:sldLayoutId id="2147484052" r:id="rId8"/>
    <p:sldLayoutId id="2147484053" r:id="rId9"/>
    <p:sldLayoutId id="2147484054" r:id="rId10"/>
    <p:sldLayoutId id="2147484055" r:id="rId11"/>
  </p:sldLayoutIdLs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7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notesSlide" Target="../notesSlides/notesSlid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108167" y="228600"/>
            <a:ext cx="84582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200" dirty="0" err="1" smtClean="0">
                <a:solidFill>
                  <a:srgbClr val="FF0000"/>
                </a:solidFill>
              </a:rPr>
              <a:t>TRƯỜNG</a:t>
            </a:r>
            <a:r>
              <a:rPr lang="en-US" sz="3200" dirty="0" smtClean="0">
                <a:solidFill>
                  <a:srgbClr val="FF0000"/>
                </a:solidFill>
              </a:rPr>
              <a:t> </a:t>
            </a:r>
            <a:r>
              <a:rPr lang="en-US" sz="4400" dirty="0" smtClean="0">
                <a:solidFill>
                  <a:srgbClr val="FF0000"/>
                </a:solidFill>
              </a:rPr>
              <a:t>CAO </a:t>
            </a:r>
            <a:r>
              <a:rPr lang="en-US" sz="4400" dirty="0" err="1" smtClean="0">
                <a:solidFill>
                  <a:srgbClr val="FF0000"/>
                </a:solidFill>
              </a:rPr>
              <a:t>ĐẲNG</a:t>
            </a:r>
            <a:r>
              <a:rPr lang="en-US" sz="4400" dirty="0" smtClean="0">
                <a:solidFill>
                  <a:srgbClr val="FF0000"/>
                </a:solidFill>
              </a:rPr>
              <a:t> </a:t>
            </a:r>
            <a:r>
              <a:rPr lang="en-US" sz="4400" dirty="0" err="1" smtClean="0">
                <a:solidFill>
                  <a:srgbClr val="FF0000"/>
                </a:solidFill>
              </a:rPr>
              <a:t>LÝ</a:t>
            </a:r>
            <a:r>
              <a:rPr lang="en-US" sz="4400" dirty="0" smtClean="0">
                <a:solidFill>
                  <a:srgbClr val="FF0000"/>
                </a:solidFill>
              </a:rPr>
              <a:t> </a:t>
            </a:r>
            <a:r>
              <a:rPr lang="en-US" sz="4400" dirty="0" err="1" smtClean="0">
                <a:solidFill>
                  <a:srgbClr val="FF0000"/>
                </a:solidFill>
              </a:rPr>
              <a:t>TỰ</a:t>
            </a:r>
            <a:r>
              <a:rPr lang="en-US" sz="4400" dirty="0" smtClean="0">
                <a:solidFill>
                  <a:srgbClr val="FF0000"/>
                </a:solidFill>
              </a:rPr>
              <a:t> </a:t>
            </a:r>
            <a:r>
              <a:rPr lang="en-US" sz="4400" dirty="0" err="1" smtClean="0">
                <a:solidFill>
                  <a:srgbClr val="FF0000"/>
                </a:solidFill>
              </a:rPr>
              <a:t>TRỌNG</a:t>
            </a:r>
            <a:r>
              <a:rPr lang="en-US" sz="4400" dirty="0" smtClean="0">
                <a:solidFill>
                  <a:srgbClr val="FF0000"/>
                </a:solidFill>
              </a:rPr>
              <a:t> </a:t>
            </a:r>
            <a:r>
              <a:rPr lang="en-US" sz="3200" dirty="0" smtClean="0">
                <a:solidFill>
                  <a:srgbClr val="FF0000"/>
                </a:solidFill>
              </a:rPr>
              <a:t>TP. </a:t>
            </a:r>
            <a:r>
              <a:rPr lang="en-US" sz="3200" dirty="0" err="1" smtClean="0">
                <a:solidFill>
                  <a:srgbClr val="FF0000"/>
                </a:solidFill>
              </a:rPr>
              <a:t>HỒ</a:t>
            </a:r>
            <a:r>
              <a:rPr lang="en-US" sz="3200" dirty="0" smtClean="0">
                <a:solidFill>
                  <a:srgbClr val="FF0000"/>
                </a:solidFill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</a:rPr>
              <a:t>CHÍ</a:t>
            </a:r>
            <a:r>
              <a:rPr lang="en-US" sz="3200" dirty="0" smtClean="0">
                <a:solidFill>
                  <a:srgbClr val="FF0000"/>
                </a:solidFill>
              </a:rPr>
              <a:t> MINH</a:t>
            </a:r>
            <a:endParaRPr lang="en-US" sz="3200" dirty="0">
              <a:solidFill>
                <a:srgbClr val="FF0000"/>
              </a:solidFill>
            </a:endParaRP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590" y="1600200"/>
            <a:ext cx="6864019" cy="4525963"/>
          </a:xfr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4C5C4-A7E3-43A3-9F96-C046554F783D}" type="datetime1">
              <a:rPr lang="en-US" smtClean="0"/>
              <a:t>5/10/2021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9049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447800" y="152400"/>
            <a:ext cx="7872984" cy="1143000"/>
          </a:xfrm>
        </p:spPr>
        <p:txBody>
          <a:bodyPr>
            <a:normAutofit/>
          </a:bodyPr>
          <a:lstStyle/>
          <a:p>
            <a:pPr algn="ctr"/>
            <a:r>
              <a:rPr lang="en-US" sz="4800" b="1" dirty="0" err="1" smtClean="0">
                <a:solidFill>
                  <a:srgbClr val="0000FF"/>
                </a:solidFill>
              </a:rPr>
              <a:t>KHOA</a:t>
            </a:r>
            <a:r>
              <a:rPr lang="en-US" sz="4800" b="1" dirty="0" smtClean="0">
                <a:solidFill>
                  <a:srgbClr val="0000FF"/>
                </a:solidFill>
              </a:rPr>
              <a:t> </a:t>
            </a:r>
            <a:r>
              <a:rPr lang="en-US" sz="4800" b="1" dirty="0" err="1" smtClean="0">
                <a:solidFill>
                  <a:srgbClr val="0000FF"/>
                </a:solidFill>
              </a:rPr>
              <a:t>KHOA</a:t>
            </a:r>
            <a:r>
              <a:rPr lang="en-US" sz="4800" b="1" dirty="0" smtClean="0">
                <a:solidFill>
                  <a:srgbClr val="0000FF"/>
                </a:solidFill>
              </a:rPr>
              <a:t> </a:t>
            </a:r>
            <a:r>
              <a:rPr lang="en-US" sz="4800" b="1" dirty="0" err="1" smtClean="0">
                <a:solidFill>
                  <a:srgbClr val="0000FF"/>
                </a:solidFill>
              </a:rPr>
              <a:t>HỌC</a:t>
            </a:r>
            <a:r>
              <a:rPr lang="en-US" sz="4800" b="1" dirty="0" smtClean="0">
                <a:solidFill>
                  <a:srgbClr val="0000FF"/>
                </a:solidFill>
              </a:rPr>
              <a:t> </a:t>
            </a:r>
            <a:r>
              <a:rPr lang="en-US" sz="4800" b="1" dirty="0" err="1" smtClean="0">
                <a:solidFill>
                  <a:srgbClr val="0000FF"/>
                </a:solidFill>
              </a:rPr>
              <a:t>CƠ</a:t>
            </a:r>
            <a:r>
              <a:rPr lang="en-US" sz="4800" b="1" dirty="0" smtClean="0">
                <a:solidFill>
                  <a:srgbClr val="0000FF"/>
                </a:solidFill>
              </a:rPr>
              <a:t> </a:t>
            </a:r>
            <a:r>
              <a:rPr lang="en-US" sz="4800" b="1" dirty="0" err="1" smtClean="0">
                <a:solidFill>
                  <a:srgbClr val="0000FF"/>
                </a:solidFill>
              </a:rPr>
              <a:t>BẢN</a:t>
            </a:r>
            <a:endParaRPr lang="en-US" sz="4800" b="1" dirty="0">
              <a:solidFill>
                <a:srgbClr val="0000FF"/>
              </a:solidFill>
            </a:endParaRP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425" y="1913754"/>
            <a:ext cx="8642350" cy="3898855"/>
          </a:xfrm>
        </p:spPr>
      </p:pic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5AD7D-C215-4B80-89AE-E602CE85A05F}" type="datetime1">
              <a:rPr lang="en-US" smtClean="0"/>
              <a:t>5/10/2021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8904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51781" y="361555"/>
            <a:ext cx="854941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ỦY BAN NHÂN DÂN THÀNH PHỐ HỒ CHÍ MINH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51783" y="894149"/>
            <a:ext cx="8569013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TRƯỜNG CAO ĐẲNG LÝ TỰ TRỌNG TP. HỒ CHÍ MINH</a:t>
            </a: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60876" y="1752602"/>
            <a:ext cx="1967570" cy="218618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057401" y="4191000"/>
            <a:ext cx="708169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Bậc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đào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CAO ĐẲNG CHUYÊN NGHIỆP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Tên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giảng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TỔ ANH VĂN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7189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68277"/>
            <a:ext cx="8229600" cy="2346325"/>
          </a:xfrm>
        </p:spPr>
        <p:txBody>
          <a:bodyPr>
            <a:normAutofit fontScale="92500"/>
          </a:bodyPr>
          <a:lstStyle/>
          <a:p>
            <a:pPr marL="82296" indent="0" algn="ctr">
              <a:buNone/>
            </a:pPr>
            <a:endParaRPr lang="en-US" sz="6200" dirty="0" smtClean="0">
              <a:solidFill>
                <a:srgbClr val="0000FF"/>
              </a:solidFill>
            </a:endParaRPr>
          </a:p>
          <a:p>
            <a:pPr marL="82296" indent="0" algn="ctr">
              <a:buNone/>
            </a:pPr>
            <a:r>
              <a:rPr lang="en-US" sz="6200" dirty="0" smtClean="0">
                <a:solidFill>
                  <a:srgbClr val="0000FF"/>
                </a:solidFill>
              </a:rPr>
              <a:t>Good afternoon class.</a:t>
            </a:r>
            <a:endParaRPr lang="en-US" sz="6200" dirty="0">
              <a:solidFill>
                <a:srgbClr val="0000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7DA04-ECF5-4F84-A2FB-7C8B9981C986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5/10/2021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" name="AutoShape 2" descr="Good Afternoon GIFs | Tenor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7" name="Picture 6" descr="▷ Good Afternoon: Animated Images, Gifs, Pictures &amp; Animations ...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9925" y="3352800"/>
            <a:ext cx="3962400" cy="25908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72176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D3101-5173-428D-8E29-965885F3E168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5/10/2021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2" y="9525"/>
            <a:ext cx="9220200" cy="655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939728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28A3B-1D76-49EE-8EEC-75D7F3AB79F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5/10/2021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1" y="274638"/>
            <a:ext cx="9448800" cy="1143000"/>
          </a:xfrm>
        </p:spPr>
        <p:txBody>
          <a:bodyPr>
            <a:noAutofit/>
          </a:bodyPr>
          <a:lstStyle/>
          <a:p>
            <a:pPr algn="ctr"/>
            <a:r>
              <a:rPr lang="en-US" sz="4800" b="1" dirty="0" smtClean="0">
                <a:solidFill>
                  <a:srgbClr val="FF0000"/>
                </a:solidFill>
              </a:rPr>
              <a:t>UNIT 7: NOUNS / PRONOUNS</a:t>
            </a:r>
            <a:endParaRPr lang="en-US" sz="4800" b="1" dirty="0">
              <a:solidFill>
                <a:srgbClr val="FF0000"/>
              </a:solidFill>
            </a:endParaRPr>
          </a:p>
        </p:txBody>
      </p:sp>
      <p:pic>
        <p:nvPicPr>
          <p:cNvPr id="11" name="07-2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219200" y="2743200"/>
            <a:ext cx="609600" cy="609600"/>
          </a:xfrm>
          <a:prstGeom prst="rect">
            <a:avLst/>
          </a:prstGeom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9232" y="1714500"/>
            <a:ext cx="5688082" cy="468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514178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89272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1181100" y="274638"/>
            <a:ext cx="8267700" cy="792162"/>
          </a:xfrm>
        </p:spPr>
        <p:txBody>
          <a:bodyPr>
            <a:noAutofit/>
          </a:bodyPr>
          <a:lstStyle/>
          <a:p>
            <a:pPr algn="ctr"/>
            <a:r>
              <a:rPr lang="en-US" sz="4400" b="1" dirty="0" smtClean="0">
                <a:solidFill>
                  <a:srgbClr val="FF0000"/>
                </a:solidFill>
              </a:rPr>
              <a:t>UNIT 7: NOUNS / PRONOUNS</a:t>
            </a:r>
            <a:endParaRPr lang="en-US" sz="44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CA224-95FB-404D-B0AD-BA5373D91EF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5/10/2021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66800" y="634424"/>
            <a:ext cx="80772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200" b="1" dirty="0" smtClean="0">
              <a:solidFill>
                <a:srgbClr val="FF0000"/>
              </a:solidFill>
            </a:endParaRPr>
          </a:p>
          <a:p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200401" y="1905002"/>
            <a:ext cx="341632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4400" b="1" dirty="0">
                <a:solidFill>
                  <a:srgbClr val="0000FF"/>
                </a:solidFill>
              </a:rPr>
              <a:t>Answer Key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447800" y="1173035"/>
            <a:ext cx="80772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3200" b="1" dirty="0" smtClean="0">
                <a:solidFill>
                  <a:srgbClr val="FF0000"/>
                </a:solidFill>
              </a:rPr>
              <a:t>Part 2 </a:t>
            </a:r>
            <a:r>
              <a:rPr lang="en-US" sz="3200" b="1" dirty="0">
                <a:solidFill>
                  <a:srgbClr val="FF0000"/>
                </a:solidFill>
              </a:rPr>
              <a:t>Questions and Responses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2819400"/>
            <a:ext cx="78486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794558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1181100" y="274638"/>
            <a:ext cx="8267700" cy="792162"/>
          </a:xfrm>
        </p:spPr>
        <p:txBody>
          <a:bodyPr>
            <a:noAutofit/>
          </a:bodyPr>
          <a:lstStyle/>
          <a:p>
            <a:pPr algn="ctr"/>
            <a:r>
              <a:rPr lang="en-US" sz="4400" b="1" dirty="0" smtClean="0">
                <a:solidFill>
                  <a:srgbClr val="FF0000"/>
                </a:solidFill>
              </a:rPr>
              <a:t>UNIT 7: NOUNS / PRONOUNS</a:t>
            </a:r>
            <a:endParaRPr lang="en-US" sz="44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CA224-95FB-404D-B0AD-BA5373D91EF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5/10/2021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66800" y="634424"/>
            <a:ext cx="80772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200" b="1" dirty="0" smtClean="0">
              <a:solidFill>
                <a:srgbClr val="FF0000"/>
              </a:solidFill>
            </a:endParaRPr>
          </a:p>
          <a:p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872368" y="1757810"/>
            <a:ext cx="322806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4400" b="1" dirty="0">
                <a:solidFill>
                  <a:srgbClr val="0000FF"/>
                </a:solidFill>
              </a:rPr>
              <a:t>Transcripts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447800" y="1173035"/>
            <a:ext cx="80772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3200" b="1" dirty="0">
                <a:solidFill>
                  <a:srgbClr val="FF0000"/>
                </a:solidFill>
              </a:rPr>
              <a:t>PART </a:t>
            </a:r>
            <a:r>
              <a:rPr lang="en-US" sz="3200" b="1" dirty="0" smtClean="0">
                <a:solidFill>
                  <a:srgbClr val="FF0000"/>
                </a:solidFill>
              </a:rPr>
              <a:t>2 </a:t>
            </a:r>
            <a:r>
              <a:rPr lang="en-US" sz="3200" b="1" dirty="0">
                <a:solidFill>
                  <a:srgbClr val="FF0000"/>
                </a:solidFill>
              </a:rPr>
              <a:t>Questions and Responses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99" y="1905002"/>
            <a:ext cx="3663245" cy="4495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2590800"/>
            <a:ext cx="5029200" cy="381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7-2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7924800" y="146542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6319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0" dur="8927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5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0" grpId="0"/>
      <p:bldP spid="7" grpId="0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1181100" y="76200"/>
            <a:ext cx="8267700" cy="457200"/>
          </a:xfrm>
        </p:spPr>
        <p:txBody>
          <a:bodyPr>
            <a:noAutofit/>
          </a:bodyPr>
          <a:lstStyle/>
          <a:p>
            <a:pPr algn="r"/>
            <a:r>
              <a:rPr lang="en-US" sz="2800" b="1" dirty="0" smtClean="0">
                <a:solidFill>
                  <a:srgbClr val="FF0000"/>
                </a:solidFill>
              </a:rPr>
              <a:t>UNIT 7: NOUNS / PRONOUNS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CA224-95FB-404D-B0AD-BA5373D91EF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5/10/2021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66800" y="634424"/>
            <a:ext cx="80772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200" b="1" dirty="0" smtClean="0">
              <a:solidFill>
                <a:srgbClr val="FF0000"/>
              </a:solidFill>
            </a:endParaRPr>
          </a:p>
          <a:p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8575" y="342036"/>
            <a:ext cx="80772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3200" b="1" dirty="0" smtClean="0">
                <a:solidFill>
                  <a:srgbClr val="FF0000"/>
                </a:solidFill>
              </a:rPr>
              <a:t>Part 6 Incomplete Texts</a:t>
            </a:r>
            <a:endParaRPr lang="en-US" sz="3200" b="1" dirty="0">
              <a:solidFill>
                <a:srgbClr val="FF0000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958272"/>
            <a:ext cx="9220200" cy="574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235484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1181100" y="76200"/>
            <a:ext cx="8267700" cy="457200"/>
          </a:xfrm>
        </p:spPr>
        <p:txBody>
          <a:bodyPr>
            <a:noAutofit/>
          </a:bodyPr>
          <a:lstStyle/>
          <a:p>
            <a:pPr algn="r"/>
            <a:r>
              <a:rPr lang="en-US" sz="2800" b="1" dirty="0" smtClean="0">
                <a:solidFill>
                  <a:srgbClr val="FF0000"/>
                </a:solidFill>
              </a:rPr>
              <a:t>UNIT 7: NOUNS / PRONOUNS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CA224-95FB-404D-B0AD-BA5373D91EF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5/10/2021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8575" y="342036"/>
            <a:ext cx="80772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3200" b="1" dirty="0" smtClean="0">
                <a:solidFill>
                  <a:srgbClr val="FF0000"/>
                </a:solidFill>
              </a:rPr>
              <a:t>Part 6 Incomplete Texts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90500" y="926811"/>
            <a:ext cx="3505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Wingdings" panose="05000000000000000000" pitchFamily="2" charset="2"/>
              <a:buChar char="v"/>
            </a:pPr>
            <a:r>
              <a:rPr lang="en-US" sz="4000" b="1" dirty="0" smtClean="0">
                <a:solidFill>
                  <a:srgbClr val="0000FF"/>
                </a:solidFill>
              </a:rPr>
              <a:t>New words:</a:t>
            </a:r>
            <a:endParaRPr lang="en-US" sz="4000" b="1" dirty="0">
              <a:solidFill>
                <a:srgbClr val="0000FF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85750" y="1796534"/>
            <a:ext cx="33147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rgbClr val="0000FF"/>
                </a:solidFill>
              </a:rPr>
              <a:t>1. costume</a:t>
            </a:r>
            <a:endParaRPr lang="en-US" sz="4400" dirty="0">
              <a:solidFill>
                <a:srgbClr val="0000FF"/>
              </a:solidFill>
            </a:endParaRPr>
          </a:p>
        </p:txBody>
      </p:sp>
      <p:sp>
        <p:nvSpPr>
          <p:cNvPr id="8" name="AutoShape 2" descr="Giá bán 7Pcs Kids Boys Pirate Cosplay Costume Halloween Christmas Party  King Prince Fancy Dress Set with Crown 3-12Y"/>
          <p:cNvSpPr>
            <a:spLocks noChangeAspect="1" noChangeArrowheads="1"/>
          </p:cNvSpPr>
          <p:nvPr/>
        </p:nvSpPr>
        <p:spPr bwMode="auto">
          <a:xfrm>
            <a:off x="155575" y="-136525"/>
            <a:ext cx="296863" cy="29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1524000"/>
            <a:ext cx="4495800" cy="449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324173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  <p:bldP spid="2" grpId="0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1181100" y="76200"/>
            <a:ext cx="8267700" cy="457200"/>
          </a:xfrm>
        </p:spPr>
        <p:txBody>
          <a:bodyPr>
            <a:noAutofit/>
          </a:bodyPr>
          <a:lstStyle/>
          <a:p>
            <a:pPr algn="r"/>
            <a:r>
              <a:rPr lang="en-US" sz="2800" b="1" dirty="0" smtClean="0">
                <a:solidFill>
                  <a:srgbClr val="FF0000"/>
                </a:solidFill>
              </a:rPr>
              <a:t>UNIT 7: NOUNS / PRONOUNS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CA224-95FB-404D-B0AD-BA5373D91EF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5/10/2021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8575" y="342036"/>
            <a:ext cx="80772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3200" b="1" dirty="0" smtClean="0">
                <a:solidFill>
                  <a:srgbClr val="FF0000"/>
                </a:solidFill>
              </a:rPr>
              <a:t>Part 6 Incomplete Texts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90500" y="926811"/>
            <a:ext cx="3505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Wingdings" panose="05000000000000000000" pitchFamily="2" charset="2"/>
              <a:buChar char="v"/>
            </a:pPr>
            <a:r>
              <a:rPr lang="en-US" sz="4000" b="1" dirty="0" smtClean="0">
                <a:solidFill>
                  <a:srgbClr val="0000FF"/>
                </a:solidFill>
              </a:rPr>
              <a:t>New words:</a:t>
            </a:r>
            <a:endParaRPr lang="en-US" sz="4000" b="1" dirty="0">
              <a:solidFill>
                <a:srgbClr val="0000FF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85750" y="1796534"/>
            <a:ext cx="390525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rgbClr val="0000FF"/>
                </a:solidFill>
              </a:rPr>
              <a:t>2</a:t>
            </a:r>
            <a:r>
              <a:rPr lang="en-US" sz="4400" dirty="0" smtClean="0">
                <a:solidFill>
                  <a:srgbClr val="0000FF"/>
                </a:solidFill>
              </a:rPr>
              <a:t>. competition</a:t>
            </a:r>
            <a:endParaRPr lang="en-US" sz="4400" dirty="0">
              <a:solidFill>
                <a:srgbClr val="0000FF"/>
              </a:solidFill>
            </a:endParaRPr>
          </a:p>
        </p:txBody>
      </p:sp>
      <p:sp>
        <p:nvSpPr>
          <p:cNvPr id="8" name="AutoShape 2" descr="Giá bán 7Pcs Kids Boys Pirate Cosplay Costume Halloween Christmas Party  King Prince Fancy Dress Set with Crown 3-12Y"/>
          <p:cNvSpPr>
            <a:spLocks noChangeAspect="1" noChangeArrowheads="1"/>
          </p:cNvSpPr>
          <p:nvPr/>
        </p:nvSpPr>
        <p:spPr bwMode="auto">
          <a:xfrm>
            <a:off x="155575" y="-136525"/>
            <a:ext cx="296863" cy="29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2971800"/>
            <a:ext cx="5065023" cy="297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33727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1181100" y="76200"/>
            <a:ext cx="8267700" cy="457200"/>
          </a:xfrm>
        </p:spPr>
        <p:txBody>
          <a:bodyPr>
            <a:noAutofit/>
          </a:bodyPr>
          <a:lstStyle/>
          <a:p>
            <a:pPr algn="r"/>
            <a:r>
              <a:rPr lang="en-US" sz="2800" b="1" dirty="0" smtClean="0">
                <a:solidFill>
                  <a:srgbClr val="FF0000"/>
                </a:solidFill>
              </a:rPr>
              <a:t>UNIT 7: NOUNS / PRONOUNS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CA224-95FB-404D-B0AD-BA5373D91EF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5/10/2021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8575" y="342036"/>
            <a:ext cx="80772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3200" b="1" dirty="0" smtClean="0">
                <a:solidFill>
                  <a:srgbClr val="FF0000"/>
                </a:solidFill>
              </a:rPr>
              <a:t>Part 6 Incomplete Texts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90500" y="926811"/>
            <a:ext cx="3505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Wingdings" panose="05000000000000000000" pitchFamily="2" charset="2"/>
              <a:buChar char="v"/>
            </a:pPr>
            <a:r>
              <a:rPr lang="en-US" sz="4000" b="1" dirty="0" smtClean="0">
                <a:solidFill>
                  <a:srgbClr val="0000FF"/>
                </a:solidFill>
              </a:rPr>
              <a:t>New words:</a:t>
            </a:r>
            <a:endParaRPr lang="en-US" sz="4000" b="1" dirty="0">
              <a:solidFill>
                <a:srgbClr val="0000FF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85750" y="1796534"/>
            <a:ext cx="390525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rgbClr val="0000FF"/>
                </a:solidFill>
              </a:rPr>
              <a:t>3. prize</a:t>
            </a:r>
            <a:endParaRPr lang="en-US" sz="4400" dirty="0">
              <a:solidFill>
                <a:srgbClr val="0000FF"/>
              </a:solidFill>
            </a:endParaRPr>
          </a:p>
        </p:txBody>
      </p:sp>
      <p:sp>
        <p:nvSpPr>
          <p:cNvPr id="8" name="AutoShape 2" descr="Giá bán 7Pcs Kids Boys Pirate Cosplay Costume Halloween Christmas Party  King Prince Fancy Dress Set with Crown 3-12Y"/>
          <p:cNvSpPr>
            <a:spLocks noChangeAspect="1" noChangeArrowheads="1"/>
          </p:cNvSpPr>
          <p:nvPr/>
        </p:nvSpPr>
        <p:spPr bwMode="auto">
          <a:xfrm>
            <a:off x="155575" y="-136525"/>
            <a:ext cx="296863" cy="29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398" y="2200304"/>
            <a:ext cx="6163733" cy="396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20604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  <p:bldP spid="2" grpId="0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1181100" y="76200"/>
            <a:ext cx="8267700" cy="457200"/>
          </a:xfrm>
        </p:spPr>
        <p:txBody>
          <a:bodyPr>
            <a:noAutofit/>
          </a:bodyPr>
          <a:lstStyle/>
          <a:p>
            <a:pPr algn="r"/>
            <a:r>
              <a:rPr lang="en-US" sz="2800" b="1" dirty="0" smtClean="0">
                <a:solidFill>
                  <a:srgbClr val="FF0000"/>
                </a:solidFill>
              </a:rPr>
              <a:t>UNIT 7: NOUNS / PRONOUNS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CA224-95FB-404D-B0AD-BA5373D91EF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5/10/2021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66800" y="634424"/>
            <a:ext cx="80772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200" b="1" dirty="0" smtClean="0">
              <a:solidFill>
                <a:srgbClr val="FF0000"/>
              </a:solidFill>
            </a:endParaRPr>
          </a:p>
          <a:p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8575" y="342036"/>
            <a:ext cx="80772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</a:rPr>
              <a:t>Part 6 Incomplete Texts</a:t>
            </a:r>
            <a:endParaRPr lang="en-US" sz="3200" b="1" dirty="0">
              <a:solidFill>
                <a:srgbClr val="FF0000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958272"/>
            <a:ext cx="9220200" cy="574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777904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1181100" y="76200"/>
            <a:ext cx="8267700" cy="457200"/>
          </a:xfrm>
        </p:spPr>
        <p:txBody>
          <a:bodyPr>
            <a:noAutofit/>
          </a:bodyPr>
          <a:lstStyle/>
          <a:p>
            <a:pPr algn="r"/>
            <a:r>
              <a:rPr lang="en-US" sz="2800" b="1" dirty="0" smtClean="0">
                <a:solidFill>
                  <a:srgbClr val="FF0000"/>
                </a:solidFill>
              </a:rPr>
              <a:t>UNIT 7: NOUNS / PRONOUNS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CA224-95FB-404D-B0AD-BA5373D91EF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5/10/2021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66800" y="634424"/>
            <a:ext cx="80772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200" b="1" dirty="0" smtClean="0">
              <a:solidFill>
                <a:srgbClr val="FF0000"/>
              </a:solidFill>
            </a:endParaRPr>
          </a:p>
          <a:p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8575" y="342036"/>
            <a:ext cx="80772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b="1" dirty="0" smtClean="0">
                <a:solidFill>
                  <a:srgbClr val="FF0000"/>
                </a:solidFill>
              </a:rPr>
              <a:t>Part 6 Incomplete Texts</a:t>
            </a:r>
            <a:endParaRPr lang="en-US" sz="2800" b="1" dirty="0">
              <a:solidFill>
                <a:srgbClr val="FF0000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762000"/>
            <a:ext cx="5943600" cy="594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381125"/>
            <a:ext cx="3276600" cy="21363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36069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1181100" y="76200"/>
            <a:ext cx="8267700" cy="457200"/>
          </a:xfrm>
        </p:spPr>
        <p:txBody>
          <a:bodyPr>
            <a:noAutofit/>
          </a:bodyPr>
          <a:lstStyle/>
          <a:p>
            <a:pPr algn="r"/>
            <a:r>
              <a:rPr lang="en-US" sz="2800" b="1" dirty="0" smtClean="0">
                <a:solidFill>
                  <a:srgbClr val="FF0000"/>
                </a:solidFill>
              </a:rPr>
              <a:t>UNIT 7: NOUNS / PRONOUNS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CA224-95FB-404D-B0AD-BA5373D91EF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5/10/2021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66800" y="634424"/>
            <a:ext cx="80772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200" b="1" dirty="0" smtClean="0">
              <a:solidFill>
                <a:srgbClr val="FF0000"/>
              </a:solidFill>
            </a:endParaRPr>
          </a:p>
          <a:p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8575" y="342036"/>
            <a:ext cx="80772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b="1" dirty="0" smtClean="0">
                <a:solidFill>
                  <a:srgbClr val="FF0000"/>
                </a:solidFill>
              </a:rPr>
              <a:t>Part 6 Incomplete Texts</a:t>
            </a:r>
            <a:endParaRPr lang="en-US" sz="2800" b="1" dirty="0">
              <a:solidFill>
                <a:srgbClr val="FF0000"/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914400"/>
            <a:ext cx="9320212" cy="57960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20802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1181100" y="76200"/>
            <a:ext cx="8267700" cy="457200"/>
          </a:xfrm>
        </p:spPr>
        <p:txBody>
          <a:bodyPr>
            <a:noAutofit/>
          </a:bodyPr>
          <a:lstStyle/>
          <a:p>
            <a:pPr algn="r"/>
            <a:r>
              <a:rPr lang="en-US" sz="2800" b="1" dirty="0" smtClean="0">
                <a:solidFill>
                  <a:srgbClr val="FF0000"/>
                </a:solidFill>
              </a:rPr>
              <a:t>UNIT 7: NOUNS / PRONOUNS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CA224-95FB-404D-B0AD-BA5373D91EF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5/10/2021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8575" y="342036"/>
            <a:ext cx="80772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</a:rPr>
              <a:t>Part 6 Incomplete Texts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90500" y="926811"/>
            <a:ext cx="3505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Wingdings" panose="05000000000000000000" pitchFamily="2" charset="2"/>
              <a:buChar char="v"/>
            </a:pPr>
            <a:r>
              <a:rPr lang="en-US" sz="4000" b="1" dirty="0" smtClean="0">
                <a:solidFill>
                  <a:srgbClr val="0000FF"/>
                </a:solidFill>
              </a:rPr>
              <a:t>New words:</a:t>
            </a:r>
            <a:endParaRPr lang="en-US" sz="4000" b="1" dirty="0">
              <a:solidFill>
                <a:srgbClr val="0000FF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85750" y="1796534"/>
            <a:ext cx="657225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rgbClr val="0000FF"/>
                </a:solidFill>
              </a:rPr>
              <a:t>1. </a:t>
            </a:r>
            <a:r>
              <a:rPr lang="en-US" sz="4400" dirty="0">
                <a:solidFill>
                  <a:srgbClr val="0000FF"/>
                </a:solidFill>
              </a:rPr>
              <a:t>s</a:t>
            </a:r>
            <a:r>
              <a:rPr lang="en-US" sz="4400" dirty="0" smtClean="0">
                <a:solidFill>
                  <a:srgbClr val="0000FF"/>
                </a:solidFill>
              </a:rPr>
              <a:t>evere food poisoning</a:t>
            </a:r>
            <a:endParaRPr lang="en-US" sz="4400" dirty="0">
              <a:solidFill>
                <a:srgbClr val="0000FF"/>
              </a:solidFill>
            </a:endParaRPr>
          </a:p>
        </p:txBody>
      </p:sp>
      <p:sp>
        <p:nvSpPr>
          <p:cNvPr id="8" name="AutoShape 2" descr="Giá bán 7Pcs Kids Boys Pirate Cosplay Costume Halloween Christmas Party  King Prince Fancy Dress Set with Crown 3-12Y"/>
          <p:cNvSpPr>
            <a:spLocks noChangeAspect="1" noChangeArrowheads="1"/>
          </p:cNvSpPr>
          <p:nvPr/>
        </p:nvSpPr>
        <p:spPr bwMode="auto">
          <a:xfrm>
            <a:off x="155575" y="-136525"/>
            <a:ext cx="296863" cy="29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0" y="2286000"/>
            <a:ext cx="2971800" cy="396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7044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  <p:bldP spid="2" grpId="0"/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1181100" y="76200"/>
            <a:ext cx="8267700" cy="457200"/>
          </a:xfrm>
        </p:spPr>
        <p:txBody>
          <a:bodyPr>
            <a:noAutofit/>
          </a:bodyPr>
          <a:lstStyle/>
          <a:p>
            <a:pPr algn="r"/>
            <a:r>
              <a:rPr lang="en-US" sz="2800" b="1" dirty="0" smtClean="0">
                <a:solidFill>
                  <a:srgbClr val="FF0000"/>
                </a:solidFill>
              </a:rPr>
              <a:t>UNIT 7: NOUNS / PRONOUNS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CA224-95FB-404D-B0AD-BA5373D91EF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5/10/2021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8575" y="342036"/>
            <a:ext cx="80772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</a:rPr>
              <a:t>Part 6 Incomplete Texts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90500" y="926811"/>
            <a:ext cx="3505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Wingdings" panose="05000000000000000000" pitchFamily="2" charset="2"/>
              <a:buChar char="v"/>
            </a:pPr>
            <a:r>
              <a:rPr lang="en-US" sz="4000" b="1" dirty="0" smtClean="0">
                <a:solidFill>
                  <a:srgbClr val="0000FF"/>
                </a:solidFill>
              </a:rPr>
              <a:t>New words:</a:t>
            </a:r>
            <a:endParaRPr lang="en-US" sz="4000" b="1" dirty="0">
              <a:solidFill>
                <a:srgbClr val="0000FF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85750" y="1796534"/>
            <a:ext cx="657225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rgbClr val="0000FF"/>
                </a:solidFill>
              </a:rPr>
              <a:t>2. basement</a:t>
            </a:r>
            <a:endParaRPr lang="en-US" sz="4400" dirty="0">
              <a:solidFill>
                <a:srgbClr val="0000FF"/>
              </a:solidFill>
            </a:endParaRPr>
          </a:p>
        </p:txBody>
      </p:sp>
      <p:sp>
        <p:nvSpPr>
          <p:cNvPr id="8" name="AutoShape 2" descr="Giá bán 7Pcs Kids Boys Pirate Cosplay Costume Halloween Christmas Party  King Prince Fancy Dress Set with Crown 3-12Y"/>
          <p:cNvSpPr>
            <a:spLocks noChangeAspect="1" noChangeArrowheads="1"/>
          </p:cNvSpPr>
          <p:nvPr/>
        </p:nvSpPr>
        <p:spPr bwMode="auto">
          <a:xfrm>
            <a:off x="155575" y="-136525"/>
            <a:ext cx="296863" cy="29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3037" y="2565976"/>
            <a:ext cx="5470013" cy="364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6239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1181100" y="76200"/>
            <a:ext cx="8267700" cy="457200"/>
          </a:xfrm>
        </p:spPr>
        <p:txBody>
          <a:bodyPr>
            <a:noAutofit/>
          </a:bodyPr>
          <a:lstStyle/>
          <a:p>
            <a:pPr algn="r"/>
            <a:r>
              <a:rPr lang="en-US" sz="2800" b="1" dirty="0" smtClean="0">
                <a:solidFill>
                  <a:srgbClr val="FF0000"/>
                </a:solidFill>
              </a:rPr>
              <a:t>UNIT 7: NOUNS / PRONOUNS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CA224-95FB-404D-B0AD-BA5373D91EF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5/10/2021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66800" y="634424"/>
            <a:ext cx="80772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200" b="1" dirty="0" smtClean="0">
              <a:solidFill>
                <a:srgbClr val="FF0000"/>
              </a:solidFill>
            </a:endParaRPr>
          </a:p>
          <a:p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8575" y="342036"/>
            <a:ext cx="80772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b="1" dirty="0" smtClean="0">
                <a:solidFill>
                  <a:srgbClr val="FF0000"/>
                </a:solidFill>
              </a:rPr>
              <a:t>Part 6 Incomplete Texts</a:t>
            </a:r>
            <a:endParaRPr lang="en-US" sz="2800" b="1" dirty="0">
              <a:solidFill>
                <a:srgbClr val="FF0000"/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3800" y="914400"/>
            <a:ext cx="5738812" cy="57960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" y="1295400"/>
            <a:ext cx="3705225" cy="27865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257965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1181100" y="76200"/>
            <a:ext cx="8267700" cy="457200"/>
          </a:xfrm>
        </p:spPr>
        <p:txBody>
          <a:bodyPr>
            <a:noAutofit/>
          </a:bodyPr>
          <a:lstStyle/>
          <a:p>
            <a:pPr algn="r"/>
            <a:r>
              <a:rPr lang="en-US" sz="2800" b="1" dirty="0" smtClean="0">
                <a:solidFill>
                  <a:srgbClr val="FF0000"/>
                </a:solidFill>
              </a:rPr>
              <a:t>UNIT </a:t>
            </a:r>
            <a:r>
              <a:rPr lang="en-US" sz="2800" b="1" dirty="0">
                <a:solidFill>
                  <a:srgbClr val="FF0000"/>
                </a:solidFill>
              </a:rPr>
              <a:t>8</a:t>
            </a:r>
            <a:r>
              <a:rPr lang="en-US" sz="2800" b="1" dirty="0" smtClean="0">
                <a:solidFill>
                  <a:srgbClr val="FF0000"/>
                </a:solidFill>
              </a:rPr>
              <a:t>: Adjectives / Adverbs 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CA224-95FB-404D-B0AD-BA5373D91EF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5/10/2021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66800" y="634424"/>
            <a:ext cx="80772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200" b="1" dirty="0" smtClean="0">
              <a:solidFill>
                <a:srgbClr val="FF0000"/>
              </a:solidFill>
            </a:endParaRPr>
          </a:p>
          <a:p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8575" y="342036"/>
            <a:ext cx="80772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b="1" dirty="0" smtClean="0">
                <a:solidFill>
                  <a:srgbClr val="FF0000"/>
                </a:solidFill>
              </a:rPr>
              <a:t>Grammar Focus</a:t>
            </a:r>
            <a:endParaRPr lang="en-US" sz="2800" b="1" dirty="0">
              <a:solidFill>
                <a:srgbClr val="FF0000"/>
              </a:solidFill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990600"/>
            <a:ext cx="9144000" cy="533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546467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7" grpId="0"/>
      <p:bldP spid="1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1181100" y="76200"/>
            <a:ext cx="8267700" cy="457200"/>
          </a:xfrm>
        </p:spPr>
        <p:txBody>
          <a:bodyPr>
            <a:noAutofit/>
          </a:bodyPr>
          <a:lstStyle/>
          <a:p>
            <a:pPr algn="r"/>
            <a:r>
              <a:rPr lang="en-US" sz="2800" b="1" dirty="0" smtClean="0">
                <a:solidFill>
                  <a:srgbClr val="FF0000"/>
                </a:solidFill>
              </a:rPr>
              <a:t>UNIT </a:t>
            </a:r>
            <a:r>
              <a:rPr lang="en-US" sz="2800" b="1" dirty="0">
                <a:solidFill>
                  <a:srgbClr val="FF0000"/>
                </a:solidFill>
              </a:rPr>
              <a:t>8</a:t>
            </a:r>
            <a:r>
              <a:rPr lang="en-US" sz="2800" b="1" dirty="0" smtClean="0">
                <a:solidFill>
                  <a:srgbClr val="FF0000"/>
                </a:solidFill>
              </a:rPr>
              <a:t>: Adjectives / Adverbs 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CA224-95FB-404D-B0AD-BA5373D91EF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5/10/2021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66800" y="634424"/>
            <a:ext cx="80772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200" b="1" dirty="0" smtClean="0">
              <a:solidFill>
                <a:srgbClr val="FF0000"/>
              </a:solidFill>
            </a:endParaRPr>
          </a:p>
          <a:p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8575" y="342036"/>
            <a:ext cx="80772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b="1" dirty="0" smtClean="0">
                <a:solidFill>
                  <a:srgbClr val="FF0000"/>
                </a:solidFill>
              </a:rPr>
              <a:t>Grammar Focus</a:t>
            </a:r>
            <a:endParaRPr lang="en-US" sz="2800" b="1" dirty="0">
              <a:solidFill>
                <a:srgbClr val="FF0000"/>
              </a:solidFill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153982"/>
            <a:ext cx="9296400" cy="50944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33347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1181100" y="76200"/>
            <a:ext cx="8267700" cy="457200"/>
          </a:xfrm>
        </p:spPr>
        <p:txBody>
          <a:bodyPr>
            <a:noAutofit/>
          </a:bodyPr>
          <a:lstStyle/>
          <a:p>
            <a:pPr algn="r"/>
            <a:r>
              <a:rPr lang="en-US" sz="2800" b="1" dirty="0" smtClean="0">
                <a:solidFill>
                  <a:srgbClr val="FF0000"/>
                </a:solidFill>
              </a:rPr>
              <a:t>UNIT </a:t>
            </a:r>
            <a:r>
              <a:rPr lang="en-US" sz="2800" b="1" dirty="0">
                <a:solidFill>
                  <a:srgbClr val="FF0000"/>
                </a:solidFill>
              </a:rPr>
              <a:t>8</a:t>
            </a:r>
            <a:r>
              <a:rPr lang="en-US" sz="2800" b="1" dirty="0" smtClean="0">
                <a:solidFill>
                  <a:srgbClr val="FF0000"/>
                </a:solidFill>
              </a:rPr>
              <a:t>: Adjectives / Adverbs 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CA224-95FB-404D-B0AD-BA5373D91EF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5/10/2021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66800" y="634424"/>
            <a:ext cx="80772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200" b="1" dirty="0" smtClean="0">
              <a:solidFill>
                <a:srgbClr val="FF0000"/>
              </a:solidFill>
            </a:endParaRPr>
          </a:p>
          <a:p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8575" y="342036"/>
            <a:ext cx="80772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b="1" dirty="0" smtClean="0">
                <a:solidFill>
                  <a:srgbClr val="FF0000"/>
                </a:solidFill>
              </a:rPr>
              <a:t>Grammar Focus</a:t>
            </a:r>
            <a:endParaRPr lang="en-US" sz="2800" b="1" dirty="0">
              <a:solidFill>
                <a:srgbClr val="FF0000"/>
              </a:solidFill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99" y="1600200"/>
            <a:ext cx="9015573" cy="297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553314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1181100" y="76200"/>
            <a:ext cx="8267700" cy="457200"/>
          </a:xfrm>
        </p:spPr>
        <p:txBody>
          <a:bodyPr>
            <a:noAutofit/>
          </a:bodyPr>
          <a:lstStyle/>
          <a:p>
            <a:pPr algn="r"/>
            <a:r>
              <a:rPr lang="en-US" sz="2800" b="1" dirty="0" smtClean="0">
                <a:solidFill>
                  <a:srgbClr val="FF0000"/>
                </a:solidFill>
              </a:rPr>
              <a:t>UNIT </a:t>
            </a:r>
            <a:r>
              <a:rPr lang="en-US" sz="2800" b="1" dirty="0">
                <a:solidFill>
                  <a:srgbClr val="FF0000"/>
                </a:solidFill>
              </a:rPr>
              <a:t>8</a:t>
            </a:r>
            <a:r>
              <a:rPr lang="en-US" sz="2800" b="1" dirty="0" smtClean="0">
                <a:solidFill>
                  <a:srgbClr val="FF0000"/>
                </a:solidFill>
              </a:rPr>
              <a:t>: Adjectives / Adverbs 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CA224-95FB-404D-B0AD-BA5373D91EF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5/10/2021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66800" y="634424"/>
            <a:ext cx="80772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200" b="1" dirty="0" smtClean="0">
              <a:solidFill>
                <a:srgbClr val="FF0000"/>
              </a:solidFill>
            </a:endParaRPr>
          </a:p>
          <a:p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8575" y="342036"/>
            <a:ext cx="80772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b="1" dirty="0" smtClean="0">
                <a:solidFill>
                  <a:srgbClr val="FF0000"/>
                </a:solidFill>
              </a:rPr>
              <a:t>Grammar Exercises</a:t>
            </a:r>
            <a:endParaRPr lang="en-US" sz="2800" b="1" dirty="0">
              <a:solidFill>
                <a:srgbClr val="FF0000"/>
              </a:solidFill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066800"/>
            <a:ext cx="9034725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81000" y="4572000"/>
            <a:ext cx="4191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B050"/>
                </a:solidFill>
              </a:rPr>
              <a:t>-&gt; 1. heavily</a:t>
            </a:r>
            <a:endParaRPr lang="en-US" sz="4400" b="1" dirty="0">
              <a:solidFill>
                <a:srgbClr val="00B05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105400" y="5562600"/>
            <a:ext cx="4191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B050"/>
                </a:solidFill>
              </a:rPr>
              <a:t>-&gt; 2. frequently</a:t>
            </a:r>
            <a:endParaRPr lang="en-US" sz="44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37796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7" grpId="0"/>
      <p:bldP spid="2" grpId="0"/>
      <p:bldP spid="1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1181100" y="76200"/>
            <a:ext cx="8267700" cy="457200"/>
          </a:xfrm>
        </p:spPr>
        <p:txBody>
          <a:bodyPr>
            <a:noAutofit/>
          </a:bodyPr>
          <a:lstStyle/>
          <a:p>
            <a:pPr algn="r"/>
            <a:r>
              <a:rPr lang="en-US" sz="2800" b="1" dirty="0" smtClean="0">
                <a:solidFill>
                  <a:srgbClr val="FF0000"/>
                </a:solidFill>
              </a:rPr>
              <a:t>UNIT </a:t>
            </a:r>
            <a:r>
              <a:rPr lang="en-US" sz="2800" b="1" dirty="0">
                <a:solidFill>
                  <a:srgbClr val="FF0000"/>
                </a:solidFill>
              </a:rPr>
              <a:t>8</a:t>
            </a:r>
            <a:r>
              <a:rPr lang="en-US" sz="2800" b="1" dirty="0" smtClean="0">
                <a:solidFill>
                  <a:srgbClr val="FF0000"/>
                </a:solidFill>
              </a:rPr>
              <a:t>: Adjectives / Adverbs 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CA224-95FB-404D-B0AD-BA5373D91EF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5/10/2021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66800" y="634424"/>
            <a:ext cx="80772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200" b="1" dirty="0" smtClean="0">
              <a:solidFill>
                <a:srgbClr val="FF0000"/>
              </a:solidFill>
            </a:endParaRPr>
          </a:p>
          <a:p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8575" y="342036"/>
            <a:ext cx="80772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b="1" dirty="0" smtClean="0">
                <a:solidFill>
                  <a:srgbClr val="FF0000"/>
                </a:solidFill>
              </a:rPr>
              <a:t>Grammar Exercises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81000" y="4572000"/>
            <a:ext cx="4191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B050"/>
                </a:solidFill>
              </a:rPr>
              <a:t>-&gt; 3. hardly</a:t>
            </a:r>
            <a:endParaRPr lang="en-US" sz="4400" b="1" dirty="0">
              <a:solidFill>
                <a:srgbClr val="00B05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105400" y="5562600"/>
            <a:ext cx="4191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B050"/>
                </a:solidFill>
              </a:rPr>
              <a:t>-&gt; 4. to</a:t>
            </a:r>
            <a:endParaRPr lang="en-US" sz="4400" b="1" dirty="0">
              <a:solidFill>
                <a:srgbClr val="00B050"/>
              </a:solidFill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476375"/>
            <a:ext cx="8915400" cy="202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566214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7" grpId="0"/>
      <p:bldP spid="1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1181100" y="76200"/>
            <a:ext cx="8267700" cy="457200"/>
          </a:xfrm>
        </p:spPr>
        <p:txBody>
          <a:bodyPr>
            <a:noAutofit/>
          </a:bodyPr>
          <a:lstStyle/>
          <a:p>
            <a:pPr algn="r"/>
            <a:r>
              <a:rPr lang="en-US" sz="2800" b="1" dirty="0" smtClean="0">
                <a:solidFill>
                  <a:srgbClr val="FF0000"/>
                </a:solidFill>
              </a:rPr>
              <a:t>UNIT </a:t>
            </a:r>
            <a:r>
              <a:rPr lang="en-US" sz="2800" b="1" dirty="0">
                <a:solidFill>
                  <a:srgbClr val="FF0000"/>
                </a:solidFill>
              </a:rPr>
              <a:t>8</a:t>
            </a:r>
            <a:r>
              <a:rPr lang="en-US" sz="2800" b="1" dirty="0" smtClean="0">
                <a:solidFill>
                  <a:srgbClr val="FF0000"/>
                </a:solidFill>
              </a:rPr>
              <a:t>: Adjectives / Adverbs 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CA224-95FB-404D-B0AD-BA5373D91EF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5/10/2021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66800" y="634424"/>
            <a:ext cx="80772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200" b="1" dirty="0" smtClean="0">
              <a:solidFill>
                <a:srgbClr val="FF0000"/>
              </a:solidFill>
            </a:endParaRPr>
          </a:p>
          <a:p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8575" y="342036"/>
            <a:ext cx="80772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b="1" dirty="0" smtClean="0">
                <a:solidFill>
                  <a:srgbClr val="FF0000"/>
                </a:solidFill>
              </a:rPr>
              <a:t>Grammar Exercises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81000" y="4572000"/>
            <a:ext cx="4191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B050"/>
                </a:solidFill>
              </a:rPr>
              <a:t>-&gt; 5. surprisingly</a:t>
            </a:r>
            <a:endParaRPr lang="en-US" sz="4400" b="1" dirty="0">
              <a:solidFill>
                <a:srgbClr val="00B05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105400" y="5562600"/>
            <a:ext cx="4191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B050"/>
                </a:solidFill>
              </a:rPr>
              <a:t>-&gt; 6. violent</a:t>
            </a:r>
            <a:endParaRPr lang="en-US" sz="4400" b="1" dirty="0">
              <a:solidFill>
                <a:srgbClr val="00B050"/>
              </a:solidFill>
            </a:endParaRP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371600"/>
            <a:ext cx="89154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56074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7" grpId="0"/>
      <p:bldP spid="2" grpId="0"/>
      <p:bldP spid="11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1181100" y="76200"/>
            <a:ext cx="8267700" cy="457200"/>
          </a:xfrm>
        </p:spPr>
        <p:txBody>
          <a:bodyPr>
            <a:noAutofit/>
          </a:bodyPr>
          <a:lstStyle/>
          <a:p>
            <a:pPr algn="r"/>
            <a:r>
              <a:rPr lang="en-US" sz="2800" b="1" dirty="0" smtClean="0">
                <a:solidFill>
                  <a:srgbClr val="FF0000"/>
                </a:solidFill>
              </a:rPr>
              <a:t>UNIT </a:t>
            </a:r>
            <a:r>
              <a:rPr lang="en-US" sz="2800" b="1" dirty="0">
                <a:solidFill>
                  <a:srgbClr val="FF0000"/>
                </a:solidFill>
              </a:rPr>
              <a:t>8</a:t>
            </a:r>
            <a:r>
              <a:rPr lang="en-US" sz="2800" b="1" dirty="0" smtClean="0">
                <a:solidFill>
                  <a:srgbClr val="FF0000"/>
                </a:solidFill>
              </a:rPr>
              <a:t>: Adjectives / Adverbs 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CA224-95FB-404D-B0AD-BA5373D91EF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5/10/2021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66800" y="634424"/>
            <a:ext cx="80772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200" b="1" dirty="0" smtClean="0">
              <a:solidFill>
                <a:srgbClr val="FF0000"/>
              </a:solidFill>
            </a:endParaRPr>
          </a:p>
          <a:p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8575" y="342036"/>
            <a:ext cx="80772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b="1" dirty="0" smtClean="0">
                <a:solidFill>
                  <a:srgbClr val="FF0000"/>
                </a:solidFill>
              </a:rPr>
              <a:t>Grammar Exercises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81000" y="4572000"/>
            <a:ext cx="4191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B050"/>
                </a:solidFill>
              </a:rPr>
              <a:t>-&gt; 7. to walk</a:t>
            </a:r>
            <a:endParaRPr lang="en-US" sz="4400" b="1" dirty="0">
              <a:solidFill>
                <a:srgbClr val="00B05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105400" y="5562600"/>
            <a:ext cx="4191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B050"/>
                </a:solidFill>
              </a:rPr>
              <a:t>-&gt; 8. both</a:t>
            </a:r>
            <a:endParaRPr lang="en-US" sz="4400" b="1" dirty="0">
              <a:solidFill>
                <a:srgbClr val="00B050"/>
              </a:solidFill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295400"/>
            <a:ext cx="86106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03119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7" grpId="0"/>
      <p:bldP spid="2" grpId="0"/>
      <p:bldP spid="11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1181100" y="76200"/>
            <a:ext cx="8267700" cy="457200"/>
          </a:xfrm>
        </p:spPr>
        <p:txBody>
          <a:bodyPr>
            <a:noAutofit/>
          </a:bodyPr>
          <a:lstStyle/>
          <a:p>
            <a:pPr algn="r"/>
            <a:r>
              <a:rPr lang="en-US" sz="2800" b="1" dirty="0" smtClean="0">
                <a:solidFill>
                  <a:srgbClr val="FF0000"/>
                </a:solidFill>
              </a:rPr>
              <a:t>UNIT </a:t>
            </a:r>
            <a:r>
              <a:rPr lang="en-US" sz="2800" b="1" dirty="0">
                <a:solidFill>
                  <a:srgbClr val="FF0000"/>
                </a:solidFill>
              </a:rPr>
              <a:t>8</a:t>
            </a:r>
            <a:r>
              <a:rPr lang="en-US" sz="2800" b="1" dirty="0" smtClean="0">
                <a:solidFill>
                  <a:srgbClr val="FF0000"/>
                </a:solidFill>
              </a:rPr>
              <a:t>: Adjectives / Adverbs 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CA224-95FB-404D-B0AD-BA5373D91EF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5/10/2021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66800" y="634424"/>
            <a:ext cx="80772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200" b="1" dirty="0" smtClean="0">
              <a:solidFill>
                <a:srgbClr val="FF0000"/>
              </a:solidFill>
            </a:endParaRPr>
          </a:p>
          <a:p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8575" y="342036"/>
            <a:ext cx="80772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b="1" dirty="0" smtClean="0">
                <a:solidFill>
                  <a:srgbClr val="FF0000"/>
                </a:solidFill>
              </a:rPr>
              <a:t>Grammar Exercises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81000" y="4572000"/>
            <a:ext cx="4191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B050"/>
                </a:solidFill>
              </a:rPr>
              <a:t>-&gt; 9. that</a:t>
            </a:r>
            <a:endParaRPr lang="en-US" sz="4400" b="1" dirty="0">
              <a:solidFill>
                <a:srgbClr val="00B05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105400" y="5562600"/>
            <a:ext cx="4191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B050"/>
                </a:solidFill>
              </a:rPr>
              <a:t>-&gt; 10. of</a:t>
            </a:r>
            <a:endParaRPr lang="en-US" sz="4400" b="1" dirty="0">
              <a:solidFill>
                <a:srgbClr val="00B050"/>
              </a:solidFill>
            </a:endParaRP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050" y="1447800"/>
            <a:ext cx="8515350" cy="25650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13499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7" grpId="0"/>
      <p:bldP spid="2" grpId="0"/>
      <p:bldP spid="11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1181100" y="76200"/>
            <a:ext cx="8267700" cy="457200"/>
          </a:xfrm>
        </p:spPr>
        <p:txBody>
          <a:bodyPr>
            <a:noAutofit/>
          </a:bodyPr>
          <a:lstStyle/>
          <a:p>
            <a:pPr algn="r"/>
            <a:r>
              <a:rPr lang="en-US" sz="2800" b="1" dirty="0" smtClean="0">
                <a:solidFill>
                  <a:srgbClr val="FF0000"/>
                </a:solidFill>
              </a:rPr>
              <a:t>UNIT </a:t>
            </a:r>
            <a:r>
              <a:rPr lang="en-US" sz="2800" b="1" dirty="0">
                <a:solidFill>
                  <a:srgbClr val="FF0000"/>
                </a:solidFill>
              </a:rPr>
              <a:t>8</a:t>
            </a:r>
            <a:r>
              <a:rPr lang="en-US" sz="2800" b="1" dirty="0" smtClean="0">
                <a:solidFill>
                  <a:srgbClr val="FF0000"/>
                </a:solidFill>
              </a:rPr>
              <a:t>: Adjectives / Adverbs 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CA224-95FB-404D-B0AD-BA5373D91EF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5/10/2021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66800" y="634424"/>
            <a:ext cx="80772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200" b="1" dirty="0" smtClean="0">
              <a:solidFill>
                <a:srgbClr val="FF0000"/>
              </a:solidFill>
            </a:endParaRPr>
          </a:p>
          <a:p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8575" y="342036"/>
            <a:ext cx="80772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b="1" dirty="0" smtClean="0">
                <a:solidFill>
                  <a:srgbClr val="0000FF"/>
                </a:solidFill>
              </a:rPr>
              <a:t>Part 5 Incomplete Sentences</a:t>
            </a:r>
            <a:endParaRPr lang="en-US" sz="2800" b="1" dirty="0">
              <a:solidFill>
                <a:srgbClr val="0000FF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81000" y="5541466"/>
            <a:ext cx="4191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B050"/>
                </a:solidFill>
              </a:rPr>
              <a:t>-&gt; 1. both</a:t>
            </a:r>
            <a:endParaRPr lang="en-US" sz="4400" b="1" dirty="0">
              <a:solidFill>
                <a:srgbClr val="00B05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105400" y="5562600"/>
            <a:ext cx="4191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B050"/>
                </a:solidFill>
              </a:rPr>
              <a:t>-&gt; 2. nice</a:t>
            </a:r>
            <a:endParaRPr lang="en-US" sz="4400" b="1" dirty="0">
              <a:solidFill>
                <a:srgbClr val="00B050"/>
              </a:solidFill>
            </a:endParaRP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066800"/>
            <a:ext cx="8915400" cy="419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561164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7" grpId="0"/>
      <p:bldP spid="2" grpId="0"/>
      <p:bldP spid="11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1181100" y="76200"/>
            <a:ext cx="8267700" cy="457200"/>
          </a:xfrm>
        </p:spPr>
        <p:txBody>
          <a:bodyPr>
            <a:noAutofit/>
          </a:bodyPr>
          <a:lstStyle/>
          <a:p>
            <a:pPr algn="r"/>
            <a:r>
              <a:rPr lang="en-US" sz="2800" b="1" dirty="0" smtClean="0">
                <a:solidFill>
                  <a:srgbClr val="FF0000"/>
                </a:solidFill>
              </a:rPr>
              <a:t>UNIT </a:t>
            </a:r>
            <a:r>
              <a:rPr lang="en-US" sz="2800" b="1" dirty="0">
                <a:solidFill>
                  <a:srgbClr val="FF0000"/>
                </a:solidFill>
              </a:rPr>
              <a:t>8</a:t>
            </a:r>
            <a:r>
              <a:rPr lang="en-US" sz="2800" b="1" dirty="0" smtClean="0">
                <a:solidFill>
                  <a:srgbClr val="FF0000"/>
                </a:solidFill>
              </a:rPr>
              <a:t>: Adjectives / Adverbs 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CA224-95FB-404D-B0AD-BA5373D91EF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5/10/2021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66800" y="634424"/>
            <a:ext cx="80772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200" b="1" dirty="0" smtClean="0">
              <a:solidFill>
                <a:srgbClr val="FF0000"/>
              </a:solidFill>
            </a:endParaRPr>
          </a:p>
          <a:p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8575" y="342036"/>
            <a:ext cx="80772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b="1" dirty="0" smtClean="0">
                <a:solidFill>
                  <a:srgbClr val="0000FF"/>
                </a:solidFill>
              </a:rPr>
              <a:t>Part 5 Incomplete Sentences</a:t>
            </a:r>
            <a:endParaRPr lang="en-US" sz="2800" b="1" dirty="0">
              <a:solidFill>
                <a:srgbClr val="0000FF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81000" y="5541466"/>
            <a:ext cx="4191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B050"/>
                </a:solidFill>
              </a:rPr>
              <a:t>-&gt; 3. open</a:t>
            </a:r>
            <a:endParaRPr lang="en-US" sz="4400" b="1" dirty="0">
              <a:solidFill>
                <a:srgbClr val="00B05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105400" y="5562600"/>
            <a:ext cx="4191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B050"/>
                </a:solidFill>
              </a:rPr>
              <a:t>-&gt; 4. into</a:t>
            </a:r>
            <a:endParaRPr lang="en-US" sz="4400" b="1" dirty="0">
              <a:solidFill>
                <a:srgbClr val="00B050"/>
              </a:solidFill>
            </a:endParaRP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173033"/>
            <a:ext cx="8839200" cy="3703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939437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7" grpId="0"/>
      <p:bldP spid="2" grpId="0"/>
      <p:bldP spid="11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1181100" y="76200"/>
            <a:ext cx="8267700" cy="457200"/>
          </a:xfrm>
        </p:spPr>
        <p:txBody>
          <a:bodyPr>
            <a:noAutofit/>
          </a:bodyPr>
          <a:lstStyle/>
          <a:p>
            <a:pPr algn="r"/>
            <a:r>
              <a:rPr lang="en-US" sz="2800" b="1" dirty="0" smtClean="0">
                <a:solidFill>
                  <a:srgbClr val="FF0000"/>
                </a:solidFill>
              </a:rPr>
              <a:t>UNIT </a:t>
            </a:r>
            <a:r>
              <a:rPr lang="en-US" sz="2800" b="1" dirty="0">
                <a:solidFill>
                  <a:srgbClr val="FF0000"/>
                </a:solidFill>
              </a:rPr>
              <a:t>8</a:t>
            </a:r>
            <a:r>
              <a:rPr lang="en-US" sz="2800" b="1" dirty="0" smtClean="0">
                <a:solidFill>
                  <a:srgbClr val="FF0000"/>
                </a:solidFill>
              </a:rPr>
              <a:t>: Adjectives / Adverbs 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CA224-95FB-404D-B0AD-BA5373D91EF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5/10/2021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66800" y="634424"/>
            <a:ext cx="80772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200" b="1" dirty="0" smtClean="0">
              <a:solidFill>
                <a:srgbClr val="FF0000"/>
              </a:solidFill>
            </a:endParaRPr>
          </a:p>
          <a:p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8575" y="342036"/>
            <a:ext cx="80772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b="1" dirty="0" smtClean="0">
                <a:solidFill>
                  <a:srgbClr val="0000FF"/>
                </a:solidFill>
              </a:rPr>
              <a:t>Part 5 Incomplete Sentences</a:t>
            </a:r>
            <a:endParaRPr lang="en-US" sz="2800" b="1" dirty="0">
              <a:solidFill>
                <a:srgbClr val="0000FF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81000" y="5541466"/>
            <a:ext cx="4191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B050"/>
                </a:solidFill>
              </a:rPr>
              <a:t>-&gt; 5. hard</a:t>
            </a:r>
            <a:endParaRPr lang="en-US" sz="4400" b="1" dirty="0">
              <a:solidFill>
                <a:srgbClr val="00B05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105400" y="5562600"/>
            <a:ext cx="4191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B050"/>
                </a:solidFill>
              </a:rPr>
              <a:t>-&gt; 6. patient</a:t>
            </a:r>
            <a:endParaRPr lang="en-US" sz="4400" b="1" dirty="0">
              <a:solidFill>
                <a:srgbClr val="00B050"/>
              </a:solidFill>
            </a:endParaRPr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338" y="1201608"/>
            <a:ext cx="8856662" cy="4132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621669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7" grpId="0"/>
      <p:bldP spid="2" grpId="0"/>
      <p:bldP spid="11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1181100" y="76200"/>
            <a:ext cx="8267700" cy="457200"/>
          </a:xfrm>
        </p:spPr>
        <p:txBody>
          <a:bodyPr>
            <a:noAutofit/>
          </a:bodyPr>
          <a:lstStyle/>
          <a:p>
            <a:pPr algn="r"/>
            <a:r>
              <a:rPr lang="en-US" sz="2800" b="1" dirty="0" smtClean="0">
                <a:solidFill>
                  <a:srgbClr val="FF0000"/>
                </a:solidFill>
              </a:rPr>
              <a:t>UNIT </a:t>
            </a:r>
            <a:r>
              <a:rPr lang="en-US" sz="2800" b="1" dirty="0">
                <a:solidFill>
                  <a:srgbClr val="FF0000"/>
                </a:solidFill>
              </a:rPr>
              <a:t>8</a:t>
            </a:r>
            <a:r>
              <a:rPr lang="en-US" sz="2800" b="1" dirty="0" smtClean="0">
                <a:solidFill>
                  <a:srgbClr val="FF0000"/>
                </a:solidFill>
              </a:rPr>
              <a:t>: Adjectives / Adverbs 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CA224-95FB-404D-B0AD-BA5373D91EF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5/10/2021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66800" y="634424"/>
            <a:ext cx="80772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200" b="1" dirty="0" smtClean="0">
              <a:solidFill>
                <a:srgbClr val="FF0000"/>
              </a:solidFill>
            </a:endParaRPr>
          </a:p>
          <a:p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8575" y="342036"/>
            <a:ext cx="80772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b="1" dirty="0" smtClean="0">
                <a:solidFill>
                  <a:srgbClr val="0000FF"/>
                </a:solidFill>
              </a:rPr>
              <a:t>Part 5 Incomplete Sentences</a:t>
            </a:r>
            <a:endParaRPr lang="en-US" sz="2800" b="1" dirty="0">
              <a:solidFill>
                <a:srgbClr val="0000FF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33400" y="4267200"/>
            <a:ext cx="4191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B050"/>
                </a:solidFill>
              </a:rPr>
              <a:t>-&gt; 7. for</a:t>
            </a:r>
            <a:endParaRPr lang="en-US" sz="4400" b="1" dirty="0">
              <a:solidFill>
                <a:srgbClr val="00B050"/>
              </a:solidFill>
            </a:endParaRPr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" y="1371600"/>
            <a:ext cx="8185678" cy="220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606271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7" grpId="0"/>
      <p:bldP spid="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1181100" y="76200"/>
            <a:ext cx="8267700" cy="457200"/>
          </a:xfrm>
        </p:spPr>
        <p:txBody>
          <a:bodyPr>
            <a:noAutofit/>
          </a:bodyPr>
          <a:lstStyle/>
          <a:p>
            <a:pPr algn="r"/>
            <a:r>
              <a:rPr lang="en-US" sz="2800" b="1" dirty="0" smtClean="0">
                <a:solidFill>
                  <a:srgbClr val="FF0000"/>
                </a:solidFill>
              </a:rPr>
              <a:t>UNIT </a:t>
            </a:r>
            <a:r>
              <a:rPr lang="en-US" sz="2800" b="1" dirty="0">
                <a:solidFill>
                  <a:srgbClr val="FF0000"/>
                </a:solidFill>
              </a:rPr>
              <a:t>8</a:t>
            </a:r>
            <a:r>
              <a:rPr lang="en-US" sz="2800" b="1" dirty="0" smtClean="0">
                <a:solidFill>
                  <a:srgbClr val="FF0000"/>
                </a:solidFill>
              </a:rPr>
              <a:t>: Adjectives / Adverbs 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CA224-95FB-404D-B0AD-BA5373D91EF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5/10/2021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66800" y="634424"/>
            <a:ext cx="80772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200" b="1" dirty="0" smtClean="0">
              <a:solidFill>
                <a:srgbClr val="FF0000"/>
              </a:solidFill>
            </a:endParaRPr>
          </a:p>
          <a:p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8575" y="342036"/>
            <a:ext cx="80772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b="1" dirty="0" smtClean="0">
                <a:solidFill>
                  <a:srgbClr val="0000FF"/>
                </a:solidFill>
              </a:rPr>
              <a:t>Part 5 Incomplete Sentences</a:t>
            </a:r>
            <a:endParaRPr lang="en-US" sz="2800" b="1" dirty="0">
              <a:solidFill>
                <a:srgbClr val="0000FF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33400" y="5410200"/>
            <a:ext cx="4191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B050"/>
                </a:solidFill>
              </a:rPr>
              <a:t>-&gt; 8. whose</a:t>
            </a:r>
            <a:endParaRPr lang="en-US" sz="4400" b="1" dirty="0">
              <a:solidFill>
                <a:srgbClr val="00B05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105400" y="5562600"/>
            <a:ext cx="4191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B050"/>
                </a:solidFill>
              </a:rPr>
              <a:t>-&gt; 9. empty</a:t>
            </a:r>
            <a:endParaRPr lang="en-US" sz="4400" b="1" dirty="0">
              <a:solidFill>
                <a:srgbClr val="00B050"/>
              </a:solidFill>
            </a:endParaRP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" y="1323975"/>
            <a:ext cx="8431213" cy="3629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40742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7" grpId="0"/>
      <p:bldP spid="2" grpId="0"/>
      <p:bldP spid="11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1181100" y="76200"/>
            <a:ext cx="8267700" cy="457200"/>
          </a:xfrm>
        </p:spPr>
        <p:txBody>
          <a:bodyPr>
            <a:noAutofit/>
          </a:bodyPr>
          <a:lstStyle/>
          <a:p>
            <a:pPr algn="r"/>
            <a:r>
              <a:rPr lang="en-US" sz="2800" b="1" dirty="0" smtClean="0">
                <a:solidFill>
                  <a:srgbClr val="FF0000"/>
                </a:solidFill>
              </a:rPr>
              <a:t>UNIT </a:t>
            </a:r>
            <a:r>
              <a:rPr lang="en-US" sz="2800" b="1" dirty="0">
                <a:solidFill>
                  <a:srgbClr val="FF0000"/>
                </a:solidFill>
              </a:rPr>
              <a:t>8</a:t>
            </a:r>
            <a:r>
              <a:rPr lang="en-US" sz="2800" b="1" dirty="0" smtClean="0">
                <a:solidFill>
                  <a:srgbClr val="FF0000"/>
                </a:solidFill>
              </a:rPr>
              <a:t>: Adjectives / Adverbs 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CA224-95FB-404D-B0AD-BA5373D91EF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5/10/2021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66800" y="634424"/>
            <a:ext cx="80772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200" b="1" dirty="0" smtClean="0">
              <a:solidFill>
                <a:srgbClr val="FF0000"/>
              </a:solidFill>
            </a:endParaRPr>
          </a:p>
          <a:p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8575" y="342036"/>
            <a:ext cx="80772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b="1" dirty="0" smtClean="0">
                <a:solidFill>
                  <a:srgbClr val="0000FF"/>
                </a:solidFill>
              </a:rPr>
              <a:t>Part 5 Incomplete Sentences</a:t>
            </a:r>
            <a:endParaRPr lang="en-US" sz="2800" b="1" dirty="0">
              <a:solidFill>
                <a:srgbClr val="0000FF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33400" y="5410200"/>
            <a:ext cx="4191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B050"/>
                </a:solidFill>
              </a:rPr>
              <a:t>-&gt; 10. have</a:t>
            </a:r>
            <a:endParaRPr lang="en-US" sz="4400" b="1" dirty="0">
              <a:solidFill>
                <a:srgbClr val="00B05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105400" y="5562600"/>
            <a:ext cx="4191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B050"/>
                </a:solidFill>
              </a:rPr>
              <a:t>-&gt; 11. often</a:t>
            </a:r>
            <a:endParaRPr lang="en-US" sz="4400" b="1" dirty="0">
              <a:solidFill>
                <a:srgbClr val="00B050"/>
              </a:solidFill>
            </a:endParaRPr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173033"/>
            <a:ext cx="9148692" cy="38561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14029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7" grpId="0"/>
      <p:bldP spid="2" grpId="0"/>
      <p:bldP spid="11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1181100" y="76200"/>
            <a:ext cx="8267700" cy="457200"/>
          </a:xfrm>
        </p:spPr>
        <p:txBody>
          <a:bodyPr>
            <a:noAutofit/>
          </a:bodyPr>
          <a:lstStyle/>
          <a:p>
            <a:pPr algn="r"/>
            <a:r>
              <a:rPr lang="en-US" sz="2800" b="1" dirty="0" smtClean="0">
                <a:solidFill>
                  <a:srgbClr val="FF0000"/>
                </a:solidFill>
              </a:rPr>
              <a:t>UNIT </a:t>
            </a:r>
            <a:r>
              <a:rPr lang="en-US" sz="2800" b="1" dirty="0">
                <a:solidFill>
                  <a:srgbClr val="FF0000"/>
                </a:solidFill>
              </a:rPr>
              <a:t>8</a:t>
            </a:r>
            <a:r>
              <a:rPr lang="en-US" sz="2800" b="1" dirty="0" smtClean="0">
                <a:solidFill>
                  <a:srgbClr val="FF0000"/>
                </a:solidFill>
              </a:rPr>
              <a:t>: Adjectives / Adverbs 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CA224-95FB-404D-B0AD-BA5373D91EF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5/10/2021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66800" y="634424"/>
            <a:ext cx="80772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200" b="1" dirty="0" smtClean="0">
              <a:solidFill>
                <a:srgbClr val="FF0000"/>
              </a:solidFill>
            </a:endParaRPr>
          </a:p>
          <a:p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8575" y="342036"/>
            <a:ext cx="80772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b="1" dirty="0" smtClean="0">
                <a:solidFill>
                  <a:srgbClr val="0000FF"/>
                </a:solidFill>
              </a:rPr>
              <a:t>Part 5 Incomplete Sentences</a:t>
            </a:r>
            <a:endParaRPr lang="en-US" sz="2800" b="1" dirty="0">
              <a:solidFill>
                <a:srgbClr val="0000FF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33400" y="5410200"/>
            <a:ext cx="4191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B050"/>
                </a:solidFill>
              </a:rPr>
              <a:t>-&gt; 12. surprising</a:t>
            </a:r>
            <a:endParaRPr lang="en-US" sz="4400" b="1" dirty="0">
              <a:solidFill>
                <a:srgbClr val="00B05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105400" y="5562600"/>
            <a:ext cx="4191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B050"/>
                </a:solidFill>
              </a:rPr>
              <a:t>-&gt; 13. to</a:t>
            </a:r>
            <a:endParaRPr lang="en-US" sz="4400" b="1" dirty="0">
              <a:solidFill>
                <a:srgbClr val="00B050"/>
              </a:solidFill>
            </a:endParaRPr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173033"/>
            <a:ext cx="8591367" cy="41609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60605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7" grpId="0"/>
      <p:bldP spid="2" grpId="0"/>
      <p:bldP spid="11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1181100" y="76200"/>
            <a:ext cx="8267700" cy="457200"/>
          </a:xfrm>
        </p:spPr>
        <p:txBody>
          <a:bodyPr>
            <a:noAutofit/>
          </a:bodyPr>
          <a:lstStyle/>
          <a:p>
            <a:pPr algn="r"/>
            <a:r>
              <a:rPr lang="en-US" sz="2800" b="1" dirty="0" smtClean="0">
                <a:solidFill>
                  <a:srgbClr val="FF0000"/>
                </a:solidFill>
              </a:rPr>
              <a:t>UNIT </a:t>
            </a:r>
            <a:r>
              <a:rPr lang="en-US" sz="2800" b="1" dirty="0">
                <a:solidFill>
                  <a:srgbClr val="FF0000"/>
                </a:solidFill>
              </a:rPr>
              <a:t>8</a:t>
            </a:r>
            <a:r>
              <a:rPr lang="en-US" sz="2800" b="1" dirty="0" smtClean="0">
                <a:solidFill>
                  <a:srgbClr val="FF0000"/>
                </a:solidFill>
              </a:rPr>
              <a:t>: Adjectives / Adverbs 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CA224-95FB-404D-B0AD-BA5373D91EF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5/10/2021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66800" y="634424"/>
            <a:ext cx="80772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200" b="1" dirty="0" smtClean="0">
              <a:solidFill>
                <a:srgbClr val="FF0000"/>
              </a:solidFill>
            </a:endParaRPr>
          </a:p>
          <a:p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8575" y="342036"/>
            <a:ext cx="80772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b="1" dirty="0" smtClean="0">
                <a:solidFill>
                  <a:srgbClr val="0000FF"/>
                </a:solidFill>
              </a:rPr>
              <a:t>Part 5 Incomplete Sentences</a:t>
            </a:r>
            <a:endParaRPr lang="en-US" sz="2800" b="1" dirty="0">
              <a:solidFill>
                <a:srgbClr val="0000FF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33400" y="5410200"/>
            <a:ext cx="4191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B050"/>
                </a:solidFill>
              </a:rPr>
              <a:t>-&gt; 14. for</a:t>
            </a:r>
            <a:endParaRPr lang="en-US" sz="4400" b="1" dirty="0">
              <a:solidFill>
                <a:srgbClr val="00B05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105400" y="5562600"/>
            <a:ext cx="4191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B050"/>
                </a:solidFill>
              </a:rPr>
              <a:t>-&gt; 15. to</a:t>
            </a:r>
            <a:endParaRPr lang="en-US" sz="4400" b="1" dirty="0">
              <a:solidFill>
                <a:srgbClr val="00B050"/>
              </a:solidFill>
            </a:endParaRPr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447800"/>
            <a:ext cx="8428694" cy="365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533039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7" grpId="0"/>
      <p:bldP spid="2" grpId="0"/>
      <p:bldP spid="11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1066800" y="1219201"/>
            <a:ext cx="8534400" cy="171739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marL="82296" indent="0" algn="ctr">
              <a:buNone/>
            </a:pPr>
            <a:r>
              <a:rPr lang="en-US" sz="4800" b="1" cap="all" dirty="0" smtClean="0">
                <a:ln/>
                <a:solidFill>
                  <a:srgbClr val="00CC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Thank you very much </a:t>
            </a:r>
          </a:p>
          <a:p>
            <a:pPr marL="82296" indent="0" algn="ctr">
              <a:buNone/>
            </a:pPr>
            <a:r>
              <a:rPr lang="en-US" sz="4800" b="1" cap="all" dirty="0" smtClean="0">
                <a:ln/>
                <a:solidFill>
                  <a:srgbClr val="00CC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for your cooperation.</a:t>
            </a:r>
            <a:endParaRPr lang="en-US" sz="4800" b="1" cap="all" dirty="0">
              <a:ln/>
              <a:solidFill>
                <a:srgbClr val="00CCFF"/>
              </a:solidFill>
              <a:effectLst>
                <a:outerShdw blurRad="19685" dist="12700" dir="5400000" algn="tl" rotWithShape="0">
                  <a:srgbClr val="3891A7">
                    <a:satMod val="130000"/>
                    <a:alpha val="60000"/>
                  </a:srgb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84DD2-A21E-4AD7-8C63-CBD6FF8BA77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5/10/2021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6146" name="Picture 2" descr="kurumi-chan.4 EN | Anime kawaii, Menina anime, Desenhos de meninas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599" y="3733802"/>
            <a:ext cx="2466975" cy="2133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2005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11186</TotalTime>
  <Words>669</Words>
  <Application>Microsoft Office PowerPoint</Application>
  <PresentationFormat>Custom</PresentationFormat>
  <Paragraphs>234</Paragraphs>
  <Slides>35</Slides>
  <Notes>28</Notes>
  <HiddenSlides>0</HiddenSlides>
  <MMClips>2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35</vt:i4>
      </vt:variant>
    </vt:vector>
  </HeadingPairs>
  <TitlesOfParts>
    <vt:vector size="37" baseType="lpstr">
      <vt:lpstr>Concourse</vt:lpstr>
      <vt:lpstr>Office Theme</vt:lpstr>
      <vt:lpstr>TRƯỜNG CAO ĐẲNG LÝ TỰ TRỌNG TP. HỒ CHÍ MINH</vt:lpstr>
      <vt:lpstr>KHOA KHOA HỌC CƠ BẢN</vt:lpstr>
      <vt:lpstr>PowerPoint Presentation</vt:lpstr>
      <vt:lpstr>PowerPoint Presentation</vt:lpstr>
      <vt:lpstr>PowerPoint Presentation</vt:lpstr>
      <vt:lpstr>UNIT 7: NOUNS / PRONOUNS</vt:lpstr>
      <vt:lpstr>UNIT 7: NOUNS / PRONOUNS</vt:lpstr>
      <vt:lpstr>UNIT 7: NOUNS / PRONOUNS</vt:lpstr>
      <vt:lpstr>UNIT 7: NOUNS / PRONOUNS</vt:lpstr>
      <vt:lpstr>UNIT 7: NOUNS / PRONOUNS</vt:lpstr>
      <vt:lpstr>UNIT 7: NOUNS / PRONOUNS</vt:lpstr>
      <vt:lpstr>UNIT 7: NOUNS / PRONOUNS</vt:lpstr>
      <vt:lpstr>UNIT 7: NOUNS / PRONOUNS</vt:lpstr>
      <vt:lpstr>UNIT 7: NOUNS / PRONOUNS</vt:lpstr>
      <vt:lpstr>UNIT 7: NOUNS / PRONOUNS</vt:lpstr>
      <vt:lpstr>UNIT 7: NOUNS / PRONOUNS</vt:lpstr>
      <vt:lpstr>UNIT 7: NOUNS / PRONOUNS</vt:lpstr>
      <vt:lpstr>UNIT 7: NOUNS / PRONOUNS</vt:lpstr>
      <vt:lpstr>UNIT 8: Adjectives / Adverbs </vt:lpstr>
      <vt:lpstr>UNIT 8: Adjectives / Adverbs </vt:lpstr>
      <vt:lpstr>UNIT 8: Adjectives / Adverbs </vt:lpstr>
      <vt:lpstr>UNIT 8: Adjectives / Adverbs </vt:lpstr>
      <vt:lpstr>UNIT 8: Adjectives / Adverbs </vt:lpstr>
      <vt:lpstr>UNIT 8: Adjectives / Adverbs </vt:lpstr>
      <vt:lpstr>UNIT 8: Adjectives / Adverbs </vt:lpstr>
      <vt:lpstr>UNIT 8: Adjectives / Adverbs </vt:lpstr>
      <vt:lpstr>UNIT 8: Adjectives / Adverbs </vt:lpstr>
      <vt:lpstr>UNIT 8: Adjectives / Adverbs </vt:lpstr>
      <vt:lpstr>UNIT 8: Adjectives / Adverbs </vt:lpstr>
      <vt:lpstr>UNIT 8: Adjectives / Adverbs </vt:lpstr>
      <vt:lpstr>UNIT 8: Adjectives / Adverbs </vt:lpstr>
      <vt:lpstr>UNIT 8: Adjectives / Adverbs </vt:lpstr>
      <vt:lpstr>UNIT 8: Adjectives / Adverbs </vt:lpstr>
      <vt:lpstr>UNIT 8: Adjectives / Adverbs 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Amin</dc:creator>
  <cp:lastModifiedBy>huy_ctn</cp:lastModifiedBy>
  <cp:revision>1286</cp:revision>
  <dcterms:created xsi:type="dcterms:W3CDTF">2017-11-18T13:40:10Z</dcterms:created>
  <dcterms:modified xsi:type="dcterms:W3CDTF">2021-05-11T01:57:02Z</dcterms:modified>
</cp:coreProperties>
</file>