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4020" r:id="rId3"/>
  </p:sldMasterIdLst>
  <p:notesMasterIdLst>
    <p:notesMasterId r:id="rId40"/>
  </p:notesMasterIdLst>
  <p:handoutMasterIdLst>
    <p:handoutMasterId r:id="rId41"/>
  </p:handoutMasterIdLst>
  <p:sldIdLst>
    <p:sldId id="344" r:id="rId4"/>
    <p:sldId id="343" r:id="rId5"/>
    <p:sldId id="347" r:id="rId6"/>
    <p:sldId id="809" r:id="rId7"/>
    <p:sldId id="1036" r:id="rId8"/>
    <p:sldId id="979" r:id="rId9"/>
    <p:sldId id="944" r:id="rId10"/>
    <p:sldId id="1037" r:id="rId11"/>
    <p:sldId id="1038" r:id="rId12"/>
    <p:sldId id="1039" r:id="rId13"/>
    <p:sldId id="1040" r:id="rId14"/>
    <p:sldId id="1041" r:id="rId15"/>
    <p:sldId id="1043" r:id="rId16"/>
    <p:sldId id="1044" r:id="rId17"/>
    <p:sldId id="1045" r:id="rId18"/>
    <p:sldId id="1046" r:id="rId19"/>
    <p:sldId id="1047" r:id="rId20"/>
    <p:sldId id="1049" r:id="rId21"/>
    <p:sldId id="1050" r:id="rId22"/>
    <p:sldId id="1048" r:id="rId23"/>
    <p:sldId id="1052" r:id="rId24"/>
    <p:sldId id="1051" r:id="rId25"/>
    <p:sldId id="1053" r:id="rId26"/>
    <p:sldId id="1054" r:id="rId27"/>
    <p:sldId id="1055" r:id="rId28"/>
    <p:sldId id="1056" r:id="rId29"/>
    <p:sldId id="1057" r:id="rId30"/>
    <p:sldId id="1058" r:id="rId31"/>
    <p:sldId id="1059" r:id="rId32"/>
    <p:sldId id="1060" r:id="rId33"/>
    <p:sldId id="1061" r:id="rId34"/>
    <p:sldId id="1062" r:id="rId35"/>
    <p:sldId id="1063" r:id="rId36"/>
    <p:sldId id="1064" r:id="rId37"/>
    <p:sldId id="1065" r:id="rId38"/>
    <p:sldId id="856" r:id="rId39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CC00"/>
    <a:srgbClr val="FF66CC"/>
    <a:srgbClr val="008000"/>
    <a:srgbClr val="FF6600"/>
    <a:srgbClr val="FFFFFF"/>
    <a:srgbClr val="CC9900"/>
    <a:srgbClr val="3333FF"/>
    <a:srgbClr val="FFFF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>
        <p:scale>
          <a:sx n="100" d="100"/>
          <a:sy n="100" d="100"/>
        </p:scale>
        <p:origin x="-1686" y="-54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5/10/2021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86EA-054A-480D-ADEE-E8036023C9C6}" type="datetime1">
              <a:rPr lang="en-US" smtClean="0"/>
              <a:t>5/10/2021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00C5EC-73A9-4ED4-AFCE-0EDC280100F4}" type="datetime1">
              <a:rPr lang="en-US" smtClean="0"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ADA5A6-CD27-47F0-A144-7C42A8DD125B}" type="datetime1">
              <a:rPr lang="en-US" smtClean="0"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1D9A77-4055-4641-9667-719408FBEB7E}" type="datetime1">
              <a:rPr lang="en-US" smtClean="0"/>
              <a:t>5/10/2021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4E7EE-CB9A-49A8-BF81-27B7291E8503}" type="datetime1">
              <a:rPr lang="en-US" smtClean="0"/>
              <a:t>5/10/2021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D493A4-7464-475F-84E0-5C0D13638AF7}" type="datetime1">
              <a:rPr lang="en-US" smtClean="0"/>
              <a:t>5/10/2021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6537B2-8355-480B-A645-D1CBEDE22913}" type="datetime1">
              <a:rPr lang="en-US" smtClean="0"/>
              <a:t>5/10/2021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274E55-D3B9-4A07-B1ED-7342E3E8CD5F}" type="datetime1">
              <a:rPr lang="en-US" smtClean="0"/>
              <a:t>5/10/2021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D5B41-655F-4A69-BDF1-13A1ABB6D8EC}" type="datetime1">
              <a:rPr lang="en-US" smtClean="0"/>
              <a:t>5/10/2021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D3D8-5161-4416-9321-B0A11E9DD71E}" type="datetime1">
              <a:rPr lang="en-US" smtClean="0"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D744A4-20A2-45DC-B7B1-C248F8EA778A}" type="datetime1">
              <a:rPr lang="en-US" smtClean="0"/>
              <a:t>5/10/2021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0D1E81-AF57-486B-8EF1-D8A04F166A8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C432A2-99B8-420E-97AB-4D5F08EDFA1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EB991D-9D85-4238-B7A1-62403CF1F38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8684AB-2B3B-48D6-9895-2A7F4AF2C53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1A1E0C-D034-4625-B7F4-8AEA2B0439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4E3BA-C58D-4034-B90A-B30C227018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57543E-7F31-4BB4-AD81-E61CD983F5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E76AA9-D45A-403B-8790-1AF2AACC63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A3ED6B-F75F-499F-9A38-CF7E1871E0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355A0-6EE9-41B5-8025-10D4B33AFF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E449FD-E6DF-40F1-A2AE-42A3D3668B1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3855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8958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137B8E-4205-4737-ADBC-CD6C46CAF55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1833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E1EB-7DF7-48C7-BA2B-EB231095C8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0543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221B89-ED1E-4C47-8A4A-CCD650807CC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344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C8776E-9022-49C0-975E-4D3E3EE997B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1412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11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F5874-3490-4925-9A41-FF400A1770D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1811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3C18E6-1C4B-46C6-8212-4C59827543C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00044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891559-EDDF-43AD-B595-E9EA384BB59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297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F4063-541E-4B59-83C0-B1BE014EAB9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56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61D1992-8D74-4662-91FA-89040CB5CB35}" type="datetime1">
              <a:rPr lang="en-US" smtClean="0"/>
              <a:t>5/10/2021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1AD99C-029E-41E6-9068-A7D36B117D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051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108166" y="228600"/>
            <a:ext cx="84582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solidFill>
                  <a:srgbClr val="FF0000"/>
                </a:solidFill>
              </a:rPr>
              <a:t>TRƯỜNG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4400" dirty="0" smtClean="0">
                <a:solidFill>
                  <a:srgbClr val="FF0000"/>
                </a:solidFill>
              </a:rPr>
              <a:t>CAO </a:t>
            </a:r>
            <a:r>
              <a:rPr lang="en-US" sz="4400" dirty="0" err="1" smtClean="0">
                <a:solidFill>
                  <a:srgbClr val="FF0000"/>
                </a:solidFill>
              </a:rPr>
              <a:t>ĐẲNG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LÝ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TỰ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TRỌNG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TP. </a:t>
            </a:r>
            <a:r>
              <a:rPr lang="en-US" sz="3200" dirty="0" err="1" smtClean="0">
                <a:solidFill>
                  <a:srgbClr val="FF0000"/>
                </a:solidFill>
              </a:rPr>
              <a:t>HỒ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CHÍ</a:t>
            </a:r>
            <a:r>
              <a:rPr lang="en-US" sz="3200" dirty="0" smtClean="0">
                <a:solidFill>
                  <a:srgbClr val="FF0000"/>
                </a:solidFill>
              </a:rPr>
              <a:t> MINH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C5C4-A7E3-43A3-9F96-C046554F783D}" type="datetime1">
              <a:rPr lang="en-US" smtClean="0"/>
              <a:t>5/10/2021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87298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HỌC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CƠ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BẢN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AD7D-C215-4B80-89AE-E602CE85A05F}" type="datetime1">
              <a:rPr lang="en-US" smtClean="0"/>
              <a:t>5/10/2021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125" y="2072344"/>
            <a:ext cx="7872413" cy="3795055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780" y="361553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1781" y="894148"/>
            <a:ext cx="856901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752600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7401" y="4191000"/>
            <a:ext cx="708169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CAO ĐẲNG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smtClean="0">
                <a:solidFill>
                  <a:srgbClr val="00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 NGUYỄN MỸ TRÂM</a:t>
            </a:r>
            <a:endParaRPr lang="en-US" sz="2800" b="1" dirty="0">
              <a:solidFill>
                <a:srgbClr val="00CC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8275"/>
            <a:ext cx="8229600" cy="1660525"/>
          </a:xfrm>
        </p:spPr>
        <p:txBody>
          <a:bodyPr>
            <a:normAutofit fontScale="85000" lnSpcReduction="20000"/>
          </a:bodyPr>
          <a:lstStyle/>
          <a:p>
            <a:pPr marL="82296" indent="0" algn="ctr">
              <a:buNone/>
            </a:pPr>
            <a:endParaRPr lang="en-US" sz="6600" dirty="0" smtClean="0">
              <a:solidFill>
                <a:srgbClr val="0000FF"/>
              </a:solidFill>
            </a:endParaRPr>
          </a:p>
          <a:p>
            <a:pPr marL="82296" indent="0" algn="ctr">
              <a:buNone/>
            </a:pPr>
            <a:r>
              <a:rPr lang="en-US" sz="6200" b="1" dirty="0" smtClean="0">
                <a:solidFill>
                  <a:srgbClr val="00B050"/>
                </a:solidFill>
              </a:rPr>
              <a:t>Good morning class.</a:t>
            </a:r>
            <a:endParaRPr lang="en-US" sz="6200" b="1" dirty="0">
              <a:solidFill>
                <a:srgbClr val="00B05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7DA04-ECF5-4F84-A2FB-7C8B9981C98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2438400"/>
            <a:ext cx="6637867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3101-5173-428D-8E29-965885F3E16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" y="88361"/>
            <a:ext cx="9144001" cy="6729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8229600" cy="2316162"/>
          </a:xfrm>
        </p:spPr>
        <p:txBody>
          <a:bodyPr>
            <a:noAutofit/>
          </a:bodyPr>
          <a:lstStyle/>
          <a:p>
            <a:pPr algn="ctr"/>
            <a:r>
              <a:rPr lang="en-US" sz="7200" b="1" dirty="0">
                <a:solidFill>
                  <a:srgbClr val="FF0000"/>
                </a:solidFill>
                <a:latin typeface="Times New Roman"/>
                <a:ea typeface="Times New Roman"/>
              </a:rPr>
              <a:t>Part 4 </a:t>
            </a:r>
            <a:r>
              <a:rPr lang="vi-VN" sz="7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Prepositions</a:t>
            </a:r>
            <a:r>
              <a:rPr lang="en-US" sz="7200" b="1" dirty="0" smtClean="0">
                <a:solidFill>
                  <a:srgbClr val="0000FF"/>
                </a:solidFill>
                <a:latin typeface="Times New Roman"/>
                <a:ea typeface="Times New Roman"/>
              </a:rPr>
              <a:t/>
            </a:r>
            <a:br>
              <a:rPr lang="en-US" sz="7200" b="1" dirty="0" smtClean="0">
                <a:solidFill>
                  <a:srgbClr val="0000FF"/>
                </a:solidFill>
                <a:latin typeface="Times New Roman"/>
                <a:ea typeface="Times New Roman"/>
              </a:rPr>
            </a:br>
            <a:r>
              <a:rPr lang="en-US" sz="7200" b="1" dirty="0" smtClean="0">
                <a:solidFill>
                  <a:srgbClr val="00B050"/>
                </a:solidFill>
                <a:latin typeface="Times New Roman"/>
                <a:ea typeface="Times New Roman"/>
              </a:rPr>
              <a:t>and</a:t>
            </a:r>
            <a:endParaRPr lang="en-US" sz="72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743200"/>
            <a:ext cx="8229600" cy="3352800"/>
          </a:xfrm>
        </p:spPr>
        <p:txBody>
          <a:bodyPr>
            <a:normAutofit lnSpcReduction="10000"/>
          </a:bodyPr>
          <a:lstStyle/>
          <a:p>
            <a:pPr marL="82296" indent="0" algn="ctr">
              <a:buNone/>
            </a:pPr>
            <a:r>
              <a:rPr lang="en-US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Part </a:t>
            </a:r>
            <a:r>
              <a:rPr lang="en-US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5 </a:t>
            </a:r>
            <a:r>
              <a:rPr lang="vi-VN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Verbs with prepositions and Adverbs</a:t>
            </a:r>
            <a:endParaRPr lang="en-US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28A3B-1D76-49EE-8EEC-75D7F3AB79F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6325" y="228600"/>
            <a:ext cx="8534400" cy="886097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</a:t>
            </a: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>4 </a:t>
            </a:r>
            <a:r>
              <a:rPr lang="vi-VN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Prepositions</a:t>
            </a:r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(Continued)</a:t>
            </a: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600200"/>
            <a:ext cx="8077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903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6325" y="228600"/>
            <a:ext cx="8534400" cy="886097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</a:t>
            </a: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>4 </a:t>
            </a:r>
            <a:r>
              <a:rPr lang="vi-VN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Prepositions</a:t>
            </a:r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(Continued)</a:t>
            </a: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057400"/>
            <a:ext cx="8382000" cy="406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71600" y="1219200"/>
            <a:ext cx="7924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125 Adjective + preposition (proud of)</a:t>
            </a:r>
            <a:endParaRPr lang="en-US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354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6325" y="228600"/>
            <a:ext cx="8534400" cy="886097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</a:t>
            </a: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>4 </a:t>
            </a:r>
            <a:r>
              <a:rPr lang="vi-VN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Prepositions</a:t>
            </a:r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(Continued)</a:t>
            </a: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71600" y="1219200"/>
            <a:ext cx="7924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125 Adjective + preposition (proud of)</a:t>
            </a:r>
            <a:endParaRPr lang="en-US" sz="3200" b="1" dirty="0">
              <a:solidFill>
                <a:srgbClr val="0000FF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175" y="2286000"/>
            <a:ext cx="7896225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6399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6325" y="228600"/>
            <a:ext cx="8534400" cy="886097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</a:t>
            </a: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>4 </a:t>
            </a:r>
            <a:r>
              <a:rPr lang="vi-VN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Prepositions</a:t>
            </a:r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(Continued)</a:t>
            </a: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71600" y="1219200"/>
            <a:ext cx="7924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125 Adjective + preposition (proud of)</a:t>
            </a:r>
            <a:endParaRPr lang="en-US" sz="3200" b="1" dirty="0">
              <a:solidFill>
                <a:srgbClr val="0000FF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338388"/>
            <a:ext cx="7848600" cy="246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4135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37666"/>
            <a:ext cx="8077200" cy="533400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en-US" sz="36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3600" b="1" dirty="0">
                <a:solidFill>
                  <a:srgbClr val="FF0000"/>
                </a:solidFill>
                <a:latin typeface="Times New Roman"/>
                <a:ea typeface="Times New Roman"/>
              </a:rPr>
              <a:t>4 </a:t>
            </a:r>
            <a:r>
              <a:rPr lang="vi-VN" sz="36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Prepositions</a:t>
            </a:r>
            <a:r>
              <a:rPr lang="en-US" sz="36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(Continued)</a:t>
            </a: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792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00FF"/>
                </a:solidFill>
              </a:rPr>
              <a:t>125 Adjective + preposition (proud of)</a:t>
            </a:r>
          </a:p>
          <a:p>
            <a:pPr algn="ctr"/>
            <a:r>
              <a:rPr lang="en-US" sz="2400" b="1" dirty="0" smtClean="0">
                <a:solidFill>
                  <a:srgbClr val="0000FF"/>
                </a:solidFill>
              </a:rPr>
              <a:t>Practice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511588"/>
            <a:ext cx="8077200" cy="4965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9733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37666"/>
            <a:ext cx="8382000" cy="533400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4 </a:t>
            </a:r>
            <a:r>
              <a:rPr lang="vi-VN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Prepositions</a:t>
            </a: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(Continued)</a:t>
            </a: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125 Adjective + preposition (proud of)</a:t>
            </a:r>
          </a:p>
          <a:p>
            <a:pPr algn="r"/>
            <a:r>
              <a:rPr lang="en-US" sz="2400" b="1" dirty="0" smtClean="0">
                <a:solidFill>
                  <a:srgbClr val="FF0000"/>
                </a:solidFill>
              </a:rPr>
              <a:t>Key</a:t>
            </a:r>
            <a:r>
              <a:rPr lang="en-US" sz="2400" b="1" dirty="0" smtClean="0">
                <a:solidFill>
                  <a:srgbClr val="0000FF"/>
                </a:solidFill>
              </a:rPr>
              <a:t> (Practice)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057400"/>
            <a:ext cx="76962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339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37666"/>
            <a:ext cx="8382000" cy="533400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4 </a:t>
            </a:r>
            <a:r>
              <a:rPr lang="vi-VN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Prepositions</a:t>
            </a: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(Continued)</a:t>
            </a: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125 Adjective + preposition (proud of)</a:t>
            </a:r>
          </a:p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Practice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752600"/>
            <a:ext cx="82296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225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37666"/>
            <a:ext cx="8382000" cy="533400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4 </a:t>
            </a:r>
            <a:r>
              <a:rPr lang="vi-VN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Prepositions</a:t>
            </a: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(Continued)</a:t>
            </a: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125 Adjective + preposition (proud of)</a:t>
            </a:r>
          </a:p>
          <a:p>
            <a:pPr algn="r"/>
            <a:r>
              <a:rPr lang="en-US" sz="2400" b="1" dirty="0" smtClean="0">
                <a:solidFill>
                  <a:srgbClr val="FF0000"/>
                </a:solidFill>
              </a:rPr>
              <a:t>Key</a:t>
            </a:r>
            <a:r>
              <a:rPr lang="en-US" sz="2400" b="1" dirty="0" smtClean="0">
                <a:solidFill>
                  <a:srgbClr val="0000FF"/>
                </a:solidFill>
              </a:rPr>
              <a:t> (Practice)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752600"/>
            <a:ext cx="82296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5648325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0447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37666"/>
            <a:ext cx="8382000" cy="533400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4 </a:t>
            </a:r>
            <a:r>
              <a:rPr lang="vi-VN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Prepositions</a:t>
            </a: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(Continued)</a:t>
            </a: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125 Adjective + preposition (proud of)</a:t>
            </a:r>
          </a:p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Practice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735742"/>
            <a:ext cx="8229600" cy="4665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2549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37666"/>
            <a:ext cx="8382000" cy="533400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4 </a:t>
            </a:r>
            <a:r>
              <a:rPr lang="vi-VN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Prepositions</a:t>
            </a: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(Continued)</a:t>
            </a: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125 Adjective + preposition (proud of)</a:t>
            </a:r>
          </a:p>
          <a:p>
            <a:pPr algn="r"/>
            <a:r>
              <a:rPr lang="en-US" sz="2400" b="1" dirty="0" smtClean="0">
                <a:solidFill>
                  <a:srgbClr val="FF0000"/>
                </a:solidFill>
              </a:rPr>
              <a:t>Key</a:t>
            </a:r>
            <a:r>
              <a:rPr lang="en-US" sz="2400" b="1" dirty="0" smtClean="0">
                <a:solidFill>
                  <a:srgbClr val="0000FF"/>
                </a:solidFill>
              </a:rPr>
              <a:t> (Practice)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86000"/>
            <a:ext cx="78486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0099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126 Prepositional verbs (wait for)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447800"/>
            <a:ext cx="80772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1995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126 Prepositional verbs (wait for)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281113"/>
            <a:ext cx="8077200" cy="516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2583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126 Prepositional verbs (wait for)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513" y="1566863"/>
            <a:ext cx="7939087" cy="468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256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126 Prepositional verbs (wait for)</a:t>
            </a:r>
          </a:p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Practice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1511588"/>
            <a:ext cx="812482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685924" y="4572000"/>
            <a:ext cx="75342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0000FF"/>
                </a:solidFill>
              </a:rPr>
              <a:t>1. at</a:t>
            </a:r>
          </a:p>
          <a:p>
            <a:r>
              <a:rPr lang="en-US" sz="4000" dirty="0" smtClean="0">
                <a:solidFill>
                  <a:srgbClr val="0000FF"/>
                </a:solidFill>
              </a:rPr>
              <a:t>2. after</a:t>
            </a:r>
          </a:p>
          <a:p>
            <a:r>
              <a:rPr lang="en-US" sz="4000" dirty="0" smtClean="0">
                <a:solidFill>
                  <a:srgbClr val="0000FF"/>
                </a:solidFill>
              </a:rPr>
              <a:t>3. into</a:t>
            </a:r>
            <a:endParaRPr lang="en-US" sz="4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49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126 Prepositional verbs (wait for)</a:t>
            </a:r>
          </a:p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Practice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752600"/>
            <a:ext cx="8001000" cy="4114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0724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126 Prepositional verbs (wait for)</a:t>
            </a:r>
          </a:p>
          <a:p>
            <a:pPr algn="r"/>
            <a:r>
              <a:rPr lang="en-US" sz="2400" b="1" dirty="0" smtClean="0">
                <a:solidFill>
                  <a:srgbClr val="FF0000"/>
                </a:solidFill>
              </a:rPr>
              <a:t>Key</a:t>
            </a:r>
            <a:r>
              <a:rPr lang="en-US" sz="2400" b="1" dirty="0" smtClean="0">
                <a:solidFill>
                  <a:srgbClr val="0000FF"/>
                </a:solidFill>
              </a:rPr>
              <a:t> (Practice)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1" y="2057400"/>
            <a:ext cx="7749072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248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126 Prepositional verbs (wait for)</a:t>
            </a:r>
          </a:p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Practice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752599"/>
            <a:ext cx="7924800" cy="4572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090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126 Prepositional verbs (wait for)</a:t>
            </a:r>
          </a:p>
          <a:p>
            <a:pPr algn="r"/>
            <a:r>
              <a:rPr lang="en-US" sz="2400" b="1" dirty="0" smtClean="0">
                <a:solidFill>
                  <a:srgbClr val="FF0000"/>
                </a:solidFill>
              </a:rPr>
              <a:t>Key</a:t>
            </a:r>
            <a:r>
              <a:rPr lang="en-US" sz="2400" b="1" dirty="0" smtClean="0">
                <a:solidFill>
                  <a:srgbClr val="0000FF"/>
                </a:solidFill>
              </a:rPr>
              <a:t> (Practice)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133600"/>
            <a:ext cx="81534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9493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126 Prepositional verbs (wait for)</a:t>
            </a:r>
          </a:p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Practice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828800"/>
            <a:ext cx="8153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1992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126 Prepositional verbs (wait for)</a:t>
            </a:r>
          </a:p>
          <a:p>
            <a:pPr algn="r"/>
            <a:r>
              <a:rPr lang="en-US" sz="2400" b="1" dirty="0" smtClean="0">
                <a:solidFill>
                  <a:srgbClr val="FF0000"/>
                </a:solidFill>
              </a:rPr>
              <a:t>Key</a:t>
            </a:r>
            <a:r>
              <a:rPr lang="en-US" sz="2400" b="1" dirty="0" smtClean="0">
                <a:solidFill>
                  <a:srgbClr val="0000FF"/>
                </a:solidFill>
              </a:rPr>
              <a:t> (Practice)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95425" y="1905000"/>
            <a:ext cx="7620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D. </a:t>
            </a:r>
          </a:p>
          <a:p>
            <a:r>
              <a:rPr lang="en-US" sz="4400" dirty="0" smtClean="0">
                <a:solidFill>
                  <a:srgbClr val="0000FF"/>
                </a:solidFill>
              </a:rPr>
              <a:t>1. to</a:t>
            </a:r>
          </a:p>
          <a:p>
            <a:r>
              <a:rPr lang="en-US" sz="4400" dirty="0" smtClean="0">
                <a:solidFill>
                  <a:srgbClr val="0000FF"/>
                </a:solidFill>
              </a:rPr>
              <a:t>2. to</a:t>
            </a:r>
          </a:p>
          <a:p>
            <a:r>
              <a:rPr lang="en-US" sz="4400" dirty="0" smtClean="0">
                <a:solidFill>
                  <a:srgbClr val="0000FF"/>
                </a:solidFill>
              </a:rPr>
              <a:t>3. to</a:t>
            </a:r>
          </a:p>
          <a:p>
            <a:r>
              <a:rPr lang="en-US" sz="4400" dirty="0" smtClean="0">
                <a:solidFill>
                  <a:srgbClr val="0000FF"/>
                </a:solidFill>
              </a:rPr>
              <a:t>4. about</a:t>
            </a:r>
          </a:p>
          <a:p>
            <a:r>
              <a:rPr lang="en-US" sz="4400" dirty="0" smtClean="0">
                <a:solidFill>
                  <a:srgbClr val="0000FF"/>
                </a:solidFill>
              </a:rPr>
              <a:t>5. of</a:t>
            </a:r>
          </a:p>
        </p:txBody>
      </p:sp>
    </p:spTree>
    <p:extLst>
      <p:ext uri="{BB962C8B-B14F-4D97-AF65-F5344CB8AC3E}">
        <p14:creationId xmlns:p14="http://schemas.microsoft.com/office/powerpoint/2010/main" val="337368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127 Verb + object + preposition</a:t>
            </a:r>
            <a:endParaRPr lang="en-US" sz="2400" b="1" dirty="0" smtClean="0">
              <a:solidFill>
                <a:srgbClr val="0000FF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852613"/>
            <a:ext cx="8229600" cy="386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11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127 Verb + object + preposition</a:t>
            </a:r>
            <a:endParaRPr lang="en-US" sz="2400" b="1" dirty="0" smtClean="0">
              <a:solidFill>
                <a:srgbClr val="0000FF"/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722" y="1371600"/>
            <a:ext cx="8050877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8245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127 Verb + object + preposition</a:t>
            </a:r>
            <a:endParaRPr lang="en-US" sz="2400" b="1" dirty="0" smtClean="0">
              <a:solidFill>
                <a:srgbClr val="0000FF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1" y="1371600"/>
            <a:ext cx="82296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466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>
                <a:solidFill>
                  <a:srgbClr val="0000FF"/>
                </a:solidFill>
              </a:rPr>
              <a:t>127 Verb + object + preposition</a:t>
            </a:r>
          </a:p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Practice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576388"/>
            <a:ext cx="8229600" cy="459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9278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>
                <a:solidFill>
                  <a:srgbClr val="0000FF"/>
                </a:solidFill>
              </a:rPr>
              <a:t>127 Verb + object + preposition</a:t>
            </a:r>
          </a:p>
          <a:p>
            <a:pPr algn="r"/>
            <a:r>
              <a:rPr lang="en-US" sz="2400" b="1" dirty="0" smtClean="0">
                <a:solidFill>
                  <a:srgbClr val="FF0000"/>
                </a:solidFill>
              </a:rPr>
              <a:t>Key</a:t>
            </a:r>
            <a:r>
              <a:rPr lang="en-US" sz="2400" b="1" dirty="0" smtClean="0">
                <a:solidFill>
                  <a:srgbClr val="0000FF"/>
                </a:solidFill>
              </a:rPr>
              <a:t> (Practice)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52600" y="1600200"/>
            <a:ext cx="2590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00FF"/>
                </a:solidFill>
              </a:rPr>
              <a:t>A.</a:t>
            </a:r>
          </a:p>
          <a:p>
            <a:r>
              <a:rPr lang="en-US" sz="3600" dirty="0" smtClean="0">
                <a:solidFill>
                  <a:srgbClr val="0000FF"/>
                </a:solidFill>
              </a:rPr>
              <a:t>1. into</a:t>
            </a:r>
          </a:p>
          <a:p>
            <a:r>
              <a:rPr lang="en-US" sz="3600" dirty="0" smtClean="0">
                <a:solidFill>
                  <a:srgbClr val="0000FF"/>
                </a:solidFill>
              </a:rPr>
              <a:t>2. from</a:t>
            </a:r>
          </a:p>
          <a:p>
            <a:r>
              <a:rPr lang="en-US" sz="3600" dirty="0" smtClean="0">
                <a:solidFill>
                  <a:srgbClr val="0000FF"/>
                </a:solidFill>
              </a:rPr>
              <a:t>3. as</a:t>
            </a:r>
          </a:p>
          <a:p>
            <a:r>
              <a:rPr lang="en-US" sz="3600" dirty="0" smtClean="0">
                <a:solidFill>
                  <a:srgbClr val="0000FF"/>
                </a:solidFill>
              </a:rPr>
              <a:t>4. with / to</a:t>
            </a:r>
          </a:p>
          <a:p>
            <a:r>
              <a:rPr lang="en-US" sz="3600" dirty="0" smtClean="0">
                <a:solidFill>
                  <a:srgbClr val="0000FF"/>
                </a:solidFill>
              </a:rPr>
              <a:t>5. to</a:t>
            </a:r>
          </a:p>
          <a:p>
            <a:r>
              <a:rPr lang="en-US" sz="3600" dirty="0" smtClean="0">
                <a:solidFill>
                  <a:srgbClr val="0000FF"/>
                </a:solidFill>
              </a:rPr>
              <a:t>6. to</a:t>
            </a:r>
          </a:p>
          <a:p>
            <a:r>
              <a:rPr lang="en-US" sz="3600" dirty="0" smtClean="0">
                <a:solidFill>
                  <a:srgbClr val="0000FF"/>
                </a:solidFill>
              </a:rPr>
              <a:t>7. with</a:t>
            </a:r>
          </a:p>
        </p:txBody>
      </p:sp>
    </p:spTree>
    <p:extLst>
      <p:ext uri="{BB962C8B-B14F-4D97-AF65-F5344CB8AC3E}">
        <p14:creationId xmlns:p14="http://schemas.microsoft.com/office/powerpoint/2010/main" val="2894323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>
                <a:solidFill>
                  <a:srgbClr val="0000FF"/>
                </a:solidFill>
              </a:rPr>
              <a:t>127 Verb + object + preposition</a:t>
            </a:r>
          </a:p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Practice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219200"/>
            <a:ext cx="67056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1568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>
                <a:solidFill>
                  <a:srgbClr val="0000FF"/>
                </a:solidFill>
              </a:rPr>
              <a:t>127 Verb + object + preposition</a:t>
            </a:r>
          </a:p>
          <a:p>
            <a:pPr algn="r"/>
            <a:r>
              <a:rPr lang="en-US" sz="2400" b="1" dirty="0" smtClean="0">
                <a:solidFill>
                  <a:srgbClr val="FF0000"/>
                </a:solidFill>
              </a:rPr>
              <a:t>Key</a:t>
            </a:r>
            <a:r>
              <a:rPr lang="en-US" sz="2400" b="1" dirty="0" smtClean="0">
                <a:solidFill>
                  <a:srgbClr val="0000FF"/>
                </a:solidFill>
              </a:rPr>
              <a:t> (Practice)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9" y="1676400"/>
            <a:ext cx="8001001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7838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>
                <a:solidFill>
                  <a:srgbClr val="0000FF"/>
                </a:solidFill>
              </a:rPr>
              <a:t>127 Verb + object + preposition</a:t>
            </a:r>
          </a:p>
          <a:p>
            <a:pPr algn="r"/>
            <a:r>
              <a:rPr lang="en-US" sz="2400" b="1" dirty="0" smtClean="0">
                <a:solidFill>
                  <a:srgbClr val="0000FF"/>
                </a:solidFill>
              </a:rPr>
              <a:t>Practice</a:t>
            </a:r>
            <a:endParaRPr lang="en-US" sz="2400" b="1" dirty="0">
              <a:solidFill>
                <a:srgbClr val="0000FF"/>
              </a:solidFill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752600"/>
            <a:ext cx="80010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9037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382000" cy="518666"/>
          </a:xfrm>
        </p:spPr>
        <p:txBody>
          <a:bodyPr>
            <a:no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en-US" sz="4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44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Part </a:t>
            </a:r>
            <a: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  <a:t>5 Verbs with prepositions and Adverbs</a:t>
            </a:r>
            <a:br>
              <a:rPr lang="en-US" sz="2800" b="1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en-US" sz="5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680591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dirty="0">
                <a:solidFill>
                  <a:srgbClr val="0000FF"/>
                </a:solidFill>
              </a:rPr>
              <a:t>127 Verb + object + preposition</a:t>
            </a:r>
          </a:p>
          <a:p>
            <a:pPr algn="r"/>
            <a:r>
              <a:rPr lang="en-US" sz="2400" b="1" dirty="0" smtClean="0">
                <a:solidFill>
                  <a:srgbClr val="FF0000"/>
                </a:solidFill>
              </a:rPr>
              <a:t>Key</a:t>
            </a:r>
            <a:r>
              <a:rPr lang="en-US" sz="2400" b="1" dirty="0" smtClean="0">
                <a:solidFill>
                  <a:srgbClr val="0000FF"/>
                </a:solidFill>
              </a:rPr>
              <a:t> (Practice)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0" y="1348800"/>
            <a:ext cx="74676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C.</a:t>
            </a:r>
          </a:p>
          <a:p>
            <a:r>
              <a:rPr lang="en-US" sz="4000" dirty="0" smtClean="0">
                <a:solidFill>
                  <a:srgbClr val="0000FF"/>
                </a:solidFill>
              </a:rPr>
              <a:t>1. about</a:t>
            </a:r>
          </a:p>
          <a:p>
            <a:r>
              <a:rPr lang="en-US" sz="4000" dirty="0" smtClean="0">
                <a:solidFill>
                  <a:srgbClr val="0000FF"/>
                </a:solidFill>
              </a:rPr>
              <a:t>2. of</a:t>
            </a:r>
          </a:p>
          <a:p>
            <a:r>
              <a:rPr lang="en-US" sz="4000" dirty="0" smtClean="0">
                <a:solidFill>
                  <a:srgbClr val="0000FF"/>
                </a:solidFill>
              </a:rPr>
              <a:t>3. to</a:t>
            </a:r>
          </a:p>
          <a:p>
            <a:r>
              <a:rPr lang="en-US" sz="4000" dirty="0" smtClean="0">
                <a:solidFill>
                  <a:srgbClr val="0000FF"/>
                </a:solidFill>
              </a:rPr>
              <a:t>4. to</a:t>
            </a:r>
          </a:p>
          <a:p>
            <a:r>
              <a:rPr lang="en-US" sz="4000" dirty="0" smtClean="0">
                <a:solidFill>
                  <a:srgbClr val="0000FF"/>
                </a:solidFill>
              </a:rPr>
              <a:t>5. about / of</a:t>
            </a:r>
          </a:p>
          <a:p>
            <a:r>
              <a:rPr lang="en-US" sz="4000" dirty="0" smtClean="0">
                <a:solidFill>
                  <a:srgbClr val="0000FF"/>
                </a:solidFill>
              </a:rPr>
              <a:t>6. about</a:t>
            </a:r>
          </a:p>
          <a:p>
            <a:r>
              <a:rPr lang="en-US" sz="4000" dirty="0" smtClean="0">
                <a:solidFill>
                  <a:srgbClr val="0000FF"/>
                </a:solidFill>
              </a:rPr>
              <a:t>7. about / of</a:t>
            </a:r>
          </a:p>
        </p:txBody>
      </p:sp>
    </p:spTree>
    <p:extLst>
      <p:ext uri="{BB962C8B-B14F-4D97-AF65-F5344CB8AC3E}">
        <p14:creationId xmlns:p14="http://schemas.microsoft.com/office/powerpoint/2010/main" val="178078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4DD2-A21E-4AD7-8C63-CBD6FF8BA77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5/10/2021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0"/>
            <a:ext cx="8534400" cy="16466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0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11155</TotalTime>
  <Words>658</Words>
  <Application>Microsoft Office PowerPoint</Application>
  <PresentationFormat>Custom</PresentationFormat>
  <Paragraphs>218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36</vt:i4>
      </vt:variant>
    </vt:vector>
  </HeadingPairs>
  <TitlesOfParts>
    <vt:vector size="39" baseType="lpstr">
      <vt:lpstr>Solstice</vt:lpstr>
      <vt:lpstr>1_Solstice</vt:lpstr>
      <vt:lpstr>5_Solstice</vt:lpstr>
      <vt:lpstr>TRƯỜNG CAO ĐẲNG LÝ TỰ TRỌNG TP. HỒ CHÍ MINH</vt:lpstr>
      <vt:lpstr>KHOA KHOA HỌC CƠ BẢN</vt:lpstr>
      <vt:lpstr>PowerPoint Presentation</vt:lpstr>
      <vt:lpstr>PowerPoint Presentation</vt:lpstr>
      <vt:lpstr>PowerPoint Presentation</vt:lpstr>
      <vt:lpstr>Part 4 Prepositions and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4 Prepositions (Continued)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4 Prepositions (Continued)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4 Prepositions (Continued)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4 Prepositions (Continued)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4 Prepositions (Continued)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4 Prepositions (Continued)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4 Prepositions (Continued)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4 Prepositions (Continued)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4 Prepositions (Continued)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4 Prepositions (Continued)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Part 5 Verbs with prepositions and Adverbs 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1298</cp:revision>
  <dcterms:created xsi:type="dcterms:W3CDTF">2017-11-18T13:40:10Z</dcterms:created>
  <dcterms:modified xsi:type="dcterms:W3CDTF">2021-05-11T10:47:17Z</dcterms:modified>
</cp:coreProperties>
</file>