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38" r:id="rId1"/>
  </p:sldMasterIdLst>
  <p:notesMasterIdLst>
    <p:notesMasterId r:id="rId43"/>
  </p:notesMasterIdLst>
  <p:handoutMasterIdLst>
    <p:handoutMasterId r:id="rId44"/>
  </p:handoutMasterIdLst>
  <p:sldIdLst>
    <p:sldId id="344" r:id="rId2"/>
    <p:sldId id="343" r:id="rId3"/>
    <p:sldId id="347" r:id="rId4"/>
    <p:sldId id="809" r:id="rId5"/>
    <p:sldId id="1036" r:id="rId6"/>
    <p:sldId id="979" r:id="rId7"/>
    <p:sldId id="1037" r:id="rId8"/>
    <p:sldId id="1038" r:id="rId9"/>
    <p:sldId id="1039" r:id="rId10"/>
    <p:sldId id="1040" r:id="rId11"/>
    <p:sldId id="1042" r:id="rId12"/>
    <p:sldId id="1043" r:id="rId13"/>
    <p:sldId id="1044" r:id="rId14"/>
    <p:sldId id="1046" r:id="rId15"/>
    <p:sldId id="1047" r:id="rId16"/>
    <p:sldId id="1048" r:id="rId17"/>
    <p:sldId id="1049" r:id="rId18"/>
    <p:sldId id="1050" r:id="rId19"/>
    <p:sldId id="1051" r:id="rId20"/>
    <p:sldId id="1052" r:id="rId21"/>
    <p:sldId id="1053" r:id="rId22"/>
    <p:sldId id="1081" r:id="rId23"/>
    <p:sldId id="1056" r:id="rId24"/>
    <p:sldId id="1057" r:id="rId25"/>
    <p:sldId id="1058" r:id="rId26"/>
    <p:sldId id="1059" r:id="rId27"/>
    <p:sldId id="1060" r:id="rId28"/>
    <p:sldId id="1061" r:id="rId29"/>
    <p:sldId id="1082" r:id="rId30"/>
    <p:sldId id="1064" r:id="rId31"/>
    <p:sldId id="1065" r:id="rId32"/>
    <p:sldId id="1067" r:id="rId33"/>
    <p:sldId id="1068" r:id="rId34"/>
    <p:sldId id="1069" r:id="rId35"/>
    <p:sldId id="1070" r:id="rId36"/>
    <p:sldId id="1075" r:id="rId37"/>
    <p:sldId id="1076" r:id="rId38"/>
    <p:sldId id="1077" r:id="rId39"/>
    <p:sldId id="1078" r:id="rId40"/>
    <p:sldId id="1079" r:id="rId41"/>
    <p:sldId id="856" r:id="rId42"/>
  </p:sldIdLst>
  <p:sldSz cx="9601200" cy="6858000"/>
  <p:notesSz cx="6858000" cy="9144000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9900FF"/>
    <a:srgbClr val="FF0066"/>
    <a:srgbClr val="FF0000"/>
    <a:srgbClr val="008000"/>
    <a:srgbClr val="FF6600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87886" autoAdjust="0"/>
  </p:normalViewPr>
  <p:slideViewPr>
    <p:cSldViewPr>
      <p:cViewPr>
        <p:scale>
          <a:sx n="100" d="100"/>
          <a:sy n="100" d="100"/>
        </p:scale>
        <p:origin x="-1686" y="-72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60170" y="3200400"/>
            <a:ext cx="672084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ABB5-3F91-469D-9C4B-322C2581C1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78" y="1449304"/>
            <a:ext cx="9472614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6078" y="1396720"/>
            <a:ext cx="947261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6078" y="2976649"/>
            <a:ext cx="9472614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80060" y="1505931"/>
            <a:ext cx="864108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81610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952501"/>
            <a:ext cx="816102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547938"/>
            <a:ext cx="816102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0105" y="6172200"/>
            <a:ext cx="4200525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72883" y="2376830"/>
            <a:ext cx="9464191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2604" y="2341476"/>
            <a:ext cx="9464470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1722" y="2468880"/>
            <a:ext cx="9465352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180648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20065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6012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520065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60120" y="1600200"/>
            <a:ext cx="200025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120390" y="1600200"/>
            <a:ext cx="600075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900550"/>
            <a:ext cx="768096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5445825"/>
            <a:ext cx="768096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60120" y="6172200"/>
            <a:ext cx="408051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71722" y="4683555"/>
            <a:ext cx="9457182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71934" y="4650475"/>
            <a:ext cx="945697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71936" y="4773225"/>
            <a:ext cx="945696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724" y="66676"/>
            <a:ext cx="945196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4642"/>
            <a:ext cx="2112264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012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60120" y="274638"/>
            <a:ext cx="816102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816102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80810" y="6191250"/>
            <a:ext cx="2600325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60120" y="6172200"/>
            <a:ext cx="416052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53619" y="6210300"/>
            <a:ext cx="48006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>
    <p:fade thruBlk="1"/>
  </p:transition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7.png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6.png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7.png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8600" y="228600"/>
            <a:ext cx="90678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TRƯỜNG CAO ĐẲNG LÝ TỰ TRỌNG </a:t>
            </a:r>
            <a:b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THÀNH PHỐ HỒ CHÍ MINH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E2B3-5D07-4178-9D70-24FC037B1784}" type="datetime1">
              <a:rPr lang="en-US" smtClean="0"/>
              <a:t>5/16/2021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 20C1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47800"/>
            <a:ext cx="8077200" cy="4572000"/>
          </a:xfrm>
        </p:spPr>
      </p:pic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dirty="0" err="1">
                <a:solidFill>
                  <a:srgbClr val="0000FF"/>
                </a:solidFill>
              </a:rPr>
              <a:t>KHOA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KHOA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HỌC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CƠ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708BD-E893-4165-ADCF-4A192337ACE0}" type="datetime1">
              <a:rPr lang="en-US" smtClean="0"/>
              <a:t>5/16/2021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 20C1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38" y="1892873"/>
            <a:ext cx="8161337" cy="3681854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2" y="361553"/>
            <a:ext cx="8549419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784" y="894149"/>
            <a:ext cx="8569013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054" y="2385811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" y="4572000"/>
            <a:ext cx="9601200" cy="1938980"/>
          </a:xfrm>
          <a:prstGeom prst="rect">
            <a:avLst/>
          </a:prstGeom>
          <a:solidFill>
            <a:srgbClr val="FFFFFF"/>
          </a:solidFill>
        </p:spPr>
        <p:txBody>
          <a:bodyPr wrap="square" lIns="91428" tIns="45714" rIns="91428" bIns="45714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ctr">
              <a:lnSpc>
                <a:spcPct val="150000"/>
              </a:lnSpc>
            </a:pP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TỔ ANH VĂN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EDC36-20CE-4338-92D9-66643F2C250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82DD-695E-4E10-B51F-14340CA73B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168276"/>
            <a:ext cx="8229600" cy="2803525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endParaRPr lang="en-US" sz="6600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2971802"/>
            <a:ext cx="54864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C29C0-C271-49D4-865B-4E325580255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0000FF"/>
                </a:solidFill>
              </a:rPr>
              <a:t>Tiếng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Anh</a:t>
            </a:r>
            <a:r>
              <a:rPr lang="en-US" dirty="0" smtClean="0">
                <a:solidFill>
                  <a:srgbClr val="0000FF"/>
                </a:solidFill>
              </a:rPr>
              <a:t> 3 20C1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86868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76400"/>
            <a:ext cx="9144000" cy="4114800"/>
          </a:xfrm>
        </p:spPr>
        <p:txBody>
          <a:bodyPr>
            <a:normAutofit fontScale="92500"/>
          </a:bodyPr>
          <a:lstStyle/>
          <a:p>
            <a:pPr marL="82286" indent="0" algn="ctr"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UNIT 11: VOICE</a:t>
            </a:r>
          </a:p>
          <a:p>
            <a:pPr marL="82286" indent="0" algn="ctr">
              <a:buNone/>
            </a:pPr>
            <a:r>
              <a:rPr lang="en-US" sz="9600" b="1" dirty="0" smtClean="0">
                <a:solidFill>
                  <a:srgbClr val="0000FF"/>
                </a:solidFill>
              </a:rPr>
              <a:t>Page 40</a:t>
            </a:r>
            <a:endParaRPr lang="en-US" sz="9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66800"/>
            <a:ext cx="8915400" cy="486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1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95400"/>
            <a:ext cx="89630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87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524000"/>
            <a:ext cx="903170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6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804139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79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33650"/>
            <a:ext cx="9448799" cy="422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2280"/>
            <a:ext cx="5756673" cy="231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0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7364"/>
            <a:ext cx="4495800" cy="125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8915400" cy="419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78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1794"/>
            <a:ext cx="4724400" cy="174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89916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75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4" y="1447800"/>
            <a:ext cx="89630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0" y="28194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1. D reminded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51816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. B were allowed</a:t>
            </a:r>
            <a:endParaRPr 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0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3</a:t>
            </a:r>
            <a:r>
              <a:rPr lang="en-US" sz="2800" dirty="0" smtClean="0">
                <a:solidFill>
                  <a:srgbClr val="0000FF"/>
                </a:solidFill>
              </a:rPr>
              <a:t>. C accustomed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4. D is expected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199"/>
            <a:ext cx="8763000" cy="42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9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0" y="450467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5</a:t>
            </a:r>
            <a:r>
              <a:rPr lang="en-US" sz="2800" dirty="0" smtClean="0">
                <a:solidFill>
                  <a:srgbClr val="0000FF"/>
                </a:solidFill>
              </a:rPr>
              <a:t>. D must be followed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600200"/>
            <a:ext cx="5229225" cy="219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80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6. C better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7. </a:t>
            </a:r>
            <a:r>
              <a:rPr lang="en-US" sz="2800" dirty="0">
                <a:solidFill>
                  <a:srgbClr val="0000FF"/>
                </a:solidFill>
              </a:rPr>
              <a:t>C</a:t>
            </a:r>
            <a:r>
              <a:rPr lang="en-US" sz="2800" dirty="0" smtClean="0">
                <a:solidFill>
                  <a:srgbClr val="0000FF"/>
                </a:solidFill>
              </a:rPr>
              <a:t> Covered with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905000"/>
            <a:ext cx="86772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2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8. D was satisfied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9. B burst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6324600" cy="430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2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10. D cancelled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11. C was given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991600" cy="452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0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12. C data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13. C sent to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524000"/>
            <a:ext cx="8991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3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14. A taken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9000" y="8382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15. C access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3" y="1752600"/>
            <a:ext cx="8820151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29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5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5486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gauge </a:t>
            </a:r>
            <a:r>
              <a:rPr lang="en-US" sz="4400" dirty="0" smtClean="0"/>
              <a:t>/</a:t>
            </a:r>
            <a:r>
              <a:rPr lang="en-US" sz="4400" dirty="0" err="1" smtClean="0"/>
              <a:t>ɡeɪdʒ</a:t>
            </a:r>
            <a:r>
              <a:rPr lang="en-US" sz="4400" dirty="0" smtClean="0"/>
              <a:t>/</a:t>
            </a:r>
            <a:r>
              <a:rPr lang="en-US" sz="4400" dirty="0" smtClean="0">
                <a:solidFill>
                  <a:srgbClr val="0000FF"/>
                </a:solidFill>
              </a:rPr>
              <a:t> (n)</a:t>
            </a:r>
            <a:endParaRPr lang="en-US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477" y="2514600"/>
            <a:ext cx="4121648" cy="412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05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ank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38400"/>
            <a:ext cx="78980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</a:t>
            </a:r>
            <a:r>
              <a:rPr lang="en-US" sz="4400" dirty="0">
                <a:solidFill>
                  <a:srgbClr val="0000FF"/>
                </a:solidFill>
              </a:rPr>
              <a:t>b</a:t>
            </a:r>
            <a:r>
              <a:rPr lang="en-US" sz="4400" dirty="0" smtClean="0">
                <a:solidFill>
                  <a:srgbClr val="0000FF"/>
                </a:solidFill>
              </a:rPr>
              <a:t>lanket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28800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34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a</a:t>
            </a:r>
            <a:r>
              <a:rPr lang="en-US" sz="4400" dirty="0" smtClean="0">
                <a:solidFill>
                  <a:srgbClr val="0000FF"/>
                </a:solidFill>
              </a:rPr>
              <a:t>stronaut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57450"/>
            <a:ext cx="6019800" cy="337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26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5. </a:t>
            </a:r>
            <a:r>
              <a:rPr lang="en-US" sz="4400" dirty="0">
                <a:solidFill>
                  <a:srgbClr val="0000FF"/>
                </a:solidFill>
              </a:rPr>
              <a:t>r</a:t>
            </a:r>
            <a:r>
              <a:rPr lang="en-US" sz="4400" dirty="0" smtClean="0">
                <a:solidFill>
                  <a:srgbClr val="0000FF"/>
                </a:solidFill>
              </a:rPr>
              <a:t>ocket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438400"/>
            <a:ext cx="66675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19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153518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6. land (v)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File:Cathay Pacific 747 Freighter about to land at ANC (6259574186).jpg - 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4" y="1919907"/>
            <a:ext cx="5370357" cy="252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61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74743" y="18866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1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2413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058" y="304800"/>
            <a:ext cx="92827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– Answer 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9" y="828008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96" y="3276600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33600"/>
            <a:ext cx="5694426" cy="200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8" y="3964632"/>
            <a:ext cx="3309309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67" y="3154661"/>
            <a:ext cx="2895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0974" y="217480"/>
            <a:ext cx="92065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</a:t>
            </a:r>
            <a:r>
              <a:rPr lang="en-US" sz="2800" b="1" dirty="0">
                <a:solidFill>
                  <a:srgbClr val="FF0000"/>
                </a:solidFill>
              </a:rPr>
              <a:t>– Answer </a:t>
            </a:r>
            <a:r>
              <a:rPr lang="en-US" sz="2800" b="1" dirty="0" smtClean="0">
                <a:solidFill>
                  <a:srgbClr val="FF0000"/>
                </a:solidFill>
              </a:rPr>
              <a:t>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038600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6172200" cy="217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00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45244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6191250" cy="610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2800" y="2895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7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41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83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0522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468" y="216520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c</a:t>
            </a:r>
            <a:r>
              <a:rPr lang="en-US" sz="4400" dirty="0" smtClean="0">
                <a:solidFill>
                  <a:srgbClr val="0000FF"/>
                </a:solidFill>
              </a:rPr>
              <a:t>alculator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38" y="1478363"/>
            <a:ext cx="4465237" cy="44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93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10141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2886" y="194580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uffer fish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2301951"/>
            <a:ext cx="4292665" cy="333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7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Mars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8" y="2514600"/>
            <a:ext cx="7276108" cy="406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55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elescope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743200"/>
            <a:ext cx="447616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3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3714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2954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 - Key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6450" y="304800"/>
            <a:ext cx="609600" cy="609600"/>
          </a:xfrm>
          <a:prstGeom prst="rect">
            <a:avLst/>
          </a:prstGeo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209800"/>
            <a:ext cx="5791199" cy="26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03379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2800" b="1" dirty="0" smtClean="0">
                <a:solidFill>
                  <a:srgbClr val="FF0000"/>
                </a:solidFill>
              </a:rPr>
              <a:t>Transcripts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3048000"/>
            <a:ext cx="609600" cy="609600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914399"/>
            <a:ext cx="4800600" cy="5292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66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F6C2-1665-4003-B9C7-701FCABCC62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5/16/2021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1066800" y="1219202"/>
            <a:ext cx="8534400" cy="1723537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8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8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11293</TotalTime>
  <Words>720</Words>
  <Application>Microsoft Office PowerPoint</Application>
  <PresentationFormat>Custom</PresentationFormat>
  <Paragraphs>243</Paragraphs>
  <Slides>41</Slides>
  <Notes>4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Equity</vt:lpstr>
      <vt:lpstr>TRƯỜNG CAO ĐẲNG LÝ TỰ TRỌNG  THÀNH PHỐ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UNIT 11: Voice</vt:lpstr>
      <vt:lpstr>PowerPoint Presentation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1311</cp:revision>
  <dcterms:created xsi:type="dcterms:W3CDTF">2017-11-18T13:40:10Z</dcterms:created>
  <dcterms:modified xsi:type="dcterms:W3CDTF">2021-05-17T07:17:47Z</dcterms:modified>
</cp:coreProperties>
</file>