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32" r:id="rId1"/>
    <p:sldMasterId id="2147484044" r:id="rId2"/>
  </p:sldMasterIdLst>
  <p:notesMasterIdLst>
    <p:notesMasterId r:id="rId35"/>
  </p:notesMasterIdLst>
  <p:handoutMasterIdLst>
    <p:handoutMasterId r:id="rId36"/>
  </p:handoutMasterIdLst>
  <p:sldIdLst>
    <p:sldId id="344" r:id="rId3"/>
    <p:sldId id="1036" r:id="rId4"/>
    <p:sldId id="1038" r:id="rId5"/>
    <p:sldId id="1065" r:id="rId6"/>
    <p:sldId id="1066" r:id="rId7"/>
    <p:sldId id="1067" r:id="rId8"/>
    <p:sldId id="1068" r:id="rId9"/>
    <p:sldId id="1069" r:id="rId10"/>
    <p:sldId id="1070" r:id="rId11"/>
    <p:sldId id="1058" r:id="rId12"/>
    <p:sldId id="1060" r:id="rId13"/>
    <p:sldId id="1061" r:id="rId14"/>
    <p:sldId id="1062" r:id="rId15"/>
    <p:sldId id="1063" r:id="rId16"/>
    <p:sldId id="1040" r:id="rId17"/>
    <p:sldId id="1064" r:id="rId18"/>
    <p:sldId id="1042" r:id="rId19"/>
    <p:sldId id="1043" r:id="rId20"/>
    <p:sldId id="1044" r:id="rId21"/>
    <p:sldId id="1045" r:id="rId22"/>
    <p:sldId id="1046" r:id="rId23"/>
    <p:sldId id="1047" r:id="rId24"/>
    <p:sldId id="1048" r:id="rId25"/>
    <p:sldId id="1049" r:id="rId26"/>
    <p:sldId id="1050" r:id="rId27"/>
    <p:sldId id="1051" r:id="rId28"/>
    <p:sldId id="1052" r:id="rId29"/>
    <p:sldId id="1053" r:id="rId30"/>
    <p:sldId id="1054" r:id="rId31"/>
    <p:sldId id="1055" r:id="rId32"/>
    <p:sldId id="1056" r:id="rId33"/>
    <p:sldId id="1057" r:id="rId34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008000"/>
    <a:srgbClr val="00CCFF"/>
    <a:srgbClr val="FF3300"/>
    <a:srgbClr val="0000FF"/>
    <a:srgbClr val="FF6600"/>
    <a:srgbClr val="FFFFFF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66" d="100"/>
          <a:sy n="66" d="100"/>
        </p:scale>
        <p:origin x="-852" y="-7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0" y="4664147"/>
            <a:ext cx="9608643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20090" y="1752604"/>
            <a:ext cx="816102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20090" y="3611607"/>
            <a:ext cx="816102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952" y="4953000"/>
            <a:ext cx="9605153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95" y="1059712"/>
            <a:ext cx="816102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8849" y="2931712"/>
            <a:ext cx="48006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818514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622777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3050"/>
            <a:ext cx="864108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5410200"/>
            <a:ext cx="424219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9" y="5410200"/>
            <a:ext cx="4243864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1444297"/>
            <a:ext cx="424219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1444297"/>
            <a:ext cx="4243864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1" y="4876800"/>
            <a:ext cx="7855865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640580" y="5355102"/>
            <a:ext cx="417332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60120" y="274320"/>
            <a:ext cx="785378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63384" y="6407944"/>
            <a:ext cx="2016252" cy="365760"/>
          </a:xfrm>
        </p:spPr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8294" y="5443402"/>
            <a:ext cx="752094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0030" y="189968"/>
            <a:ext cx="912114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9077" y="6407947"/>
            <a:ext cx="24682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" y="4865122"/>
            <a:ext cx="8479204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9097318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901581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1481332"/>
            <a:ext cx="864108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6213" y="274643"/>
            <a:ext cx="1866344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4641"/>
            <a:ext cx="664083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130428"/>
            <a:ext cx="816102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3886200"/>
            <a:ext cx="67208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42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646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4406903"/>
            <a:ext cx="81610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906713"/>
            <a:ext cx="81610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8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8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4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535113"/>
            <a:ext cx="42421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2174875"/>
            <a:ext cx="42421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1535113"/>
            <a:ext cx="42438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2174875"/>
            <a:ext cx="42438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7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61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007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273050"/>
            <a:ext cx="31587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273053"/>
            <a:ext cx="5367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1435103"/>
            <a:ext cx="31587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883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4800600"/>
            <a:ext cx="57607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612775"/>
            <a:ext cx="57607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5367338"/>
            <a:ext cx="57607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95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274641"/>
            <a:ext cx="226861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8" y="274641"/>
            <a:ext cx="664583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4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481331"/>
            <a:ext cx="864108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7063384" y="6407944"/>
            <a:ext cx="2016252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5/14/2021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599077" y="6407947"/>
            <a:ext cx="2468215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9079636" y="6407947"/>
            <a:ext cx="38404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600203"/>
            <a:ext cx="86410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1992-8D74-4662-91FA-89040CB5CB35}" type="datetime1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6356353"/>
            <a:ext cx="3040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01200" cy="6858000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2" y="9525"/>
            <a:ext cx="92202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58272"/>
            <a:ext cx="9220200" cy="57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54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57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4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6012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2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00800" y="2494002"/>
            <a:ext cx="23622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furniture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2800" y="4267200"/>
            <a:ext cx="25146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batteries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9058" y="5791200"/>
            <a:ext cx="2057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oesn’t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85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05200" y="304800"/>
            <a:ext cx="3200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luggage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7486" y="1905000"/>
            <a:ext cx="2057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kind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500" y="3657600"/>
            <a:ext cx="1295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0456" y="5410200"/>
            <a:ext cx="3548744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reception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86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6200" y="381000"/>
            <a:ext cx="25908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1685" y="3476171"/>
            <a:ext cx="1817915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few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0642" y="5715000"/>
            <a:ext cx="1975758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mail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98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8143" y="168545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8959" y="1280754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4209" y="2181254"/>
            <a:ext cx="3314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   </a:t>
            </a:r>
            <a:r>
              <a:rPr lang="en-US" sz="4400" dirty="0" smtClean="0">
                <a:solidFill>
                  <a:srgbClr val="0000FF"/>
                </a:solidFill>
              </a:rPr>
              <a:t>‘costume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926811"/>
            <a:ext cx="4830082" cy="5931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67607" y="3352800"/>
            <a:ext cx="4305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uần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y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endParaRPr lang="en-US" sz="44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1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" y="342036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15240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575" y="2947825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  </a:t>
            </a:r>
            <a:r>
              <a:rPr lang="en-US" sz="4400" dirty="0" smtClean="0">
                <a:solidFill>
                  <a:srgbClr val="0000FF"/>
                </a:solidFill>
              </a:rPr>
              <a:t>competition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280754"/>
            <a:ext cx="5410199" cy="557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70089" y="4040348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uộc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endParaRPr lang="en-US" sz="44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72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" y="342036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9525" y="1828800"/>
            <a:ext cx="32861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</a:t>
            </a:r>
            <a:r>
              <a:rPr lang="en-US" sz="4000" b="1" dirty="0" smtClean="0">
                <a:solidFill>
                  <a:srgbClr val="0000FF"/>
                </a:solidFill>
              </a:rPr>
              <a:t>words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9525" y="3200400"/>
            <a:ext cx="3057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rize </a:t>
            </a:r>
            <a:r>
              <a:rPr lang="en-US" sz="4400" dirty="0" smtClean="0">
                <a:solidFill>
                  <a:srgbClr val="0000FF"/>
                </a:solidFill>
              </a:rPr>
              <a:t>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98" y="1280754"/>
            <a:ext cx="6400801" cy="557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060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54882" y="21771"/>
            <a:ext cx="96488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Part 6 </a:t>
            </a:r>
            <a:r>
              <a:rPr lang="en-US" sz="4500" b="1" dirty="0" smtClean="0">
                <a:solidFill>
                  <a:srgbClr val="FF0000"/>
                </a:solidFill>
              </a:rPr>
              <a:t>Incomplete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883" y="806601"/>
            <a:ext cx="9648825" cy="6051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096000" y="30480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chance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0" y="41148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ready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0" y="53340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3. B.  at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79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9648"/>
            <a:ext cx="9572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Part 6 Incomplete 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7757" y="130742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14" y="2743200"/>
            <a:ext cx="38716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severe food </a:t>
            </a:r>
          </a:p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poisoning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1" y="990600"/>
            <a:ext cx="5686424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4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0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784830"/>
            <a:ext cx="9572625" cy="6073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77000" y="28956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our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7000" y="3872926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open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52578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6. A. decided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80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143" y="218925"/>
            <a:ext cx="9572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Part 6      Incomplete 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575" y="1634697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86" y="2819400"/>
            <a:ext cx="3095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basement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1066800"/>
            <a:ext cx="5908163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3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8575" y="76200"/>
            <a:ext cx="9420225" cy="4572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UNIT </a:t>
            </a:r>
            <a:r>
              <a:rPr lang="en-US" sz="4000" b="1" dirty="0">
                <a:solidFill>
                  <a:srgbClr val="FF0000"/>
                </a:solidFill>
              </a:rPr>
              <a:t>8</a:t>
            </a:r>
            <a:r>
              <a:rPr lang="en-US" sz="4000" b="1" dirty="0" smtClean="0">
                <a:solidFill>
                  <a:srgbClr val="FF0000"/>
                </a:solidFill>
              </a:rPr>
              <a:t>: Adjectives / Adverbs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424"/>
            <a:ext cx="9601200" cy="6147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646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334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00200"/>
            <a:ext cx="96012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33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90347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heavily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frequently</a:t>
            </a:r>
            <a:endParaRPr lang="en-US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7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hardly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76375"/>
            <a:ext cx="89154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62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surprisingly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violent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71600"/>
            <a:ext cx="8915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07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to walk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610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311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45720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that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of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447800"/>
            <a:ext cx="8515350" cy="256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349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" y="152400"/>
            <a:ext cx="9572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dirty="0" smtClean="0">
                <a:solidFill>
                  <a:srgbClr val="FF0000"/>
                </a:solidFill>
              </a:rPr>
              <a:t>Part 5 </a:t>
            </a:r>
            <a:r>
              <a:rPr lang="en-US" sz="4000" b="1" dirty="0" smtClean="0">
                <a:solidFill>
                  <a:srgbClr val="FF0000"/>
                </a:solidFill>
              </a:rPr>
              <a:t>   Incomplete </a:t>
            </a:r>
            <a:r>
              <a:rPr lang="en-US" sz="4000" b="1" dirty="0" smtClean="0">
                <a:solidFill>
                  <a:srgbClr val="FF0000"/>
                </a:solidFill>
              </a:rPr>
              <a:t>Sentences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nice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60286"/>
            <a:ext cx="9601198" cy="468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11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open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into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799"/>
            <a:ext cx="9601200" cy="4572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94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1000" y="5541466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hard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patient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216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4267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424"/>
            <a:ext cx="9601200" cy="2946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62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whose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empty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6012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7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have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11. often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601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02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12. surprising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13.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6012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060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5/14/2021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54102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14.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5562600"/>
            <a:ext cx="419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15.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303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11241</TotalTime>
  <Words>408</Words>
  <Application>Microsoft Office PowerPoint</Application>
  <PresentationFormat>Custom</PresentationFormat>
  <Paragraphs>168</Paragraphs>
  <Slides>32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Concourse</vt:lpstr>
      <vt:lpstr>Office Theme</vt:lpstr>
      <vt:lpstr>PowerPoint Presentation</vt:lpstr>
      <vt:lpstr>PowerPoint Presentation</vt:lpstr>
      <vt:lpstr>UNIT 7: NOUNS / PRONOUNS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8: Adjectives / Adverbs </vt:lpstr>
      <vt:lpstr>PowerPoint Presentation</vt:lpstr>
      <vt:lpstr>PowerPoint Presentation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1295</cp:revision>
  <dcterms:created xsi:type="dcterms:W3CDTF">2017-11-18T13:40:10Z</dcterms:created>
  <dcterms:modified xsi:type="dcterms:W3CDTF">2021-05-14T15:22:05Z</dcterms:modified>
</cp:coreProperties>
</file>