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32" r:id="rId1"/>
    <p:sldMasterId id="2147484044" r:id="rId2"/>
  </p:sldMasterIdLst>
  <p:notesMasterIdLst>
    <p:notesMasterId r:id="rId19"/>
  </p:notesMasterIdLst>
  <p:handoutMasterIdLst>
    <p:handoutMasterId r:id="rId20"/>
  </p:handoutMasterIdLst>
  <p:sldIdLst>
    <p:sldId id="344" r:id="rId3"/>
    <p:sldId id="1036" r:id="rId4"/>
    <p:sldId id="1065" r:id="rId5"/>
    <p:sldId id="1066" r:id="rId6"/>
    <p:sldId id="1067" r:id="rId7"/>
    <p:sldId id="1068" r:id="rId8"/>
    <p:sldId id="1069" r:id="rId9"/>
    <p:sldId id="1070" r:id="rId10"/>
    <p:sldId id="1071" r:id="rId11"/>
    <p:sldId id="1058" r:id="rId12"/>
    <p:sldId id="1060" r:id="rId13"/>
    <p:sldId id="1061" r:id="rId14"/>
    <p:sldId id="1062" r:id="rId15"/>
    <p:sldId id="1063" r:id="rId16"/>
    <p:sldId id="1040" r:id="rId17"/>
    <p:sldId id="1064" r:id="rId18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008000"/>
    <a:srgbClr val="00CCFF"/>
    <a:srgbClr val="FF3300"/>
    <a:srgbClr val="0000FF"/>
    <a:srgbClr val="FF6600"/>
    <a:srgbClr val="FFFFFF"/>
    <a:srgbClr val="CC9900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>
        <p:scale>
          <a:sx n="66" d="100"/>
          <a:sy n="66" d="100"/>
        </p:scale>
        <p:origin x="-1410" y="-7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0" y="4664147"/>
            <a:ext cx="9608643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20090" y="1752604"/>
            <a:ext cx="816102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20090" y="3611607"/>
            <a:ext cx="816102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952" y="4953000"/>
            <a:ext cx="9605153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95" y="1059712"/>
            <a:ext cx="816102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8849" y="2931712"/>
            <a:ext cx="48006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818514" y="3005472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622777" y="3005472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0060" y="1481331"/>
            <a:ext cx="42405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0610" y="1481331"/>
            <a:ext cx="424053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3050"/>
            <a:ext cx="864108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5410200"/>
            <a:ext cx="424219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77279" y="5410200"/>
            <a:ext cx="4243864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1444297"/>
            <a:ext cx="424219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1444297"/>
            <a:ext cx="4243864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1" y="4876800"/>
            <a:ext cx="7855865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640580" y="5355102"/>
            <a:ext cx="417332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60120" y="274320"/>
            <a:ext cx="785378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063384" y="6407944"/>
            <a:ext cx="2016252" cy="365760"/>
          </a:xfrm>
        </p:spPr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8294" y="5443402"/>
            <a:ext cx="752094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0030" y="189968"/>
            <a:ext cx="912114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99077" y="6407947"/>
            <a:ext cx="246821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30" y="4865122"/>
            <a:ext cx="8479204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24238" y="5944936"/>
            <a:ext cx="5187655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10003" y="5939011"/>
            <a:ext cx="3874974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344" y="5791253"/>
            <a:ext cx="3572430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697" y="5787741"/>
            <a:ext cx="3575784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9097318" y="4988440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901581" y="4988440"/>
            <a:ext cx="192024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1481332"/>
            <a:ext cx="864108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6213" y="274643"/>
            <a:ext cx="1866344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0060" y="274641"/>
            <a:ext cx="664083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130428"/>
            <a:ext cx="816102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3886200"/>
            <a:ext cx="672084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042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646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4406903"/>
            <a:ext cx="816102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906713"/>
            <a:ext cx="816102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682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398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0640" y="1600203"/>
            <a:ext cx="445722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54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535113"/>
            <a:ext cx="42421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" y="2174875"/>
            <a:ext cx="42421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7278" y="1535113"/>
            <a:ext cx="424386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7278" y="2174875"/>
            <a:ext cx="424386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/>
              <a:t>5/18/2021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670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/>
              <a:t>5/18/2021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616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007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1" y="273050"/>
            <a:ext cx="31587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02" y="273053"/>
            <a:ext cx="53673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0061" y="1435103"/>
            <a:ext cx="31587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8838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1902" y="4800600"/>
            <a:ext cx="57607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81902" y="612775"/>
            <a:ext cx="57607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81902" y="5367338"/>
            <a:ext cx="57607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1955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2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9248" y="274641"/>
            <a:ext cx="226861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398" y="274641"/>
            <a:ext cx="6645831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74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24238" y="5944936"/>
            <a:ext cx="5187655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10003" y="5939011"/>
            <a:ext cx="3874974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344" y="5791253"/>
            <a:ext cx="3572430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697" y="5787741"/>
            <a:ext cx="3575784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80060" y="1481331"/>
            <a:ext cx="864108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7063384" y="6407944"/>
            <a:ext cx="2016252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5/18/2021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599077" y="6407947"/>
            <a:ext cx="2468215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9079636" y="6407947"/>
            <a:ext cx="384048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274638"/>
            <a:ext cx="86410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1600203"/>
            <a:ext cx="864108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D1992-8D74-4662-91FA-89040CB5CB35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6356353"/>
            <a:ext cx="3040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6356353"/>
            <a:ext cx="22402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42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01200" cy="6858000"/>
          </a:xfr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C5C4-A7E3-43A3-9F96-C046554F783D}" type="datetime1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2" y="9525"/>
            <a:ext cx="92202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57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4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6012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12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400800" y="2494002"/>
            <a:ext cx="23622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furniture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2800" y="4267200"/>
            <a:ext cx="25146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batteries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79058" y="5791200"/>
            <a:ext cx="20574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oesn’t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859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05200" y="304800"/>
            <a:ext cx="32004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luggage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17486" y="1905000"/>
            <a:ext cx="20574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kind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500" y="3657600"/>
            <a:ext cx="12954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0456" y="5410200"/>
            <a:ext cx="3548744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reception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86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86200" y="381000"/>
            <a:ext cx="2590800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people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1685" y="3476171"/>
            <a:ext cx="1817915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few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10642" y="5715000"/>
            <a:ext cx="1975758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mail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98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81100" y="76200"/>
            <a:ext cx="82677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7: NOUNS / PRONOUNS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342036"/>
            <a:ext cx="8077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Part 6 Incomplete Texts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58272"/>
            <a:ext cx="9220200" cy="574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14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8959" y="1280754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4209" y="2181254"/>
            <a:ext cx="3314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smtClean="0">
                <a:solidFill>
                  <a:srgbClr val="0000FF"/>
                </a:solidFill>
              </a:rPr>
              <a:t>   ‘costume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926811"/>
            <a:ext cx="4830082" cy="5931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67607" y="3352800"/>
            <a:ext cx="43053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uần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, y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endParaRPr lang="en-US" sz="44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41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4" y="342036"/>
            <a:ext cx="95726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500" b="1" dirty="0" smtClean="0">
                <a:solidFill>
                  <a:srgbClr val="FF0000"/>
                </a:solidFill>
              </a:rPr>
              <a:t>Part 6 Incomplete Texts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0500" y="1524000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575" y="2947825"/>
            <a:ext cx="3905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 </a:t>
            </a:r>
            <a:r>
              <a:rPr lang="en-US" sz="4400" dirty="0" smtClean="0">
                <a:solidFill>
                  <a:srgbClr val="0000FF"/>
                </a:solidFill>
              </a:rPr>
              <a:t>  competition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280754"/>
            <a:ext cx="5410199" cy="557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70089" y="4040348"/>
            <a:ext cx="3905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uộc</a:t>
            </a:r>
            <a:r>
              <a:rPr lang="en-US" sz="44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thi</a:t>
            </a:r>
            <a:endParaRPr lang="en-US" sz="44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727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3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4" y="342036"/>
            <a:ext cx="95726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500" b="1" dirty="0" smtClean="0">
                <a:solidFill>
                  <a:srgbClr val="FF0000"/>
                </a:solidFill>
              </a:rPr>
              <a:t>Part 6 Incomplete Texts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9525" y="1828800"/>
            <a:ext cx="32861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9525" y="3200400"/>
            <a:ext cx="3057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0000FF"/>
                </a:solidFill>
              </a:rPr>
              <a:t>p</a:t>
            </a:r>
            <a:r>
              <a:rPr lang="en-US" sz="4400" dirty="0" smtClean="0">
                <a:solidFill>
                  <a:srgbClr val="0000FF"/>
                </a:solidFill>
              </a:rPr>
              <a:t>rize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398" y="1280754"/>
            <a:ext cx="6400801" cy="557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060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54882" y="21771"/>
            <a:ext cx="96488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Part 6 </a:t>
            </a:r>
            <a:r>
              <a:rPr lang="en-US" sz="4500" b="1" dirty="0" smtClean="0">
                <a:solidFill>
                  <a:srgbClr val="FF0000"/>
                </a:solidFill>
              </a:rPr>
              <a:t>Incomplete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Texts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883" y="806601"/>
            <a:ext cx="9648825" cy="6051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096000" y="30480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chance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0" y="41148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ready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0" y="53340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3. B.  at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79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49648"/>
            <a:ext cx="95726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Part 6 Incomplete Texts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7757" y="1307420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14" y="2743200"/>
            <a:ext cx="38716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0000FF"/>
                </a:solidFill>
              </a:rPr>
              <a:t>severe food </a:t>
            </a:r>
          </a:p>
          <a:p>
            <a:pPr algn="ctr"/>
            <a:r>
              <a:rPr lang="en-US" sz="4400" dirty="0" smtClean="0">
                <a:solidFill>
                  <a:srgbClr val="0000FF"/>
                </a:solidFill>
              </a:rPr>
              <a:t>poisoning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1" y="990600"/>
            <a:ext cx="5686424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044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575" y="0"/>
            <a:ext cx="957262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500" b="1" dirty="0" smtClean="0">
                <a:solidFill>
                  <a:srgbClr val="FF0000"/>
                </a:solidFill>
              </a:rPr>
              <a:t>Part 6 Incomplete Texts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784830"/>
            <a:ext cx="9572625" cy="6073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477000" y="28956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our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77000" y="3872926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5.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open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7000" y="52578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6. A. decided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80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143" y="218925"/>
            <a:ext cx="95726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Part 6      Incomplete Texts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575" y="1634697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sz="4000" b="1" dirty="0" smtClean="0">
                <a:solidFill>
                  <a:srgbClr val="0000FF"/>
                </a:solidFill>
              </a:rPr>
              <a:t>New words: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86" y="2819400"/>
            <a:ext cx="30956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0000FF"/>
                </a:solidFill>
              </a:rPr>
              <a:t>basement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Giá bán 7Pcs Kids Boys Pirate Cosplay Costume Halloween Christmas Party  King Prince Fancy Dress Set with Crown 3-12Y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0" y="1066800"/>
            <a:ext cx="5908163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3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11250</TotalTime>
  <Words>196</Words>
  <Application>Microsoft Office PowerPoint</Application>
  <PresentationFormat>Custom</PresentationFormat>
  <Paragraphs>89</Paragraphs>
  <Slides>16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Concourse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7: NOUNS / PRONOUNS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damin</cp:lastModifiedBy>
  <cp:revision>1297</cp:revision>
  <dcterms:created xsi:type="dcterms:W3CDTF">2017-11-18T13:40:10Z</dcterms:created>
  <dcterms:modified xsi:type="dcterms:W3CDTF">2021-05-18T12:47:02Z</dcterms:modified>
</cp:coreProperties>
</file>