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3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5" r:id="rId20"/>
    <p:sldId id="276" r:id="rId21"/>
    <p:sldId id="277" r:id="rId22"/>
    <p:sldId id="284" r:id="rId23"/>
    <p:sldId id="280" r:id="rId24"/>
    <p:sldId id="285" r:id="rId25"/>
    <p:sldId id="286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9AF41-7271-41AE-95B1-60E3D782F560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B1C8D-76FE-42D3-969C-A902357E28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94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28700" y="685800"/>
            <a:ext cx="4800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040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01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824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89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85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981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90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586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59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605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36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1416D-650A-4CC7-BB9C-63668F5868C6}" type="datetimeFigureOut">
              <a:rPr lang="en-US" smtClean="0"/>
              <a:t>5/19/2021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8757A-3747-420D-AF61-6386522562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3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838200"/>
            <a:ext cx="9144000" cy="2667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solidFill>
                  <a:srgbClr val="FF0000"/>
                </a:solidFill>
              </a:rPr>
              <a:t>UNIT 8</a:t>
            </a:r>
          </a:p>
          <a:p>
            <a:endParaRPr lang="en-US" sz="2800" b="1" dirty="0" smtClean="0">
              <a:solidFill>
                <a:srgbClr val="FF0000"/>
              </a:solidFill>
            </a:endParaRPr>
          </a:p>
          <a:p>
            <a:r>
              <a:rPr lang="en-US" sz="6000" b="1" dirty="0" smtClean="0">
                <a:solidFill>
                  <a:srgbClr val="FF0000"/>
                </a:solidFill>
              </a:rPr>
              <a:t>Adjectives / Adverbs 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70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95600" y="12954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Almost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05055" y="12954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Most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16382" y="3075057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 hard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05055" y="3088912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 hardly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95600" y="4953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Lately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05055" y="49530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late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07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7215" y="76200"/>
            <a:ext cx="8971643" cy="4572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UNIT </a:t>
            </a:r>
            <a:r>
              <a:rPr lang="en-US" sz="4000" b="1" dirty="0">
                <a:solidFill>
                  <a:srgbClr val="FF0000"/>
                </a:solidFill>
              </a:rPr>
              <a:t>8</a:t>
            </a:r>
            <a:r>
              <a:rPr lang="en-US" sz="4000" b="1" dirty="0" smtClean="0">
                <a:solidFill>
                  <a:srgbClr val="FF0000"/>
                </a:solidFill>
              </a:rPr>
              <a:t>: Adjectives / Adverbs 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424"/>
            <a:ext cx="9144000" cy="6147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9033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266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00200"/>
            <a:ext cx="9144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387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24857" y="76200"/>
            <a:ext cx="78740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5" y="342036"/>
            <a:ext cx="769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5" y="1066800"/>
            <a:ext cx="86045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2857" y="45720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heavily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frequently</a:t>
            </a:r>
            <a:endParaRPr lang="en-US" sz="4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75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24857" y="76200"/>
            <a:ext cx="78740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5" y="342036"/>
            <a:ext cx="769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45720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hardly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4" y="1476376"/>
            <a:ext cx="8490857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60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24857" y="76200"/>
            <a:ext cx="78740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5" y="342036"/>
            <a:ext cx="769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4572001"/>
            <a:ext cx="39914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surprisingly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violent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57" y="1371600"/>
            <a:ext cx="849085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028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24857" y="76200"/>
            <a:ext cx="78740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5" y="342036"/>
            <a:ext cx="769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45720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to walk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295400"/>
            <a:ext cx="8200571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15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24857" y="76200"/>
            <a:ext cx="7874000" cy="457200"/>
          </a:xfrm>
        </p:spPr>
        <p:txBody>
          <a:bodyPr>
            <a:noAutofit/>
          </a:bodyPr>
          <a:lstStyle/>
          <a:p>
            <a:pPr algn="r"/>
            <a:r>
              <a:rPr lang="en-US" sz="2800" b="1" dirty="0" smtClean="0">
                <a:solidFill>
                  <a:srgbClr val="FF0000"/>
                </a:solidFill>
              </a:rPr>
              <a:t>UNIT </a:t>
            </a:r>
            <a:r>
              <a:rPr lang="en-US" sz="2800" b="1" dirty="0">
                <a:solidFill>
                  <a:srgbClr val="FF0000"/>
                </a:solidFill>
              </a:rPr>
              <a:t>8</a:t>
            </a:r>
            <a:r>
              <a:rPr lang="en-US" sz="2800" b="1" dirty="0" smtClean="0">
                <a:solidFill>
                  <a:srgbClr val="FF0000"/>
                </a:solidFill>
              </a:rPr>
              <a:t>: Adjectives / Adverbs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5" y="342036"/>
            <a:ext cx="769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rgbClr val="FF0000"/>
                </a:solidFill>
              </a:rPr>
              <a:t>Grammar Exercises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45720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that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of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57" y="1447801"/>
            <a:ext cx="8109857" cy="256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125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7214" y="152400"/>
            <a:ext cx="911678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b="1" dirty="0" smtClean="0">
                <a:solidFill>
                  <a:srgbClr val="FF0000"/>
                </a:solidFill>
              </a:rPr>
              <a:t>Part 5    Incomplete Sentences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5541467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1. both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2. nice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60286"/>
            <a:ext cx="9143998" cy="468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11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5541467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3. open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4. into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4572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2018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857" y="5541467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5. hard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6. patient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272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42672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7.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424"/>
            <a:ext cx="9144000" cy="2946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70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54102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8. whose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9. empty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512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54102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10. have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11. often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319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16000" y="634424"/>
            <a:ext cx="76925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 smtClean="0">
              <a:solidFill>
                <a:srgbClr val="FF0000"/>
              </a:solidFill>
            </a:endParaRPr>
          </a:p>
          <a:p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54102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12. surprising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13.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1476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5/19/2021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08000" y="54102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14. for</a:t>
            </a:r>
            <a:endParaRPr lang="en-US" sz="4400" b="1" dirty="0">
              <a:solidFill>
                <a:srgbClr val="00B05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62286" y="5562601"/>
            <a:ext cx="39914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50"/>
                </a:solidFill>
              </a:rPr>
              <a:t>-&gt; 15. to</a:t>
            </a:r>
            <a:endParaRPr lang="en-US" sz="4400" b="1" dirty="0">
              <a:solidFill>
                <a:srgbClr val="00B05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98857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33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9144000" cy="1470025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</a:rPr>
              <a:t>PART 6</a:t>
            </a:r>
            <a:endParaRPr lang="en-US" sz="54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286000"/>
            <a:ext cx="9144000" cy="17526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</a:rPr>
              <a:t>INCOMPLETE TEXTS</a:t>
            </a:r>
            <a:endParaRPr 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13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36"/>
            <a:ext cx="9144000" cy="1565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5" y="1600200"/>
            <a:ext cx="9157855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921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3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5"/>
            <a:ext cx="9144000" cy="671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07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PART 7 : READING COMPREHENSION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7886"/>
            <a:ext cx="9144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6086"/>
            <a:ext cx="9144000" cy="5311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984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95655" y="3276600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1. C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95655" y="4114800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en-US" sz="4000" b="1" dirty="0" smtClean="0">
                <a:solidFill>
                  <a:srgbClr val="FF0000"/>
                </a:solidFill>
              </a:rPr>
              <a:t>. A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256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565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266709" y="2071907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3. B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66709" y="3075057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4. A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9000" y="4059382"/>
            <a:ext cx="1905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5</a:t>
            </a:r>
            <a:r>
              <a:rPr lang="en-US" sz="4000" b="1" dirty="0" smtClean="0">
                <a:solidFill>
                  <a:srgbClr val="FF0000"/>
                </a:solidFill>
              </a:rPr>
              <a:t>. B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5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255</Words>
  <Application>Microsoft Office PowerPoint</Application>
  <PresentationFormat>On-screen Show (4:3)</PresentationFormat>
  <Paragraphs>95</Paragraphs>
  <Slides>26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UNIT 8: Adjectives / Adverbs </vt:lpstr>
      <vt:lpstr>PowerPoint Presentation</vt:lpstr>
      <vt:lpstr>PowerPoint Presentation</vt:lpstr>
      <vt:lpstr>UNIT 8: Adjectives / Adverbs </vt:lpstr>
      <vt:lpstr>UNIT 8: Adjectives / Adverbs </vt:lpstr>
      <vt:lpstr>UNIT 8: Adjectives / Adverbs </vt:lpstr>
      <vt:lpstr>UNIT 8: Adjectives / Adverbs </vt:lpstr>
      <vt:lpstr>UNIT 8: Adjectives / Adverbs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8: Adjectives / Adverbs </dc:title>
  <dc:creator>damin</dc:creator>
  <cp:lastModifiedBy>damin</cp:lastModifiedBy>
  <cp:revision>9</cp:revision>
  <dcterms:created xsi:type="dcterms:W3CDTF">2021-05-18T12:46:00Z</dcterms:created>
  <dcterms:modified xsi:type="dcterms:W3CDTF">2021-05-19T12:09:30Z</dcterms:modified>
</cp:coreProperties>
</file>