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71"/>
  </p:notesMasterIdLst>
  <p:handoutMasterIdLst>
    <p:handoutMasterId r:id="rId72"/>
  </p:handoutMasterIdLst>
  <p:sldIdLst>
    <p:sldId id="979" r:id="rId4"/>
    <p:sldId id="944" r:id="rId5"/>
    <p:sldId id="983" r:id="rId6"/>
    <p:sldId id="984" r:id="rId7"/>
    <p:sldId id="985" r:id="rId8"/>
    <p:sldId id="986" r:id="rId9"/>
    <p:sldId id="987" r:id="rId10"/>
    <p:sldId id="988" r:id="rId11"/>
    <p:sldId id="989" r:id="rId12"/>
    <p:sldId id="990" r:id="rId13"/>
    <p:sldId id="991" r:id="rId14"/>
    <p:sldId id="992" r:id="rId15"/>
    <p:sldId id="993" r:id="rId16"/>
    <p:sldId id="994" r:id="rId17"/>
    <p:sldId id="995" r:id="rId18"/>
    <p:sldId id="996" r:id="rId19"/>
    <p:sldId id="997" r:id="rId20"/>
    <p:sldId id="998" r:id="rId21"/>
    <p:sldId id="999" r:id="rId22"/>
    <p:sldId id="1000" r:id="rId23"/>
    <p:sldId id="1001" r:id="rId24"/>
    <p:sldId id="1002" r:id="rId25"/>
    <p:sldId id="1003" r:id="rId26"/>
    <p:sldId id="1004" r:id="rId27"/>
    <p:sldId id="1005" r:id="rId28"/>
    <p:sldId id="1006" r:id="rId29"/>
    <p:sldId id="1007" r:id="rId30"/>
    <p:sldId id="1009" r:id="rId31"/>
    <p:sldId id="1010" r:id="rId32"/>
    <p:sldId id="1050" r:id="rId33"/>
    <p:sldId id="1057" r:id="rId34"/>
    <p:sldId id="1058" r:id="rId35"/>
    <p:sldId id="1059" r:id="rId36"/>
    <p:sldId id="1060" r:id="rId37"/>
    <p:sldId id="1061" r:id="rId38"/>
    <p:sldId id="1062" r:id="rId39"/>
    <p:sldId id="1051" r:id="rId40"/>
    <p:sldId id="1048" r:id="rId41"/>
    <p:sldId id="1052" r:id="rId42"/>
    <p:sldId id="1053" r:id="rId43"/>
    <p:sldId id="1054" r:id="rId44"/>
    <p:sldId id="1055" r:id="rId45"/>
    <p:sldId id="1056" r:id="rId46"/>
    <p:sldId id="1011" r:id="rId47"/>
    <p:sldId id="1012" r:id="rId48"/>
    <p:sldId id="1015" r:id="rId49"/>
    <p:sldId id="1016" r:id="rId50"/>
    <p:sldId id="1017" r:id="rId51"/>
    <p:sldId id="1018" r:id="rId52"/>
    <p:sldId id="1019" r:id="rId53"/>
    <p:sldId id="1020" r:id="rId54"/>
    <p:sldId id="1021" r:id="rId55"/>
    <p:sldId id="1023" r:id="rId56"/>
    <p:sldId id="1022" r:id="rId57"/>
    <p:sldId id="1024" r:id="rId58"/>
    <p:sldId id="1025" r:id="rId59"/>
    <p:sldId id="1026" r:id="rId60"/>
    <p:sldId id="1027" r:id="rId61"/>
    <p:sldId id="1028" r:id="rId62"/>
    <p:sldId id="1029" r:id="rId63"/>
    <p:sldId id="980" r:id="rId64"/>
    <p:sldId id="1030" r:id="rId65"/>
    <p:sldId id="1031" r:id="rId66"/>
    <p:sldId id="1033" r:id="rId67"/>
    <p:sldId id="1032" r:id="rId68"/>
    <p:sldId id="1035" r:id="rId69"/>
    <p:sldId id="856" r:id="rId70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FF"/>
    <a:srgbClr val="0080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 varScale="1">
        <p:scale>
          <a:sx n="64" d="100"/>
          <a:sy n="64" d="100"/>
        </p:scale>
        <p:origin x="-918" y="-10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tableStyles" Target="tableStyles.xml"/><Relationship Id="rId7" Type="http://schemas.openxmlformats.org/officeDocument/2006/relationships/slide" Target="slides/slide4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57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58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59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60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/>
              <a:t>5/25/2021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/>
              <a:t>5/25/2021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/>
              <a:t>5/25/2021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/>
              <a:t>5/25/2021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/>
              <a:t>5/25/2021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/>
              <a:t>5/25/2021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/>
              <a:t>5/25/2021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/>
              <a:t>5/25/2021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5/25/2021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45.png"/><Relationship Id="rId4" Type="http://schemas.openxmlformats.org/officeDocument/2006/relationships/image" Target="../media/image4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5.png"/><Relationship Id="rId5" Type="http://schemas.openxmlformats.org/officeDocument/2006/relationships/image" Target="../media/image47.png"/><Relationship Id="rId4" Type="http://schemas.openxmlformats.org/officeDocument/2006/relationships/notesSlide" Target="../notesSlides/notesSlide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5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5.png"/><Relationship Id="rId5" Type="http://schemas.openxmlformats.org/officeDocument/2006/relationships/image" Target="../media/image48.png"/><Relationship Id="rId4" Type="http://schemas.openxmlformats.org/officeDocument/2006/relationships/notesSlide" Target="../notesSlides/notesSlide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5.png"/><Relationship Id="rId5" Type="http://schemas.openxmlformats.org/officeDocument/2006/relationships/image" Target="../media/image55.png"/><Relationship Id="rId4" Type="http://schemas.openxmlformats.org/officeDocument/2006/relationships/notesSlide" Target="../notesSlides/notesSlide1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56.png"/><Relationship Id="rId5" Type="http://schemas.openxmlformats.org/officeDocument/2006/relationships/image" Target="../media/image45.png"/><Relationship Id="rId4" Type="http://schemas.openxmlformats.org/officeDocument/2006/relationships/notesSlide" Target="../notesSlides/notesSlide1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UNIT 9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</a:rPr>
              <a:t>Modification and Word Order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447800"/>
            <a:ext cx="7991475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1"/>
            <a:ext cx="80010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371600"/>
            <a:ext cx="8415338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244" y="1524001"/>
            <a:ext cx="8083356" cy="322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71600" y="5105400"/>
            <a:ext cx="3429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-&gt; </a:t>
            </a:r>
            <a:r>
              <a:rPr lang="en-US" sz="4400" dirty="0" smtClean="0">
                <a:solidFill>
                  <a:srgbClr val="0000FF"/>
                </a:solidFill>
              </a:rPr>
              <a:t>sociable</a:t>
            </a:r>
            <a:endParaRPr lang="en-US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5400" y="17526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Exercises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1" y="3219478"/>
            <a:ext cx="7953374" cy="1809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71601" y="5139779"/>
            <a:ext cx="304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terribly</a:t>
            </a:r>
            <a:endParaRPr lang="en-US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5400" y="17526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Exercises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5486400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hard enough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168503"/>
            <a:ext cx="8077200" cy="2241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5400" y="17526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Exercises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5486400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anything new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124492"/>
            <a:ext cx="8229600" cy="220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58129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7800" y="762000"/>
            <a:ext cx="807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 smtClean="0">
                <a:solidFill>
                  <a:srgbClr val="FF0000"/>
                </a:solidFill>
              </a:rPr>
              <a:t>Exercises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76401"/>
            <a:ext cx="8553450" cy="4800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0"/>
            <a:ext cx="8553450" cy="4800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228724" y="5168384"/>
            <a:ext cx="40290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1. take part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05400" y="5638800"/>
            <a:ext cx="44195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2. cooperation</a:t>
            </a:r>
            <a:endParaRPr lang="en-US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Exercises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Make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1" y="2743200"/>
            <a:ext cx="83248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Exercises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terminate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2662238"/>
            <a:ext cx="8305800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Exercises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cash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743200"/>
            <a:ext cx="8229600" cy="220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2"/>
            <a:ext cx="8534400" cy="1343297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UNIT 9</a:t>
            </a:r>
            <a:r>
              <a:rPr lang="en-US" sz="36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9200" y="12192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Exercises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transfer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862263"/>
            <a:ext cx="8034338" cy="201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organizational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24000"/>
            <a:ext cx="8382000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do I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81200"/>
            <a:ext cx="7929561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hoping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82296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6705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much information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1" y="1447800"/>
            <a:ext cx="7978867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many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1"/>
            <a:ext cx="8077199" cy="3505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he comes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86" y="1447800"/>
            <a:ext cx="7832713" cy="3505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14475" y="8382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return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4" y="1676400"/>
            <a:ext cx="78009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seven-year-old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447800"/>
            <a:ext cx="82296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part time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818" y="1600200"/>
            <a:ext cx="7917382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it is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9" y="1676400"/>
            <a:ext cx="8153401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did she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1676400"/>
            <a:ext cx="8077201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Being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76400"/>
            <a:ext cx="7924799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money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1"/>
            <a:ext cx="7772399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something bad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828800"/>
            <a:ext cx="8001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8761" y="634425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smtClean="0">
                <a:solidFill>
                  <a:srgbClr val="FF0000"/>
                </a:solidFill>
              </a:rPr>
              <a:t>PART V Incomplete Sentences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5101679"/>
            <a:ext cx="4953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-&gt; went home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290" y="1676400"/>
            <a:ext cx="798311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236"/>
            <a:ext cx="8534400" cy="1472184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FF0000"/>
                </a:solidFill>
              </a:rPr>
              <a:t>PART VI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850064"/>
            <a:ext cx="8534400" cy="1752600"/>
          </a:xfrm>
        </p:spPr>
        <p:txBody>
          <a:bodyPr>
            <a:normAutofit/>
          </a:bodyPr>
          <a:lstStyle/>
          <a:p>
            <a:pPr algn="ctr"/>
            <a:r>
              <a:rPr lang="en-US" sz="5500" b="1" dirty="0" smtClean="0">
                <a:solidFill>
                  <a:srgbClr val="FF0000"/>
                </a:solidFill>
              </a:rPr>
              <a:t>INCOMPLETE  TEXTS</a:t>
            </a:r>
            <a:endParaRPr lang="en-US" sz="5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75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44390" y="31242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29400" y="54102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2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1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934200" y="18288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34200" y="48768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92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19800" y="28194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9800" y="51816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78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7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763718" y="13716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63718" y="47244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561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81600" y="2998113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52869" y="51054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5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601200" cy="670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43600" y="19812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1200" y="4751882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654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236"/>
            <a:ext cx="8534400" cy="1472184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smtClean="0">
                <a:solidFill>
                  <a:srgbClr val="FF6600"/>
                </a:solidFill>
              </a:rPr>
              <a:t>PART VII</a:t>
            </a:r>
            <a:endParaRPr lang="en-US" sz="6000" b="1" dirty="0">
              <a:solidFill>
                <a:srgbClr val="FF66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850064"/>
            <a:ext cx="8534400" cy="1752600"/>
          </a:xfrm>
        </p:spPr>
        <p:txBody>
          <a:bodyPr>
            <a:normAutofit/>
          </a:bodyPr>
          <a:lstStyle/>
          <a:p>
            <a:pPr algn="ctr"/>
            <a:r>
              <a:rPr lang="en-US" sz="5000" b="1" dirty="0" smtClean="0">
                <a:solidFill>
                  <a:srgbClr val="FF6600"/>
                </a:solidFill>
              </a:rPr>
              <a:t>READING COMPREHENSION</a:t>
            </a:r>
            <a:endParaRPr lang="en-US" sz="5000" b="1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84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660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1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497049" y="58674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7049" y="5140297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97049" y="4278523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13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753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392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601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08751" y="5021705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0" y="4009548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0" y="3147774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73774" y="2286000"/>
            <a:ext cx="4953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50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5000" b="1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38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19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25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 Picture Description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00149"/>
            <a:ext cx="4876800" cy="4210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572000"/>
            <a:ext cx="62007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 Picture Description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4" y="1371600"/>
            <a:ext cx="7839075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 Picture Description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386929"/>
            <a:ext cx="411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4400" b="1" dirty="0" smtClean="0">
                <a:solidFill>
                  <a:srgbClr val="0000FF"/>
                </a:solidFill>
              </a:rPr>
              <a:t>New words:</a:t>
            </a:r>
            <a:endParaRPr lang="en-US" sz="44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7775" y="2225129"/>
            <a:ext cx="426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weight-lifting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5101883" cy="323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 Picture Description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386929"/>
            <a:ext cx="411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sz="4400" b="1" dirty="0" smtClean="0">
                <a:solidFill>
                  <a:srgbClr val="0000FF"/>
                </a:solidFill>
              </a:rPr>
              <a:t>New words:</a:t>
            </a:r>
            <a:endParaRPr lang="en-US" sz="44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7775" y="2225129"/>
            <a:ext cx="426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ice-skates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743200"/>
            <a:ext cx="3705225" cy="3389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85800"/>
            <a:ext cx="768096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09 Track 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00400" y="205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213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 Picture Description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4" y="1371600"/>
            <a:ext cx="7839075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9 Track 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96200" y="1066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13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 Picture Description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1100" y="1339304"/>
            <a:ext cx="826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0000FF"/>
                </a:solidFill>
              </a:rPr>
              <a:t>Answer Key</a:t>
            </a:r>
            <a:endParaRPr lang="en-US" sz="4400" b="1" dirty="0">
              <a:solidFill>
                <a:srgbClr val="0000FF"/>
              </a:solidFill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575" y="2514599"/>
            <a:ext cx="7591425" cy="2983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3D2FD-F230-467C-94D8-D09D159E316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 Picture Description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5900" y="1066800"/>
            <a:ext cx="8115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 smtClean="0">
                <a:solidFill>
                  <a:srgbClr val="0000FF"/>
                </a:solidFill>
              </a:rPr>
              <a:t>Transcripts</a:t>
            </a:r>
            <a:endParaRPr lang="en-US" sz="4400" b="1" dirty="0">
              <a:solidFill>
                <a:srgbClr val="0000FF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371600"/>
            <a:ext cx="46482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9 Track 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0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5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213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C77F2-46D0-4930-8A3F-2F8B9F71CA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59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62FEA-7622-4B9A-A1B3-DA3A6403107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</a:t>
            </a:r>
            <a:r>
              <a:rPr lang="en-US" sz="4400" dirty="0">
                <a:solidFill>
                  <a:srgbClr val="0000FF"/>
                </a:solidFill>
              </a:rPr>
              <a:t>b</a:t>
            </a:r>
            <a:r>
              <a:rPr lang="en-US" sz="4400" dirty="0" smtClean="0">
                <a:solidFill>
                  <a:srgbClr val="0000FF"/>
                </a:solidFill>
              </a:rPr>
              <a:t>aseball game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124200"/>
            <a:ext cx="5600699" cy="3374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676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FC46B-017C-40ED-8544-9B4CDEF05F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00FF"/>
                </a:solidFill>
              </a:rPr>
              <a:t>2</a:t>
            </a:r>
            <a:r>
              <a:rPr lang="en-US" sz="4800" dirty="0" smtClean="0">
                <a:solidFill>
                  <a:srgbClr val="0000FF"/>
                </a:solidFill>
              </a:rPr>
              <a:t>. ski</a:t>
            </a:r>
            <a:endParaRPr lang="en-US" sz="4800" dirty="0">
              <a:solidFill>
                <a:srgbClr val="0000FF"/>
              </a:solidFill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95600"/>
            <a:ext cx="6095999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3732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3158D-8E02-427E-8A91-0AC61DA9EB2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stadium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955798"/>
            <a:ext cx="6151790" cy="344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585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D564-B7DD-41C0-8351-8FD7F9B545C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1430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3025" y="2057400"/>
            <a:ext cx="746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i</a:t>
            </a:r>
            <a:r>
              <a:rPr lang="en-US" sz="4400" dirty="0" smtClean="0">
                <a:solidFill>
                  <a:srgbClr val="0000FF"/>
                </a:solidFill>
              </a:rPr>
              <a:t>njure your leg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2" y="2895600"/>
            <a:ext cx="5310188" cy="3417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326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 Track 1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67600" y="3467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02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120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A224-95FB-404D-B0AD-BA5373D91E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II </a:t>
            </a:r>
            <a:r>
              <a:rPr lang="en-US" sz="3200" b="1" dirty="0">
                <a:solidFill>
                  <a:srgbClr val="FF0000"/>
                </a:solidFill>
              </a:rPr>
              <a:t>Questions and Responses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100" y="1339304"/>
            <a:ext cx="8267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0000FF"/>
                </a:solidFill>
              </a:rPr>
              <a:t>Answer Key</a:t>
            </a:r>
            <a:endParaRPr lang="en-US" sz="4400" b="1" dirty="0">
              <a:solidFill>
                <a:srgbClr val="0000FF"/>
              </a:solidFill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381250"/>
            <a:ext cx="7823853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945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273D-3535-4534-8EA3-3B20DD7626B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</a:t>
            </a:r>
            <a:r>
              <a:rPr lang="en-US" sz="3200" b="1" dirty="0">
                <a:solidFill>
                  <a:srgbClr val="FF0000"/>
                </a:solidFill>
              </a:rPr>
              <a:t>II Questions and Responses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85900" y="1066800"/>
            <a:ext cx="8115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000" b="1" dirty="0" smtClean="0">
                <a:solidFill>
                  <a:srgbClr val="0000FF"/>
                </a:solidFill>
              </a:rPr>
              <a:t>Transcripts</a:t>
            </a:r>
            <a:endParaRPr lang="en-US" sz="4000" b="1" dirty="0">
              <a:solidFill>
                <a:srgbClr val="0000FF"/>
              </a:solidFill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510278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0 Track 1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96200" y="2819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7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1207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1"/>
            <a:ext cx="8534400" cy="457200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UNIT 9</a:t>
            </a:r>
            <a:r>
              <a:rPr lang="en-US" sz="3200" b="1" dirty="0">
                <a:solidFill>
                  <a:srgbClr val="0000FF"/>
                </a:solidFill>
              </a:rPr>
              <a:t>: Modification and Word Order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B25ED-2F8D-4297-9DB0-041AD35A8A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800" y="634424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PART </a:t>
            </a:r>
            <a:r>
              <a:rPr lang="en-US" sz="3200" b="1" dirty="0">
                <a:solidFill>
                  <a:srgbClr val="FF0000"/>
                </a:solidFill>
              </a:rPr>
              <a:t>II Questions and Responses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85900" y="1066800"/>
            <a:ext cx="8115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4400" b="1" dirty="0" smtClean="0">
                <a:solidFill>
                  <a:srgbClr val="0000FF"/>
                </a:solidFill>
              </a:rPr>
              <a:t>Transcripts</a:t>
            </a:r>
            <a:endParaRPr lang="en-US" sz="4400" b="1" dirty="0">
              <a:solidFill>
                <a:srgbClr val="0000FF"/>
              </a:solidFill>
            </a:endParaRPr>
          </a:p>
        </p:txBody>
      </p:sp>
      <p:pic>
        <p:nvPicPr>
          <p:cNvPr id="9" name="10 Track 1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96200" y="2819400"/>
            <a:ext cx="609600" cy="609600"/>
          </a:xfrm>
          <a:prstGeom prst="rect">
            <a:avLst/>
          </a:prstGeom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807666"/>
            <a:ext cx="6137678" cy="428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167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1207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868362"/>
          </a:xfrm>
        </p:spPr>
        <p:txBody>
          <a:bodyPr>
            <a:normAutofit/>
          </a:bodyPr>
          <a:lstStyle/>
          <a:p>
            <a:pPr algn="r"/>
            <a:r>
              <a:rPr lang="en-US" sz="4400" dirty="0" smtClean="0">
                <a:solidFill>
                  <a:srgbClr val="00B050"/>
                </a:solidFill>
              </a:rPr>
              <a:t>English Discoveries</a:t>
            </a:r>
            <a:endParaRPr lang="en-US" sz="44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524000"/>
            <a:ext cx="7872984" cy="3048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7200" dirty="0" smtClean="0">
                <a:solidFill>
                  <a:srgbClr val="FF0000"/>
                </a:solidFill>
              </a:rPr>
              <a:t>Intermediate 1 Unit 6 At Work</a:t>
            </a:r>
            <a:endParaRPr lang="en-US" sz="72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7FC53-DFC6-43C0-88BC-6E1F1BA4B7F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6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1219200"/>
            <a:ext cx="4267200" cy="2133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6 At Work – Page 78</a:t>
            </a:r>
          </a:p>
          <a:p>
            <a:pPr marL="82296" indent="0" algn="ctr">
              <a:buNone/>
            </a:pP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DBF8-4261-46DD-AAC0-E3AF6696047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04800"/>
            <a:ext cx="39624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96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8305800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6 At Work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A0DD-4686-46A0-B7E8-064139343D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752600"/>
            <a:ext cx="79248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9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>
                <a:solidFill>
                  <a:srgbClr val="00B050"/>
                </a:solidFill>
              </a:rPr>
              <a:t>English Discoveries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8305800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Intermediate 1 Unit 6 At Work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948D6-3666-4D70-B401-3539481D33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1981200"/>
            <a:ext cx="8077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had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been doing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started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was promoted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was given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had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made up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haven’t decided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85875" y="1295400"/>
            <a:ext cx="8162925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r">
              <a:buFont typeface="Wingdings 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Answer Key a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36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  <p:bldP spid="11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8305800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6 At Work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905000"/>
            <a:ext cx="7705725" cy="444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48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>
                <a:solidFill>
                  <a:srgbClr val="00B050"/>
                </a:solidFill>
              </a:rPr>
              <a:t>English Discoveries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8305800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Intermediate 1 Unit 6 At Work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39C0D-2546-4AF7-A68D-DBC4168478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1981200"/>
            <a:ext cx="8077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</a:t>
            </a:r>
            <a:r>
              <a:rPr lang="en-US" sz="4400" dirty="0" smtClean="0">
                <a:solidFill>
                  <a:srgbClr val="0000FF"/>
                </a:solidFill>
              </a:rPr>
              <a:t>want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</a:t>
            </a:r>
            <a:r>
              <a:rPr lang="en-US" sz="3600" dirty="0" smtClean="0">
                <a:solidFill>
                  <a:srgbClr val="0000FF"/>
                </a:solidFill>
              </a:rPr>
              <a:t>have been working / have worked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have gained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have put in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used</a:t>
            </a:r>
            <a:endParaRPr lang="en-US" sz="4400" dirty="0">
              <a:solidFill>
                <a:srgbClr val="0000FF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told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85875" y="1295400"/>
            <a:ext cx="8162925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r">
              <a:buClr>
                <a:srgbClr val="3891A7"/>
              </a:buClr>
              <a:buFont typeface="Wingdings 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Answer Key b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79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11169</TotalTime>
  <Words>1058</Words>
  <Application>Microsoft Office PowerPoint</Application>
  <PresentationFormat>Custom</PresentationFormat>
  <Paragraphs>381</Paragraphs>
  <Slides>67</Slides>
  <Notes>11</Notes>
  <HiddenSlides>0</HiddenSlides>
  <MMClips>6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67</vt:i4>
      </vt:variant>
    </vt:vector>
  </HeadingPairs>
  <TitlesOfParts>
    <vt:vector size="70" baseType="lpstr">
      <vt:lpstr>Solstice</vt:lpstr>
      <vt:lpstr>1_Solstice</vt:lpstr>
      <vt:lpstr>5_Solstice</vt:lpstr>
      <vt:lpstr>UNIT 9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PowerPoint Presentation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PART VI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PowerPoint Presentation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UNIT 9: Modification and Word Order</vt:lpstr>
      <vt:lpstr>English Discoveries</vt:lpstr>
      <vt:lpstr>English Discoveries</vt:lpstr>
      <vt:lpstr>English Discoveries</vt:lpstr>
      <vt:lpstr>English Discoveries</vt:lpstr>
      <vt:lpstr>English Discoveries</vt:lpstr>
      <vt:lpstr>English Discoveries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damin</cp:lastModifiedBy>
  <cp:revision>1244</cp:revision>
  <dcterms:created xsi:type="dcterms:W3CDTF">2017-11-18T13:40:10Z</dcterms:created>
  <dcterms:modified xsi:type="dcterms:W3CDTF">2021-05-25T16:35:21Z</dcterms:modified>
</cp:coreProperties>
</file>