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x-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7" r:id="rId2"/>
    <p:sldId id="260" r:id="rId3"/>
    <p:sldId id="261" r:id="rId4"/>
    <p:sldId id="262" r:id="rId5"/>
    <p:sldId id="263" r:id="rId6"/>
    <p:sldId id="264" r:id="rId7"/>
    <p:sldId id="265" r:id="rId8"/>
    <p:sldId id="266" r:id="rId9"/>
    <p:sldId id="267" r:id="rId10"/>
    <p:sldId id="268" r:id="rId11"/>
  </p:sldIdLst>
  <p:sldSz cx="12192000" cy="6858000"/>
  <p:notesSz cx="6858000" cy="9144000"/>
  <p:embeddedFontLst>
    <p:embeddedFont>
      <p:font typeface="Calibri Light" panose="020F0302020204030204" pitchFamily="34" charset="0"/>
      <p:regular r:id="rId12"/>
      <p:italic r:id="rId13"/>
    </p:embeddedFont>
    <p:embeddedFont>
      <p:font typeface="Calibri" panose="020F0502020204030204" pitchFamily="34" charset="0"/>
      <p:regular r:id="rId14"/>
      <p:bold r:id="rId15"/>
      <p:italic r:id="rId16"/>
      <p:boldItalic r:id="rId17"/>
    </p:embeddedFont>
    <p:embeddedFont>
      <p:font typeface="Tahoma" panose="020B0604030504040204" pitchFamily="34" charset="0"/>
      <p:regular r:id="rId18"/>
      <p:bold r:id="rId19"/>
    </p:embeddedFont>
  </p:embeddedFontLst>
  <p:defaultText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FF"/>
    <a:srgbClr val="FFCC00"/>
    <a:srgbClr val="FF0066"/>
    <a:srgbClr val="00B050"/>
    <a:srgbClr val="FFFF00"/>
    <a:srgbClr val="5B9BD5"/>
    <a:srgbClr val="FFC000"/>
    <a:srgbClr val="00FF00"/>
    <a:srgbClr val="0000FF"/>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12" autoAdjust="0"/>
    <p:restoredTop sz="94660"/>
  </p:normalViewPr>
  <p:slideViewPr>
    <p:cSldViewPr snapToGrid="0">
      <p:cViewPr varScale="1">
        <p:scale>
          <a:sx n="73" d="100"/>
          <a:sy n="73" d="100"/>
        </p:scale>
        <p:origin x="54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font" Target="fonts/font5.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4.fntdata"/><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vi-VN"/>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vi-VN"/>
          </a:p>
        </p:txBody>
      </p:sp>
      <p:sp>
        <p:nvSpPr>
          <p:cNvPr id="4" name="Date Placeholder 3"/>
          <p:cNvSpPr>
            <a:spLocks noGrp="1"/>
          </p:cNvSpPr>
          <p:nvPr>
            <p:ph type="dt" sz="half" idx="10"/>
          </p:nvPr>
        </p:nvSpPr>
        <p:spPr/>
        <p:txBody>
          <a:bodyPr/>
          <a:lstStyle/>
          <a:p>
            <a:fld id="{DBA32C21-FD13-4697-ADCD-F9E33DDFF06F}" type="datetimeFigureOut">
              <a:rPr lang="vi-VN" smtClean="0"/>
              <a:t>10/05/2021</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34978809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p:cNvSpPr>
            <a:spLocks noGrp="1"/>
          </p:cNvSpPr>
          <p:nvPr>
            <p:ph type="dt" sz="half" idx="10"/>
          </p:nvPr>
        </p:nvSpPr>
        <p:spPr/>
        <p:txBody>
          <a:bodyPr/>
          <a:lstStyle/>
          <a:p>
            <a:fld id="{DBA32C21-FD13-4697-ADCD-F9E33DDFF06F}" type="datetimeFigureOut">
              <a:rPr lang="vi-VN" smtClean="0"/>
              <a:t>10/05/2021</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789339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vi-VN"/>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BA32C21-FD13-4697-ADCD-F9E33DDFF06F}" type="datetimeFigureOut">
              <a:rPr lang="vi-VN" smtClean="0"/>
              <a:t>10/05/2021</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7727290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5" name="Date Placeholder 4"/>
          <p:cNvSpPr>
            <a:spLocks noGrp="1"/>
          </p:cNvSpPr>
          <p:nvPr>
            <p:ph type="dt" sz="half" idx="10"/>
          </p:nvPr>
        </p:nvSpPr>
        <p:spPr/>
        <p:txBody>
          <a:bodyPr/>
          <a:lstStyle/>
          <a:p>
            <a:fld id="{DBA32C21-FD13-4697-ADCD-F9E33DDFF06F}" type="datetimeFigureOut">
              <a:rPr lang="vi-VN" smtClean="0"/>
              <a:t>10/05/2021</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7139519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vi-VN"/>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7" name="Date Placeholder 6"/>
          <p:cNvSpPr>
            <a:spLocks noGrp="1"/>
          </p:cNvSpPr>
          <p:nvPr>
            <p:ph type="dt" sz="half" idx="10"/>
          </p:nvPr>
        </p:nvSpPr>
        <p:spPr/>
        <p:txBody>
          <a:bodyPr/>
          <a:lstStyle/>
          <a:p>
            <a:fld id="{DBA32C21-FD13-4697-ADCD-F9E33DDFF06F}" type="datetimeFigureOut">
              <a:rPr lang="vi-VN" smtClean="0"/>
              <a:t>10/05/2021</a:t>
            </a:fld>
            <a:endParaRPr lang="vi-VN"/>
          </a:p>
        </p:txBody>
      </p:sp>
      <p:sp>
        <p:nvSpPr>
          <p:cNvPr id="8" name="Footer Placeholder 7"/>
          <p:cNvSpPr>
            <a:spLocks noGrp="1"/>
          </p:cNvSpPr>
          <p:nvPr>
            <p:ph type="ftr" sz="quarter" idx="11"/>
          </p:nvPr>
        </p:nvSpPr>
        <p:spPr/>
        <p:txBody>
          <a:bodyPr/>
          <a:lstStyle/>
          <a:p>
            <a:endParaRPr lang="vi-VN"/>
          </a:p>
        </p:txBody>
      </p:sp>
      <p:sp>
        <p:nvSpPr>
          <p:cNvPr id="9" name="Slide Number Placeholder 8"/>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10719518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Date Placeholder 2"/>
          <p:cNvSpPr>
            <a:spLocks noGrp="1"/>
          </p:cNvSpPr>
          <p:nvPr>
            <p:ph type="dt" sz="half" idx="10"/>
          </p:nvPr>
        </p:nvSpPr>
        <p:spPr/>
        <p:txBody>
          <a:bodyPr/>
          <a:lstStyle/>
          <a:p>
            <a:fld id="{DBA32C21-FD13-4697-ADCD-F9E33DDFF06F}" type="datetimeFigureOut">
              <a:rPr lang="vi-VN" smtClean="0"/>
              <a:t>10/05/2021</a:t>
            </a:fld>
            <a:endParaRPr lang="vi-VN"/>
          </a:p>
        </p:txBody>
      </p:sp>
      <p:sp>
        <p:nvSpPr>
          <p:cNvPr id="4" name="Footer Placeholder 3"/>
          <p:cNvSpPr>
            <a:spLocks noGrp="1"/>
          </p:cNvSpPr>
          <p:nvPr>
            <p:ph type="ftr" sz="quarter" idx="11"/>
          </p:nvPr>
        </p:nvSpPr>
        <p:spPr/>
        <p:txBody>
          <a:bodyPr/>
          <a:lstStyle/>
          <a:p>
            <a:endParaRPr lang="vi-VN"/>
          </a:p>
        </p:txBody>
      </p:sp>
      <p:sp>
        <p:nvSpPr>
          <p:cNvPr id="5" name="Slide Number Placeholder 4"/>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6459973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BA32C21-FD13-4697-ADCD-F9E33DDFF06F}" type="datetimeFigureOut">
              <a:rPr lang="vi-VN" smtClean="0"/>
              <a:t>10/05/2021</a:t>
            </a:fld>
            <a:endParaRPr lang="vi-VN"/>
          </a:p>
        </p:txBody>
      </p:sp>
      <p:sp>
        <p:nvSpPr>
          <p:cNvPr id="3" name="Footer Placeholder 2"/>
          <p:cNvSpPr>
            <a:spLocks noGrp="1"/>
          </p:cNvSpPr>
          <p:nvPr>
            <p:ph type="ftr" sz="quarter" idx="11"/>
          </p:nvPr>
        </p:nvSpPr>
        <p:spPr/>
        <p:txBody>
          <a:bodyPr/>
          <a:lstStyle/>
          <a:p>
            <a:endParaRPr lang="vi-VN"/>
          </a:p>
        </p:txBody>
      </p:sp>
      <p:sp>
        <p:nvSpPr>
          <p:cNvPr id="4" name="Slide Number Placeholder 3"/>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3128428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vi-VN"/>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BA32C21-FD13-4697-ADCD-F9E33DDFF06F}" type="datetimeFigureOut">
              <a:rPr lang="vi-VN" smtClean="0"/>
              <a:t>10/05/2021</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1457913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vi-VN"/>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vi-VN"/>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BA32C21-FD13-4697-ADCD-F9E33DDFF06F}" type="datetimeFigureOut">
              <a:rPr lang="vi-VN" smtClean="0"/>
              <a:t>10/05/2021</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41913638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p:cNvSpPr>
            <a:spLocks noGrp="1"/>
          </p:cNvSpPr>
          <p:nvPr>
            <p:ph type="dt" sz="half" idx="10"/>
          </p:nvPr>
        </p:nvSpPr>
        <p:spPr/>
        <p:txBody>
          <a:bodyPr/>
          <a:lstStyle/>
          <a:p>
            <a:fld id="{DBA32C21-FD13-4697-ADCD-F9E33DDFF06F}" type="datetimeFigureOut">
              <a:rPr lang="vi-VN" smtClean="0"/>
              <a:t>10/05/2021</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28123634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vi-VN"/>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p:cNvSpPr>
            <a:spLocks noGrp="1"/>
          </p:cNvSpPr>
          <p:nvPr>
            <p:ph type="dt" sz="half" idx="10"/>
          </p:nvPr>
        </p:nvSpPr>
        <p:spPr/>
        <p:txBody>
          <a:bodyPr/>
          <a:lstStyle/>
          <a:p>
            <a:fld id="{DBA32C21-FD13-4697-ADCD-F9E33DDFF06F}" type="datetimeFigureOut">
              <a:rPr lang="vi-VN" smtClean="0"/>
              <a:t>10/05/2021</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18277647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62000"/>
            <a:lum/>
          </a:blip>
          <a:srcRect/>
          <a:stretch>
            <a:fillRect l="-5000" r="-5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vi-VN"/>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A32C21-FD13-4697-ADCD-F9E33DDFF06F}" type="datetimeFigureOut">
              <a:rPr lang="vi-VN" smtClean="0"/>
              <a:t>10/05/2021</a:t>
            </a:fld>
            <a:endParaRPr lang="vi-VN"/>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vi-VN"/>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885D699-091F-4322-9983-565B97A178FD}" type="slidenum">
              <a:rPr lang="vi-VN" smtClean="0"/>
              <a:t>‹#›</a:t>
            </a:fld>
            <a:endParaRPr lang="vi-VN"/>
          </a:p>
        </p:txBody>
      </p:sp>
    </p:spTree>
    <p:extLst>
      <p:ext uri="{BB962C8B-B14F-4D97-AF65-F5344CB8AC3E}">
        <p14:creationId xmlns:p14="http://schemas.microsoft.com/office/powerpoint/2010/main" val="7921486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4.xml"/><Relationship Id="rId13" Type="http://schemas.openxmlformats.org/officeDocument/2006/relationships/slide" Target="slide9.xml"/><Relationship Id="rId18" Type="http://schemas.openxmlformats.org/officeDocument/2006/relationships/image" Target="../media/image7.png"/><Relationship Id="rId3" Type="http://schemas.openxmlformats.org/officeDocument/2006/relationships/slideLayout" Target="../slideLayouts/slideLayout2.xml"/><Relationship Id="rId7" Type="http://schemas.openxmlformats.org/officeDocument/2006/relationships/slide" Target="slide3.xml"/><Relationship Id="rId12" Type="http://schemas.openxmlformats.org/officeDocument/2006/relationships/slide" Target="slide8.xml"/><Relationship Id="rId17" Type="http://schemas.openxmlformats.org/officeDocument/2006/relationships/image" Target="../media/image6.gif"/><Relationship Id="rId2" Type="http://schemas.openxmlformats.org/officeDocument/2006/relationships/audio" Target="../media/media1.wav"/><Relationship Id="rId16" Type="http://schemas.openxmlformats.org/officeDocument/2006/relationships/image" Target="../media/image5.gif"/><Relationship Id="rId1" Type="http://schemas.microsoft.com/office/2007/relationships/media" Target="../media/media1.wav"/><Relationship Id="rId6" Type="http://schemas.openxmlformats.org/officeDocument/2006/relationships/slide" Target="slide2.xml"/><Relationship Id="rId11" Type="http://schemas.openxmlformats.org/officeDocument/2006/relationships/slide" Target="slide7.xml"/><Relationship Id="rId5" Type="http://schemas.openxmlformats.org/officeDocument/2006/relationships/image" Target="../media/image3.png"/><Relationship Id="rId15" Type="http://schemas.openxmlformats.org/officeDocument/2006/relationships/image" Target="../media/image4.gif"/><Relationship Id="rId10" Type="http://schemas.openxmlformats.org/officeDocument/2006/relationships/slide" Target="slide6.xml"/><Relationship Id="rId4" Type="http://schemas.openxmlformats.org/officeDocument/2006/relationships/image" Target="../media/image2.png"/><Relationship Id="rId9" Type="http://schemas.openxmlformats.org/officeDocument/2006/relationships/slide" Target="slide5.xml"/><Relationship Id="rId14" Type="http://schemas.openxmlformats.org/officeDocument/2006/relationships/slide" Target="slide10.xml"/></Relationships>
</file>

<file path=ppt/slides/_rels/slide2.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8.gif"/></Relationships>
</file>

<file path=ppt/slides/_rels/slide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slide" Target="slide1.xml"/></Relationships>
</file>

<file path=ppt/slides/_rels/slide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slide" Target="slide1.xml"/></Relationships>
</file>

<file path=ppt/slides/_rels/slide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slide" Target="slide1.xml"/></Relationships>
</file>

<file path=ppt/slides/_rels/slide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slide" Target="slide1.xml"/></Relationships>
</file>

<file path=ppt/slides/_rels/slide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slide" Target="slide1.xml"/></Relationships>
</file>

<file path=ppt/slides/_rels/slide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slide" Target="slide1.xml"/></Relationships>
</file>

<file path=ppt/slides/_rels/slide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slide" Target="slide1.xml"/></Relationships>
</file>

<file path=ppt/slides/_rels/slide1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slide" Target="slide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62000"/>
            <a:lum/>
          </a:blip>
          <a:srcRect/>
          <a:stretch>
            <a:fillRect t="-6000" b="-6000"/>
          </a:stretch>
        </a:blipFill>
        <a:effectLst/>
      </p:bgPr>
    </p:bg>
    <p:spTree>
      <p:nvGrpSpPr>
        <p:cNvPr id="1" name=""/>
        <p:cNvGrpSpPr/>
        <p:nvPr/>
      </p:nvGrpSpPr>
      <p:grpSpPr>
        <a:xfrm>
          <a:off x="0" y="0"/>
          <a:ext cx="0" cy="0"/>
          <a:chOff x="0" y="0"/>
          <a:chExt cx="0" cy="0"/>
        </a:xfrm>
      </p:grpSpPr>
      <p:grpSp>
        <p:nvGrpSpPr>
          <p:cNvPr id="22" name="vong quay"/>
          <p:cNvGrpSpPr/>
          <p:nvPr/>
        </p:nvGrpSpPr>
        <p:grpSpPr>
          <a:xfrm>
            <a:off x="5799858" y="462610"/>
            <a:ext cx="5042125" cy="5036855"/>
            <a:chOff x="5425622" y="292790"/>
            <a:chExt cx="5834378" cy="582828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25622" y="292790"/>
              <a:ext cx="5834378" cy="5828280"/>
            </a:xfrm>
            <a:prstGeom prst="rect">
              <a:avLst/>
            </a:prstGeom>
          </p:spPr>
        </p:pic>
        <p:sp>
          <p:nvSpPr>
            <p:cNvPr id="9" name="TextBox 8"/>
            <p:cNvSpPr txBox="1"/>
            <p:nvPr/>
          </p:nvSpPr>
          <p:spPr>
            <a:xfrm rot="14949661">
              <a:off x="6674685" y="1269286"/>
              <a:ext cx="2025648" cy="676659"/>
            </a:xfrm>
            <a:prstGeom prst="rect">
              <a:avLst/>
            </a:prstGeom>
            <a:noFill/>
          </p:spPr>
          <p:txBody>
            <a:bodyPr wrap="square" rtlCol="0">
              <a:spAutoFit/>
            </a:bodyPr>
            <a:lstStyle/>
            <a:p>
              <a:pPr algn="ctr"/>
              <a:r>
                <a:rPr lang="en-GB" sz="3200" b="1" dirty="0">
                  <a:latin typeface="Tahoma" panose="020B0604030504040204" pitchFamily="34" charset="0"/>
                  <a:ea typeface="Tahoma" panose="020B0604030504040204" pitchFamily="34" charset="0"/>
                  <a:cs typeface="Tahoma" panose="020B0604030504040204" pitchFamily="34" charset="0"/>
                </a:rPr>
                <a:t>30</a:t>
              </a:r>
              <a:endParaRPr lang="vi-VN" sz="3200" b="1" dirty="0">
                <a:latin typeface="Tahoma" panose="020B0604030504040204" pitchFamily="34" charset="0"/>
                <a:ea typeface="Tahoma" panose="020B0604030504040204" pitchFamily="34" charset="0"/>
                <a:cs typeface="Tahoma" panose="020B0604030504040204" pitchFamily="34" charset="0"/>
              </a:endParaRPr>
            </a:p>
          </p:txBody>
        </p:sp>
        <p:sp>
          <p:nvSpPr>
            <p:cNvPr id="10" name="TextBox 9"/>
            <p:cNvSpPr txBox="1"/>
            <p:nvPr/>
          </p:nvSpPr>
          <p:spPr>
            <a:xfrm rot="12232592">
              <a:off x="5742637" y="2184872"/>
              <a:ext cx="2025648" cy="676659"/>
            </a:xfrm>
            <a:prstGeom prst="rect">
              <a:avLst/>
            </a:prstGeom>
            <a:noFill/>
          </p:spPr>
          <p:txBody>
            <a:bodyPr wrap="square" rtlCol="0">
              <a:spAutoFit/>
            </a:bodyPr>
            <a:lstStyle/>
            <a:p>
              <a:pPr algn="ctr"/>
              <a:r>
                <a:rPr lang="en-GB" sz="3200" b="1" dirty="0">
                  <a:solidFill>
                    <a:schemeClr val="bg1"/>
                  </a:solidFill>
                  <a:latin typeface="Tahoma" panose="020B0604030504040204" pitchFamily="34" charset="0"/>
                  <a:ea typeface="Tahoma" panose="020B0604030504040204" pitchFamily="34" charset="0"/>
                  <a:cs typeface="Tahoma" panose="020B0604030504040204" pitchFamily="34" charset="0"/>
                </a:rPr>
                <a:t>40</a:t>
              </a:r>
              <a:endPar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p:cNvSpPr txBox="1"/>
            <p:nvPr/>
          </p:nvSpPr>
          <p:spPr>
            <a:xfrm rot="17590276">
              <a:off x="8020996" y="1266361"/>
              <a:ext cx="2025648" cy="676659"/>
            </a:xfrm>
            <a:prstGeom prst="rect">
              <a:avLst/>
            </a:prstGeom>
            <a:noFill/>
          </p:spPr>
          <p:txBody>
            <a:bodyPr wrap="square" rtlCol="0">
              <a:spAutoFit/>
            </a:bodyPr>
            <a:lstStyle/>
            <a:p>
              <a:pPr algn="ctr"/>
              <a:r>
                <a:rPr lang="en-GB" sz="3200" b="1" dirty="0">
                  <a:solidFill>
                    <a:schemeClr val="bg1"/>
                  </a:solidFill>
                  <a:latin typeface="Tahoma" panose="020B0604030504040204" pitchFamily="34" charset="0"/>
                  <a:ea typeface="Tahoma" panose="020B0604030504040204" pitchFamily="34" charset="0"/>
                  <a:cs typeface="Tahoma" panose="020B0604030504040204" pitchFamily="34" charset="0"/>
                </a:rPr>
                <a:t>20</a:t>
              </a:r>
              <a:endPar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2" name="TextBox 11"/>
            <p:cNvSpPr txBox="1"/>
            <p:nvPr/>
          </p:nvSpPr>
          <p:spPr>
            <a:xfrm rot="20155085">
              <a:off x="8917980" y="2189476"/>
              <a:ext cx="2025648" cy="676659"/>
            </a:xfrm>
            <a:prstGeom prst="rect">
              <a:avLst/>
            </a:prstGeom>
            <a:noFill/>
          </p:spPr>
          <p:txBody>
            <a:bodyPr wrap="square" rtlCol="0">
              <a:spAutoFit/>
            </a:bodyPr>
            <a:lstStyle/>
            <a:p>
              <a:pPr algn="ctr"/>
              <a:r>
                <a:rPr lang="en-GB" sz="3200" b="1" dirty="0">
                  <a:latin typeface="Tahoma" panose="020B0604030504040204" pitchFamily="34" charset="0"/>
                  <a:ea typeface="Tahoma" panose="020B0604030504040204" pitchFamily="34" charset="0"/>
                  <a:cs typeface="Tahoma" panose="020B0604030504040204" pitchFamily="34" charset="0"/>
                </a:rPr>
                <a:t>10</a:t>
              </a:r>
              <a:endParaRPr lang="vi-VN" sz="3200" b="1" dirty="0">
                <a:latin typeface="Tahoma" panose="020B0604030504040204" pitchFamily="34" charset="0"/>
                <a:ea typeface="Tahoma" panose="020B0604030504040204" pitchFamily="34" charset="0"/>
                <a:cs typeface="Tahoma" panose="020B0604030504040204" pitchFamily="34" charset="0"/>
              </a:endParaRPr>
            </a:p>
          </p:txBody>
        </p:sp>
        <p:sp>
          <p:nvSpPr>
            <p:cNvPr id="17" name="TextBox 16"/>
            <p:cNvSpPr txBox="1"/>
            <p:nvPr/>
          </p:nvSpPr>
          <p:spPr>
            <a:xfrm rot="9501114">
              <a:off x="5697321" y="3524665"/>
              <a:ext cx="2025648" cy="676659"/>
            </a:xfrm>
            <a:prstGeom prst="rect">
              <a:avLst/>
            </a:prstGeom>
            <a:noFill/>
          </p:spPr>
          <p:txBody>
            <a:bodyPr wrap="square" rtlCol="0">
              <a:spAutoFit/>
            </a:bodyPr>
            <a:lstStyle/>
            <a:p>
              <a:pPr algn="ctr"/>
              <a:r>
                <a:rPr lang="en-GB" sz="3200" b="1" dirty="0">
                  <a:latin typeface="Tahoma" panose="020B0604030504040204" pitchFamily="34" charset="0"/>
                  <a:ea typeface="Tahoma" panose="020B0604030504040204" pitchFamily="34" charset="0"/>
                  <a:cs typeface="Tahoma" panose="020B0604030504040204" pitchFamily="34" charset="0"/>
                </a:rPr>
                <a:t>50</a:t>
              </a:r>
              <a:endParaRPr lang="vi-VN" sz="3200" b="1" dirty="0">
                <a:latin typeface="Tahoma" panose="020B0604030504040204" pitchFamily="34" charset="0"/>
                <a:ea typeface="Tahoma" panose="020B0604030504040204" pitchFamily="34" charset="0"/>
                <a:cs typeface="Tahoma" panose="020B0604030504040204" pitchFamily="34" charset="0"/>
              </a:endParaRPr>
            </a:p>
          </p:txBody>
        </p:sp>
        <p:sp>
          <p:nvSpPr>
            <p:cNvPr id="19" name="TextBox 18"/>
            <p:cNvSpPr txBox="1"/>
            <p:nvPr/>
          </p:nvSpPr>
          <p:spPr>
            <a:xfrm rot="6703311">
              <a:off x="6660976" y="4492996"/>
              <a:ext cx="2025648" cy="676659"/>
            </a:xfrm>
            <a:prstGeom prst="rect">
              <a:avLst/>
            </a:prstGeom>
            <a:noFill/>
          </p:spPr>
          <p:txBody>
            <a:bodyPr wrap="square" rtlCol="0">
              <a:spAutoFit/>
            </a:bodyPr>
            <a:lstStyle/>
            <a:p>
              <a:pPr algn="ctr"/>
              <a:r>
                <a:rPr lang="en-GB" sz="3200" b="1" dirty="0">
                  <a:solidFill>
                    <a:schemeClr val="bg1"/>
                  </a:solidFill>
                  <a:latin typeface="Tahoma" panose="020B0604030504040204" pitchFamily="34" charset="0"/>
                  <a:ea typeface="Tahoma" panose="020B0604030504040204" pitchFamily="34" charset="0"/>
                  <a:cs typeface="Tahoma" panose="020B0604030504040204" pitchFamily="34" charset="0"/>
                </a:rPr>
                <a:t>60</a:t>
              </a:r>
              <a:endPar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20" name="TextBox 19"/>
            <p:cNvSpPr txBox="1"/>
            <p:nvPr/>
          </p:nvSpPr>
          <p:spPr>
            <a:xfrm rot="3829829">
              <a:off x="8019634" y="4500236"/>
              <a:ext cx="2025648" cy="676659"/>
            </a:xfrm>
            <a:prstGeom prst="rect">
              <a:avLst/>
            </a:prstGeom>
            <a:noFill/>
          </p:spPr>
          <p:txBody>
            <a:bodyPr wrap="square" rtlCol="0">
              <a:spAutoFit/>
            </a:bodyPr>
            <a:lstStyle/>
            <a:p>
              <a:pPr algn="ctr"/>
              <a:r>
                <a:rPr lang="en-GB" sz="3200" b="1" dirty="0">
                  <a:latin typeface="Tahoma" panose="020B0604030504040204" pitchFamily="34" charset="0"/>
                  <a:ea typeface="Tahoma" panose="020B0604030504040204" pitchFamily="34" charset="0"/>
                  <a:cs typeface="Tahoma" panose="020B0604030504040204" pitchFamily="34" charset="0"/>
                </a:rPr>
                <a:t>70</a:t>
              </a:r>
              <a:endParaRPr lang="vi-VN" sz="3200" b="1" dirty="0">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rot="1321648">
              <a:off x="8940448" y="3556175"/>
              <a:ext cx="2025648" cy="676659"/>
            </a:xfrm>
            <a:prstGeom prst="rect">
              <a:avLst/>
            </a:prstGeom>
            <a:noFill/>
          </p:spPr>
          <p:txBody>
            <a:bodyPr wrap="square" rtlCol="0">
              <a:spAutoFit/>
            </a:bodyPr>
            <a:lstStyle/>
            <a:p>
              <a:pPr algn="ctr"/>
              <a:r>
                <a:rPr lang="en-GB" sz="3200" b="1" dirty="0">
                  <a:solidFill>
                    <a:schemeClr val="bg1"/>
                  </a:solidFill>
                  <a:latin typeface="Tahoma" panose="020B0604030504040204" pitchFamily="34" charset="0"/>
                  <a:ea typeface="Tahoma" panose="020B0604030504040204" pitchFamily="34" charset="0"/>
                  <a:cs typeface="Tahoma" panose="020B0604030504040204" pitchFamily="34" charset="0"/>
                </a:rPr>
                <a:t>80</a:t>
              </a:r>
              <a:endPar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grpSp>
      <p:sp>
        <p:nvSpPr>
          <p:cNvPr id="23" name="Isosceles Triangle 22"/>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25" name="quay dung"/>
          <p:cNvSpPr/>
          <p:nvPr/>
        </p:nvSpPr>
        <p:spPr>
          <a:xfrm>
            <a:off x="9287691" y="5878286"/>
            <a:ext cx="2704012" cy="849085"/>
          </a:xfrm>
          <a:prstGeom prst="round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latin typeface="Tahoma" panose="020B0604030504040204" pitchFamily="34" charset="0"/>
                <a:ea typeface="Tahoma" panose="020B0604030504040204" pitchFamily="34" charset="0"/>
                <a:cs typeface="Tahoma" panose="020B0604030504040204" pitchFamily="34" charset="0"/>
              </a:rPr>
              <a:t>QUAY</a:t>
            </a:r>
            <a:endParaRPr lang="vi-VN" sz="2400" b="1" dirty="0">
              <a:latin typeface="Tahoma" panose="020B0604030504040204" pitchFamily="34" charset="0"/>
              <a:ea typeface="Tahoma" panose="020B0604030504040204" pitchFamily="34" charset="0"/>
              <a:cs typeface="Tahoma" panose="020B0604030504040204" pitchFamily="34" charset="0"/>
            </a:endParaRPr>
          </a:p>
        </p:txBody>
      </p:sp>
      <p:sp>
        <p:nvSpPr>
          <p:cNvPr id="26" name="Rounded Rectangle 25">
            <a:hlinkClick r:id="rId6" action="ppaction://hlinksldjump"/>
          </p:cNvPr>
          <p:cNvSpPr/>
          <p:nvPr/>
        </p:nvSpPr>
        <p:spPr>
          <a:xfrm>
            <a:off x="857805" y="2186976"/>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1</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27" name="Rounded Rectangle 26">
            <a:hlinkClick r:id="rId7" action="ppaction://hlinksldjump"/>
          </p:cNvPr>
          <p:cNvSpPr/>
          <p:nvPr/>
        </p:nvSpPr>
        <p:spPr>
          <a:xfrm>
            <a:off x="2355722" y="2186976"/>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2</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28" name="Rounded Rectangle 27">
            <a:hlinkClick r:id="rId8" action="ppaction://hlinksldjump"/>
          </p:cNvPr>
          <p:cNvSpPr/>
          <p:nvPr/>
        </p:nvSpPr>
        <p:spPr>
          <a:xfrm>
            <a:off x="3853638" y="2186976"/>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3</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5" name="Rounded Rectangle 34">
            <a:hlinkClick r:id="rId9" action="ppaction://hlinksldjump"/>
          </p:cNvPr>
          <p:cNvSpPr/>
          <p:nvPr/>
        </p:nvSpPr>
        <p:spPr>
          <a:xfrm>
            <a:off x="858563" y="3733049"/>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4</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6" name="Rounded Rectangle 35">
            <a:hlinkClick r:id="rId10" action="ppaction://hlinksldjump"/>
          </p:cNvPr>
          <p:cNvSpPr/>
          <p:nvPr/>
        </p:nvSpPr>
        <p:spPr>
          <a:xfrm>
            <a:off x="2356480" y="3733049"/>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5</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7" name="Rounded Rectangle 36">
            <a:hlinkClick r:id="rId11" action="ppaction://hlinksldjump"/>
          </p:cNvPr>
          <p:cNvSpPr/>
          <p:nvPr/>
        </p:nvSpPr>
        <p:spPr>
          <a:xfrm>
            <a:off x="3854396" y="3733049"/>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6</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8" name="Rounded Rectangle 37">
            <a:hlinkClick r:id="rId12" action="ppaction://hlinksldjump"/>
          </p:cNvPr>
          <p:cNvSpPr/>
          <p:nvPr/>
        </p:nvSpPr>
        <p:spPr>
          <a:xfrm>
            <a:off x="859321" y="5279122"/>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7</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9" name="Rounded Rectangle 38">
            <a:hlinkClick r:id="rId13" action="ppaction://hlinksldjump"/>
          </p:cNvPr>
          <p:cNvSpPr/>
          <p:nvPr/>
        </p:nvSpPr>
        <p:spPr>
          <a:xfrm>
            <a:off x="2357238" y="5279122"/>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8</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40" name="Rounded Rectangle 39">
            <a:hlinkClick r:id="rId14" action="ppaction://hlinksldjump"/>
          </p:cNvPr>
          <p:cNvSpPr/>
          <p:nvPr/>
        </p:nvSpPr>
        <p:spPr>
          <a:xfrm>
            <a:off x="3855154" y="5279122"/>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9</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41" name="Rectangle 40"/>
          <p:cNvSpPr/>
          <p:nvPr/>
        </p:nvSpPr>
        <p:spPr>
          <a:xfrm>
            <a:off x="402426" y="95110"/>
            <a:ext cx="5121915" cy="1938992"/>
          </a:xfrm>
          <a:prstGeom prst="rect">
            <a:avLst/>
          </a:prstGeom>
          <a:noFill/>
        </p:spPr>
        <p:txBody>
          <a:bodyPr wrap="none" lIns="91440" tIns="45720" rIns="91440" bIns="45720">
            <a:spAutoFit/>
          </a:bodyPr>
          <a:lstStyle/>
          <a:p>
            <a:pPr algn="ctr"/>
            <a:r>
              <a:rPr lang="en-US" sz="6000" b="1" dirty="0">
                <a:ln w="6600">
                  <a:solidFill>
                    <a:schemeClr val="accent2"/>
                  </a:solidFill>
                  <a:prstDash val="solid"/>
                </a:ln>
                <a:solidFill>
                  <a:srgbClr val="FFFFFF"/>
                </a:solidFill>
                <a:effectLst>
                  <a:outerShdw dist="38100" dir="2700000" algn="tl" rotWithShape="0">
                    <a:schemeClr val="accent2"/>
                  </a:outerShdw>
                </a:effectLst>
                <a:latin typeface="Tahoma" panose="020B0604030504040204" pitchFamily="34" charset="0"/>
                <a:ea typeface="Tahoma" panose="020B0604030504040204" pitchFamily="34" charset="0"/>
                <a:cs typeface="Tahoma" panose="020B0604030504040204" pitchFamily="34" charset="0"/>
              </a:rPr>
              <a:t>VÒNG QUAY </a:t>
            </a:r>
          </a:p>
          <a:p>
            <a:pPr algn="ctr"/>
            <a:r>
              <a:rPr lang="en-US" sz="6000" b="1" dirty="0">
                <a:ln w="6600">
                  <a:solidFill>
                    <a:schemeClr val="accent2"/>
                  </a:solidFill>
                  <a:prstDash val="solid"/>
                </a:ln>
                <a:solidFill>
                  <a:srgbClr val="FFFFFF"/>
                </a:solidFill>
                <a:effectLst>
                  <a:outerShdw dist="38100" dir="2700000" algn="tl" rotWithShape="0">
                    <a:schemeClr val="accent2"/>
                  </a:outerShdw>
                </a:effectLst>
                <a:latin typeface="Tahoma" panose="020B0604030504040204" pitchFamily="34" charset="0"/>
                <a:ea typeface="Tahoma" panose="020B0604030504040204" pitchFamily="34" charset="0"/>
                <a:cs typeface="Tahoma" panose="020B0604030504040204" pitchFamily="34" charset="0"/>
              </a:rPr>
              <a:t>MAY MẮN</a:t>
            </a:r>
          </a:p>
        </p:txBody>
      </p:sp>
      <p:pic>
        <p:nvPicPr>
          <p:cNvPr id="44" name="Picture 43"/>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724807" y="845531"/>
            <a:ext cx="495300" cy="438150"/>
          </a:xfrm>
          <a:prstGeom prst="rect">
            <a:avLst/>
          </a:prstGeom>
        </p:spPr>
      </p:pic>
      <p:pic>
        <p:nvPicPr>
          <p:cNvPr id="45" name="Picture 44"/>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2829739" y="1207472"/>
            <a:ext cx="495300" cy="438150"/>
          </a:xfrm>
          <a:prstGeom prst="rect">
            <a:avLst/>
          </a:prstGeom>
        </p:spPr>
      </p:pic>
      <p:pic>
        <p:nvPicPr>
          <p:cNvPr id="46" name="Picture 45"/>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4919150" y="680278"/>
            <a:ext cx="495300" cy="438150"/>
          </a:xfrm>
          <a:prstGeom prst="rect">
            <a:avLst/>
          </a:prstGeom>
        </p:spPr>
      </p:pic>
      <p:pic>
        <p:nvPicPr>
          <p:cNvPr id="47" name="Picture 46"/>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1111830" y="478508"/>
            <a:ext cx="714375" cy="1190625"/>
          </a:xfrm>
          <a:prstGeom prst="rect">
            <a:avLst/>
          </a:prstGeom>
        </p:spPr>
      </p:pic>
      <p:pic>
        <p:nvPicPr>
          <p:cNvPr id="2" name="Picture 1"/>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7646194" y="2397345"/>
            <a:ext cx="1354214" cy="1155064"/>
          </a:xfrm>
          <a:prstGeom prst="rect">
            <a:avLst/>
          </a:prstGeom>
        </p:spPr>
      </p:pic>
      <p:pic>
        <p:nvPicPr>
          <p:cNvPr id="3" name="vongquay">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8"/>
          <a:stretch>
            <a:fillRect/>
          </a:stretch>
        </p:blipFill>
        <p:spPr>
          <a:xfrm>
            <a:off x="9714152" y="-693733"/>
            <a:ext cx="609600" cy="609600"/>
          </a:xfrm>
          <a:prstGeom prst="rect">
            <a:avLst/>
          </a:prstGeom>
        </p:spPr>
      </p:pic>
      <p:sp>
        <p:nvSpPr>
          <p:cNvPr id="31" name="Isosceles Triangle 30"/>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32" name="Isosceles Triangle 31"/>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33" name="Isosceles Triangle 32"/>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34" name="Isosceles Triangle 33"/>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42" name="Isosceles Triangle 41"/>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43" name="Isosceles Triangle 42"/>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48" name="Isosceles Triangle 47"/>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49" name="Isosceles Triangle 48"/>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0" name="Isosceles Triangle 49"/>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1" name="Isosceles Triangle 50"/>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2" name="Isosceles Triangle 51"/>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3" name="Isosceles Triangle 52"/>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4" name="Isosceles Triangle 53"/>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5" name="Isosceles Triangle 54"/>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6" name="Isosceles Triangle 55"/>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7" name="Isosceles Triangle 56"/>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8" name="Isosceles Triangle 57"/>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9" name="Isosceles Triangle 58"/>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60" name="Isosceles Triangle 59"/>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61" name="Isosceles Triangle 60"/>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24" name="Heart 23">
            <a:hlinkClick r:id="" action="ppaction://noaction"/>
          </p:cNvPr>
          <p:cNvSpPr/>
          <p:nvPr/>
        </p:nvSpPr>
        <p:spPr>
          <a:xfrm rot="5400000">
            <a:off x="11351621" y="2586449"/>
            <a:ext cx="783772" cy="783770"/>
          </a:xfrm>
          <a:prstGeom prst="heart">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4251677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mph" presetSubtype="0" repeatCount="indefinite" fill="hold" grpId="0" nodeType="withEffect">
                                  <p:stCondLst>
                                    <p:cond delay="0"/>
                                  </p:stCondLst>
                                  <p:iterate type="lt">
                                    <p:tmPct val="10000"/>
                                  </p:iterate>
                                  <p:childTnLst>
                                    <p:animMotion origin="layout" path="M 1.25E-6 -2.59259E-6 L 1.25E-6 -0.02407 " pathEditMode="relative" rAng="0" ptsTypes="AA">
                                      <p:cBhvr>
                                        <p:cTn id="6" dur="250" accel="50000" decel="50000" autoRev="1" fill="hold">
                                          <p:stCondLst>
                                            <p:cond delay="0"/>
                                          </p:stCondLst>
                                        </p:cTn>
                                        <p:tgtEl>
                                          <p:spTgt spid="41"/>
                                        </p:tgtEl>
                                        <p:attrNameLst>
                                          <p:attrName>ppt_x</p:attrName>
                                          <p:attrName>ppt_y</p:attrName>
                                        </p:attrNameLst>
                                      </p:cBhvr>
                                      <p:rCtr x="0" y="-1204"/>
                                    </p:animMotion>
                                    <p:animRot by="1500000">
                                      <p:cBhvr>
                                        <p:cTn id="7" dur="125" fill="hold">
                                          <p:stCondLst>
                                            <p:cond delay="0"/>
                                          </p:stCondLst>
                                        </p:cTn>
                                        <p:tgtEl>
                                          <p:spTgt spid="41"/>
                                        </p:tgtEl>
                                        <p:attrNameLst>
                                          <p:attrName>r</p:attrName>
                                        </p:attrNameLst>
                                      </p:cBhvr>
                                    </p:animRot>
                                    <p:animRot by="-1500000">
                                      <p:cBhvr>
                                        <p:cTn id="8" dur="125" fill="hold">
                                          <p:stCondLst>
                                            <p:cond delay="125"/>
                                          </p:stCondLst>
                                        </p:cTn>
                                        <p:tgtEl>
                                          <p:spTgt spid="41"/>
                                        </p:tgtEl>
                                        <p:attrNameLst>
                                          <p:attrName>r</p:attrName>
                                        </p:attrNameLst>
                                      </p:cBhvr>
                                    </p:animRot>
                                    <p:animRot by="-1500000">
                                      <p:cBhvr>
                                        <p:cTn id="9" dur="125" fill="hold">
                                          <p:stCondLst>
                                            <p:cond delay="250"/>
                                          </p:stCondLst>
                                        </p:cTn>
                                        <p:tgtEl>
                                          <p:spTgt spid="41"/>
                                        </p:tgtEl>
                                        <p:attrNameLst>
                                          <p:attrName>r</p:attrName>
                                        </p:attrNameLst>
                                      </p:cBhvr>
                                    </p:animRot>
                                    <p:animRot by="1500000">
                                      <p:cBhvr>
                                        <p:cTn id="10" dur="125" fill="hold">
                                          <p:stCondLst>
                                            <p:cond delay="375"/>
                                          </p:stCondLst>
                                        </p:cTn>
                                        <p:tgtEl>
                                          <p:spTgt spid="41"/>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0" nodeType="clickEffect">
                                  <p:stCondLst>
                                    <p:cond delay="0"/>
                                  </p:stCondLst>
                                  <p:childTnLst>
                                    <p:animEffect transition="out" filter="fade">
                                      <p:cBhvr>
                                        <p:cTn id="14" dur="500"/>
                                        <p:tgtEl>
                                          <p:spTgt spid="31"/>
                                        </p:tgtEl>
                                      </p:cBhvr>
                                    </p:animEffect>
                                    <p:set>
                                      <p:cBhvr>
                                        <p:cTn id="15" dur="1" fill="hold">
                                          <p:stCondLst>
                                            <p:cond delay="499"/>
                                          </p:stCondLst>
                                        </p:cTn>
                                        <p:tgtEl>
                                          <p:spTgt spid="31"/>
                                        </p:tgtEl>
                                        <p:attrNameLst>
                                          <p:attrName>style.visibility</p:attrName>
                                        </p:attrNameLst>
                                      </p:cBhvr>
                                      <p:to>
                                        <p:strVal val="hidden"/>
                                      </p:to>
                                    </p:set>
                                  </p:childTnLst>
                                </p:cTn>
                              </p:par>
                              <p:par>
                                <p:cTn id="16" presetID="3" presetClass="mediacall" presetSubtype="0" fill="hold" nodeType="withEffect">
                                  <p:stCondLst>
                                    <p:cond delay="0"/>
                                  </p:stCondLst>
                                  <p:childTnLst>
                                    <p:cmd type="call" cmd="stop">
                                      <p:cBhvr>
                                        <p:cTn id="17" dur="1" fill="hold"/>
                                        <p:tgtEl>
                                          <p:spTgt spid="3"/>
                                        </p:tgtEl>
                                      </p:cBhvr>
                                    </p:cmd>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32"/>
                                        </p:tgtEl>
                                      </p:cBhvr>
                                    </p:animEffect>
                                    <p:set>
                                      <p:cBhvr>
                                        <p:cTn id="22" dur="1" fill="hold">
                                          <p:stCondLst>
                                            <p:cond delay="499"/>
                                          </p:stCondLst>
                                        </p:cTn>
                                        <p:tgtEl>
                                          <p:spTgt spid="32"/>
                                        </p:tgtEl>
                                        <p:attrNameLst>
                                          <p:attrName>style.visibility</p:attrName>
                                        </p:attrNameLst>
                                      </p:cBhvr>
                                      <p:to>
                                        <p:strVal val="hidden"/>
                                      </p:to>
                                    </p:set>
                                  </p:childTnLst>
                                </p:cTn>
                              </p:par>
                              <p:par>
                                <p:cTn id="23" presetID="3" presetClass="mediacall" presetSubtype="0" fill="hold" nodeType="withEffect">
                                  <p:stCondLst>
                                    <p:cond delay="0"/>
                                  </p:stCondLst>
                                  <p:childTnLst>
                                    <p:cmd type="call" cmd="stop">
                                      <p:cBhvr>
                                        <p:cTn id="24" dur="1" fill="hold"/>
                                        <p:tgtEl>
                                          <p:spTgt spid="3"/>
                                        </p:tgtEl>
                                      </p:cBhvr>
                                    </p:cmd>
                                  </p:childTnLst>
                                </p:cTn>
                              </p:par>
                            </p:childTnLst>
                          </p:cTn>
                        </p:par>
                      </p:childTnLst>
                    </p:cTn>
                  </p:par>
                  <p:par>
                    <p:cTn id="25" fill="hold">
                      <p:stCondLst>
                        <p:cond delay="indefinite"/>
                      </p:stCondLst>
                      <p:childTnLst>
                        <p:par>
                          <p:cTn id="26" fill="hold">
                            <p:stCondLst>
                              <p:cond delay="0"/>
                            </p:stCondLst>
                            <p:childTnLst>
                              <p:par>
                                <p:cTn id="27" presetID="10" presetClass="exit" presetSubtype="0" fill="hold" grpId="0" nodeType="clickEffect">
                                  <p:stCondLst>
                                    <p:cond delay="0"/>
                                  </p:stCondLst>
                                  <p:childTnLst>
                                    <p:animEffect transition="out" filter="fade">
                                      <p:cBhvr>
                                        <p:cTn id="28" dur="500"/>
                                        <p:tgtEl>
                                          <p:spTgt spid="33"/>
                                        </p:tgtEl>
                                      </p:cBhvr>
                                    </p:animEffect>
                                    <p:set>
                                      <p:cBhvr>
                                        <p:cTn id="29" dur="1" fill="hold">
                                          <p:stCondLst>
                                            <p:cond delay="499"/>
                                          </p:stCondLst>
                                        </p:cTn>
                                        <p:tgtEl>
                                          <p:spTgt spid="33"/>
                                        </p:tgtEl>
                                        <p:attrNameLst>
                                          <p:attrName>style.visibility</p:attrName>
                                        </p:attrNameLst>
                                      </p:cBhvr>
                                      <p:to>
                                        <p:strVal val="hidden"/>
                                      </p:to>
                                    </p:set>
                                  </p:childTnLst>
                                </p:cTn>
                              </p:par>
                              <p:par>
                                <p:cTn id="30" presetID="3" presetClass="mediacall" presetSubtype="0" fill="hold" nodeType="withEffect">
                                  <p:stCondLst>
                                    <p:cond delay="0"/>
                                  </p:stCondLst>
                                  <p:childTnLst>
                                    <p:cmd type="call" cmd="stop">
                                      <p:cBhvr>
                                        <p:cTn id="31" dur="1" fill="hold"/>
                                        <p:tgtEl>
                                          <p:spTgt spid="3"/>
                                        </p:tgtEl>
                                      </p:cBhvr>
                                    </p:cmd>
                                  </p:childTnLst>
                                </p:cTn>
                              </p:par>
                            </p:childTnLst>
                          </p:cTn>
                        </p:par>
                      </p:childTnLst>
                    </p:cTn>
                  </p:par>
                  <p:par>
                    <p:cTn id="32" fill="hold">
                      <p:stCondLst>
                        <p:cond delay="indefinite"/>
                      </p:stCondLst>
                      <p:childTnLst>
                        <p:par>
                          <p:cTn id="33" fill="hold">
                            <p:stCondLst>
                              <p:cond delay="0"/>
                            </p:stCondLst>
                            <p:childTnLst>
                              <p:par>
                                <p:cTn id="34" presetID="10" presetClass="exit" presetSubtype="0" fill="hold" grpId="0" nodeType="clickEffect">
                                  <p:stCondLst>
                                    <p:cond delay="0"/>
                                  </p:stCondLst>
                                  <p:childTnLst>
                                    <p:animEffect transition="out" filter="fade">
                                      <p:cBhvr>
                                        <p:cTn id="35" dur="500"/>
                                        <p:tgtEl>
                                          <p:spTgt spid="34"/>
                                        </p:tgtEl>
                                      </p:cBhvr>
                                    </p:animEffect>
                                    <p:set>
                                      <p:cBhvr>
                                        <p:cTn id="36" dur="1" fill="hold">
                                          <p:stCondLst>
                                            <p:cond delay="499"/>
                                          </p:stCondLst>
                                        </p:cTn>
                                        <p:tgtEl>
                                          <p:spTgt spid="34"/>
                                        </p:tgtEl>
                                        <p:attrNameLst>
                                          <p:attrName>style.visibility</p:attrName>
                                        </p:attrNameLst>
                                      </p:cBhvr>
                                      <p:to>
                                        <p:strVal val="hidden"/>
                                      </p:to>
                                    </p:set>
                                  </p:childTnLst>
                                </p:cTn>
                              </p:par>
                              <p:par>
                                <p:cTn id="37" presetID="3" presetClass="mediacall" presetSubtype="0" fill="hold" nodeType="withEffect">
                                  <p:stCondLst>
                                    <p:cond delay="0"/>
                                  </p:stCondLst>
                                  <p:childTnLst>
                                    <p:cmd type="call" cmd="stop">
                                      <p:cBhvr>
                                        <p:cTn id="38" dur="1" fill="hold"/>
                                        <p:tgtEl>
                                          <p:spTgt spid="3"/>
                                        </p:tgtEl>
                                      </p:cBhvr>
                                    </p:cmd>
                                  </p:childTnLst>
                                </p:cTn>
                              </p:par>
                            </p:childTnLst>
                          </p:cTn>
                        </p:par>
                      </p:childTnLst>
                    </p:cTn>
                  </p:par>
                  <p:par>
                    <p:cTn id="39" fill="hold">
                      <p:stCondLst>
                        <p:cond delay="indefinite"/>
                      </p:stCondLst>
                      <p:childTnLst>
                        <p:par>
                          <p:cTn id="40" fill="hold">
                            <p:stCondLst>
                              <p:cond delay="0"/>
                            </p:stCondLst>
                            <p:childTnLst>
                              <p:par>
                                <p:cTn id="41" presetID="10" presetClass="exit" presetSubtype="0" fill="hold" grpId="0" nodeType="clickEffect">
                                  <p:stCondLst>
                                    <p:cond delay="0"/>
                                  </p:stCondLst>
                                  <p:childTnLst>
                                    <p:animEffect transition="out" filter="fade">
                                      <p:cBhvr>
                                        <p:cTn id="42" dur="500"/>
                                        <p:tgtEl>
                                          <p:spTgt spid="42"/>
                                        </p:tgtEl>
                                      </p:cBhvr>
                                    </p:animEffect>
                                    <p:set>
                                      <p:cBhvr>
                                        <p:cTn id="43" dur="1" fill="hold">
                                          <p:stCondLst>
                                            <p:cond delay="499"/>
                                          </p:stCondLst>
                                        </p:cTn>
                                        <p:tgtEl>
                                          <p:spTgt spid="42"/>
                                        </p:tgtEl>
                                        <p:attrNameLst>
                                          <p:attrName>style.visibility</p:attrName>
                                        </p:attrNameLst>
                                      </p:cBhvr>
                                      <p:to>
                                        <p:strVal val="hidden"/>
                                      </p:to>
                                    </p:set>
                                  </p:childTnLst>
                                </p:cTn>
                              </p:par>
                              <p:par>
                                <p:cTn id="44" presetID="3" presetClass="mediacall" presetSubtype="0" fill="hold" nodeType="withEffect">
                                  <p:stCondLst>
                                    <p:cond delay="0"/>
                                  </p:stCondLst>
                                  <p:childTnLst>
                                    <p:cmd type="call" cmd="stop">
                                      <p:cBhvr>
                                        <p:cTn id="45" dur="1" fill="hold"/>
                                        <p:tgtEl>
                                          <p:spTgt spid="3"/>
                                        </p:tgtEl>
                                      </p:cBhvr>
                                    </p:cmd>
                                  </p:childTnLst>
                                </p:cTn>
                              </p:par>
                            </p:childTnLst>
                          </p:cTn>
                        </p:par>
                      </p:childTnLst>
                    </p:cTn>
                  </p:par>
                  <p:par>
                    <p:cTn id="46" fill="hold">
                      <p:stCondLst>
                        <p:cond delay="indefinite"/>
                      </p:stCondLst>
                      <p:childTnLst>
                        <p:par>
                          <p:cTn id="47" fill="hold">
                            <p:stCondLst>
                              <p:cond delay="0"/>
                            </p:stCondLst>
                            <p:childTnLst>
                              <p:par>
                                <p:cTn id="48" presetID="10" presetClass="exit" presetSubtype="0" fill="hold" grpId="0" nodeType="clickEffect">
                                  <p:stCondLst>
                                    <p:cond delay="0"/>
                                  </p:stCondLst>
                                  <p:childTnLst>
                                    <p:animEffect transition="out" filter="fade">
                                      <p:cBhvr>
                                        <p:cTn id="49" dur="500"/>
                                        <p:tgtEl>
                                          <p:spTgt spid="43"/>
                                        </p:tgtEl>
                                      </p:cBhvr>
                                    </p:animEffect>
                                    <p:set>
                                      <p:cBhvr>
                                        <p:cTn id="50" dur="1" fill="hold">
                                          <p:stCondLst>
                                            <p:cond delay="499"/>
                                          </p:stCondLst>
                                        </p:cTn>
                                        <p:tgtEl>
                                          <p:spTgt spid="43"/>
                                        </p:tgtEl>
                                        <p:attrNameLst>
                                          <p:attrName>style.visibility</p:attrName>
                                        </p:attrNameLst>
                                      </p:cBhvr>
                                      <p:to>
                                        <p:strVal val="hidden"/>
                                      </p:to>
                                    </p:set>
                                  </p:childTnLst>
                                </p:cTn>
                              </p:par>
                              <p:par>
                                <p:cTn id="51" presetID="3" presetClass="mediacall" presetSubtype="0" fill="hold" nodeType="withEffect">
                                  <p:stCondLst>
                                    <p:cond delay="0"/>
                                  </p:stCondLst>
                                  <p:childTnLst>
                                    <p:cmd type="call" cmd="stop">
                                      <p:cBhvr>
                                        <p:cTn id="52" dur="1" fill="hold"/>
                                        <p:tgtEl>
                                          <p:spTgt spid="3"/>
                                        </p:tgtEl>
                                      </p:cBhvr>
                                    </p:cmd>
                                  </p:childTnLst>
                                </p:cTn>
                              </p:par>
                            </p:childTnLst>
                          </p:cTn>
                        </p:par>
                      </p:childTnLst>
                    </p:cTn>
                  </p:par>
                  <p:par>
                    <p:cTn id="53" fill="hold">
                      <p:stCondLst>
                        <p:cond delay="indefinite"/>
                      </p:stCondLst>
                      <p:childTnLst>
                        <p:par>
                          <p:cTn id="54" fill="hold">
                            <p:stCondLst>
                              <p:cond delay="0"/>
                            </p:stCondLst>
                            <p:childTnLst>
                              <p:par>
                                <p:cTn id="55" presetID="10" presetClass="exit" presetSubtype="0" fill="hold" grpId="0" nodeType="clickEffect">
                                  <p:stCondLst>
                                    <p:cond delay="0"/>
                                  </p:stCondLst>
                                  <p:childTnLst>
                                    <p:animEffect transition="out" filter="fade">
                                      <p:cBhvr>
                                        <p:cTn id="56" dur="500"/>
                                        <p:tgtEl>
                                          <p:spTgt spid="48"/>
                                        </p:tgtEl>
                                      </p:cBhvr>
                                    </p:animEffect>
                                    <p:set>
                                      <p:cBhvr>
                                        <p:cTn id="57" dur="1" fill="hold">
                                          <p:stCondLst>
                                            <p:cond delay="499"/>
                                          </p:stCondLst>
                                        </p:cTn>
                                        <p:tgtEl>
                                          <p:spTgt spid="48"/>
                                        </p:tgtEl>
                                        <p:attrNameLst>
                                          <p:attrName>style.visibility</p:attrName>
                                        </p:attrNameLst>
                                      </p:cBhvr>
                                      <p:to>
                                        <p:strVal val="hidden"/>
                                      </p:to>
                                    </p:set>
                                  </p:childTnLst>
                                </p:cTn>
                              </p:par>
                              <p:par>
                                <p:cTn id="58" presetID="3" presetClass="mediacall" presetSubtype="0" fill="hold" nodeType="withEffect">
                                  <p:stCondLst>
                                    <p:cond delay="0"/>
                                  </p:stCondLst>
                                  <p:childTnLst>
                                    <p:cmd type="call" cmd="stop">
                                      <p:cBhvr>
                                        <p:cTn id="59" dur="1" fill="hold"/>
                                        <p:tgtEl>
                                          <p:spTgt spid="3"/>
                                        </p:tgtEl>
                                      </p:cBhvr>
                                    </p:cmd>
                                  </p:childTnLst>
                                </p:cTn>
                              </p:par>
                            </p:childTnLst>
                          </p:cTn>
                        </p:par>
                      </p:childTnLst>
                    </p:cTn>
                  </p:par>
                  <p:par>
                    <p:cTn id="60" fill="hold">
                      <p:stCondLst>
                        <p:cond delay="indefinite"/>
                      </p:stCondLst>
                      <p:childTnLst>
                        <p:par>
                          <p:cTn id="61" fill="hold">
                            <p:stCondLst>
                              <p:cond delay="0"/>
                            </p:stCondLst>
                            <p:childTnLst>
                              <p:par>
                                <p:cTn id="62" presetID="10" presetClass="exit" presetSubtype="0" fill="hold" grpId="0" nodeType="clickEffect">
                                  <p:stCondLst>
                                    <p:cond delay="0"/>
                                  </p:stCondLst>
                                  <p:childTnLst>
                                    <p:animEffect transition="out" filter="fade">
                                      <p:cBhvr>
                                        <p:cTn id="63" dur="500"/>
                                        <p:tgtEl>
                                          <p:spTgt spid="49"/>
                                        </p:tgtEl>
                                      </p:cBhvr>
                                    </p:animEffect>
                                    <p:set>
                                      <p:cBhvr>
                                        <p:cTn id="64" dur="1" fill="hold">
                                          <p:stCondLst>
                                            <p:cond delay="499"/>
                                          </p:stCondLst>
                                        </p:cTn>
                                        <p:tgtEl>
                                          <p:spTgt spid="49"/>
                                        </p:tgtEl>
                                        <p:attrNameLst>
                                          <p:attrName>style.visibility</p:attrName>
                                        </p:attrNameLst>
                                      </p:cBhvr>
                                      <p:to>
                                        <p:strVal val="hidden"/>
                                      </p:to>
                                    </p:set>
                                  </p:childTnLst>
                                </p:cTn>
                              </p:par>
                              <p:par>
                                <p:cTn id="65" presetID="3" presetClass="mediacall" presetSubtype="0" fill="hold" nodeType="withEffect">
                                  <p:stCondLst>
                                    <p:cond delay="0"/>
                                  </p:stCondLst>
                                  <p:childTnLst>
                                    <p:cmd type="call" cmd="stop">
                                      <p:cBhvr>
                                        <p:cTn id="66" dur="1" fill="hold"/>
                                        <p:tgtEl>
                                          <p:spTgt spid="3"/>
                                        </p:tgtEl>
                                      </p:cBhvr>
                                    </p:cmd>
                                  </p:childTnLst>
                                </p:cTn>
                              </p:par>
                            </p:childTnLst>
                          </p:cTn>
                        </p:par>
                      </p:childTnLst>
                    </p:cTn>
                  </p:par>
                  <p:par>
                    <p:cTn id="67" fill="hold">
                      <p:stCondLst>
                        <p:cond delay="indefinite"/>
                      </p:stCondLst>
                      <p:childTnLst>
                        <p:par>
                          <p:cTn id="68" fill="hold">
                            <p:stCondLst>
                              <p:cond delay="0"/>
                            </p:stCondLst>
                            <p:childTnLst>
                              <p:par>
                                <p:cTn id="69" presetID="10" presetClass="exit" presetSubtype="0" fill="hold" grpId="0" nodeType="clickEffect">
                                  <p:stCondLst>
                                    <p:cond delay="0"/>
                                  </p:stCondLst>
                                  <p:childTnLst>
                                    <p:animEffect transition="out" filter="fade">
                                      <p:cBhvr>
                                        <p:cTn id="70" dur="500"/>
                                        <p:tgtEl>
                                          <p:spTgt spid="50"/>
                                        </p:tgtEl>
                                      </p:cBhvr>
                                    </p:animEffect>
                                    <p:set>
                                      <p:cBhvr>
                                        <p:cTn id="71" dur="1" fill="hold">
                                          <p:stCondLst>
                                            <p:cond delay="499"/>
                                          </p:stCondLst>
                                        </p:cTn>
                                        <p:tgtEl>
                                          <p:spTgt spid="50"/>
                                        </p:tgtEl>
                                        <p:attrNameLst>
                                          <p:attrName>style.visibility</p:attrName>
                                        </p:attrNameLst>
                                      </p:cBhvr>
                                      <p:to>
                                        <p:strVal val="hidden"/>
                                      </p:to>
                                    </p:set>
                                  </p:childTnLst>
                                </p:cTn>
                              </p:par>
                              <p:par>
                                <p:cTn id="72" presetID="3" presetClass="mediacall" presetSubtype="0" fill="hold" nodeType="withEffect">
                                  <p:stCondLst>
                                    <p:cond delay="0"/>
                                  </p:stCondLst>
                                  <p:childTnLst>
                                    <p:cmd type="call" cmd="stop">
                                      <p:cBhvr>
                                        <p:cTn id="73" dur="1" fill="hold"/>
                                        <p:tgtEl>
                                          <p:spTgt spid="3"/>
                                        </p:tgtEl>
                                      </p:cBhvr>
                                    </p:cmd>
                                  </p:childTnLst>
                                </p:cTn>
                              </p:par>
                            </p:childTnLst>
                          </p:cTn>
                        </p:par>
                      </p:childTnLst>
                    </p:cTn>
                  </p:par>
                  <p:par>
                    <p:cTn id="74" fill="hold">
                      <p:stCondLst>
                        <p:cond delay="indefinite"/>
                      </p:stCondLst>
                      <p:childTnLst>
                        <p:par>
                          <p:cTn id="75" fill="hold">
                            <p:stCondLst>
                              <p:cond delay="0"/>
                            </p:stCondLst>
                            <p:childTnLst>
                              <p:par>
                                <p:cTn id="76" presetID="10" presetClass="exit" presetSubtype="0" fill="hold" grpId="0" nodeType="clickEffect">
                                  <p:stCondLst>
                                    <p:cond delay="0"/>
                                  </p:stCondLst>
                                  <p:childTnLst>
                                    <p:animEffect transition="out" filter="fade">
                                      <p:cBhvr>
                                        <p:cTn id="77" dur="500"/>
                                        <p:tgtEl>
                                          <p:spTgt spid="51"/>
                                        </p:tgtEl>
                                      </p:cBhvr>
                                    </p:animEffect>
                                    <p:set>
                                      <p:cBhvr>
                                        <p:cTn id="78" dur="1" fill="hold">
                                          <p:stCondLst>
                                            <p:cond delay="499"/>
                                          </p:stCondLst>
                                        </p:cTn>
                                        <p:tgtEl>
                                          <p:spTgt spid="51"/>
                                        </p:tgtEl>
                                        <p:attrNameLst>
                                          <p:attrName>style.visibility</p:attrName>
                                        </p:attrNameLst>
                                      </p:cBhvr>
                                      <p:to>
                                        <p:strVal val="hidden"/>
                                      </p:to>
                                    </p:set>
                                  </p:childTnLst>
                                </p:cTn>
                              </p:par>
                              <p:par>
                                <p:cTn id="79" presetID="3" presetClass="mediacall" presetSubtype="0" fill="hold" nodeType="withEffect">
                                  <p:stCondLst>
                                    <p:cond delay="0"/>
                                  </p:stCondLst>
                                  <p:childTnLst>
                                    <p:cmd type="call" cmd="stop">
                                      <p:cBhvr>
                                        <p:cTn id="80" dur="1" fill="hold"/>
                                        <p:tgtEl>
                                          <p:spTgt spid="3"/>
                                        </p:tgtEl>
                                      </p:cBhvr>
                                    </p:cmd>
                                  </p:childTnLst>
                                </p:cTn>
                              </p:par>
                            </p:childTnLst>
                          </p:cTn>
                        </p:par>
                      </p:childTnLst>
                    </p:cTn>
                  </p:par>
                  <p:par>
                    <p:cTn id="81" fill="hold">
                      <p:stCondLst>
                        <p:cond delay="indefinite"/>
                      </p:stCondLst>
                      <p:childTnLst>
                        <p:par>
                          <p:cTn id="82" fill="hold">
                            <p:stCondLst>
                              <p:cond delay="0"/>
                            </p:stCondLst>
                            <p:childTnLst>
                              <p:par>
                                <p:cTn id="83" presetID="10" presetClass="exit" presetSubtype="0" fill="hold" grpId="0" nodeType="clickEffect">
                                  <p:stCondLst>
                                    <p:cond delay="0"/>
                                  </p:stCondLst>
                                  <p:childTnLst>
                                    <p:animEffect transition="out" filter="fade">
                                      <p:cBhvr>
                                        <p:cTn id="84" dur="500"/>
                                        <p:tgtEl>
                                          <p:spTgt spid="52"/>
                                        </p:tgtEl>
                                      </p:cBhvr>
                                    </p:animEffect>
                                    <p:set>
                                      <p:cBhvr>
                                        <p:cTn id="85" dur="1" fill="hold">
                                          <p:stCondLst>
                                            <p:cond delay="499"/>
                                          </p:stCondLst>
                                        </p:cTn>
                                        <p:tgtEl>
                                          <p:spTgt spid="52"/>
                                        </p:tgtEl>
                                        <p:attrNameLst>
                                          <p:attrName>style.visibility</p:attrName>
                                        </p:attrNameLst>
                                      </p:cBhvr>
                                      <p:to>
                                        <p:strVal val="hidden"/>
                                      </p:to>
                                    </p:set>
                                  </p:childTnLst>
                                </p:cTn>
                              </p:par>
                              <p:par>
                                <p:cTn id="86" presetID="3" presetClass="mediacall" presetSubtype="0" fill="hold" nodeType="withEffect">
                                  <p:stCondLst>
                                    <p:cond delay="0"/>
                                  </p:stCondLst>
                                  <p:childTnLst>
                                    <p:cmd type="call" cmd="stop">
                                      <p:cBhvr>
                                        <p:cTn id="87" dur="1" fill="hold"/>
                                        <p:tgtEl>
                                          <p:spTgt spid="3"/>
                                        </p:tgtEl>
                                      </p:cBhvr>
                                    </p:cmd>
                                  </p:childTnLst>
                                </p:cTn>
                              </p:par>
                            </p:childTnLst>
                          </p:cTn>
                        </p:par>
                      </p:childTnLst>
                    </p:cTn>
                  </p:par>
                  <p:par>
                    <p:cTn id="88" fill="hold">
                      <p:stCondLst>
                        <p:cond delay="indefinite"/>
                      </p:stCondLst>
                      <p:childTnLst>
                        <p:par>
                          <p:cTn id="89" fill="hold">
                            <p:stCondLst>
                              <p:cond delay="0"/>
                            </p:stCondLst>
                            <p:childTnLst>
                              <p:par>
                                <p:cTn id="90" presetID="10" presetClass="exit" presetSubtype="0" fill="hold" grpId="0" nodeType="clickEffect">
                                  <p:stCondLst>
                                    <p:cond delay="0"/>
                                  </p:stCondLst>
                                  <p:childTnLst>
                                    <p:animEffect transition="out" filter="fade">
                                      <p:cBhvr>
                                        <p:cTn id="91" dur="500"/>
                                        <p:tgtEl>
                                          <p:spTgt spid="53"/>
                                        </p:tgtEl>
                                      </p:cBhvr>
                                    </p:animEffect>
                                    <p:set>
                                      <p:cBhvr>
                                        <p:cTn id="92" dur="1" fill="hold">
                                          <p:stCondLst>
                                            <p:cond delay="499"/>
                                          </p:stCondLst>
                                        </p:cTn>
                                        <p:tgtEl>
                                          <p:spTgt spid="53"/>
                                        </p:tgtEl>
                                        <p:attrNameLst>
                                          <p:attrName>style.visibility</p:attrName>
                                        </p:attrNameLst>
                                      </p:cBhvr>
                                      <p:to>
                                        <p:strVal val="hidden"/>
                                      </p:to>
                                    </p:set>
                                  </p:childTnLst>
                                </p:cTn>
                              </p:par>
                              <p:par>
                                <p:cTn id="93" presetID="3" presetClass="mediacall" presetSubtype="0" fill="hold" nodeType="withEffect">
                                  <p:stCondLst>
                                    <p:cond delay="0"/>
                                  </p:stCondLst>
                                  <p:childTnLst>
                                    <p:cmd type="call" cmd="stop">
                                      <p:cBhvr>
                                        <p:cTn id="94" dur="1" fill="hold"/>
                                        <p:tgtEl>
                                          <p:spTgt spid="3"/>
                                        </p:tgtEl>
                                      </p:cBhvr>
                                    </p:cmd>
                                  </p:childTnLst>
                                </p:cTn>
                              </p:par>
                            </p:childTnLst>
                          </p:cTn>
                        </p:par>
                      </p:childTnLst>
                    </p:cTn>
                  </p:par>
                  <p:par>
                    <p:cTn id="95" fill="hold">
                      <p:stCondLst>
                        <p:cond delay="indefinite"/>
                      </p:stCondLst>
                      <p:childTnLst>
                        <p:par>
                          <p:cTn id="96" fill="hold">
                            <p:stCondLst>
                              <p:cond delay="0"/>
                            </p:stCondLst>
                            <p:childTnLst>
                              <p:par>
                                <p:cTn id="97" presetID="10" presetClass="exit" presetSubtype="0" fill="hold" grpId="0" nodeType="clickEffect">
                                  <p:stCondLst>
                                    <p:cond delay="0"/>
                                  </p:stCondLst>
                                  <p:childTnLst>
                                    <p:animEffect transition="out" filter="fade">
                                      <p:cBhvr>
                                        <p:cTn id="98" dur="500"/>
                                        <p:tgtEl>
                                          <p:spTgt spid="54"/>
                                        </p:tgtEl>
                                      </p:cBhvr>
                                    </p:animEffect>
                                    <p:set>
                                      <p:cBhvr>
                                        <p:cTn id="99" dur="1" fill="hold">
                                          <p:stCondLst>
                                            <p:cond delay="499"/>
                                          </p:stCondLst>
                                        </p:cTn>
                                        <p:tgtEl>
                                          <p:spTgt spid="54"/>
                                        </p:tgtEl>
                                        <p:attrNameLst>
                                          <p:attrName>style.visibility</p:attrName>
                                        </p:attrNameLst>
                                      </p:cBhvr>
                                      <p:to>
                                        <p:strVal val="hidden"/>
                                      </p:to>
                                    </p:set>
                                  </p:childTnLst>
                                </p:cTn>
                              </p:par>
                              <p:par>
                                <p:cTn id="100" presetID="3" presetClass="mediacall" presetSubtype="0" fill="hold" nodeType="withEffect">
                                  <p:stCondLst>
                                    <p:cond delay="0"/>
                                  </p:stCondLst>
                                  <p:childTnLst>
                                    <p:cmd type="call" cmd="stop">
                                      <p:cBhvr>
                                        <p:cTn id="101" dur="1" fill="hold"/>
                                        <p:tgtEl>
                                          <p:spTgt spid="3"/>
                                        </p:tgtEl>
                                      </p:cBhvr>
                                    </p:cmd>
                                  </p:childTnLst>
                                </p:cTn>
                              </p:par>
                            </p:childTnLst>
                          </p:cTn>
                        </p:par>
                      </p:childTnLst>
                    </p:cTn>
                  </p:par>
                  <p:par>
                    <p:cTn id="102" fill="hold">
                      <p:stCondLst>
                        <p:cond delay="indefinite"/>
                      </p:stCondLst>
                      <p:childTnLst>
                        <p:par>
                          <p:cTn id="103" fill="hold">
                            <p:stCondLst>
                              <p:cond delay="0"/>
                            </p:stCondLst>
                            <p:childTnLst>
                              <p:par>
                                <p:cTn id="104" presetID="10" presetClass="exit" presetSubtype="0" fill="hold" grpId="0" nodeType="clickEffect">
                                  <p:stCondLst>
                                    <p:cond delay="0"/>
                                  </p:stCondLst>
                                  <p:childTnLst>
                                    <p:animEffect transition="out" filter="fade">
                                      <p:cBhvr>
                                        <p:cTn id="105" dur="500"/>
                                        <p:tgtEl>
                                          <p:spTgt spid="55"/>
                                        </p:tgtEl>
                                      </p:cBhvr>
                                    </p:animEffect>
                                    <p:set>
                                      <p:cBhvr>
                                        <p:cTn id="106" dur="1" fill="hold">
                                          <p:stCondLst>
                                            <p:cond delay="499"/>
                                          </p:stCondLst>
                                        </p:cTn>
                                        <p:tgtEl>
                                          <p:spTgt spid="55"/>
                                        </p:tgtEl>
                                        <p:attrNameLst>
                                          <p:attrName>style.visibility</p:attrName>
                                        </p:attrNameLst>
                                      </p:cBhvr>
                                      <p:to>
                                        <p:strVal val="hidden"/>
                                      </p:to>
                                    </p:set>
                                  </p:childTnLst>
                                </p:cTn>
                              </p:par>
                              <p:par>
                                <p:cTn id="107" presetID="3" presetClass="mediacall" presetSubtype="0" fill="hold" nodeType="withEffect">
                                  <p:stCondLst>
                                    <p:cond delay="0"/>
                                  </p:stCondLst>
                                  <p:childTnLst>
                                    <p:cmd type="call" cmd="stop">
                                      <p:cBhvr>
                                        <p:cTn id="108" dur="1" fill="hold"/>
                                        <p:tgtEl>
                                          <p:spTgt spid="3"/>
                                        </p:tgtEl>
                                      </p:cBhvr>
                                    </p:cmd>
                                  </p:childTnLst>
                                </p:cTn>
                              </p:par>
                            </p:childTnLst>
                          </p:cTn>
                        </p:par>
                      </p:childTnLst>
                    </p:cTn>
                  </p:par>
                  <p:par>
                    <p:cTn id="109" fill="hold">
                      <p:stCondLst>
                        <p:cond delay="indefinite"/>
                      </p:stCondLst>
                      <p:childTnLst>
                        <p:par>
                          <p:cTn id="110" fill="hold">
                            <p:stCondLst>
                              <p:cond delay="0"/>
                            </p:stCondLst>
                            <p:childTnLst>
                              <p:par>
                                <p:cTn id="111" presetID="10" presetClass="exit" presetSubtype="0" fill="hold" grpId="0" nodeType="clickEffect">
                                  <p:stCondLst>
                                    <p:cond delay="0"/>
                                  </p:stCondLst>
                                  <p:childTnLst>
                                    <p:animEffect transition="out" filter="fade">
                                      <p:cBhvr>
                                        <p:cTn id="112" dur="500"/>
                                        <p:tgtEl>
                                          <p:spTgt spid="56"/>
                                        </p:tgtEl>
                                      </p:cBhvr>
                                    </p:animEffect>
                                    <p:set>
                                      <p:cBhvr>
                                        <p:cTn id="113" dur="1" fill="hold">
                                          <p:stCondLst>
                                            <p:cond delay="499"/>
                                          </p:stCondLst>
                                        </p:cTn>
                                        <p:tgtEl>
                                          <p:spTgt spid="56"/>
                                        </p:tgtEl>
                                        <p:attrNameLst>
                                          <p:attrName>style.visibility</p:attrName>
                                        </p:attrNameLst>
                                      </p:cBhvr>
                                      <p:to>
                                        <p:strVal val="hidden"/>
                                      </p:to>
                                    </p:set>
                                  </p:childTnLst>
                                </p:cTn>
                              </p:par>
                              <p:par>
                                <p:cTn id="114" presetID="3" presetClass="mediacall" presetSubtype="0" fill="hold" nodeType="withEffect">
                                  <p:stCondLst>
                                    <p:cond delay="0"/>
                                  </p:stCondLst>
                                  <p:childTnLst>
                                    <p:cmd type="call" cmd="stop">
                                      <p:cBhvr>
                                        <p:cTn id="115" dur="1" fill="hold"/>
                                        <p:tgtEl>
                                          <p:spTgt spid="3"/>
                                        </p:tgtEl>
                                      </p:cBhvr>
                                    </p:cmd>
                                  </p:childTnLst>
                                </p:cTn>
                              </p:par>
                            </p:childTnLst>
                          </p:cTn>
                        </p:par>
                      </p:childTnLst>
                    </p:cTn>
                  </p:par>
                  <p:par>
                    <p:cTn id="116" fill="hold">
                      <p:stCondLst>
                        <p:cond delay="indefinite"/>
                      </p:stCondLst>
                      <p:childTnLst>
                        <p:par>
                          <p:cTn id="117" fill="hold">
                            <p:stCondLst>
                              <p:cond delay="0"/>
                            </p:stCondLst>
                            <p:childTnLst>
                              <p:par>
                                <p:cTn id="118" presetID="10" presetClass="exit" presetSubtype="0" fill="hold" grpId="0" nodeType="clickEffect">
                                  <p:stCondLst>
                                    <p:cond delay="0"/>
                                  </p:stCondLst>
                                  <p:childTnLst>
                                    <p:animEffect transition="out" filter="fade">
                                      <p:cBhvr>
                                        <p:cTn id="119" dur="500"/>
                                        <p:tgtEl>
                                          <p:spTgt spid="57"/>
                                        </p:tgtEl>
                                      </p:cBhvr>
                                    </p:animEffect>
                                    <p:set>
                                      <p:cBhvr>
                                        <p:cTn id="120" dur="1" fill="hold">
                                          <p:stCondLst>
                                            <p:cond delay="499"/>
                                          </p:stCondLst>
                                        </p:cTn>
                                        <p:tgtEl>
                                          <p:spTgt spid="57"/>
                                        </p:tgtEl>
                                        <p:attrNameLst>
                                          <p:attrName>style.visibility</p:attrName>
                                        </p:attrNameLst>
                                      </p:cBhvr>
                                      <p:to>
                                        <p:strVal val="hidden"/>
                                      </p:to>
                                    </p:set>
                                  </p:childTnLst>
                                </p:cTn>
                              </p:par>
                              <p:par>
                                <p:cTn id="121" presetID="3" presetClass="mediacall" presetSubtype="0" fill="hold" nodeType="withEffect">
                                  <p:stCondLst>
                                    <p:cond delay="0"/>
                                  </p:stCondLst>
                                  <p:childTnLst>
                                    <p:cmd type="call" cmd="stop">
                                      <p:cBhvr>
                                        <p:cTn id="122" dur="1" fill="hold"/>
                                        <p:tgtEl>
                                          <p:spTgt spid="3"/>
                                        </p:tgtEl>
                                      </p:cBhvr>
                                    </p:cmd>
                                  </p:childTnLst>
                                </p:cTn>
                              </p:par>
                            </p:childTnLst>
                          </p:cTn>
                        </p:par>
                      </p:childTnLst>
                    </p:cTn>
                  </p:par>
                  <p:par>
                    <p:cTn id="123" fill="hold">
                      <p:stCondLst>
                        <p:cond delay="indefinite"/>
                      </p:stCondLst>
                      <p:childTnLst>
                        <p:par>
                          <p:cTn id="124" fill="hold">
                            <p:stCondLst>
                              <p:cond delay="0"/>
                            </p:stCondLst>
                            <p:childTnLst>
                              <p:par>
                                <p:cTn id="125" presetID="10" presetClass="exit" presetSubtype="0" fill="hold" grpId="0" nodeType="clickEffect">
                                  <p:stCondLst>
                                    <p:cond delay="0"/>
                                  </p:stCondLst>
                                  <p:childTnLst>
                                    <p:animEffect transition="out" filter="fade">
                                      <p:cBhvr>
                                        <p:cTn id="126" dur="500"/>
                                        <p:tgtEl>
                                          <p:spTgt spid="58"/>
                                        </p:tgtEl>
                                      </p:cBhvr>
                                    </p:animEffect>
                                    <p:set>
                                      <p:cBhvr>
                                        <p:cTn id="127" dur="1" fill="hold">
                                          <p:stCondLst>
                                            <p:cond delay="499"/>
                                          </p:stCondLst>
                                        </p:cTn>
                                        <p:tgtEl>
                                          <p:spTgt spid="58"/>
                                        </p:tgtEl>
                                        <p:attrNameLst>
                                          <p:attrName>style.visibility</p:attrName>
                                        </p:attrNameLst>
                                      </p:cBhvr>
                                      <p:to>
                                        <p:strVal val="hidden"/>
                                      </p:to>
                                    </p:set>
                                  </p:childTnLst>
                                </p:cTn>
                              </p:par>
                              <p:par>
                                <p:cTn id="128" presetID="3" presetClass="mediacall" presetSubtype="0" fill="hold" nodeType="withEffect">
                                  <p:stCondLst>
                                    <p:cond delay="0"/>
                                  </p:stCondLst>
                                  <p:childTnLst>
                                    <p:cmd type="call" cmd="stop">
                                      <p:cBhvr>
                                        <p:cTn id="129" dur="1" fill="hold"/>
                                        <p:tgtEl>
                                          <p:spTgt spid="3"/>
                                        </p:tgtEl>
                                      </p:cBhvr>
                                    </p:cmd>
                                  </p:childTnLst>
                                </p:cTn>
                              </p:par>
                            </p:childTnLst>
                          </p:cTn>
                        </p:par>
                      </p:childTnLst>
                    </p:cTn>
                  </p:par>
                  <p:par>
                    <p:cTn id="130" fill="hold">
                      <p:stCondLst>
                        <p:cond delay="indefinite"/>
                      </p:stCondLst>
                      <p:childTnLst>
                        <p:par>
                          <p:cTn id="131" fill="hold">
                            <p:stCondLst>
                              <p:cond delay="0"/>
                            </p:stCondLst>
                            <p:childTnLst>
                              <p:par>
                                <p:cTn id="132" presetID="10" presetClass="exit" presetSubtype="0" fill="hold" grpId="0" nodeType="clickEffect">
                                  <p:stCondLst>
                                    <p:cond delay="0"/>
                                  </p:stCondLst>
                                  <p:childTnLst>
                                    <p:animEffect transition="out" filter="fade">
                                      <p:cBhvr>
                                        <p:cTn id="133" dur="500"/>
                                        <p:tgtEl>
                                          <p:spTgt spid="59"/>
                                        </p:tgtEl>
                                      </p:cBhvr>
                                    </p:animEffect>
                                    <p:set>
                                      <p:cBhvr>
                                        <p:cTn id="134" dur="1" fill="hold">
                                          <p:stCondLst>
                                            <p:cond delay="499"/>
                                          </p:stCondLst>
                                        </p:cTn>
                                        <p:tgtEl>
                                          <p:spTgt spid="59"/>
                                        </p:tgtEl>
                                        <p:attrNameLst>
                                          <p:attrName>style.visibility</p:attrName>
                                        </p:attrNameLst>
                                      </p:cBhvr>
                                      <p:to>
                                        <p:strVal val="hidden"/>
                                      </p:to>
                                    </p:set>
                                  </p:childTnLst>
                                </p:cTn>
                              </p:par>
                              <p:par>
                                <p:cTn id="135" presetID="3" presetClass="mediacall" presetSubtype="0" fill="hold" nodeType="withEffect">
                                  <p:stCondLst>
                                    <p:cond delay="0"/>
                                  </p:stCondLst>
                                  <p:childTnLst>
                                    <p:cmd type="call" cmd="stop">
                                      <p:cBhvr>
                                        <p:cTn id="136" dur="1" fill="hold"/>
                                        <p:tgtEl>
                                          <p:spTgt spid="3"/>
                                        </p:tgtEl>
                                      </p:cBhvr>
                                    </p:cmd>
                                  </p:childTnLst>
                                </p:cTn>
                              </p:par>
                            </p:childTnLst>
                          </p:cTn>
                        </p:par>
                      </p:childTnLst>
                    </p:cTn>
                  </p:par>
                  <p:par>
                    <p:cTn id="137" fill="hold">
                      <p:stCondLst>
                        <p:cond delay="indefinite"/>
                      </p:stCondLst>
                      <p:childTnLst>
                        <p:par>
                          <p:cTn id="138" fill="hold">
                            <p:stCondLst>
                              <p:cond delay="0"/>
                            </p:stCondLst>
                            <p:childTnLst>
                              <p:par>
                                <p:cTn id="139" presetID="10" presetClass="exit" presetSubtype="0" fill="hold" grpId="0" nodeType="clickEffect">
                                  <p:stCondLst>
                                    <p:cond delay="0"/>
                                  </p:stCondLst>
                                  <p:childTnLst>
                                    <p:animEffect transition="out" filter="fade">
                                      <p:cBhvr>
                                        <p:cTn id="140" dur="500"/>
                                        <p:tgtEl>
                                          <p:spTgt spid="60"/>
                                        </p:tgtEl>
                                      </p:cBhvr>
                                    </p:animEffect>
                                    <p:set>
                                      <p:cBhvr>
                                        <p:cTn id="141" dur="1" fill="hold">
                                          <p:stCondLst>
                                            <p:cond delay="499"/>
                                          </p:stCondLst>
                                        </p:cTn>
                                        <p:tgtEl>
                                          <p:spTgt spid="60"/>
                                        </p:tgtEl>
                                        <p:attrNameLst>
                                          <p:attrName>style.visibility</p:attrName>
                                        </p:attrNameLst>
                                      </p:cBhvr>
                                      <p:to>
                                        <p:strVal val="hidden"/>
                                      </p:to>
                                    </p:set>
                                  </p:childTnLst>
                                </p:cTn>
                              </p:par>
                              <p:par>
                                <p:cTn id="142" presetID="3" presetClass="mediacall" presetSubtype="0" fill="hold" nodeType="withEffect">
                                  <p:stCondLst>
                                    <p:cond delay="0"/>
                                  </p:stCondLst>
                                  <p:childTnLst>
                                    <p:cmd type="call" cmd="stop">
                                      <p:cBhvr>
                                        <p:cTn id="143" dur="1" fill="hold"/>
                                        <p:tgtEl>
                                          <p:spTgt spid="3"/>
                                        </p:tgtEl>
                                      </p:cBhvr>
                                    </p:cmd>
                                  </p:childTnLst>
                                </p:cTn>
                              </p:par>
                            </p:childTnLst>
                          </p:cTn>
                        </p:par>
                      </p:childTnLst>
                    </p:cTn>
                  </p:par>
                  <p:par>
                    <p:cTn id="144" fill="hold">
                      <p:stCondLst>
                        <p:cond delay="indefinite"/>
                      </p:stCondLst>
                      <p:childTnLst>
                        <p:par>
                          <p:cTn id="145" fill="hold">
                            <p:stCondLst>
                              <p:cond delay="0"/>
                            </p:stCondLst>
                            <p:childTnLst>
                              <p:par>
                                <p:cTn id="146" presetID="10" presetClass="exit" presetSubtype="0" fill="hold" grpId="0" nodeType="clickEffect">
                                  <p:stCondLst>
                                    <p:cond delay="0"/>
                                  </p:stCondLst>
                                  <p:childTnLst>
                                    <p:animEffect transition="out" filter="fade">
                                      <p:cBhvr>
                                        <p:cTn id="147" dur="500"/>
                                        <p:tgtEl>
                                          <p:spTgt spid="61"/>
                                        </p:tgtEl>
                                      </p:cBhvr>
                                    </p:animEffect>
                                    <p:set>
                                      <p:cBhvr>
                                        <p:cTn id="148" dur="1" fill="hold">
                                          <p:stCondLst>
                                            <p:cond delay="499"/>
                                          </p:stCondLst>
                                        </p:cTn>
                                        <p:tgtEl>
                                          <p:spTgt spid="61"/>
                                        </p:tgtEl>
                                        <p:attrNameLst>
                                          <p:attrName>style.visibility</p:attrName>
                                        </p:attrNameLst>
                                      </p:cBhvr>
                                      <p:to>
                                        <p:strVal val="hidden"/>
                                      </p:to>
                                    </p:set>
                                  </p:childTnLst>
                                </p:cTn>
                              </p:par>
                              <p:par>
                                <p:cTn id="149" presetID="3" presetClass="mediacall" presetSubtype="0" fill="hold" nodeType="withEffect">
                                  <p:stCondLst>
                                    <p:cond delay="0"/>
                                  </p:stCondLst>
                                  <p:childTnLst>
                                    <p:cmd type="call" cmd="stop">
                                      <p:cBhvr>
                                        <p:cTn id="150"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1" restart="whenNotActive" fill="hold" evtFilter="cancelBubble" nodeType="interactiveSeq">
                <p:stCondLst>
                  <p:cond evt="onClick" delay="0">
                    <p:tgtEl>
                      <p:spTgt spid="25"/>
                    </p:tgtEl>
                  </p:cond>
                </p:stCondLst>
                <p:endSync evt="end" delay="0">
                  <p:rtn val="all"/>
                </p:endSync>
                <p:childTnLst>
                  <p:par>
                    <p:cTn id="152" fill="hold">
                      <p:stCondLst>
                        <p:cond delay="0"/>
                      </p:stCondLst>
                      <p:childTnLst>
                        <p:par>
                          <p:cTn id="153" fill="hold">
                            <p:stCondLst>
                              <p:cond delay="0"/>
                            </p:stCondLst>
                            <p:childTnLst>
                              <p:par>
                                <p:cTn id="154" presetID="8" presetClass="emph" presetSubtype="0" repeatCount="indefinite" fill="hold" nodeType="clickEffect">
                                  <p:stCondLst>
                                    <p:cond delay="0"/>
                                  </p:stCondLst>
                                  <p:endCondLst>
                                    <p:cond evt="onNext" delay="0">
                                      <p:tgtEl>
                                        <p:sldTgt/>
                                      </p:tgtEl>
                                    </p:cond>
                                  </p:endCondLst>
                                  <p:childTnLst>
                                    <p:animRot by="21600000">
                                      <p:cBhvr>
                                        <p:cTn id="155" dur="500" fill="hold"/>
                                        <p:tgtEl>
                                          <p:spTgt spid="22"/>
                                        </p:tgtEl>
                                        <p:attrNameLst>
                                          <p:attrName>r</p:attrName>
                                        </p:attrNameLst>
                                      </p:cBhvr>
                                    </p:animRot>
                                  </p:childTnLst>
                                </p:cTn>
                              </p:par>
                              <p:par>
                                <p:cTn id="156" presetID="1" presetClass="mediacall" presetSubtype="0" fill="hold" nodeType="withEffect">
                                  <p:stCondLst>
                                    <p:cond delay="0"/>
                                  </p:stCondLst>
                                  <p:childTnLst>
                                    <p:cmd type="call" cmd="playFrom(0.0)">
                                      <p:cBhvr>
                                        <p:cTn id="157" dur="30406" fill="hold"/>
                                        <p:tgtEl>
                                          <p:spTgt spid="3"/>
                                        </p:tgtEl>
                                      </p:cBhvr>
                                    </p:cmd>
                                  </p:childTnLst>
                                </p:cTn>
                              </p:par>
                            </p:childTnLst>
                          </p:cTn>
                        </p:par>
                      </p:childTnLst>
                    </p:cTn>
                  </p:par>
                </p:childTnLst>
              </p:cTn>
              <p:nextCondLst>
                <p:cond evt="onClick" delay="0">
                  <p:tgtEl>
                    <p:spTgt spid="25"/>
                  </p:tgtEl>
                </p:cond>
              </p:nextCondLst>
            </p:seq>
            <p:seq concurrent="1" nextAc="seek">
              <p:cTn id="158" restart="whenNotActive" fill="hold" evtFilter="cancelBubble" nodeType="interactiveSeq">
                <p:stCondLst>
                  <p:cond evt="onClick" delay="0">
                    <p:tgtEl>
                      <p:spTgt spid="26"/>
                    </p:tgtEl>
                  </p:cond>
                </p:stCondLst>
                <p:endSync evt="end" delay="0">
                  <p:rtn val="all"/>
                </p:endSync>
                <p:childTnLst>
                  <p:par>
                    <p:cTn id="159" fill="hold">
                      <p:stCondLst>
                        <p:cond delay="0"/>
                      </p:stCondLst>
                      <p:childTnLst>
                        <p:par>
                          <p:cTn id="160" fill="hold">
                            <p:stCondLst>
                              <p:cond delay="0"/>
                            </p:stCondLst>
                            <p:childTnLst>
                              <p:par>
                                <p:cTn id="161" presetID="1" presetClass="emph" presetSubtype="2" fill="hold" nodeType="clickEffect">
                                  <p:stCondLst>
                                    <p:cond delay="0"/>
                                  </p:stCondLst>
                                  <p:childTnLst>
                                    <p:animClr clrSpc="rgb" dir="cw">
                                      <p:cBhvr>
                                        <p:cTn id="162" dur="500" fill="hold"/>
                                        <p:tgtEl>
                                          <p:spTgt spid="26"/>
                                        </p:tgtEl>
                                        <p:attrNameLst>
                                          <p:attrName>fillcolor</p:attrName>
                                        </p:attrNameLst>
                                      </p:cBhvr>
                                      <p:to>
                                        <a:srgbClr val="000000"/>
                                      </p:to>
                                    </p:animClr>
                                    <p:set>
                                      <p:cBhvr>
                                        <p:cTn id="163" dur="500" fill="hold"/>
                                        <p:tgtEl>
                                          <p:spTgt spid="26"/>
                                        </p:tgtEl>
                                        <p:attrNameLst>
                                          <p:attrName>fill.type</p:attrName>
                                        </p:attrNameLst>
                                      </p:cBhvr>
                                      <p:to>
                                        <p:strVal val="solid"/>
                                      </p:to>
                                    </p:set>
                                    <p:set>
                                      <p:cBhvr>
                                        <p:cTn id="164" dur="500" fill="hold"/>
                                        <p:tgtEl>
                                          <p:spTgt spid="26"/>
                                        </p:tgtEl>
                                        <p:attrNameLst>
                                          <p:attrName>fill.on</p:attrName>
                                        </p:attrNameLst>
                                      </p:cBhvr>
                                      <p:to>
                                        <p:strVal val="true"/>
                                      </p:to>
                                    </p:set>
                                  </p:childTnLst>
                                </p:cTn>
                              </p:par>
                            </p:childTnLst>
                          </p:cTn>
                        </p:par>
                      </p:childTnLst>
                    </p:cTn>
                  </p:par>
                </p:childTnLst>
              </p:cTn>
              <p:nextCondLst>
                <p:cond evt="onClick" delay="0">
                  <p:tgtEl>
                    <p:spTgt spid="26"/>
                  </p:tgtEl>
                </p:cond>
              </p:nextCondLst>
            </p:seq>
            <p:seq concurrent="1" nextAc="seek">
              <p:cTn id="165" restart="whenNotActive" fill="hold" evtFilter="cancelBubble" nodeType="interactiveSeq">
                <p:stCondLst>
                  <p:cond evt="onClick" delay="0">
                    <p:tgtEl>
                      <p:spTgt spid="27"/>
                    </p:tgtEl>
                  </p:cond>
                </p:stCondLst>
                <p:endSync evt="end" delay="0">
                  <p:rtn val="all"/>
                </p:endSync>
                <p:childTnLst>
                  <p:par>
                    <p:cTn id="166" fill="hold">
                      <p:stCondLst>
                        <p:cond delay="0"/>
                      </p:stCondLst>
                      <p:childTnLst>
                        <p:par>
                          <p:cTn id="167" fill="hold">
                            <p:stCondLst>
                              <p:cond delay="0"/>
                            </p:stCondLst>
                            <p:childTnLst>
                              <p:par>
                                <p:cTn id="168" presetID="1" presetClass="emph" presetSubtype="2" fill="hold" nodeType="clickEffect">
                                  <p:stCondLst>
                                    <p:cond delay="0"/>
                                  </p:stCondLst>
                                  <p:childTnLst>
                                    <p:animClr clrSpc="rgb" dir="cw">
                                      <p:cBhvr>
                                        <p:cTn id="169" dur="500" fill="hold"/>
                                        <p:tgtEl>
                                          <p:spTgt spid="27"/>
                                        </p:tgtEl>
                                        <p:attrNameLst>
                                          <p:attrName>fillcolor</p:attrName>
                                        </p:attrNameLst>
                                      </p:cBhvr>
                                      <p:to>
                                        <a:srgbClr val="000000"/>
                                      </p:to>
                                    </p:animClr>
                                    <p:set>
                                      <p:cBhvr>
                                        <p:cTn id="170" dur="500" fill="hold"/>
                                        <p:tgtEl>
                                          <p:spTgt spid="27"/>
                                        </p:tgtEl>
                                        <p:attrNameLst>
                                          <p:attrName>fill.type</p:attrName>
                                        </p:attrNameLst>
                                      </p:cBhvr>
                                      <p:to>
                                        <p:strVal val="solid"/>
                                      </p:to>
                                    </p:set>
                                    <p:set>
                                      <p:cBhvr>
                                        <p:cTn id="171" dur="500" fill="hold"/>
                                        <p:tgtEl>
                                          <p:spTgt spid="27"/>
                                        </p:tgtEl>
                                        <p:attrNameLst>
                                          <p:attrName>fill.on</p:attrName>
                                        </p:attrNameLst>
                                      </p:cBhvr>
                                      <p:to>
                                        <p:strVal val="true"/>
                                      </p:to>
                                    </p:set>
                                  </p:childTnLst>
                                </p:cTn>
                              </p:par>
                            </p:childTnLst>
                          </p:cTn>
                        </p:par>
                      </p:childTnLst>
                    </p:cTn>
                  </p:par>
                </p:childTnLst>
              </p:cTn>
              <p:nextCondLst>
                <p:cond evt="onClick" delay="0">
                  <p:tgtEl>
                    <p:spTgt spid="27"/>
                  </p:tgtEl>
                </p:cond>
              </p:nextCondLst>
            </p:seq>
            <p:seq concurrent="1" nextAc="seek">
              <p:cTn id="172" restart="whenNotActive" fill="hold" evtFilter="cancelBubble" nodeType="interactiveSeq">
                <p:stCondLst>
                  <p:cond evt="onClick" delay="0">
                    <p:tgtEl>
                      <p:spTgt spid="28"/>
                    </p:tgtEl>
                  </p:cond>
                </p:stCondLst>
                <p:endSync evt="end" delay="0">
                  <p:rtn val="all"/>
                </p:endSync>
                <p:childTnLst>
                  <p:par>
                    <p:cTn id="173" fill="hold">
                      <p:stCondLst>
                        <p:cond delay="0"/>
                      </p:stCondLst>
                      <p:childTnLst>
                        <p:par>
                          <p:cTn id="174" fill="hold">
                            <p:stCondLst>
                              <p:cond delay="0"/>
                            </p:stCondLst>
                            <p:childTnLst>
                              <p:par>
                                <p:cTn id="175" presetID="1" presetClass="emph" presetSubtype="2" fill="hold" nodeType="clickEffect">
                                  <p:stCondLst>
                                    <p:cond delay="0"/>
                                  </p:stCondLst>
                                  <p:childTnLst>
                                    <p:animClr clrSpc="rgb" dir="cw">
                                      <p:cBhvr>
                                        <p:cTn id="176" dur="500" fill="hold"/>
                                        <p:tgtEl>
                                          <p:spTgt spid="28"/>
                                        </p:tgtEl>
                                        <p:attrNameLst>
                                          <p:attrName>fillcolor</p:attrName>
                                        </p:attrNameLst>
                                      </p:cBhvr>
                                      <p:to>
                                        <a:srgbClr val="000000"/>
                                      </p:to>
                                    </p:animClr>
                                    <p:set>
                                      <p:cBhvr>
                                        <p:cTn id="177" dur="500" fill="hold"/>
                                        <p:tgtEl>
                                          <p:spTgt spid="28"/>
                                        </p:tgtEl>
                                        <p:attrNameLst>
                                          <p:attrName>fill.type</p:attrName>
                                        </p:attrNameLst>
                                      </p:cBhvr>
                                      <p:to>
                                        <p:strVal val="solid"/>
                                      </p:to>
                                    </p:set>
                                    <p:set>
                                      <p:cBhvr>
                                        <p:cTn id="178" dur="500" fill="hold"/>
                                        <p:tgtEl>
                                          <p:spTgt spid="28"/>
                                        </p:tgtEl>
                                        <p:attrNameLst>
                                          <p:attrName>fill.on</p:attrName>
                                        </p:attrNameLst>
                                      </p:cBhvr>
                                      <p:to>
                                        <p:strVal val="true"/>
                                      </p:to>
                                    </p:set>
                                  </p:childTnLst>
                                </p:cTn>
                              </p:par>
                            </p:childTnLst>
                          </p:cTn>
                        </p:par>
                      </p:childTnLst>
                    </p:cTn>
                  </p:par>
                </p:childTnLst>
              </p:cTn>
              <p:nextCondLst>
                <p:cond evt="onClick" delay="0">
                  <p:tgtEl>
                    <p:spTgt spid="28"/>
                  </p:tgtEl>
                </p:cond>
              </p:nextCondLst>
            </p:seq>
            <p:seq concurrent="1" nextAc="seek">
              <p:cTn id="179" restart="whenNotActive" fill="hold" evtFilter="cancelBubble" nodeType="interactiveSeq">
                <p:stCondLst>
                  <p:cond evt="onClick" delay="0">
                    <p:tgtEl>
                      <p:spTgt spid="35"/>
                    </p:tgtEl>
                  </p:cond>
                </p:stCondLst>
                <p:endSync evt="end" delay="0">
                  <p:rtn val="all"/>
                </p:endSync>
                <p:childTnLst>
                  <p:par>
                    <p:cTn id="180" fill="hold">
                      <p:stCondLst>
                        <p:cond delay="0"/>
                      </p:stCondLst>
                      <p:childTnLst>
                        <p:par>
                          <p:cTn id="181" fill="hold">
                            <p:stCondLst>
                              <p:cond delay="0"/>
                            </p:stCondLst>
                            <p:childTnLst>
                              <p:par>
                                <p:cTn id="182" presetID="1" presetClass="emph" presetSubtype="2" fill="hold" nodeType="clickEffect">
                                  <p:stCondLst>
                                    <p:cond delay="0"/>
                                  </p:stCondLst>
                                  <p:childTnLst>
                                    <p:animClr clrSpc="rgb" dir="cw">
                                      <p:cBhvr>
                                        <p:cTn id="183" dur="500" fill="hold"/>
                                        <p:tgtEl>
                                          <p:spTgt spid="35"/>
                                        </p:tgtEl>
                                        <p:attrNameLst>
                                          <p:attrName>fillcolor</p:attrName>
                                        </p:attrNameLst>
                                      </p:cBhvr>
                                      <p:to>
                                        <a:srgbClr val="000000"/>
                                      </p:to>
                                    </p:animClr>
                                    <p:set>
                                      <p:cBhvr>
                                        <p:cTn id="184" dur="500" fill="hold"/>
                                        <p:tgtEl>
                                          <p:spTgt spid="35"/>
                                        </p:tgtEl>
                                        <p:attrNameLst>
                                          <p:attrName>fill.type</p:attrName>
                                        </p:attrNameLst>
                                      </p:cBhvr>
                                      <p:to>
                                        <p:strVal val="solid"/>
                                      </p:to>
                                    </p:set>
                                    <p:set>
                                      <p:cBhvr>
                                        <p:cTn id="185" dur="500" fill="hold"/>
                                        <p:tgtEl>
                                          <p:spTgt spid="35"/>
                                        </p:tgtEl>
                                        <p:attrNameLst>
                                          <p:attrName>fill.on</p:attrName>
                                        </p:attrNameLst>
                                      </p:cBhvr>
                                      <p:to>
                                        <p:strVal val="true"/>
                                      </p:to>
                                    </p:set>
                                  </p:childTnLst>
                                </p:cTn>
                              </p:par>
                            </p:childTnLst>
                          </p:cTn>
                        </p:par>
                      </p:childTnLst>
                    </p:cTn>
                  </p:par>
                </p:childTnLst>
              </p:cTn>
              <p:nextCondLst>
                <p:cond evt="onClick" delay="0">
                  <p:tgtEl>
                    <p:spTgt spid="35"/>
                  </p:tgtEl>
                </p:cond>
              </p:nextCondLst>
            </p:seq>
            <p:seq concurrent="1" nextAc="seek">
              <p:cTn id="186" restart="whenNotActive" fill="hold" evtFilter="cancelBubble" nodeType="interactiveSeq">
                <p:stCondLst>
                  <p:cond evt="onClick" delay="0">
                    <p:tgtEl>
                      <p:spTgt spid="36"/>
                    </p:tgtEl>
                  </p:cond>
                </p:stCondLst>
                <p:endSync evt="end" delay="0">
                  <p:rtn val="all"/>
                </p:endSync>
                <p:childTnLst>
                  <p:par>
                    <p:cTn id="187" fill="hold">
                      <p:stCondLst>
                        <p:cond delay="0"/>
                      </p:stCondLst>
                      <p:childTnLst>
                        <p:par>
                          <p:cTn id="188" fill="hold">
                            <p:stCondLst>
                              <p:cond delay="0"/>
                            </p:stCondLst>
                            <p:childTnLst>
                              <p:par>
                                <p:cTn id="189" presetID="1" presetClass="emph" presetSubtype="2" fill="hold" nodeType="clickEffect">
                                  <p:stCondLst>
                                    <p:cond delay="0"/>
                                  </p:stCondLst>
                                  <p:childTnLst>
                                    <p:animClr clrSpc="rgb" dir="cw">
                                      <p:cBhvr>
                                        <p:cTn id="190" dur="500" fill="hold"/>
                                        <p:tgtEl>
                                          <p:spTgt spid="36"/>
                                        </p:tgtEl>
                                        <p:attrNameLst>
                                          <p:attrName>fillcolor</p:attrName>
                                        </p:attrNameLst>
                                      </p:cBhvr>
                                      <p:to>
                                        <a:srgbClr val="000000"/>
                                      </p:to>
                                    </p:animClr>
                                    <p:set>
                                      <p:cBhvr>
                                        <p:cTn id="191" dur="500" fill="hold"/>
                                        <p:tgtEl>
                                          <p:spTgt spid="36"/>
                                        </p:tgtEl>
                                        <p:attrNameLst>
                                          <p:attrName>fill.type</p:attrName>
                                        </p:attrNameLst>
                                      </p:cBhvr>
                                      <p:to>
                                        <p:strVal val="solid"/>
                                      </p:to>
                                    </p:set>
                                    <p:set>
                                      <p:cBhvr>
                                        <p:cTn id="192" dur="500" fill="hold"/>
                                        <p:tgtEl>
                                          <p:spTgt spid="36"/>
                                        </p:tgtEl>
                                        <p:attrNameLst>
                                          <p:attrName>fill.on</p:attrName>
                                        </p:attrNameLst>
                                      </p:cBhvr>
                                      <p:to>
                                        <p:strVal val="true"/>
                                      </p:to>
                                    </p:set>
                                  </p:childTnLst>
                                </p:cTn>
                              </p:par>
                            </p:childTnLst>
                          </p:cTn>
                        </p:par>
                      </p:childTnLst>
                    </p:cTn>
                  </p:par>
                </p:childTnLst>
              </p:cTn>
              <p:nextCondLst>
                <p:cond evt="onClick" delay="0">
                  <p:tgtEl>
                    <p:spTgt spid="36"/>
                  </p:tgtEl>
                </p:cond>
              </p:nextCondLst>
            </p:seq>
            <p:seq concurrent="1" nextAc="seek">
              <p:cTn id="193" restart="whenNotActive" fill="hold" evtFilter="cancelBubble" nodeType="interactiveSeq">
                <p:stCondLst>
                  <p:cond evt="onClick" delay="0">
                    <p:tgtEl>
                      <p:spTgt spid="37"/>
                    </p:tgtEl>
                  </p:cond>
                </p:stCondLst>
                <p:endSync evt="end" delay="0">
                  <p:rtn val="all"/>
                </p:endSync>
                <p:childTnLst>
                  <p:par>
                    <p:cTn id="194" fill="hold">
                      <p:stCondLst>
                        <p:cond delay="0"/>
                      </p:stCondLst>
                      <p:childTnLst>
                        <p:par>
                          <p:cTn id="195" fill="hold">
                            <p:stCondLst>
                              <p:cond delay="0"/>
                            </p:stCondLst>
                            <p:childTnLst>
                              <p:par>
                                <p:cTn id="196" presetID="1" presetClass="emph" presetSubtype="2" fill="hold" nodeType="clickEffect">
                                  <p:stCondLst>
                                    <p:cond delay="0"/>
                                  </p:stCondLst>
                                  <p:childTnLst>
                                    <p:animClr clrSpc="rgb" dir="cw">
                                      <p:cBhvr>
                                        <p:cTn id="197" dur="500" fill="hold"/>
                                        <p:tgtEl>
                                          <p:spTgt spid="37"/>
                                        </p:tgtEl>
                                        <p:attrNameLst>
                                          <p:attrName>fillcolor</p:attrName>
                                        </p:attrNameLst>
                                      </p:cBhvr>
                                      <p:to>
                                        <a:srgbClr val="000000"/>
                                      </p:to>
                                    </p:animClr>
                                    <p:set>
                                      <p:cBhvr>
                                        <p:cTn id="198" dur="500" fill="hold"/>
                                        <p:tgtEl>
                                          <p:spTgt spid="37"/>
                                        </p:tgtEl>
                                        <p:attrNameLst>
                                          <p:attrName>fill.type</p:attrName>
                                        </p:attrNameLst>
                                      </p:cBhvr>
                                      <p:to>
                                        <p:strVal val="solid"/>
                                      </p:to>
                                    </p:set>
                                    <p:set>
                                      <p:cBhvr>
                                        <p:cTn id="199" dur="500" fill="hold"/>
                                        <p:tgtEl>
                                          <p:spTgt spid="37"/>
                                        </p:tgtEl>
                                        <p:attrNameLst>
                                          <p:attrName>fill.on</p:attrName>
                                        </p:attrNameLst>
                                      </p:cBhvr>
                                      <p:to>
                                        <p:strVal val="true"/>
                                      </p:to>
                                    </p:set>
                                  </p:childTnLst>
                                </p:cTn>
                              </p:par>
                            </p:childTnLst>
                          </p:cTn>
                        </p:par>
                      </p:childTnLst>
                    </p:cTn>
                  </p:par>
                </p:childTnLst>
              </p:cTn>
              <p:nextCondLst>
                <p:cond evt="onClick" delay="0">
                  <p:tgtEl>
                    <p:spTgt spid="37"/>
                  </p:tgtEl>
                </p:cond>
              </p:nextCondLst>
            </p:seq>
            <p:seq concurrent="1" nextAc="seek">
              <p:cTn id="200" restart="whenNotActive" fill="hold" evtFilter="cancelBubble" nodeType="interactiveSeq">
                <p:stCondLst>
                  <p:cond evt="onClick" delay="0">
                    <p:tgtEl>
                      <p:spTgt spid="38"/>
                    </p:tgtEl>
                  </p:cond>
                </p:stCondLst>
                <p:endSync evt="end" delay="0">
                  <p:rtn val="all"/>
                </p:endSync>
                <p:childTnLst>
                  <p:par>
                    <p:cTn id="201" fill="hold">
                      <p:stCondLst>
                        <p:cond delay="0"/>
                      </p:stCondLst>
                      <p:childTnLst>
                        <p:par>
                          <p:cTn id="202" fill="hold">
                            <p:stCondLst>
                              <p:cond delay="0"/>
                            </p:stCondLst>
                            <p:childTnLst>
                              <p:par>
                                <p:cTn id="203" presetID="1" presetClass="emph" presetSubtype="2" fill="hold" nodeType="clickEffect">
                                  <p:stCondLst>
                                    <p:cond delay="0"/>
                                  </p:stCondLst>
                                  <p:childTnLst>
                                    <p:animClr clrSpc="rgb" dir="cw">
                                      <p:cBhvr>
                                        <p:cTn id="204" dur="500" fill="hold"/>
                                        <p:tgtEl>
                                          <p:spTgt spid="38"/>
                                        </p:tgtEl>
                                        <p:attrNameLst>
                                          <p:attrName>fillcolor</p:attrName>
                                        </p:attrNameLst>
                                      </p:cBhvr>
                                      <p:to>
                                        <a:srgbClr val="000000"/>
                                      </p:to>
                                    </p:animClr>
                                    <p:set>
                                      <p:cBhvr>
                                        <p:cTn id="205" dur="500" fill="hold"/>
                                        <p:tgtEl>
                                          <p:spTgt spid="38"/>
                                        </p:tgtEl>
                                        <p:attrNameLst>
                                          <p:attrName>fill.type</p:attrName>
                                        </p:attrNameLst>
                                      </p:cBhvr>
                                      <p:to>
                                        <p:strVal val="solid"/>
                                      </p:to>
                                    </p:set>
                                    <p:set>
                                      <p:cBhvr>
                                        <p:cTn id="206" dur="500" fill="hold"/>
                                        <p:tgtEl>
                                          <p:spTgt spid="38"/>
                                        </p:tgtEl>
                                        <p:attrNameLst>
                                          <p:attrName>fill.on</p:attrName>
                                        </p:attrNameLst>
                                      </p:cBhvr>
                                      <p:to>
                                        <p:strVal val="true"/>
                                      </p:to>
                                    </p:set>
                                  </p:childTnLst>
                                </p:cTn>
                              </p:par>
                            </p:childTnLst>
                          </p:cTn>
                        </p:par>
                      </p:childTnLst>
                    </p:cTn>
                  </p:par>
                </p:childTnLst>
              </p:cTn>
              <p:nextCondLst>
                <p:cond evt="onClick" delay="0">
                  <p:tgtEl>
                    <p:spTgt spid="38"/>
                  </p:tgtEl>
                </p:cond>
              </p:nextCondLst>
            </p:seq>
            <p:seq concurrent="1" nextAc="seek">
              <p:cTn id="207" restart="whenNotActive" fill="hold" evtFilter="cancelBubble" nodeType="interactiveSeq">
                <p:stCondLst>
                  <p:cond evt="onClick" delay="0">
                    <p:tgtEl>
                      <p:spTgt spid="39"/>
                    </p:tgtEl>
                  </p:cond>
                </p:stCondLst>
                <p:endSync evt="end" delay="0">
                  <p:rtn val="all"/>
                </p:endSync>
                <p:childTnLst>
                  <p:par>
                    <p:cTn id="208" fill="hold">
                      <p:stCondLst>
                        <p:cond delay="0"/>
                      </p:stCondLst>
                      <p:childTnLst>
                        <p:par>
                          <p:cTn id="209" fill="hold">
                            <p:stCondLst>
                              <p:cond delay="0"/>
                            </p:stCondLst>
                            <p:childTnLst>
                              <p:par>
                                <p:cTn id="210" presetID="1" presetClass="emph" presetSubtype="2" fill="hold" nodeType="clickEffect">
                                  <p:stCondLst>
                                    <p:cond delay="0"/>
                                  </p:stCondLst>
                                  <p:childTnLst>
                                    <p:animClr clrSpc="rgb" dir="cw">
                                      <p:cBhvr>
                                        <p:cTn id="211" dur="500" fill="hold"/>
                                        <p:tgtEl>
                                          <p:spTgt spid="39"/>
                                        </p:tgtEl>
                                        <p:attrNameLst>
                                          <p:attrName>fillcolor</p:attrName>
                                        </p:attrNameLst>
                                      </p:cBhvr>
                                      <p:to>
                                        <a:srgbClr val="000000"/>
                                      </p:to>
                                    </p:animClr>
                                    <p:set>
                                      <p:cBhvr>
                                        <p:cTn id="212" dur="500" fill="hold"/>
                                        <p:tgtEl>
                                          <p:spTgt spid="39"/>
                                        </p:tgtEl>
                                        <p:attrNameLst>
                                          <p:attrName>fill.type</p:attrName>
                                        </p:attrNameLst>
                                      </p:cBhvr>
                                      <p:to>
                                        <p:strVal val="solid"/>
                                      </p:to>
                                    </p:set>
                                    <p:set>
                                      <p:cBhvr>
                                        <p:cTn id="213" dur="500" fill="hold"/>
                                        <p:tgtEl>
                                          <p:spTgt spid="39"/>
                                        </p:tgtEl>
                                        <p:attrNameLst>
                                          <p:attrName>fill.on</p:attrName>
                                        </p:attrNameLst>
                                      </p:cBhvr>
                                      <p:to>
                                        <p:strVal val="true"/>
                                      </p:to>
                                    </p:set>
                                  </p:childTnLst>
                                </p:cTn>
                              </p:par>
                            </p:childTnLst>
                          </p:cTn>
                        </p:par>
                      </p:childTnLst>
                    </p:cTn>
                  </p:par>
                </p:childTnLst>
              </p:cTn>
              <p:nextCondLst>
                <p:cond evt="onClick" delay="0">
                  <p:tgtEl>
                    <p:spTgt spid="39"/>
                  </p:tgtEl>
                </p:cond>
              </p:nextCondLst>
            </p:seq>
            <p:seq concurrent="1" nextAc="seek">
              <p:cTn id="214" restart="whenNotActive" fill="hold" evtFilter="cancelBubble" nodeType="interactiveSeq">
                <p:stCondLst>
                  <p:cond evt="onClick" delay="0">
                    <p:tgtEl>
                      <p:spTgt spid="40"/>
                    </p:tgtEl>
                  </p:cond>
                </p:stCondLst>
                <p:endSync evt="end" delay="0">
                  <p:rtn val="all"/>
                </p:endSync>
                <p:childTnLst>
                  <p:par>
                    <p:cTn id="215" fill="hold">
                      <p:stCondLst>
                        <p:cond delay="0"/>
                      </p:stCondLst>
                      <p:childTnLst>
                        <p:par>
                          <p:cTn id="216" fill="hold">
                            <p:stCondLst>
                              <p:cond delay="0"/>
                            </p:stCondLst>
                            <p:childTnLst>
                              <p:par>
                                <p:cTn id="217" presetID="1" presetClass="emph" presetSubtype="2" fill="hold" nodeType="clickEffect">
                                  <p:stCondLst>
                                    <p:cond delay="0"/>
                                  </p:stCondLst>
                                  <p:childTnLst>
                                    <p:animClr clrSpc="rgb" dir="cw">
                                      <p:cBhvr>
                                        <p:cTn id="218" dur="500" fill="hold"/>
                                        <p:tgtEl>
                                          <p:spTgt spid="40"/>
                                        </p:tgtEl>
                                        <p:attrNameLst>
                                          <p:attrName>fillcolor</p:attrName>
                                        </p:attrNameLst>
                                      </p:cBhvr>
                                      <p:to>
                                        <a:srgbClr val="000000"/>
                                      </p:to>
                                    </p:animClr>
                                    <p:set>
                                      <p:cBhvr>
                                        <p:cTn id="219" dur="500" fill="hold"/>
                                        <p:tgtEl>
                                          <p:spTgt spid="40"/>
                                        </p:tgtEl>
                                        <p:attrNameLst>
                                          <p:attrName>fill.type</p:attrName>
                                        </p:attrNameLst>
                                      </p:cBhvr>
                                      <p:to>
                                        <p:strVal val="solid"/>
                                      </p:to>
                                    </p:set>
                                    <p:set>
                                      <p:cBhvr>
                                        <p:cTn id="220" dur="500" fill="hold"/>
                                        <p:tgtEl>
                                          <p:spTgt spid="40"/>
                                        </p:tgtEl>
                                        <p:attrNameLst>
                                          <p:attrName>fill.on</p:attrName>
                                        </p:attrNameLst>
                                      </p:cBhvr>
                                      <p:to>
                                        <p:strVal val="true"/>
                                      </p:to>
                                    </p:set>
                                  </p:childTnLst>
                                </p:cTn>
                              </p:par>
                            </p:childTnLst>
                          </p:cTn>
                        </p:par>
                      </p:childTnLst>
                    </p:cTn>
                  </p:par>
                </p:childTnLst>
              </p:cTn>
              <p:nextCondLst>
                <p:cond evt="onClick" delay="0">
                  <p:tgtEl>
                    <p:spTgt spid="40"/>
                  </p:tgtEl>
                </p:cond>
              </p:nextCondLst>
            </p:seq>
            <p:audio>
              <p:cMediaNode vol="80000">
                <p:cTn id="221" fill="hold" display="0">
                  <p:stCondLst>
                    <p:cond delay="indefinite"/>
                  </p:stCondLst>
                  <p:endCondLst>
                    <p:cond evt="onStopAudio" delay="0">
                      <p:tgtEl>
                        <p:sldTgt/>
                      </p:tgtEl>
                    </p:cond>
                  </p:endCondLst>
                </p:cTn>
                <p:tgtEl>
                  <p:spTgt spid="3"/>
                </p:tgtEl>
              </p:cMediaNode>
            </p:audio>
          </p:childTnLst>
        </p:cTn>
      </p:par>
    </p:tnLst>
    <p:bldLst>
      <p:bldP spid="41" grpId="0"/>
      <p:bldP spid="31" grpId="0" animBg="1"/>
      <p:bldP spid="32" grpId="0" animBg="1"/>
      <p:bldP spid="33" grpId="0" animBg="1"/>
      <p:bldP spid="34" grpId="0" animBg="1"/>
      <p:bldP spid="42" grpId="0" animBg="1"/>
      <p:bldP spid="43"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1110343" y="696686"/>
            <a:ext cx="10326914"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2000" b="1" dirty="0">
                <a:solidFill>
                  <a:srgbClr val="7030A0"/>
                </a:solidFill>
                <a:latin typeface="Tahoma" panose="020B0604030504040204" pitchFamily="34" charset="0"/>
                <a:ea typeface="Tahoma" panose="020B0604030504040204" pitchFamily="34" charset="0"/>
                <a:cs typeface="Tahoma" panose="020B0604030504040204" pitchFamily="34" charset="0"/>
              </a:rPr>
              <a:t>Theo quan điểm của Đảng Cộng sản Việt Nam, xã hội xã hội chủ nghĩa là đảm bảo bình đẳng cho ai?</a:t>
            </a:r>
          </a:p>
          <a:p>
            <a:pPr lvl="0" algn="just">
              <a:defRPr/>
            </a:pPr>
            <a:r>
              <a:rPr lang="vi-VN" sz="2000" b="1" dirty="0">
                <a:solidFill>
                  <a:srgbClr val="7030A0"/>
                </a:solidFill>
                <a:latin typeface="Tahoma" panose="020B0604030504040204" pitchFamily="34" charset="0"/>
                <a:ea typeface="Tahoma" panose="020B0604030504040204" pitchFamily="34" charset="0"/>
                <a:cs typeface="Tahoma" panose="020B0604030504040204" pitchFamily="34" charset="0"/>
              </a:rPr>
              <a:t>a. Cá nhân người công dân</a:t>
            </a:r>
          </a:p>
          <a:p>
            <a:pPr lvl="0" algn="just">
              <a:defRPr/>
            </a:pPr>
            <a:r>
              <a:rPr lang="vi-VN" sz="2000" b="1" dirty="0">
                <a:solidFill>
                  <a:srgbClr val="7030A0"/>
                </a:solidFill>
                <a:latin typeface="Tahoma" panose="020B0604030504040204" pitchFamily="34" charset="0"/>
                <a:ea typeface="Tahoma" panose="020B0604030504040204" pitchFamily="34" charset="0"/>
                <a:cs typeface="Tahoma" panose="020B0604030504040204" pitchFamily="34" charset="0"/>
              </a:rPr>
              <a:t>b. Tất cả các cộng đồng</a:t>
            </a:r>
          </a:p>
          <a:p>
            <a:pPr lvl="0" algn="just">
              <a:defRPr/>
            </a:pPr>
            <a:r>
              <a:rPr lang="vi-VN" sz="2000" b="1" dirty="0">
                <a:solidFill>
                  <a:srgbClr val="7030A0"/>
                </a:solidFill>
                <a:latin typeface="Tahoma" panose="020B0604030504040204" pitchFamily="34" charset="0"/>
                <a:ea typeface="Tahoma" panose="020B0604030504040204" pitchFamily="34" charset="0"/>
                <a:cs typeface="Tahoma" panose="020B0604030504040204" pitchFamily="34" charset="0"/>
              </a:rPr>
              <a:t>c. Các dân tôc trong một quốc gia</a:t>
            </a:r>
          </a:p>
          <a:p>
            <a:pPr lvl="0" algn="just">
              <a:defRPr/>
            </a:pPr>
            <a:r>
              <a:rPr lang="vi-VN" sz="2000" b="1" dirty="0">
                <a:solidFill>
                  <a:srgbClr val="7030A0"/>
                </a:solidFill>
                <a:latin typeface="Tahoma" panose="020B0604030504040204" pitchFamily="34" charset="0"/>
                <a:ea typeface="Tahoma" panose="020B0604030504040204" pitchFamily="34" charset="0"/>
                <a:cs typeface="Tahoma" panose="020B0604030504040204" pitchFamily="34" charset="0"/>
              </a:rPr>
              <a:t>d. Tất cả các đáp án đều đúng</a:t>
            </a:r>
            <a:endParaRPr kumimoji="0" lang="vi-VN" sz="2000" b="1" i="0" u="none" strike="noStrike" kern="1200" cap="none" spc="0" normalizeH="0" baseline="0" noProof="0" dirty="0">
              <a:ln>
                <a:noFill/>
              </a:ln>
              <a:solidFill>
                <a:srgbClr val="7030A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5" name="Snip Diagonal Corner Rectangle 4"/>
          <p:cNvSpPr/>
          <p:nvPr/>
        </p:nvSpPr>
        <p:spPr>
          <a:xfrm>
            <a:off x="1299028" y="3156858"/>
            <a:ext cx="9593943" cy="1890111"/>
          </a:xfrm>
          <a:prstGeom prst="snip2DiagRect">
            <a:avLst/>
          </a:prstGeom>
          <a:solidFill>
            <a:srgbClr val="7030A0">
              <a:alpha val="75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2400" b="1" dirty="0">
                <a:solidFill>
                  <a:schemeClr val="bg1"/>
                </a:solidFill>
                <a:latin typeface="Tahoma" panose="020B0604030504040204" pitchFamily="34" charset="0"/>
                <a:ea typeface="Tahoma" panose="020B0604030504040204" pitchFamily="34" charset="0"/>
                <a:cs typeface="Tahoma" panose="020B0604030504040204" pitchFamily="34" charset="0"/>
              </a:rPr>
              <a:t>d. Tất cả các đáp án đều đúng</a:t>
            </a:r>
          </a:p>
        </p:txBody>
      </p:sp>
      <p:sp>
        <p:nvSpPr>
          <p:cNvPr id="6" name="Pentagon 5">
            <a:hlinkClick r:id="rId3"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rPr>
              <a:t>QUAY VỀ</a:t>
            </a: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Tree>
    <p:extLst>
      <p:ext uri="{BB962C8B-B14F-4D97-AF65-F5344CB8AC3E}">
        <p14:creationId xmlns:p14="http://schemas.microsoft.com/office/powerpoint/2010/main" val="2359321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1299027" y="696686"/>
            <a:ext cx="10138229"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2000" b="1" dirty="0" smtClean="0">
                <a:solidFill>
                  <a:srgbClr val="7030A0"/>
                </a:solidFill>
                <a:latin typeface="+mj-lt"/>
                <a:ea typeface="Tahoma" panose="020B0604030504040204" pitchFamily="34" charset="0"/>
                <a:cs typeface="Tahoma" panose="020B0604030504040204" pitchFamily="34" charset="0"/>
              </a:rPr>
              <a:t>Cương </a:t>
            </a:r>
            <a:r>
              <a:rPr lang="vi-VN" sz="2000" b="1" dirty="0">
                <a:solidFill>
                  <a:srgbClr val="7030A0"/>
                </a:solidFill>
                <a:latin typeface="+mj-lt"/>
                <a:ea typeface="Tahoma" panose="020B0604030504040204" pitchFamily="34" charset="0"/>
                <a:cs typeface="Tahoma" panose="020B0604030504040204" pitchFamily="34" charset="0"/>
              </a:rPr>
              <a:t>lĩnh xây dựng đất nước trong thời kỳ quá độ lên chủ nghĩa xã hội ( bổ sung, triển năm 2011) về đặc trưng của chủ nghĩa xã hội ở Việt Nam: Có nền kinh tế phát triển cao dựa trên lực lượng sản xuất hiện đại và quan hệ sản xuất [......].</a:t>
            </a:r>
          </a:p>
          <a:p>
            <a:pPr lvl="0" algn="just">
              <a:defRPr/>
            </a:pPr>
            <a:r>
              <a:rPr lang="vi-VN" sz="2000" b="1" dirty="0">
                <a:solidFill>
                  <a:srgbClr val="7030A0"/>
                </a:solidFill>
                <a:latin typeface="+mj-lt"/>
                <a:ea typeface="Tahoma" panose="020B0604030504040204" pitchFamily="34" charset="0"/>
                <a:cs typeface="Tahoma" panose="020B0604030504040204" pitchFamily="34" charset="0"/>
              </a:rPr>
              <a:t>a. Tiến bộ phù hợp</a:t>
            </a:r>
          </a:p>
          <a:p>
            <a:pPr lvl="0" algn="just">
              <a:defRPr/>
            </a:pPr>
            <a:r>
              <a:rPr lang="vi-VN" sz="2000" b="1" dirty="0">
                <a:solidFill>
                  <a:srgbClr val="7030A0"/>
                </a:solidFill>
                <a:latin typeface="+mj-lt"/>
                <a:ea typeface="Tahoma" panose="020B0604030504040204" pitchFamily="34" charset="0"/>
                <a:cs typeface="Tahoma" panose="020B0604030504040204" pitchFamily="34" charset="0"/>
              </a:rPr>
              <a:t>b. Phát triển</a:t>
            </a:r>
          </a:p>
          <a:p>
            <a:pPr lvl="0" algn="just">
              <a:defRPr/>
            </a:pPr>
            <a:r>
              <a:rPr lang="vi-VN" sz="2000" b="1" dirty="0">
                <a:solidFill>
                  <a:srgbClr val="7030A0"/>
                </a:solidFill>
                <a:latin typeface="+mj-lt"/>
                <a:ea typeface="Tahoma" panose="020B0604030504040204" pitchFamily="34" charset="0"/>
                <a:cs typeface="Tahoma" panose="020B0604030504040204" pitchFamily="34" charset="0"/>
              </a:rPr>
              <a:t>c. Tiến bộ</a:t>
            </a:r>
          </a:p>
          <a:p>
            <a:pPr lvl="0" algn="just">
              <a:defRPr/>
            </a:pPr>
            <a:r>
              <a:rPr lang="vi-VN" sz="2000" b="1" dirty="0">
                <a:solidFill>
                  <a:srgbClr val="7030A0"/>
                </a:solidFill>
                <a:latin typeface="+mj-lt"/>
                <a:ea typeface="Tahoma" panose="020B0604030504040204" pitchFamily="34" charset="0"/>
                <a:cs typeface="Tahoma" panose="020B0604030504040204" pitchFamily="34" charset="0"/>
              </a:rPr>
              <a:t>d. Phù hợp với sự phát triển của lực lượng sản xuất</a:t>
            </a:r>
          </a:p>
        </p:txBody>
      </p:sp>
      <p:sp>
        <p:nvSpPr>
          <p:cNvPr id="5" name="Snip Diagonal Corner Rectangle 4"/>
          <p:cNvSpPr/>
          <p:nvPr/>
        </p:nvSpPr>
        <p:spPr>
          <a:xfrm>
            <a:off x="1299028" y="3156858"/>
            <a:ext cx="9593943" cy="1890111"/>
          </a:xfrm>
          <a:prstGeom prst="snip2DiagRect">
            <a:avLst/>
          </a:prstGeom>
          <a:solidFill>
            <a:srgbClr val="7030A0">
              <a:alpha val="75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3200" b="1" dirty="0">
                <a:solidFill>
                  <a:schemeClr val="bg1"/>
                </a:solidFill>
                <a:ea typeface="Tahoma" panose="020B0604030504040204" pitchFamily="34" charset="0"/>
                <a:cs typeface="Tahoma" panose="020B0604030504040204" pitchFamily="34" charset="0"/>
              </a:rPr>
              <a:t>a. Tiến bộ phù hợp</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rPr>
              <a:t>QUAY VỀ</a:t>
            </a: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145525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1299027" y="696686"/>
            <a:ext cx="10138229"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2000" b="1" dirty="0">
                <a:solidFill>
                  <a:srgbClr val="7030A0"/>
                </a:solidFill>
                <a:latin typeface="+mj-lt"/>
                <a:ea typeface="Tahoma" panose="020B0604030504040204" pitchFamily="34" charset="0"/>
                <a:cs typeface="Tahoma" panose="020B0604030504040204" pitchFamily="34" charset="0"/>
              </a:rPr>
              <a:t>Cương lĩnh xây dựng đất nước trong thời kỳ quá độ lên chủ nghĩa xã hội ( bổ sung, triển năm 2011) bổ sung thêm đặc trưng nào của chủ nghĩa xã hội ở Việt Nam trong các đặc trưng sau so với Cương lĩnh năm 1991?</a:t>
            </a:r>
          </a:p>
          <a:p>
            <a:pPr lvl="0" algn="just">
              <a:defRPr/>
            </a:pPr>
            <a:r>
              <a:rPr lang="vi-VN" sz="2000" b="1" dirty="0">
                <a:solidFill>
                  <a:srgbClr val="7030A0"/>
                </a:solidFill>
                <a:latin typeface="+mj-lt"/>
                <a:ea typeface="Tahoma" panose="020B0604030504040204" pitchFamily="34" charset="0"/>
                <a:cs typeface="Tahoma" panose="020B0604030504040204" pitchFamily="34" charset="0"/>
              </a:rPr>
              <a:t>a. Có quan hệ hữu nghị và hợp tác với các nước trên thế giới</a:t>
            </a:r>
          </a:p>
          <a:p>
            <a:pPr lvl="0" algn="just">
              <a:defRPr/>
            </a:pPr>
            <a:r>
              <a:rPr lang="vi-VN" sz="2000" b="1" dirty="0">
                <a:solidFill>
                  <a:srgbClr val="7030A0"/>
                </a:solidFill>
                <a:latin typeface="+mj-lt"/>
                <a:ea typeface="Tahoma" panose="020B0604030504040204" pitchFamily="34" charset="0"/>
                <a:cs typeface="Tahoma" panose="020B0604030504040204" pitchFamily="34" charset="0"/>
              </a:rPr>
              <a:t>b. Có nền văn hóa tiên tiến, đậm đà bản sắc dân tộc</a:t>
            </a:r>
          </a:p>
          <a:p>
            <a:pPr lvl="0" algn="just">
              <a:defRPr/>
            </a:pPr>
            <a:r>
              <a:rPr lang="vi-VN" sz="2000" b="1" dirty="0">
                <a:solidFill>
                  <a:srgbClr val="7030A0"/>
                </a:solidFill>
                <a:latin typeface="+mj-lt"/>
                <a:ea typeface="Tahoma" panose="020B0604030504040204" pitchFamily="34" charset="0"/>
                <a:cs typeface="Tahoma" panose="020B0604030504040204" pitchFamily="34" charset="0"/>
              </a:rPr>
              <a:t>c. Dân giàu, nước mạnh, dân chủ, công bằng, văn minh</a:t>
            </a:r>
          </a:p>
          <a:p>
            <a:pPr lvl="0" algn="just">
              <a:defRPr/>
            </a:pPr>
            <a:r>
              <a:rPr lang="vi-VN" sz="2000" b="1" dirty="0">
                <a:solidFill>
                  <a:srgbClr val="7030A0"/>
                </a:solidFill>
                <a:latin typeface="+mj-lt"/>
                <a:ea typeface="Tahoma" panose="020B0604030504040204" pitchFamily="34" charset="0"/>
                <a:cs typeface="Tahoma" panose="020B0604030504040204" pitchFamily="34" charset="0"/>
              </a:rPr>
              <a:t>d. Do nhân dân làm chủ</a:t>
            </a:r>
            <a:endParaRPr kumimoji="0" lang="vi-VN" sz="2000" b="1" i="0" u="none" strike="noStrike" kern="1200" cap="none" spc="0" normalizeH="0" baseline="0" noProof="0" dirty="0">
              <a:ln>
                <a:noFill/>
              </a:ln>
              <a:solidFill>
                <a:srgbClr val="7030A0"/>
              </a:solidFill>
              <a:effectLst/>
              <a:uLnTx/>
              <a:uFillTx/>
              <a:latin typeface="+mj-lt"/>
              <a:ea typeface="Tahoma" panose="020B0604030504040204" pitchFamily="34" charset="0"/>
              <a:cs typeface="Tahoma" panose="020B0604030504040204" pitchFamily="34" charset="0"/>
            </a:endParaRPr>
          </a:p>
        </p:txBody>
      </p:sp>
      <p:sp>
        <p:nvSpPr>
          <p:cNvPr id="5" name="Snip Diagonal Corner Rectangle 4"/>
          <p:cNvSpPr/>
          <p:nvPr/>
        </p:nvSpPr>
        <p:spPr>
          <a:xfrm>
            <a:off x="1299028" y="3156858"/>
            <a:ext cx="9593943" cy="1890111"/>
          </a:xfrm>
          <a:prstGeom prst="snip2DiagRect">
            <a:avLst/>
          </a:prstGeom>
          <a:solidFill>
            <a:srgbClr val="7030A0">
              <a:alpha val="75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en-US" sz="3200" b="1" dirty="0">
                <a:solidFill>
                  <a:schemeClr val="bg1"/>
                </a:solidFill>
                <a:ea typeface="Tahoma" panose="020B0604030504040204" pitchFamily="34" charset="0"/>
                <a:cs typeface="Tahoma" panose="020B0604030504040204" pitchFamily="34" charset="0"/>
              </a:rPr>
              <a:t> </a:t>
            </a:r>
            <a:r>
              <a:rPr lang="vi-VN" sz="3200" b="1" dirty="0">
                <a:solidFill>
                  <a:schemeClr val="bg1"/>
                </a:solidFill>
                <a:ea typeface="Tahoma" panose="020B0604030504040204" pitchFamily="34" charset="0"/>
                <a:cs typeface="Tahoma" panose="020B0604030504040204" pitchFamily="34" charset="0"/>
              </a:rPr>
              <a:t>c. Dân giàu, nước mạnh, dân chủ, công bằng, văn minh</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rPr>
              <a:t>QUAY VỀ</a:t>
            </a: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948608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1658983" y="696686"/>
            <a:ext cx="9778274"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2000" b="1" dirty="0">
                <a:solidFill>
                  <a:srgbClr val="7030A0"/>
                </a:solidFill>
                <a:latin typeface="Tahoma" panose="020B0604030504040204" pitchFamily="34" charset="0"/>
                <a:ea typeface="Tahoma" panose="020B0604030504040204" pitchFamily="34" charset="0"/>
                <a:cs typeface="Tahoma" panose="020B0604030504040204" pitchFamily="34" charset="0"/>
              </a:rPr>
              <a:t>"Nước Việt Nam là một, dân tộc Việt Nam là một. Sông có thể cạn, núi có thể mòn nhưng chân lý ấy không bao giờ thay đổi". Câu nói trên của Chủ tịch Hồ Chí Minh nói tới lần đầu tiên vào năm nào?</a:t>
            </a:r>
          </a:p>
          <a:p>
            <a:pPr lvl="0" algn="just">
              <a:defRPr/>
            </a:pPr>
            <a:r>
              <a:rPr lang="vi-VN" sz="2000" b="1" dirty="0">
                <a:solidFill>
                  <a:srgbClr val="7030A0"/>
                </a:solidFill>
                <a:latin typeface="Tahoma" panose="020B0604030504040204" pitchFamily="34" charset="0"/>
                <a:ea typeface="Tahoma" panose="020B0604030504040204" pitchFamily="34" charset="0"/>
                <a:cs typeface="Tahoma" panose="020B0604030504040204" pitchFamily="34" charset="0"/>
              </a:rPr>
              <a:t>a. 1958</a:t>
            </a:r>
          </a:p>
          <a:p>
            <a:pPr lvl="0" algn="just">
              <a:defRPr/>
            </a:pPr>
            <a:r>
              <a:rPr lang="vi-VN" sz="2000" b="1" dirty="0">
                <a:solidFill>
                  <a:srgbClr val="7030A0"/>
                </a:solidFill>
                <a:latin typeface="Tahoma" panose="020B0604030504040204" pitchFamily="34" charset="0"/>
                <a:ea typeface="Tahoma" panose="020B0604030504040204" pitchFamily="34" charset="0"/>
                <a:cs typeface="Tahoma" panose="020B0604030504040204" pitchFamily="34" charset="0"/>
              </a:rPr>
              <a:t>b. 1959</a:t>
            </a:r>
          </a:p>
          <a:p>
            <a:pPr lvl="0" algn="just">
              <a:defRPr/>
            </a:pPr>
            <a:r>
              <a:rPr lang="vi-VN" sz="2000" b="1" dirty="0">
                <a:solidFill>
                  <a:srgbClr val="7030A0"/>
                </a:solidFill>
                <a:latin typeface="Tahoma" panose="020B0604030504040204" pitchFamily="34" charset="0"/>
                <a:ea typeface="Tahoma" panose="020B0604030504040204" pitchFamily="34" charset="0"/>
                <a:cs typeface="Tahoma" panose="020B0604030504040204" pitchFamily="34" charset="0"/>
              </a:rPr>
              <a:t>c. 1960</a:t>
            </a:r>
          </a:p>
          <a:p>
            <a:pPr lvl="0" algn="just">
              <a:defRPr/>
            </a:pPr>
            <a:r>
              <a:rPr lang="vi-VN" sz="2000" b="1" dirty="0">
                <a:solidFill>
                  <a:srgbClr val="7030A0"/>
                </a:solidFill>
                <a:latin typeface="Tahoma" panose="020B0604030504040204" pitchFamily="34" charset="0"/>
                <a:ea typeface="Tahoma" panose="020B0604030504040204" pitchFamily="34" charset="0"/>
                <a:cs typeface="Tahoma" panose="020B0604030504040204" pitchFamily="34" charset="0"/>
              </a:rPr>
              <a:t>d.  1961</a:t>
            </a:r>
            <a:endParaRPr kumimoji="0" lang="vi-VN" sz="2000" b="1" i="0" u="none" strike="noStrike" kern="1200" cap="none" spc="0" normalizeH="0" baseline="0" noProof="0" dirty="0">
              <a:ln>
                <a:noFill/>
              </a:ln>
              <a:solidFill>
                <a:srgbClr val="7030A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5" name="Snip Diagonal Corner Rectangle 4"/>
          <p:cNvSpPr/>
          <p:nvPr/>
        </p:nvSpPr>
        <p:spPr>
          <a:xfrm>
            <a:off x="1299028" y="3156858"/>
            <a:ext cx="9593943" cy="1890111"/>
          </a:xfrm>
          <a:prstGeom prst="snip2DiagRect">
            <a:avLst/>
          </a:prstGeom>
          <a:solidFill>
            <a:srgbClr val="7030A0">
              <a:alpha val="75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rPr>
              <a:t> a. 1958</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rPr>
              <a:t>QUAY VỀ</a:t>
            </a: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160129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1672045" y="696686"/>
            <a:ext cx="9765211"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2000" b="1" dirty="0">
                <a:solidFill>
                  <a:srgbClr val="7030A0"/>
                </a:solidFill>
                <a:latin typeface="Tahoma" panose="020B0604030504040204" pitchFamily="34" charset="0"/>
                <a:ea typeface="Tahoma" panose="020B0604030504040204" pitchFamily="34" charset="0"/>
                <a:cs typeface="Tahoma" panose="020B0604030504040204" pitchFamily="34" charset="0"/>
              </a:rPr>
              <a:t>Kinh tế thị trường định hướng xã hội chủ nghĩa được xác định là mô hình kinh tế như thế nào trong suốt thời kỳ quá độ lên chủ nghĩa xã hội?</a:t>
            </a:r>
          </a:p>
          <a:p>
            <a:pPr lvl="0" algn="just">
              <a:defRPr/>
            </a:pPr>
            <a:r>
              <a:rPr lang="vi-VN" sz="2000" b="1" dirty="0">
                <a:solidFill>
                  <a:srgbClr val="7030A0"/>
                </a:solidFill>
                <a:latin typeface="Tahoma" panose="020B0604030504040204" pitchFamily="34" charset="0"/>
                <a:ea typeface="Tahoma" panose="020B0604030504040204" pitchFamily="34" charset="0"/>
                <a:cs typeface="Tahoma" panose="020B0604030504040204" pitchFamily="34" charset="0"/>
              </a:rPr>
              <a:t>a. Mô hình kinh tế tổng quát</a:t>
            </a:r>
          </a:p>
          <a:p>
            <a:pPr lvl="0" algn="just">
              <a:defRPr/>
            </a:pPr>
            <a:r>
              <a:rPr lang="vi-VN" sz="2000" b="1" dirty="0">
                <a:solidFill>
                  <a:srgbClr val="7030A0"/>
                </a:solidFill>
                <a:latin typeface="Tahoma" panose="020B0604030504040204" pitchFamily="34" charset="0"/>
                <a:ea typeface="Tahoma" panose="020B0604030504040204" pitchFamily="34" charset="0"/>
                <a:cs typeface="Tahoma" panose="020B0604030504040204" pitchFamily="34" charset="0"/>
              </a:rPr>
              <a:t>b. Mô hình kinh tế lâu dài</a:t>
            </a:r>
          </a:p>
          <a:p>
            <a:pPr lvl="0" algn="just">
              <a:defRPr/>
            </a:pPr>
            <a:r>
              <a:rPr lang="vi-VN" sz="2000" b="1" dirty="0">
                <a:solidFill>
                  <a:srgbClr val="7030A0"/>
                </a:solidFill>
                <a:latin typeface="Tahoma" panose="020B0604030504040204" pitchFamily="34" charset="0"/>
                <a:ea typeface="Tahoma" panose="020B0604030504040204" pitchFamily="34" charset="0"/>
                <a:cs typeface="Tahoma" panose="020B0604030504040204" pitchFamily="34" charset="0"/>
              </a:rPr>
              <a:t>c. Mô hình kinh tế xuyên suốt</a:t>
            </a:r>
          </a:p>
          <a:p>
            <a:pPr lvl="0" algn="just">
              <a:defRPr/>
            </a:pPr>
            <a:r>
              <a:rPr lang="vi-VN" sz="2000" b="1" dirty="0">
                <a:solidFill>
                  <a:srgbClr val="7030A0"/>
                </a:solidFill>
                <a:latin typeface="Tahoma" panose="020B0604030504040204" pitchFamily="34" charset="0"/>
                <a:ea typeface="Tahoma" panose="020B0604030504040204" pitchFamily="34" charset="0"/>
                <a:cs typeface="Tahoma" panose="020B0604030504040204" pitchFamily="34" charset="0"/>
              </a:rPr>
              <a:t>d. Mô hình kinh tế nổi bật</a:t>
            </a:r>
            <a:endParaRPr kumimoji="0" lang="vi-VN" sz="2000" b="1" i="0" u="none" strike="noStrike" kern="1200" cap="none" spc="0" normalizeH="0" baseline="0" noProof="0" dirty="0">
              <a:ln>
                <a:noFill/>
              </a:ln>
              <a:solidFill>
                <a:srgbClr val="7030A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5" name="Snip Diagonal Corner Rectangle 4"/>
          <p:cNvSpPr/>
          <p:nvPr/>
        </p:nvSpPr>
        <p:spPr>
          <a:xfrm>
            <a:off x="1299028" y="3156858"/>
            <a:ext cx="9593943" cy="1890111"/>
          </a:xfrm>
          <a:prstGeom prst="snip2DiagRect">
            <a:avLst/>
          </a:prstGeom>
          <a:solidFill>
            <a:srgbClr val="7030A0">
              <a:alpha val="75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rPr>
              <a:t>a. Mô hình kinh tế tổng quát</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rPr>
              <a:t>QUAY VỀ</a:t>
            </a: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86465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1175657" y="696686"/>
            <a:ext cx="10261600"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2000" b="1" dirty="0">
                <a:solidFill>
                  <a:srgbClr val="7030A0"/>
                </a:solidFill>
                <a:latin typeface="+mj-lt"/>
                <a:ea typeface="Tahoma" panose="020B0604030504040204" pitchFamily="34" charset="0"/>
                <a:cs typeface="Tahoma" panose="020B0604030504040204" pitchFamily="34" charset="0"/>
              </a:rPr>
              <a:t>Theo quan điểm của Đảng tại Đại hội đại biểu toàn quốc lần thứ XI, Nhà nước pháp quyền xã hội chủ nghĩa là nhà nước mà tất cả quyền lực nhà nước thuộc về:</a:t>
            </a:r>
          </a:p>
          <a:p>
            <a:pPr lvl="0" algn="just">
              <a:defRPr/>
            </a:pPr>
            <a:r>
              <a:rPr lang="vi-VN" sz="2000" b="1" dirty="0">
                <a:solidFill>
                  <a:srgbClr val="7030A0"/>
                </a:solidFill>
                <a:latin typeface="+mj-lt"/>
                <a:ea typeface="Tahoma" panose="020B0604030504040204" pitchFamily="34" charset="0"/>
                <a:cs typeface="Tahoma" panose="020B0604030504040204" pitchFamily="34" charset="0"/>
              </a:rPr>
              <a:t>a. Nhân dân </a:t>
            </a:r>
          </a:p>
          <a:p>
            <a:pPr lvl="0" algn="just">
              <a:defRPr/>
            </a:pPr>
            <a:r>
              <a:rPr lang="vi-VN" sz="2000" b="1" dirty="0">
                <a:solidFill>
                  <a:srgbClr val="7030A0"/>
                </a:solidFill>
                <a:latin typeface="+mj-lt"/>
                <a:ea typeface="Tahoma" panose="020B0604030504040204" pitchFamily="34" charset="0"/>
                <a:cs typeface="Tahoma" panose="020B0604030504040204" pitchFamily="34" charset="0"/>
              </a:rPr>
              <a:t>b. Công - nông</a:t>
            </a:r>
          </a:p>
          <a:p>
            <a:pPr lvl="0" algn="just">
              <a:defRPr/>
            </a:pPr>
            <a:r>
              <a:rPr lang="vi-VN" sz="2000" b="1" dirty="0">
                <a:solidFill>
                  <a:srgbClr val="7030A0"/>
                </a:solidFill>
                <a:latin typeface="+mj-lt"/>
                <a:ea typeface="Tahoma" panose="020B0604030504040204" pitchFamily="34" charset="0"/>
                <a:cs typeface="Tahoma" panose="020B0604030504040204" pitchFamily="34" charset="0"/>
              </a:rPr>
              <a:t>c. Công - nông- trí thức</a:t>
            </a:r>
          </a:p>
          <a:p>
            <a:pPr lvl="0" algn="just">
              <a:defRPr/>
            </a:pPr>
            <a:r>
              <a:rPr lang="vi-VN" sz="2000" b="1" dirty="0">
                <a:solidFill>
                  <a:srgbClr val="7030A0"/>
                </a:solidFill>
                <a:latin typeface="+mj-lt"/>
                <a:ea typeface="Tahoma" panose="020B0604030504040204" pitchFamily="34" charset="0"/>
                <a:cs typeface="Tahoma" panose="020B0604030504040204" pitchFamily="34" charset="0"/>
              </a:rPr>
              <a:t>d. Tất cả mọi người</a:t>
            </a:r>
            <a:endParaRPr kumimoji="0" lang="vi-VN" sz="2000" b="1" i="0" u="none" strike="noStrike" kern="1200" cap="none" spc="0" normalizeH="0" baseline="0" noProof="0" dirty="0">
              <a:ln>
                <a:noFill/>
              </a:ln>
              <a:solidFill>
                <a:srgbClr val="7030A0"/>
              </a:solidFill>
              <a:effectLst/>
              <a:uLnTx/>
              <a:uFillTx/>
              <a:latin typeface="+mj-lt"/>
              <a:ea typeface="Tahoma" panose="020B0604030504040204" pitchFamily="34" charset="0"/>
              <a:cs typeface="Tahoma" panose="020B0604030504040204" pitchFamily="34" charset="0"/>
            </a:endParaRPr>
          </a:p>
        </p:txBody>
      </p:sp>
      <p:sp>
        <p:nvSpPr>
          <p:cNvPr id="5" name="Snip Diagonal Corner Rectangle 4"/>
          <p:cNvSpPr/>
          <p:nvPr/>
        </p:nvSpPr>
        <p:spPr>
          <a:xfrm>
            <a:off x="1299028" y="3156858"/>
            <a:ext cx="9593943" cy="1890111"/>
          </a:xfrm>
          <a:prstGeom prst="snip2DiagRect">
            <a:avLst/>
          </a:prstGeom>
          <a:solidFill>
            <a:srgbClr val="7030A0">
              <a:alpha val="75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3200" b="1" dirty="0">
                <a:solidFill>
                  <a:srgbClr val="7030A0"/>
                </a:solidFill>
                <a:ea typeface="Tahoma" panose="020B0604030504040204" pitchFamily="34" charset="0"/>
                <a:cs typeface="Tahoma" panose="020B0604030504040204" pitchFamily="34" charset="0"/>
              </a:rPr>
              <a:t>a</a:t>
            </a:r>
            <a:r>
              <a:rPr lang="vi-VN" sz="3200" b="1" dirty="0">
                <a:solidFill>
                  <a:schemeClr val="bg1"/>
                </a:solidFill>
                <a:ea typeface="Tahoma" panose="020B0604030504040204" pitchFamily="34" charset="0"/>
                <a:cs typeface="Tahoma" panose="020B0604030504040204" pitchFamily="34" charset="0"/>
              </a:rPr>
              <a:t>. Nhân dân </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rPr>
              <a:t>QUAY VỀ</a:t>
            </a: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346037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1436913" y="696686"/>
            <a:ext cx="10000343"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en-US" sz="2000" b="1" dirty="0" smtClean="0">
                <a:solidFill>
                  <a:srgbClr val="7030A0"/>
                </a:solidFill>
                <a:latin typeface="Tahoma" panose="020B0604030504040204" pitchFamily="34" charset="0"/>
                <a:ea typeface="Tahoma" panose="020B0604030504040204" pitchFamily="34" charset="0"/>
                <a:cs typeface="Tahoma" panose="020B0604030504040204" pitchFamily="34" charset="0"/>
              </a:rPr>
              <a:t>	</a:t>
            </a:r>
            <a:r>
              <a:rPr lang="vi-VN" sz="2000" b="1" dirty="0">
                <a:solidFill>
                  <a:srgbClr val="7030A0"/>
                </a:solidFill>
                <a:latin typeface="Tahoma" panose="020B0604030504040204" pitchFamily="34" charset="0"/>
                <a:ea typeface="Tahoma" panose="020B0604030504040204" pitchFamily="34" charset="0"/>
                <a:cs typeface="Tahoma" panose="020B0604030504040204" pitchFamily="34" charset="0"/>
              </a:rPr>
              <a:t>Những đặc trưng cơ bản về chủ nghĩa xã hội ở Việt Nam lần đầu tiên được Đảng ta nêu ra trong Đại hội lần thứ mấy của Đảng?</a:t>
            </a:r>
          </a:p>
          <a:p>
            <a:pPr lvl="0" algn="just">
              <a:defRPr/>
            </a:pPr>
            <a:r>
              <a:rPr lang="en-US" sz="2000" b="1" dirty="0" smtClean="0">
                <a:solidFill>
                  <a:srgbClr val="7030A0"/>
                </a:solidFill>
                <a:latin typeface="Tahoma" panose="020B0604030504040204" pitchFamily="34" charset="0"/>
                <a:ea typeface="Tahoma" panose="020B0604030504040204" pitchFamily="34" charset="0"/>
                <a:cs typeface="Tahoma" panose="020B0604030504040204" pitchFamily="34" charset="0"/>
              </a:rPr>
              <a:t>a</a:t>
            </a:r>
            <a:r>
              <a:rPr lang="vi-VN" sz="2000" b="1" dirty="0" smtClean="0">
                <a:solidFill>
                  <a:srgbClr val="7030A0"/>
                </a:solidFill>
                <a:latin typeface="Tahoma" panose="020B0604030504040204" pitchFamily="34" charset="0"/>
                <a:ea typeface="Tahoma" panose="020B0604030504040204" pitchFamily="34" charset="0"/>
                <a:cs typeface="Tahoma" panose="020B0604030504040204" pitchFamily="34" charset="0"/>
              </a:rPr>
              <a:t>. </a:t>
            </a:r>
            <a:r>
              <a:rPr lang="vi-VN" sz="2000" b="1" dirty="0">
                <a:solidFill>
                  <a:srgbClr val="7030A0"/>
                </a:solidFill>
                <a:latin typeface="Tahoma" panose="020B0604030504040204" pitchFamily="34" charset="0"/>
                <a:ea typeface="Tahoma" panose="020B0604030504040204" pitchFamily="34" charset="0"/>
                <a:cs typeface="Tahoma" panose="020B0604030504040204" pitchFamily="34" charset="0"/>
              </a:rPr>
              <a:t>Đại hội VI năm 1986</a:t>
            </a:r>
          </a:p>
          <a:p>
            <a:pPr lvl="0" algn="just">
              <a:defRPr/>
            </a:pPr>
            <a:r>
              <a:rPr lang="vi-VN" sz="2000" b="1" dirty="0">
                <a:solidFill>
                  <a:srgbClr val="7030A0"/>
                </a:solidFill>
                <a:latin typeface="Tahoma" panose="020B0604030504040204" pitchFamily="34" charset="0"/>
                <a:ea typeface="Tahoma" panose="020B0604030504040204" pitchFamily="34" charset="0"/>
                <a:cs typeface="Tahoma" panose="020B0604030504040204" pitchFamily="34" charset="0"/>
              </a:rPr>
              <a:t>b. Đại hội VII năm 1991</a:t>
            </a:r>
          </a:p>
          <a:p>
            <a:pPr lvl="0" algn="just">
              <a:defRPr/>
            </a:pPr>
            <a:r>
              <a:rPr lang="vi-VN" sz="2000" b="1" dirty="0">
                <a:solidFill>
                  <a:srgbClr val="7030A0"/>
                </a:solidFill>
                <a:latin typeface="Tahoma" panose="020B0604030504040204" pitchFamily="34" charset="0"/>
                <a:ea typeface="Tahoma" panose="020B0604030504040204" pitchFamily="34" charset="0"/>
                <a:cs typeface="Tahoma" panose="020B0604030504040204" pitchFamily="34" charset="0"/>
              </a:rPr>
              <a:t>c. Đại hội VIII năm 1996</a:t>
            </a:r>
          </a:p>
          <a:p>
            <a:pPr lvl="0" algn="just">
              <a:defRPr/>
            </a:pPr>
            <a:r>
              <a:rPr lang="vi-VN" sz="2000" b="1" dirty="0">
                <a:solidFill>
                  <a:srgbClr val="7030A0"/>
                </a:solidFill>
                <a:latin typeface="Tahoma" panose="020B0604030504040204" pitchFamily="34" charset="0"/>
                <a:ea typeface="Tahoma" panose="020B0604030504040204" pitchFamily="34" charset="0"/>
                <a:cs typeface="Tahoma" panose="020B0604030504040204" pitchFamily="34" charset="0"/>
              </a:rPr>
              <a:t>d. Đại hội X năm 2001</a:t>
            </a:r>
            <a:endParaRPr kumimoji="0" lang="vi-VN" sz="2000" b="1" i="0" u="none" strike="noStrike" kern="1200" cap="none" spc="0" normalizeH="0" baseline="0" noProof="0" dirty="0">
              <a:ln>
                <a:noFill/>
              </a:ln>
              <a:solidFill>
                <a:srgbClr val="7030A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5" name="Snip Diagonal Corner Rectangle 4"/>
          <p:cNvSpPr/>
          <p:nvPr/>
        </p:nvSpPr>
        <p:spPr>
          <a:xfrm>
            <a:off x="1299028" y="3156858"/>
            <a:ext cx="9593943" cy="1890111"/>
          </a:xfrm>
          <a:prstGeom prst="snip2DiagRect">
            <a:avLst/>
          </a:prstGeom>
          <a:solidFill>
            <a:srgbClr val="7030A0">
              <a:alpha val="75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rPr>
              <a:t>b. Đại hội VII năm 1991</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rPr>
              <a:t>QUAY VỀ</a:t>
            </a: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208652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1299027" y="418012"/>
            <a:ext cx="10138229" cy="2383246"/>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2000" b="1" dirty="0">
                <a:solidFill>
                  <a:srgbClr val="7030A0"/>
                </a:solidFill>
                <a:latin typeface="+mj-lt"/>
                <a:ea typeface="Tahoma" panose="020B0604030504040204" pitchFamily="34" charset="0"/>
                <a:cs typeface="Tahoma" panose="020B0604030504040204" pitchFamily="34" charset="0"/>
              </a:rPr>
              <a:t>Chọn đáp án đúng điền vào chổ trống: Mục tiêu chung trong thời kỳ quá độ lên chủ nghĩa xã hội là đạt đến một xã hội: </a:t>
            </a:r>
          </a:p>
          <a:p>
            <a:pPr lvl="0" algn="just">
              <a:defRPr/>
            </a:pPr>
            <a:r>
              <a:rPr lang="vi-VN" sz="2000" b="1" dirty="0">
                <a:solidFill>
                  <a:srgbClr val="7030A0"/>
                </a:solidFill>
                <a:latin typeface="+mj-lt"/>
                <a:ea typeface="Tahoma" panose="020B0604030504040204" pitchFamily="34" charset="0"/>
                <a:cs typeface="Tahoma" panose="020B0604030504040204" pitchFamily="34" charset="0"/>
              </a:rPr>
              <a:t> " Dân giàu, nước mạnh,……, công bằng, văn minh"</a:t>
            </a:r>
          </a:p>
          <a:p>
            <a:pPr lvl="0" algn="just">
              <a:defRPr/>
            </a:pPr>
            <a:r>
              <a:rPr lang="vi-VN" sz="2000" b="1" dirty="0">
                <a:solidFill>
                  <a:srgbClr val="7030A0"/>
                </a:solidFill>
                <a:latin typeface="+mj-lt"/>
                <a:ea typeface="Tahoma" panose="020B0604030504040204" pitchFamily="34" charset="0"/>
                <a:cs typeface="Tahoma" panose="020B0604030504040204" pitchFamily="34" charset="0"/>
              </a:rPr>
              <a:t>a. Độc lập</a:t>
            </a:r>
          </a:p>
          <a:p>
            <a:pPr lvl="0" algn="just">
              <a:defRPr/>
            </a:pPr>
            <a:r>
              <a:rPr lang="vi-VN" sz="2000" b="1" dirty="0">
                <a:solidFill>
                  <a:srgbClr val="7030A0"/>
                </a:solidFill>
                <a:latin typeface="+mj-lt"/>
                <a:ea typeface="Tahoma" panose="020B0604030504040204" pitchFamily="34" charset="0"/>
                <a:cs typeface="Tahoma" panose="020B0604030504040204" pitchFamily="34" charset="0"/>
              </a:rPr>
              <a:t>b. Hạnh phúc</a:t>
            </a:r>
          </a:p>
          <a:p>
            <a:pPr lvl="0" algn="just">
              <a:defRPr/>
            </a:pPr>
            <a:r>
              <a:rPr lang="vi-VN" sz="2000" b="1" dirty="0">
                <a:solidFill>
                  <a:srgbClr val="7030A0"/>
                </a:solidFill>
                <a:latin typeface="+mj-lt"/>
                <a:ea typeface="Tahoma" panose="020B0604030504040204" pitchFamily="34" charset="0"/>
                <a:cs typeface="Tahoma" panose="020B0604030504040204" pitchFamily="34" charset="0"/>
              </a:rPr>
              <a:t>c. Tự do</a:t>
            </a:r>
          </a:p>
          <a:p>
            <a:pPr lvl="0" algn="just">
              <a:defRPr/>
            </a:pPr>
            <a:r>
              <a:rPr lang="vi-VN" sz="2000" b="1" dirty="0">
                <a:solidFill>
                  <a:srgbClr val="7030A0"/>
                </a:solidFill>
                <a:latin typeface="+mj-lt"/>
                <a:ea typeface="Tahoma" panose="020B0604030504040204" pitchFamily="34" charset="0"/>
                <a:cs typeface="Tahoma" panose="020B0604030504040204" pitchFamily="34" charset="0"/>
              </a:rPr>
              <a:t>d. Dân chủ</a:t>
            </a:r>
            <a:endParaRPr kumimoji="0" lang="vi-VN" sz="2000" b="1" i="0" u="none" strike="noStrike" kern="1200" cap="none" spc="0" normalizeH="0" baseline="0" noProof="0" dirty="0">
              <a:ln>
                <a:noFill/>
              </a:ln>
              <a:solidFill>
                <a:srgbClr val="7030A0"/>
              </a:solidFill>
              <a:effectLst/>
              <a:uLnTx/>
              <a:uFillTx/>
              <a:latin typeface="+mj-lt"/>
              <a:ea typeface="Tahoma" panose="020B0604030504040204" pitchFamily="34" charset="0"/>
              <a:cs typeface="Tahoma" panose="020B0604030504040204" pitchFamily="34" charset="0"/>
            </a:endParaRPr>
          </a:p>
        </p:txBody>
      </p:sp>
      <p:sp>
        <p:nvSpPr>
          <p:cNvPr id="5" name="Snip Diagonal Corner Rectangle 4"/>
          <p:cNvSpPr/>
          <p:nvPr/>
        </p:nvSpPr>
        <p:spPr>
          <a:xfrm>
            <a:off x="1299028" y="3156858"/>
            <a:ext cx="9593943" cy="1890111"/>
          </a:xfrm>
          <a:prstGeom prst="snip2DiagRect">
            <a:avLst/>
          </a:prstGeom>
          <a:solidFill>
            <a:srgbClr val="7030A0">
              <a:alpha val="75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3200" b="1" dirty="0">
                <a:solidFill>
                  <a:schemeClr val="bg1"/>
                </a:solidFill>
                <a:ea typeface="Tahoma" panose="020B0604030504040204" pitchFamily="34" charset="0"/>
                <a:cs typeface="Tahoma" panose="020B0604030504040204" pitchFamily="34" charset="0"/>
              </a:rPr>
              <a:t>d. Dân chủ</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rPr>
              <a:t>QUAY VỀ</a:t>
            </a: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884353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1299027" y="696686"/>
            <a:ext cx="10138229"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en-US" sz="2000" b="1" dirty="0" smtClean="0">
                <a:solidFill>
                  <a:srgbClr val="7030A0"/>
                </a:solidFill>
                <a:latin typeface="+mj-lt"/>
                <a:ea typeface="Tahoma" panose="020B0604030504040204" pitchFamily="34" charset="0"/>
                <a:cs typeface="Tahoma" panose="020B0604030504040204" pitchFamily="34" charset="0"/>
              </a:rPr>
              <a:t>	</a:t>
            </a:r>
            <a:r>
              <a:rPr lang="vi-VN" sz="2000" b="1" dirty="0">
                <a:solidFill>
                  <a:srgbClr val="7030A0"/>
                </a:solidFill>
                <a:latin typeface="+mj-lt"/>
                <a:ea typeface="Tahoma" panose="020B0604030504040204" pitchFamily="34" charset="0"/>
                <a:cs typeface="Tahoma" panose="020B0604030504040204" pitchFamily="34" charset="0"/>
              </a:rPr>
              <a:t> Nhà nước pháp quyền là nhà nước mà mọi hoạt động của các cơ quan nhà nước, tổ chức xã hội và mọi công dân đều được thực hiện trên cơ sở:</a:t>
            </a:r>
          </a:p>
          <a:p>
            <a:pPr lvl="0" algn="just">
              <a:defRPr/>
            </a:pPr>
            <a:r>
              <a:rPr lang="vi-VN" sz="2000" b="1" dirty="0">
                <a:solidFill>
                  <a:srgbClr val="7030A0"/>
                </a:solidFill>
                <a:latin typeface="+mj-lt"/>
                <a:ea typeface="Tahoma" panose="020B0604030504040204" pitchFamily="34" charset="0"/>
                <a:cs typeface="Tahoma" panose="020B0604030504040204" pitchFamily="34" charset="0"/>
              </a:rPr>
              <a:t>a. Pháp luật </a:t>
            </a:r>
          </a:p>
          <a:p>
            <a:pPr lvl="0" algn="just">
              <a:defRPr/>
            </a:pPr>
            <a:r>
              <a:rPr lang="vi-VN" sz="2000" b="1" dirty="0">
                <a:solidFill>
                  <a:srgbClr val="7030A0"/>
                </a:solidFill>
                <a:latin typeface="+mj-lt"/>
                <a:ea typeface="Tahoma" panose="020B0604030504040204" pitchFamily="34" charset="0"/>
                <a:cs typeface="Tahoma" panose="020B0604030504040204" pitchFamily="34" charset="0"/>
              </a:rPr>
              <a:t>b.Chính sách</a:t>
            </a:r>
          </a:p>
          <a:p>
            <a:pPr lvl="0" algn="just">
              <a:defRPr/>
            </a:pPr>
            <a:r>
              <a:rPr lang="vi-VN" sz="2000" b="1" dirty="0">
                <a:solidFill>
                  <a:srgbClr val="7030A0"/>
                </a:solidFill>
                <a:latin typeface="+mj-lt"/>
                <a:ea typeface="Tahoma" panose="020B0604030504040204" pitchFamily="34" charset="0"/>
                <a:cs typeface="Tahoma" panose="020B0604030504040204" pitchFamily="34" charset="0"/>
              </a:rPr>
              <a:t>c. Dư luận xã hội    </a:t>
            </a:r>
          </a:p>
          <a:p>
            <a:pPr lvl="0" algn="just">
              <a:defRPr/>
            </a:pPr>
            <a:r>
              <a:rPr lang="vi-VN" sz="2000" b="1" dirty="0">
                <a:solidFill>
                  <a:srgbClr val="7030A0"/>
                </a:solidFill>
                <a:latin typeface="+mj-lt"/>
                <a:ea typeface="Tahoma" panose="020B0604030504040204" pitchFamily="34" charset="0"/>
                <a:cs typeface="Tahoma" panose="020B0604030504040204" pitchFamily="34" charset="0"/>
              </a:rPr>
              <a:t>d. Niềm tin</a:t>
            </a:r>
            <a:endParaRPr kumimoji="0" lang="vi-VN" sz="2000" b="1" i="0" u="none" strike="noStrike" kern="1200" cap="none" spc="0" normalizeH="0" baseline="0" noProof="0" dirty="0">
              <a:ln>
                <a:noFill/>
              </a:ln>
              <a:solidFill>
                <a:srgbClr val="7030A0"/>
              </a:solidFill>
              <a:effectLst/>
              <a:uLnTx/>
              <a:uFillTx/>
              <a:latin typeface="+mj-lt"/>
              <a:ea typeface="Tahoma" panose="020B0604030504040204" pitchFamily="34" charset="0"/>
              <a:cs typeface="Tahoma" panose="020B0604030504040204" pitchFamily="34" charset="0"/>
            </a:endParaRPr>
          </a:p>
        </p:txBody>
      </p:sp>
      <p:sp>
        <p:nvSpPr>
          <p:cNvPr id="5" name="Snip Diagonal Corner Rectangle 4"/>
          <p:cNvSpPr/>
          <p:nvPr/>
        </p:nvSpPr>
        <p:spPr>
          <a:xfrm>
            <a:off x="1299028" y="3156858"/>
            <a:ext cx="9593943" cy="1890111"/>
          </a:xfrm>
          <a:prstGeom prst="snip2DiagRect">
            <a:avLst/>
          </a:prstGeom>
          <a:solidFill>
            <a:srgbClr val="7030A0">
              <a:alpha val="75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3200" b="1" dirty="0">
                <a:solidFill>
                  <a:schemeClr val="bg1"/>
                </a:solidFill>
                <a:ea typeface="Tahoma" panose="020B0604030504040204" pitchFamily="34" charset="0"/>
                <a:cs typeface="Tahoma" panose="020B0604030504040204" pitchFamily="34" charset="0"/>
              </a:rPr>
              <a:t>a. Pháp luật </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rPr>
              <a:t>QUAY VỀ</a:t>
            </a: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7974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1075</TotalTime>
  <Words>593</Words>
  <Application>Microsoft Office PowerPoint</Application>
  <PresentationFormat>Widescreen</PresentationFormat>
  <Paragraphs>84</Paragraphs>
  <Slides>10</Slides>
  <Notes>0</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Times New Roman</vt:lpstr>
      <vt:lpstr>Calibri Light</vt:lpstr>
      <vt:lpstr>Calibri</vt:lpstr>
      <vt:lpstr>Tahoma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Vo Van Xin Em</dc:creator>
  <cp:lastModifiedBy>Welcome</cp:lastModifiedBy>
  <cp:revision>32</cp:revision>
  <dcterms:created xsi:type="dcterms:W3CDTF">2018-07-11T14:54:56Z</dcterms:created>
  <dcterms:modified xsi:type="dcterms:W3CDTF">2021-05-10T08:54:20Z</dcterms:modified>
</cp:coreProperties>
</file>