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57" r:id="rId3"/>
    <p:sldId id="260" r:id="rId4"/>
    <p:sldId id="261" r:id="rId5"/>
    <p:sldId id="262" r:id="rId6"/>
    <p:sldId id="263" r:id="rId7"/>
    <p:sldId id="264" r:id="rId8"/>
    <p:sldId id="265" r:id="rId9"/>
    <p:sldId id="266" r:id="rId10"/>
    <p:sldId id="267" r:id="rId11"/>
    <p:sldId id="268" r:id="rId12"/>
    <p:sldId id="269" r:id="rId13"/>
  </p:sldIdLst>
  <p:sldSz cx="12192000" cy="6858000"/>
  <p:notesSz cx="6858000" cy="9144000"/>
  <p:embeddedFontLst>
    <p:embeddedFont>
      <p:font typeface="Calibri Light" panose="020F0302020204030204" pitchFamily="34" charset="0"/>
      <p:regular r:id="rId14"/>
      <p:italic r:id="rId15"/>
    </p:embeddedFont>
    <p:embeddedFont>
      <p:font typeface="Calibri" panose="020F0502020204030204" pitchFamily="34" charset="0"/>
      <p:regular r:id="rId16"/>
      <p:bold r:id="rId17"/>
      <p:italic r:id="rId18"/>
      <p:boldItalic r:id="rId19"/>
    </p:embeddedFont>
    <p:embeddedFont>
      <p:font typeface="Tahoma" panose="020B0604030504040204" pitchFamily="34" charset="0"/>
      <p:regular r:id="rId20"/>
      <p:bold r:id="rId21"/>
    </p:embeddedFont>
  </p:embeddedFontLst>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a:srgbClr val="FF00FF"/>
    <a:srgbClr val="FF0066"/>
    <a:srgbClr val="00B050"/>
    <a:srgbClr val="FFFF00"/>
    <a:srgbClr val="5B9BD5"/>
    <a:srgbClr val="FFC000"/>
    <a:srgbClr val="00FF00"/>
    <a:srgbClr val="0000FF"/>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12" autoAdjust="0"/>
    <p:restoredTop sz="94660"/>
  </p:normalViewPr>
  <p:slideViewPr>
    <p:cSldViewPr snapToGrid="0">
      <p:cViewPr varScale="1">
        <p:scale>
          <a:sx n="73" d="100"/>
          <a:sy n="73" d="100"/>
        </p:scale>
        <p:origin x="54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font" Target="fonts/font5.fntdata"/><Relationship Id="rId3" Type="http://schemas.openxmlformats.org/officeDocument/2006/relationships/slide" Target="slides/slide1.xml"/><Relationship Id="rId21" Type="http://schemas.openxmlformats.org/officeDocument/2006/relationships/font" Target="fonts/font8.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font" Target="fonts/font4.fntdata"/><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font" Target="fonts/font2.fntdata"/><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font" Target="fonts/font6.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font" Target="fonts/font1.fntdata"/><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vi-VN"/>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t>09/07/2020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34978809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t>09/07/2020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78933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vi-VN"/>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A32C21-FD13-4697-ADCD-F9E33DDFF06F}" type="datetimeFigureOut">
              <a:rPr lang="vi-VN" smtClean="0"/>
              <a:t>09/07/2020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7727290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Date Placeholder 4"/>
          <p:cNvSpPr>
            <a:spLocks noGrp="1"/>
          </p:cNvSpPr>
          <p:nvPr>
            <p:ph type="dt" sz="half" idx="10"/>
          </p:nvPr>
        </p:nvSpPr>
        <p:spPr/>
        <p:txBody>
          <a:bodyPr/>
          <a:lstStyle/>
          <a:p>
            <a:fld id="{DBA32C21-FD13-4697-ADCD-F9E33DDFF06F}" type="datetimeFigureOut">
              <a:rPr lang="vi-VN" smtClean="0"/>
              <a:t>09/07/2020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713951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vi-VN"/>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7" name="Date Placeholder 6"/>
          <p:cNvSpPr>
            <a:spLocks noGrp="1"/>
          </p:cNvSpPr>
          <p:nvPr>
            <p:ph type="dt" sz="half" idx="10"/>
          </p:nvPr>
        </p:nvSpPr>
        <p:spPr/>
        <p:txBody>
          <a:bodyPr/>
          <a:lstStyle/>
          <a:p>
            <a:fld id="{DBA32C21-FD13-4697-ADCD-F9E33DDFF06F}" type="datetimeFigureOut">
              <a:rPr lang="vi-VN" smtClean="0"/>
              <a:t>09/07/2020</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10719518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Date Placeholder 2"/>
          <p:cNvSpPr>
            <a:spLocks noGrp="1"/>
          </p:cNvSpPr>
          <p:nvPr>
            <p:ph type="dt" sz="half" idx="10"/>
          </p:nvPr>
        </p:nvSpPr>
        <p:spPr/>
        <p:txBody>
          <a:bodyPr/>
          <a:lstStyle/>
          <a:p>
            <a:fld id="{DBA32C21-FD13-4697-ADCD-F9E33DDFF06F}" type="datetimeFigureOut">
              <a:rPr lang="vi-VN" smtClean="0"/>
              <a:t>09/07/2020</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6459973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A32C21-FD13-4697-ADCD-F9E33DDFF06F}" type="datetimeFigureOut">
              <a:rPr lang="vi-VN" smtClean="0"/>
              <a:t>09/07/2020</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312842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vi-VN"/>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BA32C21-FD13-4697-ADCD-F9E33DDFF06F}" type="datetimeFigureOut">
              <a:rPr lang="vi-VN" smtClean="0"/>
              <a:t>09/07/2020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1457913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vi-VN"/>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BA32C21-FD13-4697-ADCD-F9E33DDFF06F}" type="datetimeFigureOut">
              <a:rPr lang="vi-VN" smtClean="0"/>
              <a:t>09/07/2020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41913638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t>09/07/2020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2812363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vi-VN"/>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t>09/07/2020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18277647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F0851-4052-4098-998D-FE0A4C19401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16B6FB3-987A-424A-B6AF-EC54B7DACF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DAD7C6A-3AFC-490A-A5C0-821BF423FC9F}"/>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7/9/2020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32AA506-B73B-40B0-AEC3-7EA7808EF46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6B305159-5A15-4275-B9B8-2BD0B141DD7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49805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9056C-3107-46F3-BC63-750C7357C82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4AD99D2-C562-458C-893B-BBD7DE83F18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3733A82-84CB-4A9B-9F84-413B78FA31B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7/9/2020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80F4F22-7333-4F1F-B61A-42897E1C373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5510237-6404-4E67-AB25-EF372BE04A6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4276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8FA52-1C58-48F6-B784-73CF1295691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840C9F9-0A55-44B6-BE29-2C34F3E30C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BB5485B-B583-4F31-9BCF-2057780321FE}"/>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7/9/2020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65A8DE39-FFA7-492A-93D5-54CC0BDA67E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50901C15-0BC5-4237-A326-2348B89228B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59565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B00B5-5827-4EAD-9697-D7B0113F528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2E640D4-65D5-4ED3-98E9-A06E2337979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2A511B1-20B4-4E34-B510-E7E1AD7C855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EBE0FFA-EECF-45AE-A38C-94D2692F5A6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7/9/2020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49DD85F6-31C5-40E1-A14B-77E000E4403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11044E4-B84E-4DA7-847B-7D6975FA336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6054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08FBAF-6F0C-46FB-A5D5-B441F587BDA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C06DD2C-9927-493C-8EE8-7451E33B067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04B84D5-80CF-44B5-A597-C4CCF83679E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60F51F5-7AAE-4721-87A9-05F3B39DE56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2CFE5F6-5793-450E-8D14-8BA0C7C94DC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753B177-B4A4-442F-B168-E6F927E7390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7/9/2020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C085CDE4-67BC-421D-A807-87454B568A8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032A0338-88D7-4735-B961-299B6D0D176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12440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B94FF-40C6-4AF7-BC50-CDF7D8A217D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886A1BE-5191-4323-8077-7B99C042473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7/9/2020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322ABC3A-28E0-4215-B946-0CFA0D6ACB1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AC5EA8FA-A930-4A93-8EF8-08314A0B6F7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91564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697E58A-5914-45F1-8746-2424158074E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7/9/2020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651C1CF-89BE-4AB7-A9F5-05FE86717CF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355B275A-5E65-4735-B67B-8A4AD5C968B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34167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7E6F11-C5CE-4D6A-89BA-DC6B8DD495D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33BDB64-CD34-46E8-A7E9-FF1771FDEF6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201326C-5462-4081-A4EF-4D5133EE63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26DB90-D806-4D3E-9E20-2CE85DCE4DEF}"/>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7/9/2020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0F42EC2F-BCBD-4742-98A0-FB2258658C59}"/>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6990823C-61AC-4357-8D6E-32FAFCC49F4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155782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73B25-817B-42A5-99FA-E2E79BCB0E0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3721344-E237-4E2A-86C6-2B6580CC313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A2A4CFF-18E4-444D-8BC7-AD66BA0608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65DFF2F-8217-46E5-B81F-FC3C31BFEB1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7/9/2020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E34DD3A-4AC2-42DE-8036-C9C7BF10C60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CDE12075-6069-4D94-BCE6-218E5E8263F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49063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31103-985E-46C6-AAB5-66F167DBB48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6D49FF3-410C-47BA-AE37-4BB62D8614D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5E7D681-2CC1-4FC0-ACE3-F7E143DC342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7/9/2020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4633B9AD-2B54-4EC7-9F47-F8641A79C3D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3152B40-D923-4BB5-982C-BB061CA4B58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34429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F79E774-E9E6-4D9A-96BE-F38FE4E6005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CC7CBBD-0DAF-4ABB-9D73-B1DB4C106F3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41DBB0-0F9A-407C-A826-F21387C99B5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7/9/2020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6CD16167-F7A6-4151-B6F1-7B6EA0A31BD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111022B7-90F3-42B7-914F-9F7C230783E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99879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2000"/>
            <a:lum/>
          </a:blip>
          <a:srcRect/>
          <a:stretch>
            <a:fillRect l="-5000" r="-5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vi-V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A32C21-FD13-4697-ADCD-F9E33DDFF06F}" type="datetimeFigureOut">
              <a:rPr lang="vi-VN" smtClean="0"/>
              <a:t>09/07/2020</a:t>
            </a:fld>
            <a:endParaRPr lang="vi-V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85D699-091F-4322-9983-565B97A178FD}" type="slidenum">
              <a:rPr lang="vi-VN" smtClean="0"/>
              <a:t>‹#›</a:t>
            </a:fld>
            <a:endParaRPr lang="vi-VN"/>
          </a:p>
        </p:txBody>
      </p:sp>
    </p:spTree>
    <p:extLst>
      <p:ext uri="{BB962C8B-B14F-4D97-AF65-F5344CB8AC3E}">
        <p14:creationId xmlns:p14="http://schemas.microsoft.com/office/powerpoint/2010/main" val="7921486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2000"/>
            <a:lum/>
          </a:blip>
          <a:srcRect/>
          <a:stretch>
            <a:fillRect l="-5000" r="-5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864BAEA-143B-4073-A353-CE8EEFA561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85D6056-3BFD-4B66-B417-64D82C03B77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C3E8072-DBD1-41FB-975A-259BFCCF22D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7/9/2020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EAA92D8D-5EED-4538-8E28-C2B8041680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C78C9199-42EE-4350-B27A-2EE172D944A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25532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slide" Target="slide9.xml"/><Relationship Id="rId18" Type="http://schemas.openxmlformats.org/officeDocument/2006/relationships/image" Target="../media/image7.png"/><Relationship Id="rId3" Type="http://schemas.openxmlformats.org/officeDocument/2006/relationships/slideLayout" Target="../slideLayouts/slideLayout2.xml"/><Relationship Id="rId7" Type="http://schemas.openxmlformats.org/officeDocument/2006/relationships/slide" Target="slide3.xml"/><Relationship Id="rId12" Type="http://schemas.openxmlformats.org/officeDocument/2006/relationships/slide" Target="slide8.xml"/><Relationship Id="rId17" Type="http://schemas.openxmlformats.org/officeDocument/2006/relationships/image" Target="../media/image6.gif"/><Relationship Id="rId2" Type="http://schemas.openxmlformats.org/officeDocument/2006/relationships/audio" Target="../media/media1.wav"/><Relationship Id="rId16" Type="http://schemas.openxmlformats.org/officeDocument/2006/relationships/image" Target="../media/image5.gif"/><Relationship Id="rId1" Type="http://schemas.microsoft.com/office/2007/relationships/media" Target="../media/media1.wav"/><Relationship Id="rId6" Type="http://schemas.openxmlformats.org/officeDocument/2006/relationships/slide" Target="slide2.xml"/><Relationship Id="rId11" Type="http://schemas.openxmlformats.org/officeDocument/2006/relationships/slide" Target="slide7.xml"/><Relationship Id="rId5" Type="http://schemas.openxmlformats.org/officeDocument/2006/relationships/image" Target="../media/image3.png"/><Relationship Id="rId15" Type="http://schemas.openxmlformats.org/officeDocument/2006/relationships/image" Target="../media/image4.gif"/><Relationship Id="rId10" Type="http://schemas.openxmlformats.org/officeDocument/2006/relationships/slide" Target="slide6.xml"/><Relationship Id="rId19" Type="http://schemas.openxmlformats.org/officeDocument/2006/relationships/slide" Target="slide11.xml"/><Relationship Id="rId4" Type="http://schemas.openxmlformats.org/officeDocument/2006/relationships/image" Target="../media/image2.png"/><Relationship Id="rId9" Type="http://schemas.openxmlformats.org/officeDocument/2006/relationships/slide" Target="slide5.xml"/><Relationship Id="rId14" Type="http://schemas.openxmlformats.org/officeDocument/2006/relationships/slide" Target="slide10.xml"/></Relationships>
</file>

<file path=ppt/slides/_rels/slide2.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8.gif"/></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1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62000"/>
            <a:lum/>
          </a:blip>
          <a:srcRect/>
          <a:stretch>
            <a:fillRect t="-6000" b="-6000"/>
          </a:stretch>
        </a:blipFill>
        <a:effectLst/>
      </p:bgPr>
    </p:bg>
    <p:spTree>
      <p:nvGrpSpPr>
        <p:cNvPr id="1" name=""/>
        <p:cNvGrpSpPr/>
        <p:nvPr/>
      </p:nvGrpSpPr>
      <p:grpSpPr>
        <a:xfrm>
          <a:off x="0" y="0"/>
          <a:ext cx="0" cy="0"/>
          <a:chOff x="0" y="0"/>
          <a:chExt cx="0" cy="0"/>
        </a:xfrm>
      </p:grpSpPr>
      <p:grpSp>
        <p:nvGrpSpPr>
          <p:cNvPr id="22" name="vong quay"/>
          <p:cNvGrpSpPr/>
          <p:nvPr/>
        </p:nvGrpSpPr>
        <p:grpSpPr>
          <a:xfrm>
            <a:off x="5799858" y="462610"/>
            <a:ext cx="5042125" cy="5036855"/>
            <a:chOff x="5425622" y="292790"/>
            <a:chExt cx="5834378" cy="582828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25622" y="292790"/>
              <a:ext cx="5834378" cy="5828280"/>
            </a:xfrm>
            <a:prstGeom prst="rect">
              <a:avLst/>
            </a:prstGeom>
          </p:spPr>
        </p:pic>
        <p:sp>
          <p:nvSpPr>
            <p:cNvPr id="9" name="TextBox 8"/>
            <p:cNvSpPr txBox="1"/>
            <p:nvPr/>
          </p:nvSpPr>
          <p:spPr>
            <a:xfrm rot="14949661">
              <a:off x="6674685" y="1269286"/>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30</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rot="12232592">
              <a:off x="5742637" y="2184872"/>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40</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rot="17590276">
              <a:off x="8020996" y="1266361"/>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20</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2" name="TextBox 11"/>
            <p:cNvSpPr txBox="1"/>
            <p:nvPr/>
          </p:nvSpPr>
          <p:spPr>
            <a:xfrm rot="20155085">
              <a:off x="8917980" y="2189476"/>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10</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7" name="TextBox 16"/>
            <p:cNvSpPr txBox="1"/>
            <p:nvPr/>
          </p:nvSpPr>
          <p:spPr>
            <a:xfrm rot="9501114">
              <a:off x="5697321" y="3524665"/>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50</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9" name="TextBox 18"/>
            <p:cNvSpPr txBox="1"/>
            <p:nvPr/>
          </p:nvSpPr>
          <p:spPr>
            <a:xfrm rot="6703311">
              <a:off x="6660976" y="4492996"/>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60</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20" name="TextBox 19"/>
            <p:cNvSpPr txBox="1"/>
            <p:nvPr/>
          </p:nvSpPr>
          <p:spPr>
            <a:xfrm rot="3829829">
              <a:off x="8019634" y="4500236"/>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70</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rot="1321648">
              <a:off x="8940448" y="3556175"/>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80</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grpSp>
      <p:sp>
        <p:nvSpPr>
          <p:cNvPr id="23" name="Isosceles Triangle 2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5" name="quay dung"/>
          <p:cNvSpPr/>
          <p:nvPr/>
        </p:nvSpPr>
        <p:spPr>
          <a:xfrm>
            <a:off x="9287691" y="5878286"/>
            <a:ext cx="2704012" cy="849085"/>
          </a:xfrm>
          <a:prstGeom prst="round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Tahoma" panose="020B0604030504040204" pitchFamily="34" charset="0"/>
                <a:ea typeface="Tahoma" panose="020B0604030504040204" pitchFamily="34" charset="0"/>
                <a:cs typeface="Tahoma" panose="020B0604030504040204" pitchFamily="34" charset="0"/>
              </a:rPr>
              <a:t>QUAY</a:t>
            </a:r>
            <a:endParaRPr lang="vi-VN" sz="2400" b="1" dirty="0">
              <a:latin typeface="Tahoma" panose="020B0604030504040204" pitchFamily="34" charset="0"/>
              <a:ea typeface="Tahoma" panose="020B0604030504040204" pitchFamily="34" charset="0"/>
              <a:cs typeface="Tahoma" panose="020B0604030504040204" pitchFamily="34" charset="0"/>
            </a:endParaRPr>
          </a:p>
        </p:txBody>
      </p:sp>
      <p:sp>
        <p:nvSpPr>
          <p:cNvPr id="26" name="Rounded Rectangle 25">
            <a:hlinkClick r:id="rId6" action="ppaction://hlinksldjump"/>
          </p:cNvPr>
          <p:cNvSpPr/>
          <p:nvPr/>
        </p:nvSpPr>
        <p:spPr>
          <a:xfrm>
            <a:off x="857805"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1</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7" name="Rounded Rectangle 26">
            <a:hlinkClick r:id="rId7" action="ppaction://hlinksldjump"/>
          </p:cNvPr>
          <p:cNvSpPr/>
          <p:nvPr/>
        </p:nvSpPr>
        <p:spPr>
          <a:xfrm>
            <a:off x="2355722"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2</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8" name="Rounded Rectangle 27">
            <a:hlinkClick r:id="rId8" action="ppaction://hlinksldjump"/>
          </p:cNvPr>
          <p:cNvSpPr/>
          <p:nvPr/>
        </p:nvSpPr>
        <p:spPr>
          <a:xfrm>
            <a:off x="3853638"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3</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5" name="Rounded Rectangle 34">
            <a:hlinkClick r:id="rId9" action="ppaction://hlinksldjump"/>
          </p:cNvPr>
          <p:cNvSpPr/>
          <p:nvPr/>
        </p:nvSpPr>
        <p:spPr>
          <a:xfrm>
            <a:off x="858563"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4</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6" name="Rounded Rectangle 35">
            <a:hlinkClick r:id="rId10" action="ppaction://hlinksldjump"/>
          </p:cNvPr>
          <p:cNvSpPr/>
          <p:nvPr/>
        </p:nvSpPr>
        <p:spPr>
          <a:xfrm>
            <a:off x="2356480"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5</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7" name="Rounded Rectangle 36">
            <a:hlinkClick r:id="rId11" action="ppaction://hlinksldjump"/>
          </p:cNvPr>
          <p:cNvSpPr/>
          <p:nvPr/>
        </p:nvSpPr>
        <p:spPr>
          <a:xfrm>
            <a:off x="3854396"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6</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8" name="Rounded Rectangle 37">
            <a:hlinkClick r:id="rId12" action="ppaction://hlinksldjump"/>
          </p:cNvPr>
          <p:cNvSpPr/>
          <p:nvPr/>
        </p:nvSpPr>
        <p:spPr>
          <a:xfrm>
            <a:off x="859321"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7</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9" name="Rounded Rectangle 38">
            <a:hlinkClick r:id="rId13" action="ppaction://hlinksldjump"/>
          </p:cNvPr>
          <p:cNvSpPr/>
          <p:nvPr/>
        </p:nvSpPr>
        <p:spPr>
          <a:xfrm>
            <a:off x="2357238"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8</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40" name="Rounded Rectangle 39">
            <a:hlinkClick r:id="rId14" action="ppaction://hlinksldjump"/>
          </p:cNvPr>
          <p:cNvSpPr/>
          <p:nvPr/>
        </p:nvSpPr>
        <p:spPr>
          <a:xfrm>
            <a:off x="3855154"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9</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41" name="Rectangle 40"/>
          <p:cNvSpPr/>
          <p:nvPr/>
        </p:nvSpPr>
        <p:spPr>
          <a:xfrm>
            <a:off x="402426" y="95110"/>
            <a:ext cx="5121915" cy="1938992"/>
          </a:xfrm>
          <a:prstGeom prst="rect">
            <a:avLst/>
          </a:prstGeom>
          <a:noFill/>
        </p:spPr>
        <p:txBody>
          <a:bodyPr wrap="none" lIns="91440" tIns="45720" rIns="91440" bIns="45720">
            <a:spAutoFit/>
          </a:bodyPr>
          <a:lstStyle/>
          <a:p>
            <a:pPr algn="ctr"/>
            <a:r>
              <a:rPr lang="en-US" sz="6000" b="1" dirty="0">
                <a:ln w="6600">
                  <a:solidFill>
                    <a:schemeClr val="accent2"/>
                  </a:solidFill>
                  <a:prstDash val="solid"/>
                </a:ln>
                <a:solidFill>
                  <a:srgbClr val="FFFFFF"/>
                </a:solidFill>
                <a:effectLst>
                  <a:outerShdw dist="38100" dir="2700000" algn="tl" rotWithShape="0">
                    <a:schemeClr val="accent2"/>
                  </a:outerShdw>
                </a:effectLst>
                <a:latin typeface="Tahoma" panose="020B0604030504040204" pitchFamily="34" charset="0"/>
                <a:ea typeface="Tahoma" panose="020B0604030504040204" pitchFamily="34" charset="0"/>
                <a:cs typeface="Tahoma" panose="020B0604030504040204" pitchFamily="34" charset="0"/>
              </a:rPr>
              <a:t>VÒNG QUAY </a:t>
            </a:r>
          </a:p>
          <a:p>
            <a:pPr algn="ctr"/>
            <a:r>
              <a:rPr lang="en-US" sz="6000" b="1" dirty="0">
                <a:ln w="6600">
                  <a:solidFill>
                    <a:schemeClr val="accent2"/>
                  </a:solidFill>
                  <a:prstDash val="solid"/>
                </a:ln>
                <a:solidFill>
                  <a:srgbClr val="FFFFFF"/>
                </a:solidFill>
                <a:effectLst>
                  <a:outerShdw dist="38100" dir="2700000" algn="tl" rotWithShape="0">
                    <a:schemeClr val="accent2"/>
                  </a:outerShdw>
                </a:effectLst>
                <a:latin typeface="Tahoma" panose="020B0604030504040204" pitchFamily="34" charset="0"/>
                <a:ea typeface="Tahoma" panose="020B0604030504040204" pitchFamily="34" charset="0"/>
                <a:cs typeface="Tahoma" panose="020B0604030504040204" pitchFamily="34" charset="0"/>
              </a:rPr>
              <a:t>MAY MẮN</a:t>
            </a:r>
          </a:p>
        </p:txBody>
      </p:sp>
      <p:pic>
        <p:nvPicPr>
          <p:cNvPr id="44" name="Picture 43"/>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724807" y="845531"/>
            <a:ext cx="495300" cy="438150"/>
          </a:xfrm>
          <a:prstGeom prst="rect">
            <a:avLst/>
          </a:prstGeom>
        </p:spPr>
      </p:pic>
      <p:pic>
        <p:nvPicPr>
          <p:cNvPr id="45" name="Picture 44"/>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2829739" y="1207472"/>
            <a:ext cx="495300" cy="438150"/>
          </a:xfrm>
          <a:prstGeom prst="rect">
            <a:avLst/>
          </a:prstGeom>
        </p:spPr>
      </p:pic>
      <p:pic>
        <p:nvPicPr>
          <p:cNvPr id="46" name="Picture 45"/>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919150" y="680278"/>
            <a:ext cx="495300" cy="438150"/>
          </a:xfrm>
          <a:prstGeom prst="rect">
            <a:avLst/>
          </a:prstGeom>
        </p:spPr>
      </p:pic>
      <p:pic>
        <p:nvPicPr>
          <p:cNvPr id="47" name="Picture 46"/>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1111830" y="478508"/>
            <a:ext cx="714375" cy="1190625"/>
          </a:xfrm>
          <a:prstGeom prst="rect">
            <a:avLst/>
          </a:prstGeom>
        </p:spPr>
      </p:pic>
      <p:pic>
        <p:nvPicPr>
          <p:cNvPr id="2" name="Picture 1"/>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7646194" y="2397345"/>
            <a:ext cx="1354214" cy="1155064"/>
          </a:xfrm>
          <a:prstGeom prst="rect">
            <a:avLst/>
          </a:prstGeom>
        </p:spPr>
      </p:pic>
      <p:pic>
        <p:nvPicPr>
          <p:cNvPr id="3" name="vongquay">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8"/>
          <a:stretch>
            <a:fillRect/>
          </a:stretch>
        </p:blipFill>
        <p:spPr>
          <a:xfrm>
            <a:off x="9714152" y="-693733"/>
            <a:ext cx="609600" cy="609600"/>
          </a:xfrm>
          <a:prstGeom prst="rect">
            <a:avLst/>
          </a:prstGeom>
        </p:spPr>
      </p:pic>
      <p:sp>
        <p:nvSpPr>
          <p:cNvPr id="31" name="Isosceles Triangle 3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2" name="Isosceles Triangle 3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3" name="Isosceles Triangle 3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4" name="Isosceles Triangle 33"/>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2" name="Isosceles Triangle 4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3" name="Isosceles Triangle 4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8" name="Isosceles Triangle 47"/>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9" name="Isosceles Triangle 48"/>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0" name="Isosceles Triangle 49"/>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1" name="Isosceles Triangle 5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2" name="Isosceles Triangle 5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3" name="Isosceles Triangle 5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4" name="Isosceles Triangle 53"/>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5" name="Isosceles Triangle 54"/>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6" name="Isosceles Triangle 55"/>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7" name="Isosceles Triangle 56"/>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8" name="Isosceles Triangle 57"/>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9" name="Isosceles Triangle 58"/>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0" name="Isosceles Triangle 59"/>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1" name="Isosceles Triangle 6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4" name="Heart 23">
            <a:hlinkClick r:id="rId19" action="ppaction://hlinksldjump"/>
          </p:cNvPr>
          <p:cNvSpPr/>
          <p:nvPr/>
        </p:nvSpPr>
        <p:spPr>
          <a:xfrm rot="5400000">
            <a:off x="11351621" y="2586449"/>
            <a:ext cx="783772" cy="783770"/>
          </a:xfrm>
          <a:prstGeom prst="heart">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4251677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repeatCount="indefinite" fill="hold" grpId="0" nodeType="withEffect">
                                  <p:stCondLst>
                                    <p:cond delay="0"/>
                                  </p:stCondLst>
                                  <p:iterate type="lt">
                                    <p:tmPct val="10000"/>
                                  </p:iterate>
                                  <p:childTnLst>
                                    <p:animMotion origin="layout" path="M 1.25E-6 -2.59259E-6 L 1.25E-6 -0.02407 " pathEditMode="relative" rAng="0" ptsTypes="AA">
                                      <p:cBhvr>
                                        <p:cTn id="6" dur="250" accel="50000" decel="50000" autoRev="1" fill="hold">
                                          <p:stCondLst>
                                            <p:cond delay="0"/>
                                          </p:stCondLst>
                                        </p:cTn>
                                        <p:tgtEl>
                                          <p:spTgt spid="41"/>
                                        </p:tgtEl>
                                        <p:attrNameLst>
                                          <p:attrName>ppt_x</p:attrName>
                                          <p:attrName>ppt_y</p:attrName>
                                        </p:attrNameLst>
                                      </p:cBhvr>
                                      <p:rCtr x="0" y="-1204"/>
                                    </p:animMotion>
                                    <p:animRot by="1500000">
                                      <p:cBhvr>
                                        <p:cTn id="7" dur="125" fill="hold">
                                          <p:stCondLst>
                                            <p:cond delay="0"/>
                                          </p:stCondLst>
                                        </p:cTn>
                                        <p:tgtEl>
                                          <p:spTgt spid="41"/>
                                        </p:tgtEl>
                                        <p:attrNameLst>
                                          <p:attrName>r</p:attrName>
                                        </p:attrNameLst>
                                      </p:cBhvr>
                                    </p:animRot>
                                    <p:animRot by="-1500000">
                                      <p:cBhvr>
                                        <p:cTn id="8" dur="125" fill="hold">
                                          <p:stCondLst>
                                            <p:cond delay="125"/>
                                          </p:stCondLst>
                                        </p:cTn>
                                        <p:tgtEl>
                                          <p:spTgt spid="41"/>
                                        </p:tgtEl>
                                        <p:attrNameLst>
                                          <p:attrName>r</p:attrName>
                                        </p:attrNameLst>
                                      </p:cBhvr>
                                    </p:animRot>
                                    <p:animRot by="-1500000">
                                      <p:cBhvr>
                                        <p:cTn id="9" dur="125" fill="hold">
                                          <p:stCondLst>
                                            <p:cond delay="250"/>
                                          </p:stCondLst>
                                        </p:cTn>
                                        <p:tgtEl>
                                          <p:spTgt spid="41"/>
                                        </p:tgtEl>
                                        <p:attrNameLst>
                                          <p:attrName>r</p:attrName>
                                        </p:attrNameLst>
                                      </p:cBhvr>
                                    </p:animRot>
                                    <p:animRot by="1500000">
                                      <p:cBhvr>
                                        <p:cTn id="10" dur="125" fill="hold">
                                          <p:stCondLst>
                                            <p:cond delay="375"/>
                                          </p:stCondLst>
                                        </p:cTn>
                                        <p:tgtEl>
                                          <p:spTgt spid="41"/>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0" nodeType="clickEffect">
                                  <p:stCondLst>
                                    <p:cond delay="0"/>
                                  </p:stCondLst>
                                  <p:childTnLst>
                                    <p:animEffect transition="out" filter="fade">
                                      <p:cBhvr>
                                        <p:cTn id="14" dur="500"/>
                                        <p:tgtEl>
                                          <p:spTgt spid="31"/>
                                        </p:tgtEl>
                                      </p:cBhvr>
                                    </p:animEffect>
                                    <p:set>
                                      <p:cBhvr>
                                        <p:cTn id="15" dur="1" fill="hold">
                                          <p:stCondLst>
                                            <p:cond delay="499"/>
                                          </p:stCondLst>
                                        </p:cTn>
                                        <p:tgtEl>
                                          <p:spTgt spid="31"/>
                                        </p:tgtEl>
                                        <p:attrNameLst>
                                          <p:attrName>style.visibility</p:attrName>
                                        </p:attrNameLst>
                                      </p:cBhvr>
                                      <p:to>
                                        <p:strVal val="hidden"/>
                                      </p:to>
                                    </p:set>
                                  </p:childTnLst>
                                </p:cTn>
                              </p:par>
                              <p:par>
                                <p:cTn id="16" presetID="3" presetClass="mediacall" presetSubtype="0" fill="hold" nodeType="withEffect">
                                  <p:stCondLst>
                                    <p:cond delay="0"/>
                                  </p:stCondLst>
                                  <p:childTnLst>
                                    <p:cmd type="call" cmd="stop">
                                      <p:cBhvr>
                                        <p:cTn id="17" dur="1" fill="hold"/>
                                        <p:tgtEl>
                                          <p:spTgt spid="3"/>
                                        </p:tgtEl>
                                      </p:cBhvr>
                                    </p:cmd>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32"/>
                                        </p:tgtEl>
                                      </p:cBhvr>
                                    </p:animEffect>
                                    <p:set>
                                      <p:cBhvr>
                                        <p:cTn id="22" dur="1" fill="hold">
                                          <p:stCondLst>
                                            <p:cond delay="499"/>
                                          </p:stCondLst>
                                        </p:cTn>
                                        <p:tgtEl>
                                          <p:spTgt spid="32"/>
                                        </p:tgtEl>
                                        <p:attrNameLst>
                                          <p:attrName>style.visibility</p:attrName>
                                        </p:attrNameLst>
                                      </p:cBhvr>
                                      <p:to>
                                        <p:strVal val="hidden"/>
                                      </p:to>
                                    </p:set>
                                  </p:childTnLst>
                                </p:cTn>
                              </p:par>
                              <p:par>
                                <p:cTn id="23" presetID="3" presetClass="mediacall" presetSubtype="0" fill="hold" nodeType="withEffect">
                                  <p:stCondLst>
                                    <p:cond delay="0"/>
                                  </p:stCondLst>
                                  <p:childTnLst>
                                    <p:cmd type="call" cmd="stop">
                                      <p:cBhvr>
                                        <p:cTn id="24" dur="1" fill="hold"/>
                                        <p:tgtEl>
                                          <p:spTgt spid="3"/>
                                        </p:tgtEl>
                                      </p:cBhvr>
                                    </p:cmd>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grpId="0" nodeType="clickEffect">
                                  <p:stCondLst>
                                    <p:cond delay="0"/>
                                  </p:stCondLst>
                                  <p:childTnLst>
                                    <p:animEffect transition="out" filter="fade">
                                      <p:cBhvr>
                                        <p:cTn id="28" dur="500"/>
                                        <p:tgtEl>
                                          <p:spTgt spid="33"/>
                                        </p:tgtEl>
                                      </p:cBhvr>
                                    </p:animEffect>
                                    <p:set>
                                      <p:cBhvr>
                                        <p:cTn id="29" dur="1" fill="hold">
                                          <p:stCondLst>
                                            <p:cond delay="499"/>
                                          </p:stCondLst>
                                        </p:cTn>
                                        <p:tgtEl>
                                          <p:spTgt spid="33"/>
                                        </p:tgtEl>
                                        <p:attrNameLst>
                                          <p:attrName>style.visibility</p:attrName>
                                        </p:attrNameLst>
                                      </p:cBhvr>
                                      <p:to>
                                        <p:strVal val="hidden"/>
                                      </p:to>
                                    </p:set>
                                  </p:childTnLst>
                                </p:cTn>
                              </p:par>
                              <p:par>
                                <p:cTn id="30" presetID="3" presetClass="mediacall" presetSubtype="0" fill="hold" nodeType="withEffect">
                                  <p:stCondLst>
                                    <p:cond delay="0"/>
                                  </p:stCondLst>
                                  <p:childTnLst>
                                    <p:cmd type="call" cmd="stop">
                                      <p:cBhvr>
                                        <p:cTn id="31" dur="1" fill="hold"/>
                                        <p:tgtEl>
                                          <p:spTgt spid="3"/>
                                        </p:tgtEl>
                                      </p:cBhvr>
                                    </p:cmd>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grpId="0" nodeType="clickEffect">
                                  <p:stCondLst>
                                    <p:cond delay="0"/>
                                  </p:stCondLst>
                                  <p:childTnLst>
                                    <p:animEffect transition="out" filter="fade">
                                      <p:cBhvr>
                                        <p:cTn id="35" dur="500"/>
                                        <p:tgtEl>
                                          <p:spTgt spid="34"/>
                                        </p:tgtEl>
                                      </p:cBhvr>
                                    </p:animEffect>
                                    <p:set>
                                      <p:cBhvr>
                                        <p:cTn id="36" dur="1" fill="hold">
                                          <p:stCondLst>
                                            <p:cond delay="499"/>
                                          </p:stCondLst>
                                        </p:cTn>
                                        <p:tgtEl>
                                          <p:spTgt spid="34"/>
                                        </p:tgtEl>
                                        <p:attrNameLst>
                                          <p:attrName>style.visibility</p:attrName>
                                        </p:attrNameLst>
                                      </p:cBhvr>
                                      <p:to>
                                        <p:strVal val="hidden"/>
                                      </p:to>
                                    </p:set>
                                  </p:childTnLst>
                                </p:cTn>
                              </p:par>
                              <p:par>
                                <p:cTn id="37" presetID="3" presetClass="mediacall" presetSubtype="0" fill="hold" nodeType="withEffect">
                                  <p:stCondLst>
                                    <p:cond delay="0"/>
                                  </p:stCondLst>
                                  <p:childTnLst>
                                    <p:cmd type="call" cmd="stop">
                                      <p:cBhvr>
                                        <p:cTn id="38" dur="1" fill="hold"/>
                                        <p:tgtEl>
                                          <p:spTgt spid="3"/>
                                        </p:tgtEl>
                                      </p:cBhvr>
                                    </p:cmd>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500"/>
                                        <p:tgtEl>
                                          <p:spTgt spid="42"/>
                                        </p:tgtEl>
                                      </p:cBhvr>
                                    </p:animEffect>
                                    <p:set>
                                      <p:cBhvr>
                                        <p:cTn id="43" dur="1" fill="hold">
                                          <p:stCondLst>
                                            <p:cond delay="499"/>
                                          </p:stCondLst>
                                        </p:cTn>
                                        <p:tgtEl>
                                          <p:spTgt spid="42"/>
                                        </p:tgtEl>
                                        <p:attrNameLst>
                                          <p:attrName>style.visibility</p:attrName>
                                        </p:attrNameLst>
                                      </p:cBhvr>
                                      <p:to>
                                        <p:strVal val="hidden"/>
                                      </p:to>
                                    </p:set>
                                  </p:childTnLst>
                                </p:cTn>
                              </p:par>
                              <p:par>
                                <p:cTn id="44" presetID="3" presetClass="mediacall" presetSubtype="0" fill="hold" nodeType="withEffect">
                                  <p:stCondLst>
                                    <p:cond delay="0"/>
                                  </p:stCondLst>
                                  <p:childTnLst>
                                    <p:cmd type="call" cmd="stop">
                                      <p:cBhvr>
                                        <p:cTn id="45" dur="1" fill="hold"/>
                                        <p:tgtEl>
                                          <p:spTgt spid="3"/>
                                        </p:tgtEl>
                                      </p:cBhvr>
                                    </p:cmd>
                                  </p:childTnLst>
                                </p:cTn>
                              </p:par>
                            </p:childTnLst>
                          </p:cTn>
                        </p:par>
                      </p:childTnLst>
                    </p:cTn>
                  </p:par>
                  <p:par>
                    <p:cTn id="46" fill="hold">
                      <p:stCondLst>
                        <p:cond delay="indefinite"/>
                      </p:stCondLst>
                      <p:childTnLst>
                        <p:par>
                          <p:cTn id="47" fill="hold">
                            <p:stCondLst>
                              <p:cond delay="0"/>
                            </p:stCondLst>
                            <p:childTnLst>
                              <p:par>
                                <p:cTn id="48" presetID="10" presetClass="exit" presetSubtype="0" fill="hold" grpId="0" nodeType="clickEffect">
                                  <p:stCondLst>
                                    <p:cond delay="0"/>
                                  </p:stCondLst>
                                  <p:childTnLst>
                                    <p:animEffect transition="out" filter="fade">
                                      <p:cBhvr>
                                        <p:cTn id="49" dur="500"/>
                                        <p:tgtEl>
                                          <p:spTgt spid="43"/>
                                        </p:tgtEl>
                                      </p:cBhvr>
                                    </p:animEffect>
                                    <p:set>
                                      <p:cBhvr>
                                        <p:cTn id="50" dur="1" fill="hold">
                                          <p:stCondLst>
                                            <p:cond delay="499"/>
                                          </p:stCondLst>
                                        </p:cTn>
                                        <p:tgtEl>
                                          <p:spTgt spid="43"/>
                                        </p:tgtEl>
                                        <p:attrNameLst>
                                          <p:attrName>style.visibility</p:attrName>
                                        </p:attrNameLst>
                                      </p:cBhvr>
                                      <p:to>
                                        <p:strVal val="hidden"/>
                                      </p:to>
                                    </p:set>
                                  </p:childTnLst>
                                </p:cTn>
                              </p:par>
                              <p:par>
                                <p:cTn id="51" presetID="3" presetClass="mediacall" presetSubtype="0" fill="hold" nodeType="withEffect">
                                  <p:stCondLst>
                                    <p:cond delay="0"/>
                                  </p:stCondLst>
                                  <p:childTnLst>
                                    <p:cmd type="call" cmd="stop">
                                      <p:cBhvr>
                                        <p:cTn id="52" dur="1" fill="hold"/>
                                        <p:tgtEl>
                                          <p:spTgt spid="3"/>
                                        </p:tgtEl>
                                      </p:cBhvr>
                                    </p:cmd>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grpId="0" nodeType="clickEffect">
                                  <p:stCondLst>
                                    <p:cond delay="0"/>
                                  </p:stCondLst>
                                  <p:childTnLst>
                                    <p:animEffect transition="out" filter="fade">
                                      <p:cBhvr>
                                        <p:cTn id="56" dur="500"/>
                                        <p:tgtEl>
                                          <p:spTgt spid="48"/>
                                        </p:tgtEl>
                                      </p:cBhvr>
                                    </p:animEffect>
                                    <p:set>
                                      <p:cBhvr>
                                        <p:cTn id="57" dur="1" fill="hold">
                                          <p:stCondLst>
                                            <p:cond delay="499"/>
                                          </p:stCondLst>
                                        </p:cTn>
                                        <p:tgtEl>
                                          <p:spTgt spid="48"/>
                                        </p:tgtEl>
                                        <p:attrNameLst>
                                          <p:attrName>style.visibility</p:attrName>
                                        </p:attrNameLst>
                                      </p:cBhvr>
                                      <p:to>
                                        <p:strVal val="hidden"/>
                                      </p:to>
                                    </p:set>
                                  </p:childTnLst>
                                </p:cTn>
                              </p:par>
                              <p:par>
                                <p:cTn id="58" presetID="3" presetClass="mediacall" presetSubtype="0" fill="hold" nodeType="withEffect">
                                  <p:stCondLst>
                                    <p:cond delay="0"/>
                                  </p:stCondLst>
                                  <p:childTnLst>
                                    <p:cmd type="call" cmd="stop">
                                      <p:cBhvr>
                                        <p:cTn id="59" dur="1" fill="hold"/>
                                        <p:tgtEl>
                                          <p:spTgt spid="3"/>
                                        </p:tgtEl>
                                      </p:cBhvr>
                                    </p:cmd>
                                  </p:childTnLst>
                                </p:cTn>
                              </p:par>
                            </p:childTnLst>
                          </p:cTn>
                        </p:par>
                      </p:childTnLst>
                    </p:cTn>
                  </p:par>
                  <p:par>
                    <p:cTn id="60" fill="hold">
                      <p:stCondLst>
                        <p:cond delay="indefinite"/>
                      </p:stCondLst>
                      <p:childTnLst>
                        <p:par>
                          <p:cTn id="61" fill="hold">
                            <p:stCondLst>
                              <p:cond delay="0"/>
                            </p:stCondLst>
                            <p:childTnLst>
                              <p:par>
                                <p:cTn id="62" presetID="10" presetClass="exit" presetSubtype="0" fill="hold" grpId="0" nodeType="clickEffect">
                                  <p:stCondLst>
                                    <p:cond delay="0"/>
                                  </p:stCondLst>
                                  <p:childTnLst>
                                    <p:animEffect transition="out" filter="fade">
                                      <p:cBhvr>
                                        <p:cTn id="63" dur="500"/>
                                        <p:tgtEl>
                                          <p:spTgt spid="49"/>
                                        </p:tgtEl>
                                      </p:cBhvr>
                                    </p:animEffect>
                                    <p:set>
                                      <p:cBhvr>
                                        <p:cTn id="64" dur="1" fill="hold">
                                          <p:stCondLst>
                                            <p:cond delay="499"/>
                                          </p:stCondLst>
                                        </p:cTn>
                                        <p:tgtEl>
                                          <p:spTgt spid="49"/>
                                        </p:tgtEl>
                                        <p:attrNameLst>
                                          <p:attrName>style.visibility</p:attrName>
                                        </p:attrNameLst>
                                      </p:cBhvr>
                                      <p:to>
                                        <p:strVal val="hidden"/>
                                      </p:to>
                                    </p:set>
                                  </p:childTnLst>
                                </p:cTn>
                              </p:par>
                              <p:par>
                                <p:cTn id="65" presetID="3" presetClass="mediacall" presetSubtype="0" fill="hold" nodeType="withEffect">
                                  <p:stCondLst>
                                    <p:cond delay="0"/>
                                  </p:stCondLst>
                                  <p:childTnLst>
                                    <p:cmd type="call" cmd="stop">
                                      <p:cBhvr>
                                        <p:cTn id="66" dur="1" fill="hold"/>
                                        <p:tgtEl>
                                          <p:spTgt spid="3"/>
                                        </p:tgtEl>
                                      </p:cBhvr>
                                    </p:cmd>
                                  </p:childTnLst>
                                </p:cTn>
                              </p:par>
                            </p:childTnLst>
                          </p:cTn>
                        </p:par>
                      </p:childTnLst>
                    </p:cTn>
                  </p:par>
                  <p:par>
                    <p:cTn id="67" fill="hold">
                      <p:stCondLst>
                        <p:cond delay="indefinite"/>
                      </p:stCondLst>
                      <p:childTnLst>
                        <p:par>
                          <p:cTn id="68" fill="hold">
                            <p:stCondLst>
                              <p:cond delay="0"/>
                            </p:stCondLst>
                            <p:childTnLst>
                              <p:par>
                                <p:cTn id="69" presetID="10" presetClass="exit" presetSubtype="0" fill="hold" grpId="0" nodeType="clickEffect">
                                  <p:stCondLst>
                                    <p:cond delay="0"/>
                                  </p:stCondLst>
                                  <p:childTnLst>
                                    <p:animEffect transition="out" filter="fade">
                                      <p:cBhvr>
                                        <p:cTn id="70" dur="500"/>
                                        <p:tgtEl>
                                          <p:spTgt spid="50"/>
                                        </p:tgtEl>
                                      </p:cBhvr>
                                    </p:animEffect>
                                    <p:set>
                                      <p:cBhvr>
                                        <p:cTn id="71" dur="1" fill="hold">
                                          <p:stCondLst>
                                            <p:cond delay="499"/>
                                          </p:stCondLst>
                                        </p:cTn>
                                        <p:tgtEl>
                                          <p:spTgt spid="50"/>
                                        </p:tgtEl>
                                        <p:attrNameLst>
                                          <p:attrName>style.visibility</p:attrName>
                                        </p:attrNameLst>
                                      </p:cBhvr>
                                      <p:to>
                                        <p:strVal val="hidden"/>
                                      </p:to>
                                    </p:set>
                                  </p:childTnLst>
                                </p:cTn>
                              </p:par>
                              <p:par>
                                <p:cTn id="72" presetID="3" presetClass="mediacall" presetSubtype="0" fill="hold" nodeType="withEffect">
                                  <p:stCondLst>
                                    <p:cond delay="0"/>
                                  </p:stCondLst>
                                  <p:childTnLst>
                                    <p:cmd type="call" cmd="stop">
                                      <p:cBhvr>
                                        <p:cTn id="73" dur="1" fill="hold"/>
                                        <p:tgtEl>
                                          <p:spTgt spid="3"/>
                                        </p:tgtEl>
                                      </p:cBhvr>
                                    </p:cmd>
                                  </p:childTnLst>
                                </p:cTn>
                              </p:par>
                            </p:childTnLst>
                          </p:cTn>
                        </p:par>
                      </p:childTnLst>
                    </p:cTn>
                  </p:par>
                  <p:par>
                    <p:cTn id="74" fill="hold">
                      <p:stCondLst>
                        <p:cond delay="indefinite"/>
                      </p:stCondLst>
                      <p:childTnLst>
                        <p:par>
                          <p:cTn id="75" fill="hold">
                            <p:stCondLst>
                              <p:cond delay="0"/>
                            </p:stCondLst>
                            <p:childTnLst>
                              <p:par>
                                <p:cTn id="76" presetID="10" presetClass="exit" presetSubtype="0" fill="hold" grpId="0" nodeType="clickEffect">
                                  <p:stCondLst>
                                    <p:cond delay="0"/>
                                  </p:stCondLst>
                                  <p:childTnLst>
                                    <p:animEffect transition="out" filter="fade">
                                      <p:cBhvr>
                                        <p:cTn id="77" dur="500"/>
                                        <p:tgtEl>
                                          <p:spTgt spid="51"/>
                                        </p:tgtEl>
                                      </p:cBhvr>
                                    </p:animEffect>
                                    <p:set>
                                      <p:cBhvr>
                                        <p:cTn id="78" dur="1" fill="hold">
                                          <p:stCondLst>
                                            <p:cond delay="499"/>
                                          </p:stCondLst>
                                        </p:cTn>
                                        <p:tgtEl>
                                          <p:spTgt spid="51"/>
                                        </p:tgtEl>
                                        <p:attrNameLst>
                                          <p:attrName>style.visibility</p:attrName>
                                        </p:attrNameLst>
                                      </p:cBhvr>
                                      <p:to>
                                        <p:strVal val="hidden"/>
                                      </p:to>
                                    </p:set>
                                  </p:childTnLst>
                                </p:cTn>
                              </p:par>
                              <p:par>
                                <p:cTn id="79" presetID="3" presetClass="mediacall" presetSubtype="0" fill="hold" nodeType="withEffect">
                                  <p:stCondLst>
                                    <p:cond delay="0"/>
                                  </p:stCondLst>
                                  <p:childTnLst>
                                    <p:cmd type="call" cmd="stop">
                                      <p:cBhvr>
                                        <p:cTn id="80" dur="1" fill="hold"/>
                                        <p:tgtEl>
                                          <p:spTgt spid="3"/>
                                        </p:tgtEl>
                                      </p:cBhvr>
                                    </p:cmd>
                                  </p:childTnLst>
                                </p:cTn>
                              </p:par>
                            </p:childTnLst>
                          </p:cTn>
                        </p:par>
                      </p:childTnLst>
                    </p:cTn>
                  </p:par>
                  <p:par>
                    <p:cTn id="81" fill="hold">
                      <p:stCondLst>
                        <p:cond delay="indefinite"/>
                      </p:stCondLst>
                      <p:childTnLst>
                        <p:par>
                          <p:cTn id="82" fill="hold">
                            <p:stCondLst>
                              <p:cond delay="0"/>
                            </p:stCondLst>
                            <p:childTnLst>
                              <p:par>
                                <p:cTn id="83" presetID="10" presetClass="exit" presetSubtype="0" fill="hold" grpId="0" nodeType="clickEffect">
                                  <p:stCondLst>
                                    <p:cond delay="0"/>
                                  </p:stCondLst>
                                  <p:childTnLst>
                                    <p:animEffect transition="out" filter="fade">
                                      <p:cBhvr>
                                        <p:cTn id="84" dur="500"/>
                                        <p:tgtEl>
                                          <p:spTgt spid="52"/>
                                        </p:tgtEl>
                                      </p:cBhvr>
                                    </p:animEffect>
                                    <p:set>
                                      <p:cBhvr>
                                        <p:cTn id="85" dur="1" fill="hold">
                                          <p:stCondLst>
                                            <p:cond delay="499"/>
                                          </p:stCondLst>
                                        </p:cTn>
                                        <p:tgtEl>
                                          <p:spTgt spid="52"/>
                                        </p:tgtEl>
                                        <p:attrNameLst>
                                          <p:attrName>style.visibility</p:attrName>
                                        </p:attrNameLst>
                                      </p:cBhvr>
                                      <p:to>
                                        <p:strVal val="hidden"/>
                                      </p:to>
                                    </p:set>
                                  </p:childTnLst>
                                </p:cTn>
                              </p:par>
                              <p:par>
                                <p:cTn id="86" presetID="3" presetClass="mediacall" presetSubtype="0" fill="hold" nodeType="withEffect">
                                  <p:stCondLst>
                                    <p:cond delay="0"/>
                                  </p:stCondLst>
                                  <p:childTnLst>
                                    <p:cmd type="call" cmd="stop">
                                      <p:cBhvr>
                                        <p:cTn id="87" dur="1" fill="hold"/>
                                        <p:tgtEl>
                                          <p:spTgt spid="3"/>
                                        </p:tgtEl>
                                      </p:cBhvr>
                                    </p:cmd>
                                  </p:childTnLst>
                                </p:cTn>
                              </p:par>
                            </p:childTnLst>
                          </p:cTn>
                        </p:par>
                      </p:childTnLst>
                    </p:cTn>
                  </p:par>
                  <p:par>
                    <p:cTn id="88" fill="hold">
                      <p:stCondLst>
                        <p:cond delay="indefinite"/>
                      </p:stCondLst>
                      <p:childTnLst>
                        <p:par>
                          <p:cTn id="89" fill="hold">
                            <p:stCondLst>
                              <p:cond delay="0"/>
                            </p:stCondLst>
                            <p:childTnLst>
                              <p:par>
                                <p:cTn id="90" presetID="10" presetClass="exit" presetSubtype="0" fill="hold" grpId="0" nodeType="clickEffect">
                                  <p:stCondLst>
                                    <p:cond delay="0"/>
                                  </p:stCondLst>
                                  <p:childTnLst>
                                    <p:animEffect transition="out" filter="fade">
                                      <p:cBhvr>
                                        <p:cTn id="91" dur="500"/>
                                        <p:tgtEl>
                                          <p:spTgt spid="53"/>
                                        </p:tgtEl>
                                      </p:cBhvr>
                                    </p:animEffect>
                                    <p:set>
                                      <p:cBhvr>
                                        <p:cTn id="92" dur="1" fill="hold">
                                          <p:stCondLst>
                                            <p:cond delay="499"/>
                                          </p:stCondLst>
                                        </p:cTn>
                                        <p:tgtEl>
                                          <p:spTgt spid="53"/>
                                        </p:tgtEl>
                                        <p:attrNameLst>
                                          <p:attrName>style.visibility</p:attrName>
                                        </p:attrNameLst>
                                      </p:cBhvr>
                                      <p:to>
                                        <p:strVal val="hidden"/>
                                      </p:to>
                                    </p:set>
                                  </p:childTnLst>
                                </p:cTn>
                              </p:par>
                              <p:par>
                                <p:cTn id="93" presetID="3" presetClass="mediacall" presetSubtype="0" fill="hold" nodeType="withEffect">
                                  <p:stCondLst>
                                    <p:cond delay="0"/>
                                  </p:stCondLst>
                                  <p:childTnLst>
                                    <p:cmd type="call" cmd="stop">
                                      <p:cBhvr>
                                        <p:cTn id="94" dur="1" fill="hold"/>
                                        <p:tgtEl>
                                          <p:spTgt spid="3"/>
                                        </p:tgtEl>
                                      </p:cBhvr>
                                    </p:cmd>
                                  </p:childTnLst>
                                </p:cTn>
                              </p:par>
                            </p:childTnLst>
                          </p:cTn>
                        </p:par>
                      </p:childTnLst>
                    </p:cTn>
                  </p:par>
                  <p:par>
                    <p:cTn id="95" fill="hold">
                      <p:stCondLst>
                        <p:cond delay="indefinite"/>
                      </p:stCondLst>
                      <p:childTnLst>
                        <p:par>
                          <p:cTn id="96" fill="hold">
                            <p:stCondLst>
                              <p:cond delay="0"/>
                            </p:stCondLst>
                            <p:childTnLst>
                              <p:par>
                                <p:cTn id="97" presetID="10" presetClass="exit" presetSubtype="0" fill="hold" grpId="0" nodeType="clickEffect">
                                  <p:stCondLst>
                                    <p:cond delay="0"/>
                                  </p:stCondLst>
                                  <p:childTnLst>
                                    <p:animEffect transition="out" filter="fade">
                                      <p:cBhvr>
                                        <p:cTn id="98" dur="500"/>
                                        <p:tgtEl>
                                          <p:spTgt spid="54"/>
                                        </p:tgtEl>
                                      </p:cBhvr>
                                    </p:animEffect>
                                    <p:set>
                                      <p:cBhvr>
                                        <p:cTn id="99" dur="1" fill="hold">
                                          <p:stCondLst>
                                            <p:cond delay="499"/>
                                          </p:stCondLst>
                                        </p:cTn>
                                        <p:tgtEl>
                                          <p:spTgt spid="54"/>
                                        </p:tgtEl>
                                        <p:attrNameLst>
                                          <p:attrName>style.visibility</p:attrName>
                                        </p:attrNameLst>
                                      </p:cBhvr>
                                      <p:to>
                                        <p:strVal val="hidden"/>
                                      </p:to>
                                    </p:set>
                                  </p:childTnLst>
                                </p:cTn>
                              </p:par>
                              <p:par>
                                <p:cTn id="100" presetID="3" presetClass="mediacall" presetSubtype="0" fill="hold" nodeType="withEffect">
                                  <p:stCondLst>
                                    <p:cond delay="0"/>
                                  </p:stCondLst>
                                  <p:childTnLst>
                                    <p:cmd type="call" cmd="stop">
                                      <p:cBhvr>
                                        <p:cTn id="101" dur="1" fill="hold"/>
                                        <p:tgtEl>
                                          <p:spTgt spid="3"/>
                                        </p:tgtEl>
                                      </p:cBhvr>
                                    </p:cmd>
                                  </p:childTnLst>
                                </p:cTn>
                              </p:par>
                            </p:childTnLst>
                          </p:cTn>
                        </p:par>
                      </p:childTnLst>
                    </p:cTn>
                  </p:par>
                  <p:par>
                    <p:cTn id="102" fill="hold">
                      <p:stCondLst>
                        <p:cond delay="indefinite"/>
                      </p:stCondLst>
                      <p:childTnLst>
                        <p:par>
                          <p:cTn id="103" fill="hold">
                            <p:stCondLst>
                              <p:cond delay="0"/>
                            </p:stCondLst>
                            <p:childTnLst>
                              <p:par>
                                <p:cTn id="104" presetID="10" presetClass="exit" presetSubtype="0" fill="hold" grpId="0" nodeType="clickEffect">
                                  <p:stCondLst>
                                    <p:cond delay="0"/>
                                  </p:stCondLst>
                                  <p:childTnLst>
                                    <p:animEffect transition="out" filter="fade">
                                      <p:cBhvr>
                                        <p:cTn id="105" dur="500"/>
                                        <p:tgtEl>
                                          <p:spTgt spid="55"/>
                                        </p:tgtEl>
                                      </p:cBhvr>
                                    </p:animEffect>
                                    <p:set>
                                      <p:cBhvr>
                                        <p:cTn id="106" dur="1" fill="hold">
                                          <p:stCondLst>
                                            <p:cond delay="499"/>
                                          </p:stCondLst>
                                        </p:cTn>
                                        <p:tgtEl>
                                          <p:spTgt spid="55"/>
                                        </p:tgtEl>
                                        <p:attrNameLst>
                                          <p:attrName>style.visibility</p:attrName>
                                        </p:attrNameLst>
                                      </p:cBhvr>
                                      <p:to>
                                        <p:strVal val="hidden"/>
                                      </p:to>
                                    </p:set>
                                  </p:childTnLst>
                                </p:cTn>
                              </p:par>
                              <p:par>
                                <p:cTn id="107" presetID="3" presetClass="mediacall" presetSubtype="0" fill="hold" nodeType="withEffect">
                                  <p:stCondLst>
                                    <p:cond delay="0"/>
                                  </p:stCondLst>
                                  <p:childTnLst>
                                    <p:cmd type="call" cmd="stop">
                                      <p:cBhvr>
                                        <p:cTn id="108" dur="1" fill="hold"/>
                                        <p:tgtEl>
                                          <p:spTgt spid="3"/>
                                        </p:tgtEl>
                                      </p:cBhvr>
                                    </p:cmd>
                                  </p:childTnLst>
                                </p:cTn>
                              </p:par>
                            </p:childTnLst>
                          </p:cTn>
                        </p:par>
                      </p:childTnLst>
                    </p:cTn>
                  </p:par>
                  <p:par>
                    <p:cTn id="109" fill="hold">
                      <p:stCondLst>
                        <p:cond delay="indefinite"/>
                      </p:stCondLst>
                      <p:childTnLst>
                        <p:par>
                          <p:cTn id="110" fill="hold">
                            <p:stCondLst>
                              <p:cond delay="0"/>
                            </p:stCondLst>
                            <p:childTnLst>
                              <p:par>
                                <p:cTn id="111" presetID="10" presetClass="exit" presetSubtype="0" fill="hold" grpId="0" nodeType="clickEffect">
                                  <p:stCondLst>
                                    <p:cond delay="0"/>
                                  </p:stCondLst>
                                  <p:childTnLst>
                                    <p:animEffect transition="out" filter="fade">
                                      <p:cBhvr>
                                        <p:cTn id="112" dur="500"/>
                                        <p:tgtEl>
                                          <p:spTgt spid="56"/>
                                        </p:tgtEl>
                                      </p:cBhvr>
                                    </p:animEffect>
                                    <p:set>
                                      <p:cBhvr>
                                        <p:cTn id="113" dur="1" fill="hold">
                                          <p:stCondLst>
                                            <p:cond delay="499"/>
                                          </p:stCondLst>
                                        </p:cTn>
                                        <p:tgtEl>
                                          <p:spTgt spid="56"/>
                                        </p:tgtEl>
                                        <p:attrNameLst>
                                          <p:attrName>style.visibility</p:attrName>
                                        </p:attrNameLst>
                                      </p:cBhvr>
                                      <p:to>
                                        <p:strVal val="hidden"/>
                                      </p:to>
                                    </p:set>
                                  </p:childTnLst>
                                </p:cTn>
                              </p:par>
                              <p:par>
                                <p:cTn id="114" presetID="3" presetClass="mediacall" presetSubtype="0" fill="hold" nodeType="withEffect">
                                  <p:stCondLst>
                                    <p:cond delay="0"/>
                                  </p:stCondLst>
                                  <p:childTnLst>
                                    <p:cmd type="call" cmd="stop">
                                      <p:cBhvr>
                                        <p:cTn id="115" dur="1" fill="hold"/>
                                        <p:tgtEl>
                                          <p:spTgt spid="3"/>
                                        </p:tgtEl>
                                      </p:cBhvr>
                                    </p:cmd>
                                  </p:childTnLst>
                                </p:cTn>
                              </p:par>
                            </p:childTnLst>
                          </p:cTn>
                        </p:par>
                      </p:childTnLst>
                    </p:cTn>
                  </p:par>
                  <p:par>
                    <p:cTn id="116" fill="hold">
                      <p:stCondLst>
                        <p:cond delay="indefinite"/>
                      </p:stCondLst>
                      <p:childTnLst>
                        <p:par>
                          <p:cTn id="117" fill="hold">
                            <p:stCondLst>
                              <p:cond delay="0"/>
                            </p:stCondLst>
                            <p:childTnLst>
                              <p:par>
                                <p:cTn id="118" presetID="10" presetClass="exit" presetSubtype="0" fill="hold" grpId="0" nodeType="clickEffect">
                                  <p:stCondLst>
                                    <p:cond delay="0"/>
                                  </p:stCondLst>
                                  <p:childTnLst>
                                    <p:animEffect transition="out" filter="fade">
                                      <p:cBhvr>
                                        <p:cTn id="119" dur="500"/>
                                        <p:tgtEl>
                                          <p:spTgt spid="57"/>
                                        </p:tgtEl>
                                      </p:cBhvr>
                                    </p:animEffect>
                                    <p:set>
                                      <p:cBhvr>
                                        <p:cTn id="120" dur="1" fill="hold">
                                          <p:stCondLst>
                                            <p:cond delay="499"/>
                                          </p:stCondLst>
                                        </p:cTn>
                                        <p:tgtEl>
                                          <p:spTgt spid="57"/>
                                        </p:tgtEl>
                                        <p:attrNameLst>
                                          <p:attrName>style.visibility</p:attrName>
                                        </p:attrNameLst>
                                      </p:cBhvr>
                                      <p:to>
                                        <p:strVal val="hidden"/>
                                      </p:to>
                                    </p:set>
                                  </p:childTnLst>
                                </p:cTn>
                              </p:par>
                              <p:par>
                                <p:cTn id="121" presetID="3" presetClass="mediacall" presetSubtype="0" fill="hold" nodeType="withEffect">
                                  <p:stCondLst>
                                    <p:cond delay="0"/>
                                  </p:stCondLst>
                                  <p:childTnLst>
                                    <p:cmd type="call" cmd="stop">
                                      <p:cBhvr>
                                        <p:cTn id="122" dur="1" fill="hold"/>
                                        <p:tgtEl>
                                          <p:spTgt spid="3"/>
                                        </p:tgtEl>
                                      </p:cBhvr>
                                    </p:cmd>
                                  </p:childTnLst>
                                </p:cTn>
                              </p:par>
                            </p:childTnLst>
                          </p:cTn>
                        </p:par>
                      </p:childTnLst>
                    </p:cTn>
                  </p:par>
                  <p:par>
                    <p:cTn id="123" fill="hold">
                      <p:stCondLst>
                        <p:cond delay="indefinite"/>
                      </p:stCondLst>
                      <p:childTnLst>
                        <p:par>
                          <p:cTn id="124" fill="hold">
                            <p:stCondLst>
                              <p:cond delay="0"/>
                            </p:stCondLst>
                            <p:childTnLst>
                              <p:par>
                                <p:cTn id="125" presetID="10" presetClass="exit" presetSubtype="0" fill="hold" grpId="0" nodeType="clickEffect">
                                  <p:stCondLst>
                                    <p:cond delay="0"/>
                                  </p:stCondLst>
                                  <p:childTnLst>
                                    <p:animEffect transition="out" filter="fade">
                                      <p:cBhvr>
                                        <p:cTn id="126" dur="500"/>
                                        <p:tgtEl>
                                          <p:spTgt spid="58"/>
                                        </p:tgtEl>
                                      </p:cBhvr>
                                    </p:animEffect>
                                    <p:set>
                                      <p:cBhvr>
                                        <p:cTn id="127" dur="1" fill="hold">
                                          <p:stCondLst>
                                            <p:cond delay="499"/>
                                          </p:stCondLst>
                                        </p:cTn>
                                        <p:tgtEl>
                                          <p:spTgt spid="58"/>
                                        </p:tgtEl>
                                        <p:attrNameLst>
                                          <p:attrName>style.visibility</p:attrName>
                                        </p:attrNameLst>
                                      </p:cBhvr>
                                      <p:to>
                                        <p:strVal val="hidden"/>
                                      </p:to>
                                    </p:set>
                                  </p:childTnLst>
                                </p:cTn>
                              </p:par>
                              <p:par>
                                <p:cTn id="128" presetID="3" presetClass="mediacall" presetSubtype="0" fill="hold" nodeType="withEffect">
                                  <p:stCondLst>
                                    <p:cond delay="0"/>
                                  </p:stCondLst>
                                  <p:childTnLst>
                                    <p:cmd type="call" cmd="stop">
                                      <p:cBhvr>
                                        <p:cTn id="129" dur="1" fill="hold"/>
                                        <p:tgtEl>
                                          <p:spTgt spid="3"/>
                                        </p:tgtEl>
                                      </p:cBhvr>
                                    </p:cmd>
                                  </p:childTnLst>
                                </p:cTn>
                              </p:par>
                            </p:childTnLst>
                          </p:cTn>
                        </p:par>
                      </p:childTnLst>
                    </p:cTn>
                  </p:par>
                  <p:par>
                    <p:cTn id="130" fill="hold">
                      <p:stCondLst>
                        <p:cond delay="indefinite"/>
                      </p:stCondLst>
                      <p:childTnLst>
                        <p:par>
                          <p:cTn id="131" fill="hold">
                            <p:stCondLst>
                              <p:cond delay="0"/>
                            </p:stCondLst>
                            <p:childTnLst>
                              <p:par>
                                <p:cTn id="132" presetID="10" presetClass="exit" presetSubtype="0" fill="hold" grpId="0" nodeType="clickEffect">
                                  <p:stCondLst>
                                    <p:cond delay="0"/>
                                  </p:stCondLst>
                                  <p:childTnLst>
                                    <p:animEffect transition="out" filter="fade">
                                      <p:cBhvr>
                                        <p:cTn id="133" dur="500"/>
                                        <p:tgtEl>
                                          <p:spTgt spid="59"/>
                                        </p:tgtEl>
                                      </p:cBhvr>
                                    </p:animEffect>
                                    <p:set>
                                      <p:cBhvr>
                                        <p:cTn id="134" dur="1" fill="hold">
                                          <p:stCondLst>
                                            <p:cond delay="499"/>
                                          </p:stCondLst>
                                        </p:cTn>
                                        <p:tgtEl>
                                          <p:spTgt spid="59"/>
                                        </p:tgtEl>
                                        <p:attrNameLst>
                                          <p:attrName>style.visibility</p:attrName>
                                        </p:attrNameLst>
                                      </p:cBhvr>
                                      <p:to>
                                        <p:strVal val="hidden"/>
                                      </p:to>
                                    </p:set>
                                  </p:childTnLst>
                                </p:cTn>
                              </p:par>
                              <p:par>
                                <p:cTn id="135" presetID="3" presetClass="mediacall" presetSubtype="0" fill="hold" nodeType="withEffect">
                                  <p:stCondLst>
                                    <p:cond delay="0"/>
                                  </p:stCondLst>
                                  <p:childTnLst>
                                    <p:cmd type="call" cmd="stop">
                                      <p:cBhvr>
                                        <p:cTn id="136" dur="1" fill="hold"/>
                                        <p:tgtEl>
                                          <p:spTgt spid="3"/>
                                        </p:tgtEl>
                                      </p:cBhvr>
                                    </p:cmd>
                                  </p:childTnLst>
                                </p:cTn>
                              </p:par>
                            </p:childTnLst>
                          </p:cTn>
                        </p:par>
                      </p:childTnLst>
                    </p:cTn>
                  </p:par>
                  <p:par>
                    <p:cTn id="137" fill="hold">
                      <p:stCondLst>
                        <p:cond delay="indefinite"/>
                      </p:stCondLst>
                      <p:childTnLst>
                        <p:par>
                          <p:cTn id="138" fill="hold">
                            <p:stCondLst>
                              <p:cond delay="0"/>
                            </p:stCondLst>
                            <p:childTnLst>
                              <p:par>
                                <p:cTn id="139" presetID="10" presetClass="exit" presetSubtype="0" fill="hold" grpId="0" nodeType="clickEffect">
                                  <p:stCondLst>
                                    <p:cond delay="0"/>
                                  </p:stCondLst>
                                  <p:childTnLst>
                                    <p:animEffect transition="out" filter="fade">
                                      <p:cBhvr>
                                        <p:cTn id="140" dur="500"/>
                                        <p:tgtEl>
                                          <p:spTgt spid="60"/>
                                        </p:tgtEl>
                                      </p:cBhvr>
                                    </p:animEffect>
                                    <p:set>
                                      <p:cBhvr>
                                        <p:cTn id="141" dur="1" fill="hold">
                                          <p:stCondLst>
                                            <p:cond delay="499"/>
                                          </p:stCondLst>
                                        </p:cTn>
                                        <p:tgtEl>
                                          <p:spTgt spid="60"/>
                                        </p:tgtEl>
                                        <p:attrNameLst>
                                          <p:attrName>style.visibility</p:attrName>
                                        </p:attrNameLst>
                                      </p:cBhvr>
                                      <p:to>
                                        <p:strVal val="hidden"/>
                                      </p:to>
                                    </p:set>
                                  </p:childTnLst>
                                </p:cTn>
                              </p:par>
                              <p:par>
                                <p:cTn id="142" presetID="3" presetClass="mediacall" presetSubtype="0" fill="hold" nodeType="withEffect">
                                  <p:stCondLst>
                                    <p:cond delay="0"/>
                                  </p:stCondLst>
                                  <p:childTnLst>
                                    <p:cmd type="call" cmd="stop">
                                      <p:cBhvr>
                                        <p:cTn id="143" dur="1" fill="hold"/>
                                        <p:tgtEl>
                                          <p:spTgt spid="3"/>
                                        </p:tgtEl>
                                      </p:cBhvr>
                                    </p:cmd>
                                  </p:childTnLst>
                                </p:cTn>
                              </p:par>
                            </p:childTnLst>
                          </p:cTn>
                        </p:par>
                      </p:childTnLst>
                    </p:cTn>
                  </p:par>
                  <p:par>
                    <p:cTn id="144" fill="hold">
                      <p:stCondLst>
                        <p:cond delay="indefinite"/>
                      </p:stCondLst>
                      <p:childTnLst>
                        <p:par>
                          <p:cTn id="145" fill="hold">
                            <p:stCondLst>
                              <p:cond delay="0"/>
                            </p:stCondLst>
                            <p:childTnLst>
                              <p:par>
                                <p:cTn id="146" presetID="10" presetClass="exit" presetSubtype="0" fill="hold" grpId="0" nodeType="clickEffect">
                                  <p:stCondLst>
                                    <p:cond delay="0"/>
                                  </p:stCondLst>
                                  <p:childTnLst>
                                    <p:animEffect transition="out" filter="fade">
                                      <p:cBhvr>
                                        <p:cTn id="147" dur="500"/>
                                        <p:tgtEl>
                                          <p:spTgt spid="61"/>
                                        </p:tgtEl>
                                      </p:cBhvr>
                                    </p:animEffect>
                                    <p:set>
                                      <p:cBhvr>
                                        <p:cTn id="148" dur="1" fill="hold">
                                          <p:stCondLst>
                                            <p:cond delay="499"/>
                                          </p:stCondLst>
                                        </p:cTn>
                                        <p:tgtEl>
                                          <p:spTgt spid="61"/>
                                        </p:tgtEl>
                                        <p:attrNameLst>
                                          <p:attrName>style.visibility</p:attrName>
                                        </p:attrNameLst>
                                      </p:cBhvr>
                                      <p:to>
                                        <p:strVal val="hidden"/>
                                      </p:to>
                                    </p:set>
                                  </p:childTnLst>
                                </p:cTn>
                              </p:par>
                              <p:par>
                                <p:cTn id="149" presetID="3" presetClass="mediacall" presetSubtype="0" fill="hold" nodeType="withEffect">
                                  <p:stCondLst>
                                    <p:cond delay="0"/>
                                  </p:stCondLst>
                                  <p:childTnLst>
                                    <p:cmd type="call" cmd="stop">
                                      <p:cBhvr>
                                        <p:cTn id="150"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1" restart="whenNotActive" fill="hold" evtFilter="cancelBubble" nodeType="interactiveSeq">
                <p:stCondLst>
                  <p:cond evt="onClick" delay="0">
                    <p:tgtEl>
                      <p:spTgt spid="25"/>
                    </p:tgtEl>
                  </p:cond>
                </p:stCondLst>
                <p:endSync evt="end" delay="0">
                  <p:rtn val="all"/>
                </p:endSync>
                <p:childTnLst>
                  <p:par>
                    <p:cTn id="152" fill="hold">
                      <p:stCondLst>
                        <p:cond delay="0"/>
                      </p:stCondLst>
                      <p:childTnLst>
                        <p:par>
                          <p:cTn id="153" fill="hold">
                            <p:stCondLst>
                              <p:cond delay="0"/>
                            </p:stCondLst>
                            <p:childTnLst>
                              <p:par>
                                <p:cTn id="154" presetID="8" presetClass="emph" presetSubtype="0" repeatCount="indefinite" fill="hold" nodeType="clickEffect">
                                  <p:stCondLst>
                                    <p:cond delay="0"/>
                                  </p:stCondLst>
                                  <p:endCondLst>
                                    <p:cond evt="onNext" delay="0">
                                      <p:tgtEl>
                                        <p:sldTgt/>
                                      </p:tgtEl>
                                    </p:cond>
                                  </p:endCondLst>
                                  <p:childTnLst>
                                    <p:animRot by="21600000">
                                      <p:cBhvr>
                                        <p:cTn id="155" dur="500" fill="hold"/>
                                        <p:tgtEl>
                                          <p:spTgt spid="22"/>
                                        </p:tgtEl>
                                        <p:attrNameLst>
                                          <p:attrName>r</p:attrName>
                                        </p:attrNameLst>
                                      </p:cBhvr>
                                    </p:animRot>
                                  </p:childTnLst>
                                </p:cTn>
                              </p:par>
                              <p:par>
                                <p:cTn id="156" presetID="1" presetClass="mediacall" presetSubtype="0" fill="hold" nodeType="withEffect">
                                  <p:stCondLst>
                                    <p:cond delay="0"/>
                                  </p:stCondLst>
                                  <p:childTnLst>
                                    <p:cmd type="call" cmd="playFrom(0.0)">
                                      <p:cBhvr>
                                        <p:cTn id="157" dur="30406" fill="hold"/>
                                        <p:tgtEl>
                                          <p:spTgt spid="3"/>
                                        </p:tgtEl>
                                      </p:cBhvr>
                                    </p:cmd>
                                  </p:childTnLst>
                                </p:cTn>
                              </p:par>
                            </p:childTnLst>
                          </p:cTn>
                        </p:par>
                      </p:childTnLst>
                    </p:cTn>
                  </p:par>
                </p:childTnLst>
              </p:cTn>
              <p:nextCondLst>
                <p:cond evt="onClick" delay="0">
                  <p:tgtEl>
                    <p:spTgt spid="25"/>
                  </p:tgtEl>
                </p:cond>
              </p:nextCondLst>
            </p:seq>
            <p:seq concurrent="1" nextAc="seek">
              <p:cTn id="158" restart="whenNotActive" fill="hold" evtFilter="cancelBubble" nodeType="interactiveSeq">
                <p:stCondLst>
                  <p:cond evt="onClick" delay="0">
                    <p:tgtEl>
                      <p:spTgt spid="26"/>
                    </p:tgtEl>
                  </p:cond>
                </p:stCondLst>
                <p:endSync evt="end" delay="0">
                  <p:rtn val="all"/>
                </p:endSync>
                <p:childTnLst>
                  <p:par>
                    <p:cTn id="159" fill="hold">
                      <p:stCondLst>
                        <p:cond delay="0"/>
                      </p:stCondLst>
                      <p:childTnLst>
                        <p:par>
                          <p:cTn id="160" fill="hold">
                            <p:stCondLst>
                              <p:cond delay="0"/>
                            </p:stCondLst>
                            <p:childTnLst>
                              <p:par>
                                <p:cTn id="161" presetID="1" presetClass="emph" presetSubtype="2" fill="hold" nodeType="clickEffect">
                                  <p:stCondLst>
                                    <p:cond delay="0"/>
                                  </p:stCondLst>
                                  <p:childTnLst>
                                    <p:animClr clrSpc="rgb" dir="cw">
                                      <p:cBhvr>
                                        <p:cTn id="162" dur="500" fill="hold"/>
                                        <p:tgtEl>
                                          <p:spTgt spid="26"/>
                                        </p:tgtEl>
                                        <p:attrNameLst>
                                          <p:attrName>fillcolor</p:attrName>
                                        </p:attrNameLst>
                                      </p:cBhvr>
                                      <p:to>
                                        <a:srgbClr val="000000"/>
                                      </p:to>
                                    </p:animClr>
                                    <p:set>
                                      <p:cBhvr>
                                        <p:cTn id="163" dur="500" fill="hold"/>
                                        <p:tgtEl>
                                          <p:spTgt spid="26"/>
                                        </p:tgtEl>
                                        <p:attrNameLst>
                                          <p:attrName>fill.type</p:attrName>
                                        </p:attrNameLst>
                                      </p:cBhvr>
                                      <p:to>
                                        <p:strVal val="solid"/>
                                      </p:to>
                                    </p:set>
                                    <p:set>
                                      <p:cBhvr>
                                        <p:cTn id="164" dur="50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seq concurrent="1" nextAc="seek">
              <p:cTn id="165" restart="whenNotActive" fill="hold" evtFilter="cancelBubble" nodeType="interactiveSeq">
                <p:stCondLst>
                  <p:cond evt="onClick" delay="0">
                    <p:tgtEl>
                      <p:spTgt spid="27"/>
                    </p:tgtEl>
                  </p:cond>
                </p:stCondLst>
                <p:endSync evt="end" delay="0">
                  <p:rtn val="all"/>
                </p:endSync>
                <p:childTnLst>
                  <p:par>
                    <p:cTn id="166" fill="hold">
                      <p:stCondLst>
                        <p:cond delay="0"/>
                      </p:stCondLst>
                      <p:childTnLst>
                        <p:par>
                          <p:cTn id="167" fill="hold">
                            <p:stCondLst>
                              <p:cond delay="0"/>
                            </p:stCondLst>
                            <p:childTnLst>
                              <p:par>
                                <p:cTn id="168" presetID="1" presetClass="emph" presetSubtype="2" fill="hold" nodeType="clickEffect">
                                  <p:stCondLst>
                                    <p:cond delay="0"/>
                                  </p:stCondLst>
                                  <p:childTnLst>
                                    <p:animClr clrSpc="rgb" dir="cw">
                                      <p:cBhvr>
                                        <p:cTn id="169" dur="500" fill="hold"/>
                                        <p:tgtEl>
                                          <p:spTgt spid="27"/>
                                        </p:tgtEl>
                                        <p:attrNameLst>
                                          <p:attrName>fillcolor</p:attrName>
                                        </p:attrNameLst>
                                      </p:cBhvr>
                                      <p:to>
                                        <a:srgbClr val="000000"/>
                                      </p:to>
                                    </p:animClr>
                                    <p:set>
                                      <p:cBhvr>
                                        <p:cTn id="170" dur="500" fill="hold"/>
                                        <p:tgtEl>
                                          <p:spTgt spid="27"/>
                                        </p:tgtEl>
                                        <p:attrNameLst>
                                          <p:attrName>fill.type</p:attrName>
                                        </p:attrNameLst>
                                      </p:cBhvr>
                                      <p:to>
                                        <p:strVal val="solid"/>
                                      </p:to>
                                    </p:set>
                                    <p:set>
                                      <p:cBhvr>
                                        <p:cTn id="171" dur="500" fill="hold"/>
                                        <p:tgtEl>
                                          <p:spTgt spid="27"/>
                                        </p:tgtEl>
                                        <p:attrNameLst>
                                          <p:attrName>fill.on</p:attrName>
                                        </p:attrNameLst>
                                      </p:cBhvr>
                                      <p:to>
                                        <p:strVal val="true"/>
                                      </p:to>
                                    </p:set>
                                  </p:childTnLst>
                                </p:cTn>
                              </p:par>
                            </p:childTnLst>
                          </p:cTn>
                        </p:par>
                      </p:childTnLst>
                    </p:cTn>
                  </p:par>
                </p:childTnLst>
              </p:cTn>
              <p:nextCondLst>
                <p:cond evt="onClick" delay="0">
                  <p:tgtEl>
                    <p:spTgt spid="27"/>
                  </p:tgtEl>
                </p:cond>
              </p:nextCondLst>
            </p:seq>
            <p:seq concurrent="1" nextAc="seek">
              <p:cTn id="172" restart="whenNotActive" fill="hold" evtFilter="cancelBubble" nodeType="interactiveSeq">
                <p:stCondLst>
                  <p:cond evt="onClick" delay="0">
                    <p:tgtEl>
                      <p:spTgt spid="28"/>
                    </p:tgtEl>
                  </p:cond>
                </p:stCondLst>
                <p:endSync evt="end" delay="0">
                  <p:rtn val="all"/>
                </p:endSync>
                <p:childTnLst>
                  <p:par>
                    <p:cTn id="173" fill="hold">
                      <p:stCondLst>
                        <p:cond delay="0"/>
                      </p:stCondLst>
                      <p:childTnLst>
                        <p:par>
                          <p:cTn id="174" fill="hold">
                            <p:stCondLst>
                              <p:cond delay="0"/>
                            </p:stCondLst>
                            <p:childTnLst>
                              <p:par>
                                <p:cTn id="175" presetID="1" presetClass="emph" presetSubtype="2" fill="hold" nodeType="clickEffect">
                                  <p:stCondLst>
                                    <p:cond delay="0"/>
                                  </p:stCondLst>
                                  <p:childTnLst>
                                    <p:animClr clrSpc="rgb" dir="cw">
                                      <p:cBhvr>
                                        <p:cTn id="176" dur="500" fill="hold"/>
                                        <p:tgtEl>
                                          <p:spTgt spid="28"/>
                                        </p:tgtEl>
                                        <p:attrNameLst>
                                          <p:attrName>fillcolor</p:attrName>
                                        </p:attrNameLst>
                                      </p:cBhvr>
                                      <p:to>
                                        <a:srgbClr val="000000"/>
                                      </p:to>
                                    </p:animClr>
                                    <p:set>
                                      <p:cBhvr>
                                        <p:cTn id="177" dur="500" fill="hold"/>
                                        <p:tgtEl>
                                          <p:spTgt spid="28"/>
                                        </p:tgtEl>
                                        <p:attrNameLst>
                                          <p:attrName>fill.type</p:attrName>
                                        </p:attrNameLst>
                                      </p:cBhvr>
                                      <p:to>
                                        <p:strVal val="solid"/>
                                      </p:to>
                                    </p:set>
                                    <p:set>
                                      <p:cBhvr>
                                        <p:cTn id="178" dur="500" fill="hold"/>
                                        <p:tgtEl>
                                          <p:spTgt spid="28"/>
                                        </p:tgtEl>
                                        <p:attrNameLst>
                                          <p:attrName>fill.on</p:attrName>
                                        </p:attrNameLst>
                                      </p:cBhvr>
                                      <p:to>
                                        <p:strVal val="true"/>
                                      </p:to>
                                    </p:set>
                                  </p:childTnLst>
                                </p:cTn>
                              </p:par>
                            </p:childTnLst>
                          </p:cTn>
                        </p:par>
                      </p:childTnLst>
                    </p:cTn>
                  </p:par>
                </p:childTnLst>
              </p:cTn>
              <p:nextCondLst>
                <p:cond evt="onClick" delay="0">
                  <p:tgtEl>
                    <p:spTgt spid="28"/>
                  </p:tgtEl>
                </p:cond>
              </p:nextCondLst>
            </p:seq>
            <p:seq concurrent="1" nextAc="seek">
              <p:cTn id="179" restart="whenNotActive" fill="hold" evtFilter="cancelBubble" nodeType="interactiveSeq">
                <p:stCondLst>
                  <p:cond evt="onClick" delay="0">
                    <p:tgtEl>
                      <p:spTgt spid="35"/>
                    </p:tgtEl>
                  </p:cond>
                </p:stCondLst>
                <p:endSync evt="end" delay="0">
                  <p:rtn val="all"/>
                </p:endSync>
                <p:childTnLst>
                  <p:par>
                    <p:cTn id="180" fill="hold">
                      <p:stCondLst>
                        <p:cond delay="0"/>
                      </p:stCondLst>
                      <p:childTnLst>
                        <p:par>
                          <p:cTn id="181" fill="hold">
                            <p:stCondLst>
                              <p:cond delay="0"/>
                            </p:stCondLst>
                            <p:childTnLst>
                              <p:par>
                                <p:cTn id="182" presetID="1" presetClass="emph" presetSubtype="2" fill="hold" nodeType="clickEffect">
                                  <p:stCondLst>
                                    <p:cond delay="0"/>
                                  </p:stCondLst>
                                  <p:childTnLst>
                                    <p:animClr clrSpc="rgb" dir="cw">
                                      <p:cBhvr>
                                        <p:cTn id="183" dur="500" fill="hold"/>
                                        <p:tgtEl>
                                          <p:spTgt spid="35"/>
                                        </p:tgtEl>
                                        <p:attrNameLst>
                                          <p:attrName>fillcolor</p:attrName>
                                        </p:attrNameLst>
                                      </p:cBhvr>
                                      <p:to>
                                        <a:srgbClr val="000000"/>
                                      </p:to>
                                    </p:animClr>
                                    <p:set>
                                      <p:cBhvr>
                                        <p:cTn id="184" dur="500" fill="hold"/>
                                        <p:tgtEl>
                                          <p:spTgt spid="35"/>
                                        </p:tgtEl>
                                        <p:attrNameLst>
                                          <p:attrName>fill.type</p:attrName>
                                        </p:attrNameLst>
                                      </p:cBhvr>
                                      <p:to>
                                        <p:strVal val="solid"/>
                                      </p:to>
                                    </p:set>
                                    <p:set>
                                      <p:cBhvr>
                                        <p:cTn id="185" dur="500" fill="hold"/>
                                        <p:tgtEl>
                                          <p:spTgt spid="35"/>
                                        </p:tgtEl>
                                        <p:attrNameLst>
                                          <p:attrName>fill.on</p:attrName>
                                        </p:attrNameLst>
                                      </p:cBhvr>
                                      <p:to>
                                        <p:strVal val="true"/>
                                      </p:to>
                                    </p:set>
                                  </p:childTnLst>
                                </p:cTn>
                              </p:par>
                            </p:childTnLst>
                          </p:cTn>
                        </p:par>
                      </p:childTnLst>
                    </p:cTn>
                  </p:par>
                </p:childTnLst>
              </p:cTn>
              <p:nextCondLst>
                <p:cond evt="onClick" delay="0">
                  <p:tgtEl>
                    <p:spTgt spid="35"/>
                  </p:tgtEl>
                </p:cond>
              </p:nextCondLst>
            </p:seq>
            <p:seq concurrent="1" nextAc="seek">
              <p:cTn id="186" restart="whenNotActive" fill="hold" evtFilter="cancelBubble" nodeType="interactiveSeq">
                <p:stCondLst>
                  <p:cond evt="onClick" delay="0">
                    <p:tgtEl>
                      <p:spTgt spid="36"/>
                    </p:tgtEl>
                  </p:cond>
                </p:stCondLst>
                <p:endSync evt="end" delay="0">
                  <p:rtn val="all"/>
                </p:endSync>
                <p:childTnLst>
                  <p:par>
                    <p:cTn id="187" fill="hold">
                      <p:stCondLst>
                        <p:cond delay="0"/>
                      </p:stCondLst>
                      <p:childTnLst>
                        <p:par>
                          <p:cTn id="188" fill="hold">
                            <p:stCondLst>
                              <p:cond delay="0"/>
                            </p:stCondLst>
                            <p:childTnLst>
                              <p:par>
                                <p:cTn id="189" presetID="1" presetClass="emph" presetSubtype="2" fill="hold" nodeType="clickEffect">
                                  <p:stCondLst>
                                    <p:cond delay="0"/>
                                  </p:stCondLst>
                                  <p:childTnLst>
                                    <p:animClr clrSpc="rgb" dir="cw">
                                      <p:cBhvr>
                                        <p:cTn id="190" dur="500" fill="hold"/>
                                        <p:tgtEl>
                                          <p:spTgt spid="36"/>
                                        </p:tgtEl>
                                        <p:attrNameLst>
                                          <p:attrName>fillcolor</p:attrName>
                                        </p:attrNameLst>
                                      </p:cBhvr>
                                      <p:to>
                                        <a:srgbClr val="000000"/>
                                      </p:to>
                                    </p:animClr>
                                    <p:set>
                                      <p:cBhvr>
                                        <p:cTn id="191" dur="500" fill="hold"/>
                                        <p:tgtEl>
                                          <p:spTgt spid="36"/>
                                        </p:tgtEl>
                                        <p:attrNameLst>
                                          <p:attrName>fill.type</p:attrName>
                                        </p:attrNameLst>
                                      </p:cBhvr>
                                      <p:to>
                                        <p:strVal val="solid"/>
                                      </p:to>
                                    </p:set>
                                    <p:set>
                                      <p:cBhvr>
                                        <p:cTn id="192" dur="500" fill="hold"/>
                                        <p:tgtEl>
                                          <p:spTgt spid="36"/>
                                        </p:tgtEl>
                                        <p:attrNameLst>
                                          <p:attrName>fill.on</p:attrName>
                                        </p:attrNameLst>
                                      </p:cBhvr>
                                      <p:to>
                                        <p:strVal val="true"/>
                                      </p:to>
                                    </p:set>
                                  </p:childTnLst>
                                </p:cTn>
                              </p:par>
                            </p:childTnLst>
                          </p:cTn>
                        </p:par>
                      </p:childTnLst>
                    </p:cTn>
                  </p:par>
                </p:childTnLst>
              </p:cTn>
              <p:nextCondLst>
                <p:cond evt="onClick" delay="0">
                  <p:tgtEl>
                    <p:spTgt spid="36"/>
                  </p:tgtEl>
                </p:cond>
              </p:nextCondLst>
            </p:seq>
            <p:seq concurrent="1" nextAc="seek">
              <p:cTn id="193" restart="whenNotActive" fill="hold" evtFilter="cancelBubble" nodeType="interactiveSeq">
                <p:stCondLst>
                  <p:cond evt="onClick" delay="0">
                    <p:tgtEl>
                      <p:spTgt spid="37"/>
                    </p:tgtEl>
                  </p:cond>
                </p:stCondLst>
                <p:endSync evt="end" delay="0">
                  <p:rtn val="all"/>
                </p:endSync>
                <p:childTnLst>
                  <p:par>
                    <p:cTn id="194" fill="hold">
                      <p:stCondLst>
                        <p:cond delay="0"/>
                      </p:stCondLst>
                      <p:childTnLst>
                        <p:par>
                          <p:cTn id="195" fill="hold">
                            <p:stCondLst>
                              <p:cond delay="0"/>
                            </p:stCondLst>
                            <p:childTnLst>
                              <p:par>
                                <p:cTn id="196" presetID="1" presetClass="emph" presetSubtype="2" fill="hold" nodeType="clickEffect">
                                  <p:stCondLst>
                                    <p:cond delay="0"/>
                                  </p:stCondLst>
                                  <p:childTnLst>
                                    <p:animClr clrSpc="rgb" dir="cw">
                                      <p:cBhvr>
                                        <p:cTn id="197" dur="500" fill="hold"/>
                                        <p:tgtEl>
                                          <p:spTgt spid="37"/>
                                        </p:tgtEl>
                                        <p:attrNameLst>
                                          <p:attrName>fillcolor</p:attrName>
                                        </p:attrNameLst>
                                      </p:cBhvr>
                                      <p:to>
                                        <a:srgbClr val="000000"/>
                                      </p:to>
                                    </p:animClr>
                                    <p:set>
                                      <p:cBhvr>
                                        <p:cTn id="198" dur="500" fill="hold"/>
                                        <p:tgtEl>
                                          <p:spTgt spid="37"/>
                                        </p:tgtEl>
                                        <p:attrNameLst>
                                          <p:attrName>fill.type</p:attrName>
                                        </p:attrNameLst>
                                      </p:cBhvr>
                                      <p:to>
                                        <p:strVal val="solid"/>
                                      </p:to>
                                    </p:set>
                                    <p:set>
                                      <p:cBhvr>
                                        <p:cTn id="199" dur="500" fill="hold"/>
                                        <p:tgtEl>
                                          <p:spTgt spid="37"/>
                                        </p:tgtEl>
                                        <p:attrNameLst>
                                          <p:attrName>fill.on</p:attrName>
                                        </p:attrNameLst>
                                      </p:cBhvr>
                                      <p:to>
                                        <p:strVal val="true"/>
                                      </p:to>
                                    </p:set>
                                  </p:childTnLst>
                                </p:cTn>
                              </p:par>
                            </p:childTnLst>
                          </p:cTn>
                        </p:par>
                      </p:childTnLst>
                    </p:cTn>
                  </p:par>
                </p:childTnLst>
              </p:cTn>
              <p:nextCondLst>
                <p:cond evt="onClick" delay="0">
                  <p:tgtEl>
                    <p:spTgt spid="37"/>
                  </p:tgtEl>
                </p:cond>
              </p:nextCondLst>
            </p:seq>
            <p:seq concurrent="1" nextAc="seek">
              <p:cTn id="200" restart="whenNotActive" fill="hold" evtFilter="cancelBubble" nodeType="interactiveSeq">
                <p:stCondLst>
                  <p:cond evt="onClick" delay="0">
                    <p:tgtEl>
                      <p:spTgt spid="38"/>
                    </p:tgtEl>
                  </p:cond>
                </p:stCondLst>
                <p:endSync evt="end" delay="0">
                  <p:rtn val="all"/>
                </p:endSync>
                <p:childTnLst>
                  <p:par>
                    <p:cTn id="201" fill="hold">
                      <p:stCondLst>
                        <p:cond delay="0"/>
                      </p:stCondLst>
                      <p:childTnLst>
                        <p:par>
                          <p:cTn id="202" fill="hold">
                            <p:stCondLst>
                              <p:cond delay="0"/>
                            </p:stCondLst>
                            <p:childTnLst>
                              <p:par>
                                <p:cTn id="203" presetID="1" presetClass="emph" presetSubtype="2" fill="hold" nodeType="clickEffect">
                                  <p:stCondLst>
                                    <p:cond delay="0"/>
                                  </p:stCondLst>
                                  <p:childTnLst>
                                    <p:animClr clrSpc="rgb" dir="cw">
                                      <p:cBhvr>
                                        <p:cTn id="204" dur="500" fill="hold"/>
                                        <p:tgtEl>
                                          <p:spTgt spid="38"/>
                                        </p:tgtEl>
                                        <p:attrNameLst>
                                          <p:attrName>fillcolor</p:attrName>
                                        </p:attrNameLst>
                                      </p:cBhvr>
                                      <p:to>
                                        <a:srgbClr val="000000"/>
                                      </p:to>
                                    </p:animClr>
                                    <p:set>
                                      <p:cBhvr>
                                        <p:cTn id="205" dur="500" fill="hold"/>
                                        <p:tgtEl>
                                          <p:spTgt spid="38"/>
                                        </p:tgtEl>
                                        <p:attrNameLst>
                                          <p:attrName>fill.type</p:attrName>
                                        </p:attrNameLst>
                                      </p:cBhvr>
                                      <p:to>
                                        <p:strVal val="solid"/>
                                      </p:to>
                                    </p:set>
                                    <p:set>
                                      <p:cBhvr>
                                        <p:cTn id="206" dur="500" fill="hold"/>
                                        <p:tgtEl>
                                          <p:spTgt spid="38"/>
                                        </p:tgtEl>
                                        <p:attrNameLst>
                                          <p:attrName>fill.on</p:attrName>
                                        </p:attrNameLst>
                                      </p:cBhvr>
                                      <p:to>
                                        <p:strVal val="true"/>
                                      </p:to>
                                    </p:set>
                                  </p:childTnLst>
                                </p:cTn>
                              </p:par>
                            </p:childTnLst>
                          </p:cTn>
                        </p:par>
                      </p:childTnLst>
                    </p:cTn>
                  </p:par>
                </p:childTnLst>
              </p:cTn>
              <p:nextCondLst>
                <p:cond evt="onClick" delay="0">
                  <p:tgtEl>
                    <p:spTgt spid="38"/>
                  </p:tgtEl>
                </p:cond>
              </p:nextCondLst>
            </p:seq>
            <p:seq concurrent="1" nextAc="seek">
              <p:cTn id="207" restart="whenNotActive" fill="hold" evtFilter="cancelBubble" nodeType="interactiveSeq">
                <p:stCondLst>
                  <p:cond evt="onClick" delay="0">
                    <p:tgtEl>
                      <p:spTgt spid="39"/>
                    </p:tgtEl>
                  </p:cond>
                </p:stCondLst>
                <p:endSync evt="end" delay="0">
                  <p:rtn val="all"/>
                </p:endSync>
                <p:childTnLst>
                  <p:par>
                    <p:cTn id="208" fill="hold">
                      <p:stCondLst>
                        <p:cond delay="0"/>
                      </p:stCondLst>
                      <p:childTnLst>
                        <p:par>
                          <p:cTn id="209" fill="hold">
                            <p:stCondLst>
                              <p:cond delay="0"/>
                            </p:stCondLst>
                            <p:childTnLst>
                              <p:par>
                                <p:cTn id="210" presetID="1" presetClass="emph" presetSubtype="2" fill="hold" nodeType="clickEffect">
                                  <p:stCondLst>
                                    <p:cond delay="0"/>
                                  </p:stCondLst>
                                  <p:childTnLst>
                                    <p:animClr clrSpc="rgb" dir="cw">
                                      <p:cBhvr>
                                        <p:cTn id="211" dur="500" fill="hold"/>
                                        <p:tgtEl>
                                          <p:spTgt spid="39"/>
                                        </p:tgtEl>
                                        <p:attrNameLst>
                                          <p:attrName>fillcolor</p:attrName>
                                        </p:attrNameLst>
                                      </p:cBhvr>
                                      <p:to>
                                        <a:srgbClr val="000000"/>
                                      </p:to>
                                    </p:animClr>
                                    <p:set>
                                      <p:cBhvr>
                                        <p:cTn id="212" dur="500" fill="hold"/>
                                        <p:tgtEl>
                                          <p:spTgt spid="39"/>
                                        </p:tgtEl>
                                        <p:attrNameLst>
                                          <p:attrName>fill.type</p:attrName>
                                        </p:attrNameLst>
                                      </p:cBhvr>
                                      <p:to>
                                        <p:strVal val="solid"/>
                                      </p:to>
                                    </p:set>
                                    <p:set>
                                      <p:cBhvr>
                                        <p:cTn id="213" dur="500" fill="hold"/>
                                        <p:tgtEl>
                                          <p:spTgt spid="39"/>
                                        </p:tgtEl>
                                        <p:attrNameLst>
                                          <p:attrName>fill.on</p:attrName>
                                        </p:attrNameLst>
                                      </p:cBhvr>
                                      <p:to>
                                        <p:strVal val="true"/>
                                      </p:to>
                                    </p:set>
                                  </p:childTnLst>
                                </p:cTn>
                              </p:par>
                            </p:childTnLst>
                          </p:cTn>
                        </p:par>
                      </p:childTnLst>
                    </p:cTn>
                  </p:par>
                </p:childTnLst>
              </p:cTn>
              <p:nextCondLst>
                <p:cond evt="onClick" delay="0">
                  <p:tgtEl>
                    <p:spTgt spid="39"/>
                  </p:tgtEl>
                </p:cond>
              </p:nextCondLst>
            </p:seq>
            <p:seq concurrent="1" nextAc="seek">
              <p:cTn id="214" restart="whenNotActive" fill="hold" evtFilter="cancelBubble" nodeType="interactiveSeq">
                <p:stCondLst>
                  <p:cond evt="onClick" delay="0">
                    <p:tgtEl>
                      <p:spTgt spid="40"/>
                    </p:tgtEl>
                  </p:cond>
                </p:stCondLst>
                <p:endSync evt="end" delay="0">
                  <p:rtn val="all"/>
                </p:endSync>
                <p:childTnLst>
                  <p:par>
                    <p:cTn id="215" fill="hold">
                      <p:stCondLst>
                        <p:cond delay="0"/>
                      </p:stCondLst>
                      <p:childTnLst>
                        <p:par>
                          <p:cTn id="216" fill="hold">
                            <p:stCondLst>
                              <p:cond delay="0"/>
                            </p:stCondLst>
                            <p:childTnLst>
                              <p:par>
                                <p:cTn id="217" presetID="1" presetClass="emph" presetSubtype="2" fill="hold" nodeType="clickEffect">
                                  <p:stCondLst>
                                    <p:cond delay="0"/>
                                  </p:stCondLst>
                                  <p:childTnLst>
                                    <p:animClr clrSpc="rgb" dir="cw">
                                      <p:cBhvr>
                                        <p:cTn id="218" dur="500" fill="hold"/>
                                        <p:tgtEl>
                                          <p:spTgt spid="40"/>
                                        </p:tgtEl>
                                        <p:attrNameLst>
                                          <p:attrName>fillcolor</p:attrName>
                                        </p:attrNameLst>
                                      </p:cBhvr>
                                      <p:to>
                                        <a:srgbClr val="000000"/>
                                      </p:to>
                                    </p:animClr>
                                    <p:set>
                                      <p:cBhvr>
                                        <p:cTn id="219" dur="500" fill="hold"/>
                                        <p:tgtEl>
                                          <p:spTgt spid="40"/>
                                        </p:tgtEl>
                                        <p:attrNameLst>
                                          <p:attrName>fill.type</p:attrName>
                                        </p:attrNameLst>
                                      </p:cBhvr>
                                      <p:to>
                                        <p:strVal val="solid"/>
                                      </p:to>
                                    </p:set>
                                    <p:set>
                                      <p:cBhvr>
                                        <p:cTn id="220" dur="500" fill="hold"/>
                                        <p:tgtEl>
                                          <p:spTgt spid="40"/>
                                        </p:tgtEl>
                                        <p:attrNameLst>
                                          <p:attrName>fill.on</p:attrName>
                                        </p:attrNameLst>
                                      </p:cBhvr>
                                      <p:to>
                                        <p:strVal val="true"/>
                                      </p:to>
                                    </p:set>
                                  </p:childTnLst>
                                </p:cTn>
                              </p:par>
                            </p:childTnLst>
                          </p:cTn>
                        </p:par>
                      </p:childTnLst>
                    </p:cTn>
                  </p:par>
                </p:childTnLst>
              </p:cTn>
              <p:nextCondLst>
                <p:cond evt="onClick" delay="0">
                  <p:tgtEl>
                    <p:spTgt spid="40"/>
                  </p:tgtEl>
                </p:cond>
              </p:nextCondLst>
            </p:seq>
            <p:audio>
              <p:cMediaNode vol="80000">
                <p:cTn id="221" fill="hold" display="0">
                  <p:stCondLst>
                    <p:cond delay="indefinite"/>
                  </p:stCondLst>
                  <p:endCondLst>
                    <p:cond evt="onStopAudio" delay="0">
                      <p:tgtEl>
                        <p:sldTgt/>
                      </p:tgtEl>
                    </p:cond>
                  </p:endCondLst>
                </p:cTn>
                <p:tgtEl>
                  <p:spTgt spid="3"/>
                </p:tgtEl>
              </p:cMediaNode>
            </p:audio>
          </p:childTnLst>
        </p:cTn>
      </p:par>
    </p:tnLst>
    <p:bldLst>
      <p:bldP spid="41" grpId="0"/>
      <p:bldP spid="31" grpId="0" animBg="1"/>
      <p:bldP spid="32" grpId="0" animBg="1"/>
      <p:bldP spid="33" grpId="0" animBg="1"/>
      <p:bldP spid="34" grpId="0" animBg="1"/>
      <p:bldP spid="42" grpId="0" animBg="1"/>
      <p:bldP spid="43"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754743" y="696686"/>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dirty="0" smtClean="0">
                <a:solidFill>
                  <a:srgbClr val="7030A0"/>
                </a:solidFill>
                <a:latin typeface="Tahoma" panose="020B0604030504040204" pitchFamily="34" charset="0"/>
                <a:ea typeface="Tahoma" panose="020B0604030504040204" pitchFamily="34" charset="0"/>
                <a:cs typeface="Tahoma" panose="020B0604030504040204" pitchFamily="34" charset="0"/>
              </a:rPr>
              <a:t>Hiến </a:t>
            </a:r>
            <a:r>
              <a:rPr lang="vi-VN" sz="3200" b="1" dirty="0">
                <a:solidFill>
                  <a:srgbClr val="7030A0"/>
                </a:solidFill>
                <a:latin typeface="Tahoma" panose="020B0604030504040204" pitchFamily="34" charset="0"/>
                <a:ea typeface="Tahoma" panose="020B0604030504040204" pitchFamily="34" charset="0"/>
                <a:cs typeface="Tahoma" panose="020B0604030504040204" pitchFamily="34" charset="0"/>
              </a:rPr>
              <a:t>pháp 2013 quy định, tội nặng nhất </a:t>
            </a:r>
            <a:r>
              <a:rPr lang="vi-VN" sz="3200" b="1" dirty="0" smtClean="0">
                <a:solidFill>
                  <a:srgbClr val="7030A0"/>
                </a:solidFill>
                <a:latin typeface="Tahoma" panose="020B0604030504040204" pitchFamily="34" charset="0"/>
                <a:ea typeface="Tahoma" panose="020B0604030504040204" pitchFamily="34" charset="0"/>
                <a:cs typeface="Tahoma" panose="020B0604030504040204" pitchFamily="34" charset="0"/>
              </a:rPr>
              <a:t>là?</a:t>
            </a:r>
            <a:endParaRPr kumimoji="0" lang="vi-VN" sz="32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b="1" dirty="0" err="1" smtClean="0">
                <a:solidFill>
                  <a:schemeClr val="bg1"/>
                </a:solidFill>
                <a:latin typeface="Tahoma" panose="020B0604030504040204" pitchFamily="34" charset="0"/>
                <a:ea typeface="Tahoma" panose="020B0604030504040204" pitchFamily="34" charset="0"/>
                <a:cs typeface="Tahoma" panose="020B0604030504040204" pitchFamily="34" charset="0"/>
              </a:rPr>
              <a:t>Phản</a:t>
            </a:r>
            <a:r>
              <a:rPr lang="en-US" sz="32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bội</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tổ</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quốc</a:t>
            </a:r>
            <a:endParaRPr kumimoji="0" lang="vi-VN" sz="3200" b="1"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6" name="Pentagon 5">
            <a:hlinkClick r:id="rId3"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Tree>
    <p:extLst>
      <p:ext uri="{BB962C8B-B14F-4D97-AF65-F5344CB8AC3E}">
        <p14:creationId xmlns:p14="http://schemas.microsoft.com/office/powerpoint/2010/main" val="2359321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754743" y="696686"/>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2200" b="1" dirty="0">
                <a:solidFill>
                  <a:srgbClr val="7030A0"/>
                </a:solidFill>
                <a:latin typeface="+mj-lt"/>
                <a:ea typeface="Tahoma" panose="020B0604030504040204" pitchFamily="34" charset="0"/>
                <a:cs typeface="Tahoma" panose="020B0604030504040204" pitchFamily="34" charset="0"/>
              </a:rPr>
              <a:t>Theo quy định của pháp luật Việt Nam hiện hành, người lao động từ bao nhiêu tuổi trở lên được xem là người lao động và được giao kết hợp đồng lao động?</a:t>
            </a:r>
            <a:endParaRPr kumimoji="0" lang="vi-VN" sz="2200" b="1" i="0" u="none" strike="noStrike" kern="1200" cap="none" spc="0" normalizeH="0" baseline="0" noProof="0" dirty="0">
              <a:ln>
                <a:noFill/>
              </a:ln>
              <a:solidFill>
                <a:srgbClr val="7030A0"/>
              </a:solidFill>
              <a:effectLst/>
              <a:uLnTx/>
              <a:uFillTx/>
              <a:latin typeface="+mj-lt"/>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Từ</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đủ</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15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tuổi</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trở</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lên</a:t>
            </a:r>
            <a:endParaRPr kumimoji="0" lang="vi-VN" sz="3200" b="1"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145525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754743" y="696686"/>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dirty="0">
                <a:solidFill>
                  <a:srgbClr val="7030A0"/>
                </a:solidFill>
                <a:latin typeface="Tahoma" panose="020B0604030504040204" pitchFamily="34" charset="0"/>
                <a:ea typeface="Tahoma" panose="020B0604030504040204" pitchFamily="34" charset="0"/>
                <a:cs typeface="Tahoma" panose="020B0604030504040204" pitchFamily="34" charset="0"/>
              </a:rPr>
              <a:t>Theo quy định của pháp luật Việt Nam hiện hành, độ tuổi được phép thuê, mướn lao động là?</a:t>
            </a:r>
            <a:endParaRPr kumimoji="0" lang="vi-VN" sz="32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Từ</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đủ</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18 </a:t>
            </a:r>
            <a:r>
              <a:rPr lang="en-US" sz="3200" b="1" dirty="0" err="1" smtClean="0">
                <a:solidFill>
                  <a:schemeClr val="bg1"/>
                </a:solidFill>
                <a:latin typeface="Tahoma" panose="020B0604030504040204" pitchFamily="34" charset="0"/>
                <a:ea typeface="Tahoma" panose="020B0604030504040204" pitchFamily="34" charset="0"/>
                <a:cs typeface="Tahoma" panose="020B0604030504040204" pitchFamily="34" charset="0"/>
              </a:rPr>
              <a:t>tuổi</a:t>
            </a:r>
            <a:r>
              <a:rPr lang="vi-VN" sz="32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 có năng lực dân sự, có khả năng thuê mướn lao động</a:t>
            </a:r>
            <a:endParaRPr kumimoji="0" lang="vi-VN" sz="3200" b="1"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948608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6" presetClass="emph" presetSubtype="0" fill="hold" grpId="0" nodeType="clickEffect">
                                  <p:stCondLst>
                                    <p:cond delay="0"/>
                                  </p:stCondLst>
                                  <p:childTnLst>
                                    <p:animEffect transition="out" filter="fade">
                                      <p:cBhvr>
                                        <p:cTn id="18" dur="500" tmFilter="0, 0; .2, .5; .8, .5; 1, 0"/>
                                        <p:tgtEl>
                                          <p:spTgt spid="5"/>
                                        </p:tgtEl>
                                      </p:cBhvr>
                                    </p:animEffect>
                                    <p:animScale>
                                      <p:cBhvr>
                                        <p:cTn id="19" dur="250"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754743" y="696686"/>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2400" b="1" dirty="0">
                <a:solidFill>
                  <a:srgbClr val="7030A0"/>
                </a:solidFill>
                <a:latin typeface="Tahoma" panose="020B0604030504040204" pitchFamily="34" charset="0"/>
                <a:ea typeface="Tahoma" panose="020B0604030504040204" pitchFamily="34" charset="0"/>
                <a:cs typeface="Tahoma" panose="020B0604030504040204" pitchFamily="34" charset="0"/>
              </a:rPr>
              <a:t>Theo quy định của Hiến pháp năm 2013: Việc sửa đổi, bổ sung, ban hành Hiến pháp phải được?</a:t>
            </a:r>
            <a:endParaRPr kumimoji="0" lang="vi-VN" sz="24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Hai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phần</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ba</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tổng</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số</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đại</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biểu</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Quốc</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hội</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biểu</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quyết</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tán</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thành</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a:t>
            </a:r>
            <a:endParaRPr kumimoji="0" lang="vi-VN" sz="3200" b="1"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160129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754743" y="696686"/>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Hiến</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pháp</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2013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quy</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định</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Nghĩa</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vụ</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của</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công</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dân</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là</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trung</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thành</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và</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bảo</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vệ</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tổ</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quốc</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Cộng</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hòa</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xã</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hội</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chủ</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nghĩa</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Việt</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Nam.</a:t>
            </a:r>
            <a:endParaRPr kumimoji="0" lang="vi-VN" sz="24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Thiêng</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liêng</a:t>
            </a:r>
            <a:endParaRPr kumimoji="0" lang="vi-VN" sz="3200" b="1"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86465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754743" y="696686"/>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2400" b="1" dirty="0">
                <a:solidFill>
                  <a:srgbClr val="7030A0"/>
                </a:solidFill>
                <a:latin typeface="Tahoma" panose="020B0604030504040204" pitchFamily="34" charset="0"/>
                <a:ea typeface="Tahoma" panose="020B0604030504040204" pitchFamily="34" charset="0"/>
                <a:cs typeface="Tahoma" panose="020B0604030504040204" pitchFamily="34" charset="0"/>
              </a:rPr>
              <a:t>Hiến pháp 2013 quy định: Công dân Việt Nam từ bao nhiêu tuổi có quyền biểu quyết khi Nhà nước tổ chức trưng cầu dân ý?</a:t>
            </a:r>
            <a:endParaRPr kumimoji="0" lang="vi-VN" sz="24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Đủ</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18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tuổi</a:t>
            </a:r>
            <a:endParaRPr kumimoji="0" lang="vi-VN" sz="3200" b="1"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346037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754743" y="696686"/>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Công</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dân</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Việt</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Nam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từ</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bao</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nhiêu</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tuổi</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phải</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thực</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hiện</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nghĩa</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vụ</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quân</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sự</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endParaRPr kumimoji="0" lang="vi-VN" sz="32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rPr>
              <a:t>Từ đủ 18 tuổi đến hết 25 tuổi và đối với công dân được đào tạo trình độ cao đẳng, đại học đến hết 27 tuổi</a:t>
            </a:r>
            <a:endParaRPr kumimoji="0" lang="vi-VN" sz="3200" b="1"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208652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754743" y="696686"/>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Theo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luật</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hôn</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nhân</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và</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gia</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đình</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năm</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2014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độ</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tuổi</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kêt</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hôn</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đối</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với</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nam</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và</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nữ</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là</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bao</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nhiêu</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a:t>
            </a:r>
            <a:endParaRPr kumimoji="0" lang="vi-VN" sz="32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Nam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từ</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đủ</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20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tuổi</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trở</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lên</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nữ</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từ</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đủ</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18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tuổi</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trở</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lên</a:t>
            </a:r>
            <a:endParaRPr kumimoji="0" lang="vi-VN" sz="3200" b="1"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884353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754743" y="696686"/>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Nghĩa</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vụ</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thiêng</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liêng</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của</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công</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dân</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7030A0"/>
                </a:solidFill>
                <a:latin typeface="Tahoma" panose="020B0604030504040204" pitchFamily="34" charset="0"/>
                <a:ea typeface="Tahoma" panose="020B0604030504040204" pitchFamily="34" charset="0"/>
                <a:cs typeface="Tahoma" panose="020B0604030504040204" pitchFamily="34" charset="0"/>
              </a:rPr>
              <a:t>là</a:t>
            </a:r>
            <a:r>
              <a:rPr lang="vi-VN" sz="3200" b="1" dirty="0" smtClean="0">
                <a:solidFill>
                  <a:srgbClr val="7030A0"/>
                </a:solidFill>
                <a:latin typeface="Tahoma" panose="020B0604030504040204" pitchFamily="34" charset="0"/>
                <a:ea typeface="Tahoma" panose="020B0604030504040204" pitchFamily="34" charset="0"/>
                <a:cs typeface="Tahoma" panose="020B0604030504040204" pitchFamily="34" charset="0"/>
              </a:rPr>
              <a:t>?</a:t>
            </a:r>
            <a:endParaRPr kumimoji="0" lang="vi-VN" sz="32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Trung</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thành</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và</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bảo</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vệ</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tổ</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quốc</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Cộng</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hòa</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xã</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hội</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chủ</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nghĩa</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Việt</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Nam</a:t>
            </a:r>
            <a:endParaRPr kumimoji="0" lang="vi-VN" sz="3200" b="1"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7974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DB1035E-86C1-46B8-8D67-BC8B762D40C1}"/>
              </a:ext>
            </a:extLst>
          </p:cNvPr>
          <p:cNvSpPr/>
          <p:nvPr/>
        </p:nvSpPr>
        <p:spPr>
          <a:xfrm>
            <a:off x="0" y="2136338"/>
            <a:ext cx="12192000" cy="175432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ĐĂNG KÝ TRỢ GIẢNG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GẮN KẾT CỘNG ĐỒNG GIÁO VIÊN</a:t>
            </a:r>
          </a:p>
        </p:txBody>
      </p:sp>
    </p:spTree>
    <p:extLst>
      <p:ext uri="{BB962C8B-B14F-4D97-AF65-F5344CB8AC3E}">
        <p14:creationId xmlns:p14="http://schemas.microsoft.com/office/powerpoint/2010/main" val="369459223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182</TotalTime>
  <Words>349</Words>
  <Application>Microsoft Office PowerPoint</Application>
  <PresentationFormat>Widescreen</PresentationFormat>
  <Paragraphs>49</Paragraphs>
  <Slides>11</Slides>
  <Notes>0</Notes>
  <HiddenSlides>0</HiddenSlides>
  <MMClips>1</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11</vt:i4>
      </vt:variant>
    </vt:vector>
  </HeadingPairs>
  <TitlesOfParts>
    <vt:vector size="18" baseType="lpstr">
      <vt:lpstr>Arial</vt:lpstr>
      <vt:lpstr>Times New Roman</vt:lpstr>
      <vt:lpstr>Calibri Light</vt:lpstr>
      <vt:lpstr>Calibri</vt:lpstr>
      <vt:lpstr>Tahoma</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Vo Van Xin Em</dc:creator>
  <cp:lastModifiedBy>Welcome</cp:lastModifiedBy>
  <cp:revision>29</cp:revision>
  <dcterms:created xsi:type="dcterms:W3CDTF">2018-07-11T14:54:56Z</dcterms:created>
  <dcterms:modified xsi:type="dcterms:W3CDTF">2020-07-09T07:33:02Z</dcterms:modified>
</cp:coreProperties>
</file>