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9" r:id="rId3"/>
    <p:sldMasterId id="2147483681" r:id="rId4"/>
    <p:sldMasterId id="2147483694" r:id="rId5"/>
    <p:sldMasterId id="2147483706" r:id="rId6"/>
    <p:sldMasterId id="2147483718" r:id="rId7"/>
    <p:sldMasterId id="2147483730" r:id="rId8"/>
    <p:sldMasterId id="2147483742" r:id="rId9"/>
  </p:sldMasterIdLst>
  <p:notesMasterIdLst>
    <p:notesMasterId r:id="rId14"/>
  </p:notesMasterIdLst>
  <p:sldIdLst>
    <p:sldId id="369" r:id="rId10"/>
    <p:sldId id="564" r:id="rId11"/>
    <p:sldId id="433" r:id="rId12"/>
    <p:sldId id="568" r:id="rId13"/>
    <p:sldId id="569" r:id="rId15"/>
    <p:sldId id="570" r:id="rId16"/>
    <p:sldId id="571" r:id="rId17"/>
    <p:sldId id="566" r:id="rId18"/>
    <p:sldId id="572" r:id="rId19"/>
    <p:sldId id="567" r:id="rId20"/>
    <p:sldId id="446" r:id="rId21"/>
    <p:sldId id="447" r:id="rId22"/>
    <p:sldId id="439" r:id="rId23"/>
    <p:sldId id="573" r:id="rId24"/>
    <p:sldId id="448" r:id="rId25"/>
    <p:sldId id="513" r:id="rId26"/>
    <p:sldId id="450" r:id="rId27"/>
    <p:sldId id="451" r:id="rId28"/>
    <p:sldId id="522" r:id="rId29"/>
    <p:sldId id="523" r:id="rId30"/>
    <p:sldId id="524" r:id="rId31"/>
    <p:sldId id="525" r:id="rId32"/>
    <p:sldId id="526" r:id="rId33"/>
    <p:sldId id="527" r:id="rId34"/>
    <p:sldId id="528" r:id="rId35"/>
    <p:sldId id="529" r:id="rId36"/>
    <p:sldId id="534" r:id="rId37"/>
    <p:sldId id="453" r:id="rId38"/>
    <p:sldId id="454" r:id="rId39"/>
    <p:sldId id="514" r:id="rId40"/>
    <p:sldId id="455" r:id="rId41"/>
    <p:sldId id="456" r:id="rId42"/>
    <p:sldId id="457" r:id="rId43"/>
    <p:sldId id="458" r:id="rId44"/>
    <p:sldId id="515" r:id="rId45"/>
    <p:sldId id="516" r:id="rId46"/>
    <p:sldId id="517" r:id="rId47"/>
    <p:sldId id="518" r:id="rId48"/>
    <p:sldId id="463" r:id="rId49"/>
    <p:sldId id="475" r:id="rId50"/>
    <p:sldId id="476" r:id="rId51"/>
    <p:sldId id="535" r:id="rId52"/>
    <p:sldId id="530" r:id="rId53"/>
    <p:sldId id="531" r:id="rId54"/>
    <p:sldId id="532" r:id="rId55"/>
    <p:sldId id="533" r:id="rId56"/>
    <p:sldId id="498" r:id="rId57"/>
    <p:sldId id="499" r:id="rId58"/>
    <p:sldId id="543" r:id="rId59"/>
    <p:sldId id="536" r:id="rId60"/>
    <p:sldId id="537" r:id="rId61"/>
    <p:sldId id="538" r:id="rId62"/>
    <p:sldId id="539" r:id="rId63"/>
    <p:sldId id="540" r:id="rId64"/>
    <p:sldId id="541" r:id="rId65"/>
    <p:sldId id="542" r:id="rId66"/>
    <p:sldId id="560" r:id="rId67"/>
    <p:sldId id="549" r:id="rId68"/>
    <p:sldId id="562" r:id="rId69"/>
    <p:sldId id="550" r:id="rId70"/>
    <p:sldId id="551" r:id="rId71"/>
    <p:sldId id="552" r:id="rId72"/>
    <p:sldId id="553" r:id="rId73"/>
    <p:sldId id="554" r:id="rId74"/>
    <p:sldId id="555" r:id="rId75"/>
    <p:sldId id="556" r:id="rId76"/>
    <p:sldId id="557" r:id="rId77"/>
    <p:sldId id="558" r:id="rId78"/>
    <p:sldId id="559" r:id="rId79"/>
  </p:sldIdLst>
  <p:sldSz cx="9144000" cy="5143500" type="screen16x9"/>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000099"/>
    <a:srgbClr val="0000CC"/>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44" autoAdjust="0"/>
    <p:restoredTop sz="94684" autoAdjust="0"/>
  </p:normalViewPr>
  <p:slideViewPr>
    <p:cSldViewPr>
      <p:cViewPr varScale="1">
        <p:scale>
          <a:sx n="98" d="100"/>
          <a:sy n="98" d="100"/>
        </p:scale>
        <p:origin x="-594" y="-90"/>
      </p:cViewPr>
      <p:guideLst>
        <p:guide orient="horz" pos="1620"/>
        <p:guide pos="288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2" Type="http://schemas.openxmlformats.org/officeDocument/2006/relationships/tableStyles" Target="tableStyles.xml"/><Relationship Id="rId81" Type="http://schemas.openxmlformats.org/officeDocument/2006/relationships/viewProps" Target="viewProps.xml"/><Relationship Id="rId80" Type="http://schemas.openxmlformats.org/officeDocument/2006/relationships/presProps" Target="presProps.xml"/><Relationship Id="rId8" Type="http://schemas.openxmlformats.org/officeDocument/2006/relationships/slideMaster" Target="slideMasters/slideMaster7.xml"/><Relationship Id="rId79" Type="http://schemas.openxmlformats.org/officeDocument/2006/relationships/slide" Target="slides/slide69.xml"/><Relationship Id="rId78" Type="http://schemas.openxmlformats.org/officeDocument/2006/relationships/slide" Target="slides/slide68.xml"/><Relationship Id="rId77" Type="http://schemas.openxmlformats.org/officeDocument/2006/relationships/slide" Target="slides/slide67.xml"/><Relationship Id="rId76" Type="http://schemas.openxmlformats.org/officeDocument/2006/relationships/slide" Target="slides/slide66.xml"/><Relationship Id="rId75" Type="http://schemas.openxmlformats.org/officeDocument/2006/relationships/slide" Target="slides/slide65.xml"/><Relationship Id="rId74" Type="http://schemas.openxmlformats.org/officeDocument/2006/relationships/slide" Target="slides/slide64.xml"/><Relationship Id="rId73" Type="http://schemas.openxmlformats.org/officeDocument/2006/relationships/slide" Target="slides/slide63.xml"/><Relationship Id="rId72" Type="http://schemas.openxmlformats.org/officeDocument/2006/relationships/slide" Target="slides/slide62.xml"/><Relationship Id="rId71" Type="http://schemas.openxmlformats.org/officeDocument/2006/relationships/slide" Target="slides/slide61.xml"/><Relationship Id="rId70" Type="http://schemas.openxmlformats.org/officeDocument/2006/relationships/slide" Target="slides/slide60.xml"/><Relationship Id="rId7" Type="http://schemas.openxmlformats.org/officeDocument/2006/relationships/slideMaster" Target="slideMasters/slideMaster6.xml"/><Relationship Id="rId69" Type="http://schemas.openxmlformats.org/officeDocument/2006/relationships/slide" Target="slides/slide59.xml"/><Relationship Id="rId68" Type="http://schemas.openxmlformats.org/officeDocument/2006/relationships/slide" Target="slides/slide58.xml"/><Relationship Id="rId67" Type="http://schemas.openxmlformats.org/officeDocument/2006/relationships/slide" Target="slides/slide57.xml"/><Relationship Id="rId66" Type="http://schemas.openxmlformats.org/officeDocument/2006/relationships/slide" Target="slides/slide56.xml"/><Relationship Id="rId65" Type="http://schemas.openxmlformats.org/officeDocument/2006/relationships/slide" Target="slides/slide55.xml"/><Relationship Id="rId64" Type="http://schemas.openxmlformats.org/officeDocument/2006/relationships/slide" Target="slides/slide54.xml"/><Relationship Id="rId63" Type="http://schemas.openxmlformats.org/officeDocument/2006/relationships/slide" Target="slides/slide53.xml"/><Relationship Id="rId62" Type="http://schemas.openxmlformats.org/officeDocument/2006/relationships/slide" Target="slides/slide52.xml"/><Relationship Id="rId61" Type="http://schemas.openxmlformats.org/officeDocument/2006/relationships/slide" Target="slides/slide51.xml"/><Relationship Id="rId60" Type="http://schemas.openxmlformats.org/officeDocument/2006/relationships/slide" Target="slides/slide50.xml"/><Relationship Id="rId6" Type="http://schemas.openxmlformats.org/officeDocument/2006/relationships/slideMaster" Target="slideMasters/slideMaster5.xml"/><Relationship Id="rId59" Type="http://schemas.openxmlformats.org/officeDocument/2006/relationships/slide" Target="slides/slide49.xml"/><Relationship Id="rId58" Type="http://schemas.openxmlformats.org/officeDocument/2006/relationships/slide" Target="slides/slide48.xml"/><Relationship Id="rId57" Type="http://schemas.openxmlformats.org/officeDocument/2006/relationships/slide" Target="slides/slide47.xml"/><Relationship Id="rId56" Type="http://schemas.openxmlformats.org/officeDocument/2006/relationships/slide" Target="slides/slide46.xml"/><Relationship Id="rId55" Type="http://schemas.openxmlformats.org/officeDocument/2006/relationships/slide" Target="slides/slide45.xml"/><Relationship Id="rId54" Type="http://schemas.openxmlformats.org/officeDocument/2006/relationships/slide" Target="slides/slide44.xml"/><Relationship Id="rId53" Type="http://schemas.openxmlformats.org/officeDocument/2006/relationships/slide" Target="slides/slide43.xml"/><Relationship Id="rId52" Type="http://schemas.openxmlformats.org/officeDocument/2006/relationships/slide" Target="slides/slide42.xml"/><Relationship Id="rId51" Type="http://schemas.openxmlformats.org/officeDocument/2006/relationships/slide" Target="slides/slide41.xml"/><Relationship Id="rId50" Type="http://schemas.openxmlformats.org/officeDocument/2006/relationships/slide" Target="slides/slide40.xml"/><Relationship Id="rId5" Type="http://schemas.openxmlformats.org/officeDocument/2006/relationships/slideMaster" Target="slideMasters/slideMaster4.xml"/><Relationship Id="rId49" Type="http://schemas.openxmlformats.org/officeDocument/2006/relationships/slide" Target="slides/slide39.xml"/><Relationship Id="rId48" Type="http://schemas.openxmlformats.org/officeDocument/2006/relationships/slide" Target="slides/slide38.xml"/><Relationship Id="rId47" Type="http://schemas.openxmlformats.org/officeDocument/2006/relationships/slide" Target="slides/slide37.xml"/><Relationship Id="rId46" Type="http://schemas.openxmlformats.org/officeDocument/2006/relationships/slide" Target="slides/slide36.xml"/><Relationship Id="rId45" Type="http://schemas.openxmlformats.org/officeDocument/2006/relationships/slide" Target="slides/slide35.xml"/><Relationship Id="rId44" Type="http://schemas.openxmlformats.org/officeDocument/2006/relationships/slide" Target="slides/slide34.xml"/><Relationship Id="rId43" Type="http://schemas.openxmlformats.org/officeDocument/2006/relationships/slide" Target="slides/slide33.xml"/><Relationship Id="rId42" Type="http://schemas.openxmlformats.org/officeDocument/2006/relationships/slide" Target="slides/slide32.xml"/><Relationship Id="rId41" Type="http://schemas.openxmlformats.org/officeDocument/2006/relationships/slide" Target="slides/slide31.xml"/><Relationship Id="rId40" Type="http://schemas.openxmlformats.org/officeDocument/2006/relationships/slide" Target="slides/slide30.xml"/><Relationship Id="rId4" Type="http://schemas.openxmlformats.org/officeDocument/2006/relationships/slideMaster" Target="slideMasters/slideMaster3.xml"/><Relationship Id="rId39" Type="http://schemas.openxmlformats.org/officeDocument/2006/relationships/slide" Target="slides/slide29.xml"/><Relationship Id="rId38" Type="http://schemas.openxmlformats.org/officeDocument/2006/relationships/slide" Target="slides/slide28.xml"/><Relationship Id="rId37" Type="http://schemas.openxmlformats.org/officeDocument/2006/relationships/slide" Target="slides/slide27.xml"/><Relationship Id="rId36" Type="http://schemas.openxmlformats.org/officeDocument/2006/relationships/slide" Target="slides/slide26.xml"/><Relationship Id="rId35" Type="http://schemas.openxmlformats.org/officeDocument/2006/relationships/slide" Target="slides/slide25.xml"/><Relationship Id="rId34" Type="http://schemas.openxmlformats.org/officeDocument/2006/relationships/slide" Target="slides/slide24.xml"/><Relationship Id="rId33" Type="http://schemas.openxmlformats.org/officeDocument/2006/relationships/slide" Target="slides/slide23.xml"/><Relationship Id="rId32" Type="http://schemas.openxmlformats.org/officeDocument/2006/relationships/slide" Target="slides/slide22.xml"/><Relationship Id="rId31" Type="http://schemas.openxmlformats.org/officeDocument/2006/relationships/slide" Target="slides/slide21.xml"/><Relationship Id="rId30" Type="http://schemas.openxmlformats.org/officeDocument/2006/relationships/slide" Target="slides/slide20.xml"/><Relationship Id="rId3" Type="http://schemas.openxmlformats.org/officeDocument/2006/relationships/slideMaster" Target="slideMasters/slideMaster2.xml"/><Relationship Id="rId29" Type="http://schemas.openxmlformats.org/officeDocument/2006/relationships/slide" Target="slides/slide19.xml"/><Relationship Id="rId28" Type="http://schemas.openxmlformats.org/officeDocument/2006/relationships/slide" Target="slides/slide18.xml"/><Relationship Id="rId27" Type="http://schemas.openxmlformats.org/officeDocument/2006/relationships/slide" Target="slides/slide17.xml"/><Relationship Id="rId26" Type="http://schemas.openxmlformats.org/officeDocument/2006/relationships/slide" Target="slides/slide16.xml"/><Relationship Id="rId25" Type="http://schemas.openxmlformats.org/officeDocument/2006/relationships/slide" Target="slides/slide15.xml"/><Relationship Id="rId24" Type="http://schemas.openxmlformats.org/officeDocument/2006/relationships/slide" Target="slides/slide14.xml"/><Relationship Id="rId23" Type="http://schemas.openxmlformats.org/officeDocument/2006/relationships/slide" Target="slides/slide13.xml"/><Relationship Id="rId22" Type="http://schemas.openxmlformats.org/officeDocument/2006/relationships/slide" Target="slides/slide12.xml"/><Relationship Id="rId21" Type="http://schemas.openxmlformats.org/officeDocument/2006/relationships/slide" Target="slides/slide11.xml"/><Relationship Id="rId20" Type="http://schemas.openxmlformats.org/officeDocument/2006/relationships/slide" Target="slides/slide10.xml"/><Relationship Id="rId2" Type="http://schemas.openxmlformats.org/officeDocument/2006/relationships/theme" Target="theme/theme1.xml"/><Relationship Id="rId19" Type="http://schemas.openxmlformats.org/officeDocument/2006/relationships/slide" Target="slides/slide9.xml"/><Relationship Id="rId18" Type="http://schemas.openxmlformats.org/officeDocument/2006/relationships/slide" Target="slides/slide8.xml"/><Relationship Id="rId17" Type="http://schemas.openxmlformats.org/officeDocument/2006/relationships/slide" Target="slides/slide7.xml"/><Relationship Id="rId16" Type="http://schemas.openxmlformats.org/officeDocument/2006/relationships/slide" Target="slides/slide6.xml"/><Relationship Id="rId15" Type="http://schemas.openxmlformats.org/officeDocument/2006/relationships/slide" Target="slides/slide5.xml"/><Relationship Id="rId14" Type="http://schemas.openxmlformats.org/officeDocument/2006/relationships/notesMaster" Target="notesMasters/notesMaster1.xml"/><Relationship Id="rId13" Type="http://schemas.openxmlformats.org/officeDocument/2006/relationships/slide" Target="slides/slide4.xml"/><Relationship Id="rId12" Type="http://schemas.openxmlformats.org/officeDocument/2006/relationships/slide" Target="slides/slide3.xml"/><Relationship Id="rId11" Type="http://schemas.openxmlformats.org/officeDocument/2006/relationships/slide" Target="slides/slide2.xml"/><Relationship Id="rId10" Type="http://schemas.openxmlformats.org/officeDocument/2006/relationships/slide" Target="slides/slide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anose="020B0604020202020204" pitchFamily="34" charset="0"/>
              </a:defRPr>
            </a:lvl1pPr>
          </a:lstStyle>
          <a:p>
            <a:pPr>
              <a:defRPr/>
            </a:pPr>
            <a:fld id="{A92AE731-DE99-4DB3-8167-17EF83E566ED}" type="datetimeFigureOut">
              <a:rPr lang="en-US"/>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endParaRPr lang="en-US" noProof="0" smtClean="0"/>
          </a:p>
          <a:p>
            <a:pPr lvl="1"/>
            <a:r>
              <a:rPr lang="en-US" noProof="0" smtClean="0"/>
              <a:t>Second level</a:t>
            </a:r>
            <a:endParaRPr lang="en-US" noProof="0" smtClean="0"/>
          </a:p>
          <a:p>
            <a:pPr lvl="2"/>
            <a:r>
              <a:rPr lang="en-US" noProof="0" smtClean="0"/>
              <a:t>Third level</a:t>
            </a:r>
            <a:endParaRPr lang="en-US" noProof="0" smtClean="0"/>
          </a:p>
          <a:p>
            <a:pPr lvl="3"/>
            <a:r>
              <a:rPr lang="en-US" noProof="0" smtClean="0"/>
              <a:t>Fourth level</a:t>
            </a:r>
            <a:endParaRPr lang="en-US" noProof="0" smtClean="0"/>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vl1pPr>
          </a:lstStyle>
          <a:p>
            <a:pPr>
              <a:defRPr/>
            </a:pPr>
            <a:fld id="{63E7ADFE-5F71-4B37-B479-439F50FBAF99}" type="slidenum">
              <a:rPr lang="en-US" altLang="vi-VN"/>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vi-V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fld>
            <a:endParaRPr lang="en-US" altLang="vi-V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fld>
            <a:endParaRPr lang="en-US" altLang="vi-V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grpSp>
        <p:nvGrpSpPr>
          <p:cNvPr id="5" name="Group 4"/>
          <p:cNvGrpSpPr/>
          <p:nvPr userDrawn="1"/>
        </p:nvGrpSpPr>
        <p:grpSpPr>
          <a:xfrm flipH="1">
            <a:off x="8142334" y="3852628"/>
            <a:ext cx="880751" cy="1188698"/>
            <a:chOff x="10073923" y="4329846"/>
            <a:chExt cx="1822803" cy="2460131"/>
          </a:xfrm>
          <a:solidFill>
            <a:schemeClr val="accent1"/>
          </a:solidFill>
        </p:grpSpPr>
        <p:sp>
          <p:nvSpPr>
            <p:cNvPr id="6" name="Freeform: Shape 5"/>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7" name="Freeform: Shape 6"/>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grpSp>
      <p:sp>
        <p:nvSpPr>
          <p:cNvPr id="8" name="Rectangle 7"/>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
        <p:nvSpPr>
          <p:cNvPr id="9" name="Freeform: Shape 8"/>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4" name="Rectangle 3"/>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
        <p:nvSpPr>
          <p:cNvPr id="6" name="Freeform: Shape 5"/>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p:cNvSpPr/>
          <p:nvPr userDrawn="1"/>
        </p:nvSpPr>
        <p:spPr>
          <a:xfrm>
            <a:off x="0" y="2953494"/>
            <a:ext cx="9144000" cy="2190006"/>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050" b="1" i="0" u="none" strike="noStrike" kern="1200" cap="none" spc="0" normalizeH="0" baseline="0" noProof="0" dirty="0">
              <a:ln>
                <a:noFill/>
              </a:ln>
              <a:solidFill>
                <a:prstClr val="white"/>
              </a:solidFill>
              <a:effectLst/>
              <a:uLnTx/>
              <a:uFillTx/>
              <a:latin typeface="Arial" panose="020B0604020202020204"/>
              <a:ea typeface="Arial Unicode MS"/>
              <a:cs typeface="+mn-cs"/>
            </a:endParaRPr>
          </a:p>
        </p:txBody>
      </p:sp>
      <p:grpSp>
        <p:nvGrpSpPr>
          <p:cNvPr id="5" name="Group 4"/>
          <p:cNvGrpSpPr/>
          <p:nvPr userDrawn="1"/>
        </p:nvGrpSpPr>
        <p:grpSpPr>
          <a:xfrm flipH="1">
            <a:off x="532132" y="1207679"/>
            <a:ext cx="3305402" cy="3458286"/>
            <a:chOff x="6446339" y="1280897"/>
            <a:chExt cx="4320717" cy="5303052"/>
          </a:xfrm>
          <a:effectLst>
            <a:outerShdw blurRad="50800" dist="38100" dir="8100000" algn="tr" rotWithShape="0">
              <a:prstClr val="black">
                <a:alpha val="40000"/>
              </a:prstClr>
            </a:outerShdw>
          </a:effectLst>
        </p:grpSpPr>
        <p:sp>
          <p:nvSpPr>
            <p:cNvPr id="6" name="Freeform: Shape 5"/>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7" name="Freeform: Shape 6"/>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dirty="0">
                <a:ln>
                  <a:noFill/>
                </a:ln>
                <a:solidFill>
                  <a:prstClr val="black"/>
                </a:solidFill>
                <a:effectLst/>
                <a:uLnTx/>
                <a:uFillTx/>
                <a:latin typeface="Arial" panose="020B0604020202020204"/>
                <a:ea typeface="Arial Unicode MS"/>
                <a:cs typeface="+mn-cs"/>
              </a:endParaRPr>
            </a:p>
          </p:txBody>
        </p:sp>
        <p:sp>
          <p:nvSpPr>
            <p:cNvPr id="8" name="Freeform: Shape 7"/>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9" name="Freeform: Shape 8"/>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10" name="Freeform: Shape 9"/>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11" name="Freeform: Shape 10"/>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12" name="Freeform: Shape 11"/>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grpSp>
      <p:sp>
        <p:nvSpPr>
          <p:cNvPr id="13" name="Text Placeholder 9"/>
          <p:cNvSpPr>
            <a:spLocks noGrp="1"/>
          </p:cNvSpPr>
          <p:nvPr>
            <p:ph type="body" sz="quarter" idx="51"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4" name="Freeform: Shape 13"/>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
        <p:nvSpPr>
          <p:cNvPr id="16" name="Picture Placeholder 15"/>
          <p:cNvSpPr>
            <a:spLocks noGrp="1"/>
          </p:cNvSpPr>
          <p:nvPr>
            <p:ph type="pic" idx="16" hasCustomPrompt="1"/>
          </p:nvPr>
        </p:nvSpPr>
        <p:spPr>
          <a:xfrm>
            <a:off x="714631" y="1373971"/>
            <a:ext cx="3011075" cy="2247692"/>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1" fmla="*/ 0 w 4014766"/>
              <a:gd name="connsiteY0-2" fmla="*/ 0 h 2996923"/>
              <a:gd name="connsiteX1-3" fmla="*/ 3907527 w 4014766"/>
              <a:gd name="connsiteY1-4" fmla="*/ 798908 h 2996923"/>
              <a:gd name="connsiteX2-5" fmla="*/ 4014766 w 4014766"/>
              <a:gd name="connsiteY2-6" fmla="*/ 2864276 h 2996923"/>
              <a:gd name="connsiteX3-7" fmla="*/ 209763 w 4014766"/>
              <a:gd name="connsiteY3-8" fmla="*/ 2996923 h 2996923"/>
              <a:gd name="connsiteX4" fmla="*/ 0 w 4014766"/>
              <a:gd name="connsiteY4" fmla="*/ 0 h 2996923"/>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p:cNvSpPr>
            <a:spLocks noGrp="1"/>
          </p:cNvSpPr>
          <p:nvPr>
            <p:ph type="pic" idx="16" hasCustomPrompt="1"/>
          </p:nvPr>
        </p:nvSpPr>
        <p:spPr>
          <a:xfrm>
            <a:off x="0" y="0"/>
            <a:ext cx="9144000" cy="335208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p:cNvSpPr>
            <a:spLocks noGrp="1"/>
          </p:cNvSpPr>
          <p:nvPr>
            <p:ph type="pic" sz="quarter" idx="10" hasCustomPrompt="1"/>
          </p:nvPr>
        </p:nvSpPr>
        <p:spPr>
          <a:xfrm>
            <a:off x="677350" y="1855284"/>
            <a:ext cx="1296000" cy="1648966"/>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
        <p:nvSpPr>
          <p:cNvPr id="5" name="Rectangle 4"/>
          <p:cNvSpPr/>
          <p:nvPr userDrawn="1"/>
        </p:nvSpPr>
        <p:spPr>
          <a:xfrm>
            <a:off x="1974497" y="1851675"/>
            <a:ext cx="1296000" cy="165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Arial" panose="020B0604020202020204" pitchFamily="34" charset="0"/>
            </a:endParaRPr>
          </a:p>
        </p:txBody>
      </p:sp>
      <p:sp>
        <p:nvSpPr>
          <p:cNvPr id="6" name="그림 개체 틀 2"/>
          <p:cNvSpPr>
            <a:spLocks noGrp="1"/>
          </p:cNvSpPr>
          <p:nvPr>
            <p:ph type="pic" sz="quarter" idx="47" hasCustomPrompt="1"/>
          </p:nvPr>
        </p:nvSpPr>
        <p:spPr>
          <a:xfrm>
            <a:off x="3271645" y="1855284"/>
            <a:ext cx="1296000" cy="1648966"/>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
        <p:nvSpPr>
          <p:cNvPr id="7" name="Rectangle 6"/>
          <p:cNvSpPr/>
          <p:nvPr userDrawn="1"/>
        </p:nvSpPr>
        <p:spPr>
          <a:xfrm>
            <a:off x="4568792" y="1851675"/>
            <a:ext cx="1296000" cy="16561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Arial" panose="020B0604020202020204" pitchFamily="34" charset="0"/>
            </a:endParaRPr>
          </a:p>
        </p:txBody>
      </p:sp>
      <p:sp>
        <p:nvSpPr>
          <p:cNvPr id="8" name="그림 개체 틀 2"/>
          <p:cNvSpPr>
            <a:spLocks noGrp="1"/>
          </p:cNvSpPr>
          <p:nvPr>
            <p:ph type="pic" sz="quarter" idx="50" hasCustomPrompt="1"/>
          </p:nvPr>
        </p:nvSpPr>
        <p:spPr>
          <a:xfrm>
            <a:off x="5859408" y="1855284"/>
            <a:ext cx="1296000" cy="1648966"/>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
        <p:nvSpPr>
          <p:cNvPr id="9" name="Rectangle 8"/>
          <p:cNvSpPr/>
          <p:nvPr userDrawn="1"/>
        </p:nvSpPr>
        <p:spPr>
          <a:xfrm>
            <a:off x="7156554" y="1851675"/>
            <a:ext cx="1296000" cy="16561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Arial" panose="020B0604020202020204" pitchFamily="34" charset="0"/>
            </a:endParaRPr>
          </a:p>
        </p:txBody>
      </p:sp>
      <p:sp>
        <p:nvSpPr>
          <p:cNvPr id="10" name="Text Placeholder 9"/>
          <p:cNvSpPr>
            <a:spLocks noGrp="1"/>
          </p:cNvSpPr>
          <p:nvPr>
            <p:ph type="body" sz="quarter" idx="51"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1" name="Rectangle 10"/>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
        <p:nvSpPr>
          <p:cNvPr id="12" name="Freeform: Shape 11"/>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ko-KR" alt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grpSp>
        <p:nvGrpSpPr>
          <p:cNvPr id="13" name="Group 12"/>
          <p:cNvGrpSpPr/>
          <p:nvPr userDrawn="1"/>
        </p:nvGrpSpPr>
        <p:grpSpPr>
          <a:xfrm flipH="1">
            <a:off x="8142334" y="3852628"/>
            <a:ext cx="880751" cy="1188698"/>
            <a:chOff x="10073923" y="4329846"/>
            <a:chExt cx="1822803" cy="2460131"/>
          </a:xfrm>
          <a:solidFill>
            <a:schemeClr val="accent1"/>
          </a:solidFill>
        </p:grpSpPr>
        <p:sp>
          <p:nvSpPr>
            <p:cNvPr id="14" name="Freeform: Shape 13"/>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sp>
          <p:nvSpPr>
            <p:cNvPr id="15" name="Freeform: Shape 14"/>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black"/>
                </a:solidFill>
                <a:effectLst/>
                <a:uLnTx/>
                <a:uFillTx/>
                <a:latin typeface="Arial" panose="020B0604020202020204"/>
                <a:ea typeface="Arial Unicode MS"/>
                <a:cs typeface="+mn-cs"/>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p:cNvSpPr>
            <a:spLocks noGrp="1"/>
          </p:cNvSpPr>
          <p:nvPr>
            <p:ph type="pic" idx="16" hasCustomPrompt="1"/>
          </p:nvPr>
        </p:nvSpPr>
        <p:spPr>
          <a:xfrm>
            <a:off x="0" y="0"/>
            <a:ext cx="9144000" cy="3517271"/>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p:cNvSpPr>
            <a:spLocks noGrp="1"/>
          </p:cNvSpPr>
          <p:nvPr>
            <p:ph type="pic" idx="17" hasCustomPrompt="1"/>
          </p:nvPr>
        </p:nvSpPr>
        <p:spPr>
          <a:xfrm rot="20894745">
            <a:off x="4705875" y="2035343"/>
            <a:ext cx="2163359" cy="233692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p:cNvSpPr>
            <a:spLocks noGrp="1"/>
          </p:cNvSpPr>
          <p:nvPr>
            <p:ph type="pic" idx="18" hasCustomPrompt="1"/>
          </p:nvPr>
        </p:nvSpPr>
        <p:spPr>
          <a:xfrm rot="1276633">
            <a:off x="6422949" y="2288164"/>
            <a:ext cx="2163359" cy="233692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4572000" y="0"/>
            <a:ext cx="4572000" cy="2571750"/>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p:cNvSpPr>
            <a:spLocks noGrp="1"/>
          </p:cNvSpPr>
          <p:nvPr>
            <p:ph type="pic" idx="17" hasCustomPrompt="1"/>
          </p:nvPr>
        </p:nvSpPr>
        <p:spPr>
          <a:xfrm>
            <a:off x="0" y="2571750"/>
            <a:ext cx="4572000" cy="2571750"/>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0" y="0"/>
            <a:ext cx="9144000" cy="5143500"/>
          </a:xfrm>
          <a:prstGeom prst="rect">
            <a:avLst/>
          </a:prstGeom>
          <a:solidFill>
            <a:schemeClr val="bg1">
              <a:lumMod val="95000"/>
            </a:schemeClr>
          </a:solidFill>
        </p:spPr>
        <p:txBody>
          <a:bodyPr wrap="square" anchor="t">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a:off x="1331052"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p:cNvSpPr>
            <a:spLocks noGrp="1"/>
          </p:cNvSpPr>
          <p:nvPr>
            <p:ph type="pic" idx="18" hasCustomPrompt="1"/>
          </p:nvPr>
        </p:nvSpPr>
        <p:spPr>
          <a:xfrm>
            <a:off x="3012555"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p:cNvSpPr>
            <a:spLocks noGrp="1"/>
          </p:cNvSpPr>
          <p:nvPr>
            <p:ph type="pic" idx="19" hasCustomPrompt="1"/>
          </p:nvPr>
        </p:nvSpPr>
        <p:spPr>
          <a:xfrm>
            <a:off x="4694055"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p:cNvSpPr>
            <a:spLocks noGrp="1"/>
          </p:cNvSpPr>
          <p:nvPr>
            <p:ph type="pic" idx="20" hasCustomPrompt="1"/>
          </p:nvPr>
        </p:nvSpPr>
        <p:spPr>
          <a:xfrm>
            <a:off x="6375558"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p:cNvSpPr>
            <a:spLocks noGrp="1"/>
          </p:cNvSpPr>
          <p:nvPr>
            <p:ph type="pic" idx="16" hasCustomPrompt="1"/>
          </p:nvPr>
        </p:nvSpPr>
        <p:spPr>
          <a:xfrm>
            <a:off x="3302277" y="0"/>
            <a:ext cx="5841724" cy="51435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p:cNvSpPr>
            <a:spLocks noGrp="1"/>
          </p:cNvSpPr>
          <p:nvPr>
            <p:ph type="pic" idx="16" hasCustomPrompt="1"/>
          </p:nvPr>
        </p:nvSpPr>
        <p:spPr>
          <a:xfrm>
            <a:off x="3181500" y="214657"/>
            <a:ext cx="2781000" cy="2143191"/>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14859" y="1750322"/>
            <a:ext cx="2914286" cy="1642857"/>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p:cNvSpPr>
            <a:spLocks noGrp="1"/>
          </p:cNvSpPr>
          <p:nvPr>
            <p:ph type="pic" idx="16" hasCustomPrompt="1"/>
          </p:nvPr>
        </p:nvSpPr>
        <p:spPr>
          <a:xfrm>
            <a:off x="0" y="1"/>
            <a:ext cx="9144000" cy="51435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0" y="0"/>
            <a:ext cx="4572000" cy="2571750"/>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rot="20894745">
            <a:off x="3577734" y="397486"/>
            <a:ext cx="1906445" cy="2059400"/>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p:cNvSpPr>
            <a:spLocks noGrp="1"/>
          </p:cNvSpPr>
          <p:nvPr>
            <p:ph type="pic" idx="18" hasCustomPrompt="1"/>
          </p:nvPr>
        </p:nvSpPr>
        <p:spPr>
          <a:xfrm rot="1276633">
            <a:off x="4720732" y="1369885"/>
            <a:ext cx="1906445" cy="2059400"/>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p:cNvSpPr>
            <a:spLocks noGrp="1"/>
          </p:cNvSpPr>
          <p:nvPr>
            <p:ph type="pic" idx="19" hasCustomPrompt="1"/>
          </p:nvPr>
        </p:nvSpPr>
        <p:spPr>
          <a:xfrm rot="20894745">
            <a:off x="3840105" y="2802072"/>
            <a:ext cx="1906445" cy="2059400"/>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p:cNvSpPr/>
          <p:nvPr userDrawn="1"/>
        </p:nvSpPr>
        <p:spPr>
          <a:xfrm>
            <a:off x="3248143" y="221953"/>
            <a:ext cx="2712482" cy="24920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
        <p:nvSpPr>
          <p:cNvPr id="9" name="그림 개체 틀 4"/>
          <p:cNvSpPr>
            <a:spLocks noGrp="1"/>
          </p:cNvSpPr>
          <p:nvPr>
            <p:ph type="pic" idx="19" hasCustomPrompt="1"/>
          </p:nvPr>
        </p:nvSpPr>
        <p:spPr>
          <a:xfrm>
            <a:off x="3382350" y="394419"/>
            <a:ext cx="2444075" cy="176666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p:cNvSpPr/>
          <p:nvPr userDrawn="1"/>
        </p:nvSpPr>
        <p:spPr>
          <a:xfrm>
            <a:off x="6171859" y="221953"/>
            <a:ext cx="2712482" cy="24920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prstClr val="white"/>
              </a:solidFill>
              <a:effectLst/>
              <a:uLnTx/>
              <a:uFillTx/>
              <a:latin typeface="Arial" panose="020B0604020202020204"/>
              <a:ea typeface="Arial Unicode MS"/>
              <a:cs typeface="+mn-cs"/>
            </a:endParaRPr>
          </a:p>
        </p:txBody>
      </p:sp>
      <p:sp>
        <p:nvSpPr>
          <p:cNvPr id="2" name="그림 개체 틀 4"/>
          <p:cNvSpPr>
            <a:spLocks noGrp="1"/>
          </p:cNvSpPr>
          <p:nvPr>
            <p:ph type="pic" idx="16" hasCustomPrompt="1"/>
          </p:nvPr>
        </p:nvSpPr>
        <p:spPr>
          <a:xfrm>
            <a:off x="243000" y="221959"/>
            <a:ext cx="2781000" cy="4666196"/>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a:off x="3248148" y="2918299"/>
            <a:ext cx="5639951" cy="1986549"/>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p:cNvSpPr>
            <a:spLocks noGrp="1"/>
          </p:cNvSpPr>
          <p:nvPr>
            <p:ph type="pic" idx="18" hasCustomPrompt="1"/>
          </p:nvPr>
        </p:nvSpPr>
        <p:spPr>
          <a:xfrm>
            <a:off x="6306068" y="810277"/>
            <a:ext cx="2444075" cy="1766668"/>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0" y="0"/>
            <a:ext cx="9144000" cy="1714500"/>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a:off x="0" y="1714500"/>
            <a:ext cx="9144000" cy="1714500"/>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p:cNvSpPr>
            <a:spLocks noGrp="1"/>
          </p:cNvSpPr>
          <p:nvPr>
            <p:ph type="pic" idx="18" hasCustomPrompt="1"/>
          </p:nvPr>
        </p:nvSpPr>
        <p:spPr>
          <a:xfrm>
            <a:off x="0" y="3429000"/>
            <a:ext cx="9144000" cy="1714500"/>
          </a:xfrm>
          <a:prstGeom prst="rect">
            <a:avLst/>
          </a:prstGeom>
          <a:solidFill>
            <a:schemeClr val="bg1">
              <a:lumMod val="95000"/>
            </a:schemeClr>
          </a:solidFill>
        </p:spPr>
        <p:txBody>
          <a:bodyPr wrap="square" anchor="ctr">
            <a:noAutofit/>
          </a:bodyPr>
          <a:lstStyle>
            <a:lvl1pPr marL="0" indent="0" algn="ctr">
              <a:buNone/>
              <a:defRPr sz="900">
                <a:latin typeface="Arial" panose="020B0604020202020204" pitchFamily="34" charset="0"/>
                <a:cs typeface="Arial" panose="020B0604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6" y="4686308"/>
            <a:ext cx="2130425" cy="355997"/>
          </a:xfrm>
          <a:prstGeom prst="rect">
            <a:avLst/>
          </a:prstGeom>
        </p:spPr>
        <p:txBody>
          <a:bodyPr/>
          <a:lstStyle>
            <a:lvl1pPr>
              <a:defRPr/>
            </a:lvl1pPr>
          </a:lstStyle>
          <a:p>
            <a:pPr defTabSz="685800" eaLnBrk="1" fontAlgn="auto" hangingPunct="1">
              <a:spcBef>
                <a:spcPts val="0"/>
              </a:spcBef>
              <a:spcAft>
                <a:spcPts val="0"/>
              </a:spcAft>
              <a:defRPr/>
            </a:pPr>
            <a:fld id="{0C16D3C5-B4D6-43EE-A50C-B7182C45A3F4}" type="datetime1">
              <a:rPr lang="en-US" sz="1350" smtClean="0">
                <a:solidFill>
                  <a:prstClr val="black"/>
                </a:solidFill>
                <a:latin typeface="Arial" panose="020B0604020202020204"/>
              </a:rPr>
            </a:fld>
            <a:endParaRPr lang="en-US" sz="1350">
              <a:solidFill>
                <a:prstClr val="black"/>
              </a:solidFill>
              <a:latin typeface="Arial" panose="020B0604020202020204"/>
            </a:endParaRPr>
          </a:p>
        </p:txBody>
      </p:sp>
      <p:sp>
        <p:nvSpPr>
          <p:cNvPr id="3" name="Rectangle 12"/>
          <p:cNvSpPr>
            <a:spLocks noGrp="1" noChangeArrowheads="1"/>
          </p:cNvSpPr>
          <p:nvPr>
            <p:ph type="ftr" sz="quarter" idx="11"/>
          </p:nvPr>
        </p:nvSpPr>
        <p:spPr>
          <a:xfrm>
            <a:off x="5791200" y="4686308"/>
            <a:ext cx="2897188" cy="355997"/>
          </a:xfrm>
          <a:prstGeom prst="rect">
            <a:avLst/>
          </a:prstGeom>
        </p:spPr>
        <p:txBody>
          <a:bodyPr/>
          <a:lstStyle>
            <a:lvl1pPr>
              <a:defRPr/>
            </a:lvl1pPr>
          </a:lstStyle>
          <a:p>
            <a:pPr defTabSz="685800" eaLnBrk="1" fontAlgn="auto" hangingPunct="1">
              <a:spcBef>
                <a:spcPts val="0"/>
              </a:spcBef>
              <a:spcAft>
                <a:spcPts val="0"/>
              </a:spcAft>
              <a:defRPr/>
            </a:pPr>
            <a:endParaRPr lang="en-US" sz="1350">
              <a:solidFill>
                <a:prstClr val="black"/>
              </a:solidFill>
              <a:latin typeface="Arial" panose="020B0604020202020204"/>
            </a:endParaRPr>
          </a:p>
        </p:txBody>
      </p:sp>
      <p:sp>
        <p:nvSpPr>
          <p:cNvPr id="4" name="Rectangle 13"/>
          <p:cNvSpPr>
            <a:spLocks noGrp="1" noChangeArrowheads="1"/>
          </p:cNvSpPr>
          <p:nvPr>
            <p:ph type="sldNum" sz="quarter" idx="12"/>
          </p:nvPr>
        </p:nvSpPr>
        <p:spPr>
          <a:xfrm>
            <a:off x="84143" y="4681537"/>
            <a:ext cx="587375" cy="366713"/>
          </a:xfrm>
          <a:prstGeom prst="rect">
            <a:avLst/>
          </a:prstGeom>
        </p:spPr>
        <p:txBody>
          <a:bodyPr/>
          <a:lstStyle>
            <a:lvl1pPr>
              <a:defRPr/>
            </a:lvl1pPr>
          </a:lstStyle>
          <a:p>
            <a:pPr defTabSz="685800" eaLnBrk="1" fontAlgn="auto" hangingPunct="1">
              <a:spcBef>
                <a:spcPts val="0"/>
              </a:spcBef>
              <a:spcAft>
                <a:spcPts val="0"/>
              </a:spcAft>
            </a:pPr>
            <a:fld id="{858C00EE-D624-44DA-B835-6C6FB1C61345}" type="slidenum">
              <a:rPr lang="en-US" sz="1350" smtClean="0">
                <a:solidFill>
                  <a:prstClr val="black"/>
                </a:solidFill>
                <a:latin typeface="Arial" panose="020B0604020202020204"/>
              </a:rPr>
            </a:fld>
            <a:endParaRPr lang="en-US" sz="1350">
              <a:solidFill>
                <a:prstClr val="black"/>
              </a:solidFill>
              <a:latin typeface="Arial" panose="020B0604020202020204"/>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5444" y="261945"/>
            <a:ext cx="7775575" cy="47506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595319" y="1088231"/>
            <a:ext cx="8091487" cy="3738563"/>
          </a:xfrm>
          <a:prstGeom prst="rect">
            <a:avLst/>
          </a:prstGeo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a:xfrm>
            <a:off x="296863" y="4932768"/>
            <a:ext cx="2133600" cy="164306"/>
          </a:xfrm>
          <a:prstGeom prst="rect">
            <a:avLst/>
          </a:prstGeom>
        </p:spPr>
        <p:txBody>
          <a:bodyPr/>
          <a:lstStyle>
            <a:lvl1pPr>
              <a:defRPr/>
            </a:lvl1pPr>
          </a:lstStyle>
          <a:p>
            <a:pPr defTabSz="685800" eaLnBrk="1" fontAlgn="auto" hangingPunct="1">
              <a:spcBef>
                <a:spcPts val="0"/>
              </a:spcBef>
              <a:spcAft>
                <a:spcPts val="0"/>
              </a:spcAft>
            </a:pPr>
            <a:endParaRPr lang="en-US" sz="1350">
              <a:solidFill>
                <a:srgbClr val="000000"/>
              </a:solidFill>
              <a:latin typeface="Arial" panose="020B0604020202020204"/>
            </a:endParaRPr>
          </a:p>
        </p:txBody>
      </p:sp>
      <p:sp>
        <p:nvSpPr>
          <p:cNvPr id="5" name="Footer Placeholder 4"/>
          <p:cNvSpPr>
            <a:spLocks noGrp="1"/>
          </p:cNvSpPr>
          <p:nvPr>
            <p:ph type="ftr" sz="quarter" idx="11"/>
          </p:nvPr>
        </p:nvSpPr>
        <p:spPr>
          <a:xfrm>
            <a:off x="2716213" y="4924425"/>
            <a:ext cx="3649662" cy="210741"/>
          </a:xfrm>
          <a:prstGeom prst="rect">
            <a:avLst/>
          </a:prstGeom>
        </p:spPr>
        <p:txBody>
          <a:bodyPr/>
          <a:lstStyle>
            <a:lvl1pPr>
              <a:defRPr sz="600"/>
            </a:lvl1pPr>
          </a:lstStyle>
          <a:p>
            <a:pPr defTabSz="685800" eaLnBrk="1" fontAlgn="auto" hangingPunct="1">
              <a:spcBef>
                <a:spcPts val="0"/>
              </a:spcBef>
              <a:spcAft>
                <a:spcPts val="0"/>
              </a:spcAft>
            </a:pPr>
            <a:r>
              <a:rPr lang="en-US" smtClean="0">
                <a:solidFill>
                  <a:srgbClr val="000000"/>
                </a:solidFill>
                <a:latin typeface="Arial" panose="020B0604020202020204"/>
              </a:rPr>
              <a:t>www.trungtamtinhoc.edu.vn</a:t>
            </a:r>
            <a:endParaRPr lang="en-US">
              <a:solidFill>
                <a:srgbClr val="000000"/>
              </a:solidFill>
              <a:latin typeface="Arial" panose="020B0604020202020204"/>
            </a:endParaRPr>
          </a:p>
        </p:txBody>
      </p:sp>
      <p:sp>
        <p:nvSpPr>
          <p:cNvPr id="6" name="Slide Number Placeholder 5"/>
          <p:cNvSpPr>
            <a:spLocks noGrp="1"/>
          </p:cNvSpPr>
          <p:nvPr>
            <p:ph type="sldNum" sz="quarter" idx="12"/>
          </p:nvPr>
        </p:nvSpPr>
        <p:spPr>
          <a:xfrm>
            <a:off x="6731000" y="4926814"/>
            <a:ext cx="2133600" cy="160735"/>
          </a:xfrm>
          <a:prstGeom prst="rect">
            <a:avLst/>
          </a:prstGeom>
        </p:spPr>
        <p:txBody>
          <a:bodyPr/>
          <a:lstStyle>
            <a:lvl1pPr>
              <a:defRPr/>
            </a:lvl1pPr>
          </a:lstStyle>
          <a:p>
            <a:pPr defTabSz="685800" eaLnBrk="1" fontAlgn="auto" hangingPunct="1">
              <a:spcBef>
                <a:spcPts val="0"/>
              </a:spcBef>
              <a:spcAft>
                <a:spcPts val="0"/>
              </a:spcAft>
            </a:pPr>
            <a:fld id="{3D838FC4-1EE2-4119-BBE2-9AD27B26CD3C}" type="slidenum">
              <a:rPr lang="en-US" sz="1350" smtClean="0">
                <a:solidFill>
                  <a:srgbClr val="000000"/>
                </a:solidFill>
                <a:latin typeface="Arial" panose="020B0604020202020204"/>
              </a:rPr>
            </a:fld>
            <a:endParaRPr lang="en-US" sz="1350">
              <a:solidFill>
                <a:srgbClr val="000000"/>
              </a:solidFill>
              <a:latin typeface="Arial" panose="020B0604020202020204"/>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41772"/>
            <a:ext cx="77724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800" eaLnBrk="1" fontAlgn="auto" hangingPunct="1">
              <a:spcBef>
                <a:spcPts val="0"/>
              </a:spcBef>
              <a:spcAft>
                <a:spcPts val="0"/>
              </a:spcAft>
            </a:pPr>
            <a:endParaRPr lang="en-US" sz="1350">
              <a:solidFill>
                <a:srgbClr val="000000"/>
              </a:solidFill>
              <a:latin typeface="Arial" panose="020B0604020202020204"/>
            </a:endParaRPr>
          </a:p>
        </p:txBody>
      </p:sp>
      <p:sp>
        <p:nvSpPr>
          <p:cNvPr id="5" name="Footer Placeholder 4"/>
          <p:cNvSpPr>
            <a:spLocks noGrp="1"/>
          </p:cNvSpPr>
          <p:nvPr>
            <p:ph type="ftr" sz="quarter" idx="11"/>
          </p:nvPr>
        </p:nvSpPr>
        <p:spPr/>
        <p:txBody>
          <a:bodyPr/>
          <a:lstStyle/>
          <a:p>
            <a:pPr defTabSz="685800" eaLnBrk="1" fontAlgn="auto" hangingPunct="1">
              <a:spcBef>
                <a:spcPts val="0"/>
              </a:spcBef>
              <a:spcAft>
                <a:spcPts val="0"/>
              </a:spcAft>
            </a:pPr>
            <a:r>
              <a:rPr lang="en-US" smtClean="0">
                <a:solidFill>
                  <a:srgbClr val="000000"/>
                </a:solidFill>
                <a:latin typeface="Arial" panose="020B0604020202020204"/>
              </a:rPr>
              <a:t>www.trungtamtinhoc.edu.vn</a:t>
            </a:r>
            <a:endParaRPr lang="en-US">
              <a:solidFill>
                <a:srgbClr val="000000"/>
              </a:solidFill>
              <a:latin typeface="Arial" panose="020B0604020202020204"/>
            </a:endParaRPr>
          </a:p>
        </p:txBody>
      </p:sp>
      <p:sp>
        <p:nvSpPr>
          <p:cNvPr id="6" name="Slide Number Placeholder 5"/>
          <p:cNvSpPr>
            <a:spLocks noGrp="1"/>
          </p:cNvSpPr>
          <p:nvPr>
            <p:ph type="sldNum" sz="quarter" idx="12"/>
          </p:nvPr>
        </p:nvSpPr>
        <p:spPr/>
        <p:txBody>
          <a:bodyPr/>
          <a:lstStyle/>
          <a:p>
            <a:pPr defTabSz="685800" eaLnBrk="1" fontAlgn="auto" hangingPunct="1">
              <a:spcBef>
                <a:spcPts val="0"/>
              </a:spcBef>
              <a:spcAft>
                <a:spcPts val="0"/>
              </a:spcAft>
            </a:pPr>
            <a:fld id="{3D838FC4-1EE2-4119-BBE2-9AD27B26CD3C}" type="slidenum">
              <a:rPr lang="en-US" sz="1350" smtClean="0">
                <a:solidFill>
                  <a:srgbClr val="000000"/>
                </a:solidFill>
                <a:latin typeface="Arial" panose="020B0604020202020204"/>
              </a:rPr>
            </a:fld>
            <a:endParaRPr lang="en-US" sz="1350">
              <a:solidFill>
                <a:srgbClr val="000000"/>
              </a:solidFill>
              <a:latin typeface="Arial" panose="020B0604020202020204"/>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9"/>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103"/>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7"/>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4629153"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4629153" y="1878806"/>
            <a:ext cx="3887391"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eaLnBrk="1" fontAlgn="auto" hangingPunct="1">
              <a:spcBef>
                <a:spcPts val="0"/>
              </a:spcBef>
              <a:spcAft>
                <a:spcPts val="0"/>
              </a:spcAft>
              <a:defRPr/>
            </a:pPr>
            <a:fld id="{0C16D3C5-B4D6-43EE-A50C-B7182C45A3F4}" type="datetime1">
              <a:rPr lang="en-US" sz="1350" smtClean="0">
                <a:solidFill>
                  <a:prstClr val="black"/>
                </a:solidFill>
                <a:latin typeface="Arial" panose="020B0604020202020204"/>
              </a:rPr>
            </a:fld>
            <a:endParaRPr lang="en-US" sz="1350">
              <a:solidFill>
                <a:prstClr val="black"/>
              </a:solidFill>
              <a:latin typeface="Arial" panose="020B0604020202020204"/>
            </a:endParaRPr>
          </a:p>
        </p:txBody>
      </p:sp>
      <p:sp>
        <p:nvSpPr>
          <p:cNvPr id="3" name="Footer Placeholder 2"/>
          <p:cNvSpPr>
            <a:spLocks noGrp="1"/>
          </p:cNvSpPr>
          <p:nvPr>
            <p:ph type="ftr" sz="quarter" idx="11"/>
          </p:nvPr>
        </p:nvSpPr>
        <p:spPr/>
        <p:txBody>
          <a:bodyPr/>
          <a:lstStyle/>
          <a:p>
            <a:pPr defTabSz="685800" eaLnBrk="1" fontAlgn="auto" hangingPunct="1">
              <a:spcBef>
                <a:spcPts val="0"/>
              </a:spcBef>
              <a:spcAft>
                <a:spcPts val="0"/>
              </a:spcAft>
              <a:defRPr/>
            </a:pPr>
            <a:endParaRPr lang="en-US" sz="1350">
              <a:solidFill>
                <a:prstClr val="black"/>
              </a:solidFill>
              <a:latin typeface="Arial" panose="020B0604020202020204"/>
            </a:endParaRPr>
          </a:p>
        </p:txBody>
      </p:sp>
      <p:sp>
        <p:nvSpPr>
          <p:cNvPr id="4" name="Slide Number Placeholder 3"/>
          <p:cNvSpPr>
            <a:spLocks noGrp="1"/>
          </p:cNvSpPr>
          <p:nvPr>
            <p:ph type="sldNum" sz="quarter" idx="12"/>
          </p:nvPr>
        </p:nvSpPr>
        <p:spPr/>
        <p:txBody>
          <a:bodyPr/>
          <a:lstStyle/>
          <a:p>
            <a:pPr defTabSz="685800" eaLnBrk="1" fontAlgn="auto" hangingPunct="1">
              <a:spcBef>
                <a:spcPts val="0"/>
              </a:spcBef>
              <a:spcAft>
                <a:spcPts val="0"/>
              </a:spcAft>
            </a:pPr>
            <a:fld id="{858C00EE-D624-44DA-B835-6C6FB1C61345}" type="slidenum">
              <a:rPr lang="en-US" sz="1350" smtClean="0">
                <a:solidFill>
                  <a:prstClr val="black"/>
                </a:solidFill>
                <a:latin typeface="Arial" panose="020B0604020202020204"/>
              </a:rPr>
            </a:fld>
            <a:endParaRPr lang="en-US" sz="1350">
              <a:solidFill>
                <a:prstClr val="black"/>
              </a:solidFill>
              <a:latin typeface="Arial" panose="020B0604020202020204"/>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4"/>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4"/>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3" y="273844"/>
            <a:ext cx="5800725" cy="4358879"/>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6"/>
            <a:ext cx="7543800" cy="85725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a:xfrm>
            <a:off x="822966" y="4844846"/>
            <a:ext cx="1854203" cy="273844"/>
          </a:xfrm>
          <a:prstGeom prst="rect">
            <a:avLst/>
          </a:prstGeom>
        </p:spPr>
        <p:txBody>
          <a:bodyPr/>
          <a:lstStyle/>
          <a:p>
            <a:fld id="{528FC5F6-F338-4AE4-BB23-26385BCFC423}" type="datetimeFigureOut">
              <a:rPr lang="en-US" smtClean="0"/>
            </a:fld>
            <a:endParaRPr lang="en-US" dirty="0"/>
          </a:p>
        </p:txBody>
      </p:sp>
      <p:sp>
        <p:nvSpPr>
          <p:cNvPr id="5" name="Footer Placeholder 4"/>
          <p:cNvSpPr>
            <a:spLocks noGrp="1"/>
          </p:cNvSpPr>
          <p:nvPr>
            <p:ph type="ftr" sz="quarter" idx="11"/>
          </p:nvPr>
        </p:nvSpPr>
        <p:spPr>
          <a:xfrm>
            <a:off x="2764641" y="4844846"/>
            <a:ext cx="3617103"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7425348" y="4844846"/>
            <a:ext cx="984019" cy="273844"/>
          </a:xfrm>
          <a:prstGeom prst="rect">
            <a:avLst/>
          </a:prstGeom>
        </p:spPr>
        <p:txBody>
          <a:bodyPr/>
          <a:lstStyle/>
          <a:p>
            <a:fld id="{6113E31D-E2AB-40D1-8B51-AFA5AFEF393A}" type="slidenum">
              <a:rPr lang="en-US" smtClean="0"/>
            </a:fld>
            <a:endParaRPr 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showMasterSp="0">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endParaRPr lang="en-US" smtClean="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5"/>
            <a:ext cx="7543800" cy="1088068"/>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822960" y="1384301"/>
            <a:ext cx="3703320" cy="3017520"/>
          </a:xfrm>
        </p:spPr>
        <p:txBody>
          <a:bodyPr/>
          <a:lstStyle/>
          <a:p>
            <a:pPr lvl="0"/>
            <a:r>
              <a:rPr lang="en-US" dirty="0" smtClean="0"/>
              <a:t>Edit Master text styles</a:t>
            </a:r>
            <a:endParaRPr lang="en-US" dirty="0" smtClean="0"/>
          </a:p>
          <a:p>
            <a:pPr lvl="1"/>
            <a:r>
              <a:rPr lang="en-US" dirty="0" smtClean="0"/>
              <a:t>Second level</a:t>
            </a:r>
            <a:endParaRPr lang="en-US" dirty="0" smtClean="0"/>
          </a:p>
          <a:p>
            <a:pPr lvl="2"/>
            <a:r>
              <a:rPr lang="en-US" dirty="0" smtClean="0"/>
              <a:t>Third level</a:t>
            </a:r>
            <a:endParaRPr lang="en-US" dirty="0" smtClean="0"/>
          </a:p>
          <a:p>
            <a:pPr lvl="3"/>
            <a:r>
              <a:rPr lang="en-US" dirty="0" smtClean="0"/>
              <a:t>Fourth level</a:t>
            </a:r>
            <a:endParaRPr lang="en-US" dirty="0" smtClean="0"/>
          </a:p>
          <a:p>
            <a:pPr lvl="4"/>
            <a:r>
              <a:rPr lang="en-US" dirty="0" smtClean="0"/>
              <a:t>Fifth level</a:t>
            </a:r>
            <a:endParaRPr lang="en-US" dirty="0"/>
          </a:p>
        </p:txBody>
      </p:sp>
      <p:sp>
        <p:nvSpPr>
          <p:cNvPr id="4" name="Content Placeholder 3"/>
          <p:cNvSpPr>
            <a:spLocks noGrp="1"/>
          </p:cNvSpPr>
          <p:nvPr>
            <p:ph sz="half" idx="2"/>
          </p:nvPr>
        </p:nvSpPr>
        <p:spPr>
          <a:xfrm>
            <a:off x="4663440" y="1384307"/>
            <a:ext cx="3703320" cy="3017519"/>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4844846"/>
            <a:ext cx="984019" cy="273844"/>
          </a:xfrm>
          <a:prstGeom prst="rect">
            <a:avLst/>
          </a:prstGeom>
        </p:spPr>
        <p:txBody>
          <a:bodyPr/>
          <a:lstStyle/>
          <a:p>
            <a:pPr>
              <a:defRPr/>
            </a:pPr>
            <a:fld id="{D3BE4066-0667-4A04-93F5-A56258BC5290}" type="slidenum">
              <a:rPr lang="en-US" altLang="en-US" smtClean="0"/>
            </a:fld>
            <a:endParaRPr lang="en-US"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5"/>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822960" y="1936751"/>
            <a:ext cx="3703320" cy="2465070"/>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4663440" y="1936751"/>
            <a:ext cx="3703320" cy="2465070"/>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9" name="Slide Number Placeholder 8"/>
          <p:cNvSpPr>
            <a:spLocks noGrp="1"/>
          </p:cNvSpPr>
          <p:nvPr>
            <p:ph type="sldNum" sz="quarter" idx="12"/>
          </p:nvPr>
        </p:nvSpPr>
        <p:spPr>
          <a:xfrm>
            <a:off x="7425348" y="4844846"/>
            <a:ext cx="984019" cy="273844"/>
          </a:xfrm>
          <a:prstGeom prst="rect">
            <a:avLst/>
          </a:prstGeom>
        </p:spPr>
        <p:txBody>
          <a:bodyPr/>
          <a:lstStyle/>
          <a:p>
            <a:pPr>
              <a:defRPr/>
            </a:pPr>
            <a:fld id="{F91A7ECB-721F-4777-9085-834FBA0CDF6F}" type="slidenum">
              <a:rPr lang="en-US" altLang="en-US" smtClean="0"/>
            </a:fld>
            <a:endParaRPr lang="en-US"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4" name="Footer Placeholder 3"/>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5" name="Slide Number Placeholder 4"/>
          <p:cNvSpPr>
            <a:spLocks noGrp="1"/>
          </p:cNvSpPr>
          <p:nvPr>
            <p:ph type="sldNum" sz="quarter" idx="12"/>
          </p:nvPr>
        </p:nvSpPr>
        <p:spPr>
          <a:xfrm>
            <a:off x="7425348" y="4844846"/>
            <a:ext cx="984019" cy="273844"/>
          </a:xfrm>
          <a:prstGeom prst="rect">
            <a:avLst/>
          </a:prstGeom>
        </p:spPr>
        <p:txBody>
          <a:bodyPr/>
          <a:lstStyle/>
          <a:p>
            <a:pPr>
              <a:defRPr/>
            </a:pPr>
            <a:fld id="{76CD1244-8480-40BE-B625-0C9B1ED814F5}" type="slidenum">
              <a:rPr lang="en-US" altLang="en-US" smtClean="0"/>
            </a:fld>
            <a:endParaRPr lang="en-US"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showMasterSp="0">
  <p:cSld name="Blank">
    <p:spTree>
      <p:nvGrpSpPr>
        <p:cNvPr id="1" name=""/>
        <p:cNvGrpSpPr/>
        <p:nvPr/>
      </p:nvGrpSpPr>
      <p:grpSpPr>
        <a:xfrm>
          <a:off x="0" y="0"/>
          <a:ext cx="0" cy="0"/>
          <a:chOff x="0" y="0"/>
          <a:chExt cx="0" cy="0"/>
        </a:xfrm>
      </p:grpSpPr>
      <p:sp>
        <p:nvSpPr>
          <p:cNvPr id="5" name="Rectangle 4"/>
          <p:cNvSpPr/>
          <p:nvPr/>
        </p:nvSpPr>
        <p:spPr>
          <a:xfrm>
            <a:off x="2387"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7"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1" y="4844846"/>
            <a:ext cx="3617103" cy="273844"/>
          </a:xfrm>
          <a:prstGeom prst="rect">
            <a:avLst/>
          </a:prstGeom>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a:xfrm>
            <a:off x="7425348" y="4844846"/>
            <a:ext cx="984019" cy="273844"/>
          </a:xfrm>
          <a:prstGeom prst="rect">
            <a:avLst/>
          </a:prstGeom>
        </p:spPr>
        <p:txBody>
          <a:bodyPr/>
          <a:lstStyle/>
          <a:p>
            <a:pPr>
              <a:defRPr/>
            </a:pPr>
            <a:fld id="{33C2A66F-F330-454B-B32D-547A73CE8FE4}" type="slidenum">
              <a:rPr lang="en-US" altLang="en-US" smtClean="0"/>
            </a:fld>
            <a:endParaRPr lang="en-US"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showMasterSp="0">
  <p:cSld name="Content with Caption">
    <p:spTree>
      <p:nvGrpSpPr>
        <p:cNvPr id="1" name=""/>
        <p:cNvGrpSpPr/>
        <p:nvPr/>
      </p:nvGrpSpPr>
      <p:grpSpPr>
        <a:xfrm>
          <a:off x="0" y="0"/>
          <a:ext cx="0" cy="0"/>
          <a:chOff x="0" y="0"/>
          <a:chExt cx="0" cy="0"/>
        </a:xfrm>
      </p:grpSpPr>
      <p:sp>
        <p:nvSpPr>
          <p:cNvPr id="8" name="Rectangle 7"/>
          <p:cNvSpPr/>
          <p:nvPr/>
        </p:nvSpPr>
        <p:spPr>
          <a:xfrm>
            <a:off x="18"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42" y="548640"/>
            <a:ext cx="5009393" cy="3943350"/>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endParaRPr lang="en-US" smtClean="0"/>
          </a:p>
        </p:txBody>
      </p:sp>
      <p:sp>
        <p:nvSpPr>
          <p:cNvPr id="5" name="Date Placeholder 4"/>
          <p:cNvSpPr>
            <a:spLocks noGrp="1"/>
          </p:cNvSpPr>
          <p:nvPr>
            <p:ph type="dt" sz="half" idx="10"/>
          </p:nvPr>
        </p:nvSpPr>
        <p:spPr>
          <a:xfrm>
            <a:off x="349139" y="4844846"/>
            <a:ext cx="1963883" cy="273844"/>
          </a:xfrm>
          <a:prstGeom prst="rect">
            <a:avLst/>
          </a:prstGeo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4844846"/>
            <a:ext cx="3486150" cy="273844"/>
          </a:xfrm>
          <a:prstGeom prst="rect">
            <a:avLst/>
          </a:prstGeo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a:xfrm>
            <a:off x="7425348" y="4844846"/>
            <a:ext cx="984019" cy="273844"/>
          </a:xfrm>
          <a:prstGeom prst="rect">
            <a:avLst/>
          </a:prstGeom>
        </p:spPr>
        <p:txBody>
          <a:bodyPr/>
          <a:lstStyle>
            <a:lvl1pPr>
              <a:defRPr>
                <a:solidFill>
                  <a:schemeClr val="tx2"/>
                </a:solidFill>
              </a:defRPr>
            </a:lvl1pPr>
          </a:lstStyle>
          <a:p>
            <a:pPr>
              <a:defRPr/>
            </a:pPr>
            <a:fld id="{B12CCD11-47A8-4ABD-899E-9BBE0AB9D292}" type="slidenum">
              <a:rPr lang="en-US" altLang="en-US" smtClean="0"/>
            </a:fld>
            <a:endParaRPr lang="en-US"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showMasterSp="0">
  <p:cSld name="Picture with Caption">
    <p:spTree>
      <p:nvGrpSpPr>
        <p:cNvPr id="1" name=""/>
        <p:cNvGrpSpPr/>
        <p:nvPr/>
      </p:nvGrpSpPr>
      <p:grpSpPr>
        <a:xfrm>
          <a:off x="0" y="0"/>
          <a:ext cx="0" cy="0"/>
          <a:chOff x="0" y="0"/>
          <a:chExt cx="0" cy="0"/>
        </a:xfrm>
      </p:grpSpPr>
      <p:sp>
        <p:nvSpPr>
          <p:cNvPr id="8" name="Rectangle 7"/>
          <p:cNvSpPr/>
          <p:nvPr/>
        </p:nvSpPr>
        <p:spPr>
          <a:xfrm>
            <a:off x="5"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7"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9520" cy="61722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 y="0"/>
            <a:ext cx="9143989" cy="3686307"/>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4430268"/>
            <a:ext cx="7589520" cy="44577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endParaRPr lang="en-US" smtClean="0"/>
          </a:p>
        </p:txBody>
      </p:sp>
      <p:sp>
        <p:nvSpPr>
          <p:cNvPr id="5" name="Date Placeholder 4"/>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4844846"/>
            <a:ext cx="984019" cy="273844"/>
          </a:xfrm>
          <a:prstGeom prst="rect">
            <a:avLst/>
          </a:prstGeom>
        </p:spPr>
        <p:txBody>
          <a:bodyPr/>
          <a:lstStyle/>
          <a:p>
            <a:pPr>
              <a:defRPr/>
            </a:pPr>
            <a:fld id="{81D30BFB-61F7-4F85-A805-B4070B8BD118}" type="slidenum">
              <a:rPr lang="en-US" altLang="en-US" smtClean="0"/>
            </a:fld>
            <a:endParaRPr lang="en-US"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4844846"/>
            <a:ext cx="984019" cy="273844"/>
          </a:xfrm>
          <a:prstGeom prst="rect">
            <a:avLst/>
          </a:prstGeom>
        </p:spPr>
        <p:txBody>
          <a:bodyPr/>
          <a:lstStyle/>
          <a:p>
            <a:pPr>
              <a:defRPr/>
            </a:pPr>
            <a:fld id="{4DB5B91F-A49E-468A-8F13-1730A8D8B595}" type="slidenum">
              <a:rPr lang="en-US" altLang="en-US" smtClean="0"/>
            </a:fld>
            <a:endParaRPr lang="en-US"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showMasterSp="0">
  <p:cSld name="Vertical Title and Text">
    <p:spTree>
      <p:nvGrpSpPr>
        <p:cNvPr id="1" name=""/>
        <p:cNvGrpSpPr/>
        <p:nvPr/>
      </p:nvGrpSpPr>
      <p:grpSpPr>
        <a:xfrm>
          <a:off x="0" y="0"/>
          <a:ext cx="0" cy="0"/>
          <a:chOff x="0" y="0"/>
          <a:chExt cx="0" cy="0"/>
        </a:xfrm>
      </p:grpSpPr>
      <p:sp>
        <p:nvSpPr>
          <p:cNvPr id="7" name="Rectangle 6"/>
          <p:cNvSpPr/>
          <p:nvPr/>
        </p:nvSpPr>
        <p:spPr>
          <a:xfrm>
            <a:off x="2387"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311091"/>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3" y="311084"/>
            <a:ext cx="5800725" cy="4318065"/>
          </a:xfrm>
        </p:spPr>
        <p:txBody>
          <a:bodyPr vert="eaVert" lIns="45720" tIns="0" rIns="45720" bIns="0"/>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4844846"/>
            <a:ext cx="984019" cy="273844"/>
          </a:xfrm>
          <a:prstGeom prst="rect">
            <a:avLst/>
          </a:prstGeom>
        </p:spPr>
        <p:txBody>
          <a:bodyPr/>
          <a:lstStyle/>
          <a:p>
            <a:pPr>
              <a:defRPr/>
            </a:pPr>
            <a:fld id="{0A92BE9C-D569-4F20-8117-7CB1409BE4C6}" type="slidenum">
              <a:rPr lang="en-US" altLang="en-US" smtClean="0"/>
            </a:fld>
            <a:endParaRPr lang="en-US"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4686300"/>
            <a:ext cx="7391400" cy="4572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171450"/>
            <a:ext cx="8153400" cy="514350"/>
          </a:xfrm>
        </p:spPr>
        <p:txBody>
          <a:bodyPr/>
          <a:lstStyle>
            <a:lvl1pPr>
              <a:defRPr sz="2800"/>
            </a:lvl1pPr>
          </a:lstStyle>
          <a:p>
            <a:r>
              <a:rPr lang="en-US" smtClean="0"/>
              <a:t>Click to edit Master title style</a:t>
            </a:r>
            <a:endParaRPr lang="vi-VN"/>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800" eaLnBrk="1" fontAlgn="auto" hangingPunct="1">
              <a:spcBef>
                <a:spcPts val="0"/>
              </a:spcBef>
              <a:spcAft>
                <a:spcPts val="0"/>
              </a:spcAft>
            </a:pPr>
            <a:endParaRPr lang="en-US" sz="1350">
              <a:solidFill>
                <a:srgbClr val="000000"/>
              </a:solidFill>
              <a:latin typeface="Arial" panose="020B0604020202020204"/>
            </a:endParaRPr>
          </a:p>
        </p:txBody>
      </p:sp>
      <p:sp>
        <p:nvSpPr>
          <p:cNvPr id="5" name="Footer Placeholder 4"/>
          <p:cNvSpPr>
            <a:spLocks noGrp="1"/>
          </p:cNvSpPr>
          <p:nvPr>
            <p:ph type="ftr" sz="quarter" idx="11"/>
          </p:nvPr>
        </p:nvSpPr>
        <p:spPr/>
        <p:txBody>
          <a:bodyPr/>
          <a:lstStyle/>
          <a:p>
            <a:pPr defTabSz="685800" eaLnBrk="1" fontAlgn="auto" hangingPunct="1">
              <a:spcBef>
                <a:spcPts val="0"/>
              </a:spcBef>
              <a:spcAft>
                <a:spcPts val="0"/>
              </a:spcAft>
            </a:pPr>
            <a:r>
              <a:rPr lang="en-US" smtClean="0">
                <a:solidFill>
                  <a:srgbClr val="000000"/>
                </a:solidFill>
                <a:latin typeface="Arial" panose="020B0604020202020204"/>
              </a:rPr>
              <a:t>www.trungtamtinhoc.edu.vn</a:t>
            </a:r>
            <a:endParaRPr lang="en-US">
              <a:solidFill>
                <a:srgbClr val="000000"/>
              </a:solidFill>
              <a:latin typeface="Arial" panose="020B0604020202020204"/>
            </a:endParaRPr>
          </a:p>
        </p:txBody>
      </p:sp>
      <p:sp>
        <p:nvSpPr>
          <p:cNvPr id="6" name="Slide Number Placeholder 5"/>
          <p:cNvSpPr>
            <a:spLocks noGrp="1"/>
          </p:cNvSpPr>
          <p:nvPr>
            <p:ph type="sldNum" sz="quarter" idx="12"/>
          </p:nvPr>
        </p:nvSpPr>
        <p:spPr/>
        <p:txBody>
          <a:bodyPr/>
          <a:lstStyle/>
          <a:p>
            <a:pPr defTabSz="685800" eaLnBrk="1" fontAlgn="auto" hangingPunct="1">
              <a:spcBef>
                <a:spcPts val="0"/>
              </a:spcBef>
              <a:spcAft>
                <a:spcPts val="0"/>
              </a:spcAft>
            </a:pPr>
            <a:fld id="{3D838FC4-1EE2-4119-BBE2-9AD27B26CD3C}" type="slidenum">
              <a:rPr lang="en-US" sz="1350" smtClean="0">
                <a:solidFill>
                  <a:srgbClr val="000000"/>
                </a:solidFill>
                <a:latin typeface="Arial" panose="020B0604020202020204"/>
              </a:rPr>
            </a:fld>
            <a:endParaRPr lang="en-US" sz="1350">
              <a:solidFill>
                <a:srgbClr val="000000"/>
              </a:solidFill>
              <a:latin typeface="Arial" panose="020B0604020202020204"/>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9"/>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103"/>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7"/>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4629153"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4629153" y="1878806"/>
            <a:ext cx="3887391"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eaLnBrk="1" fontAlgn="auto" hangingPunct="1">
              <a:spcBef>
                <a:spcPts val="0"/>
              </a:spcBef>
              <a:spcAft>
                <a:spcPts val="0"/>
              </a:spcAft>
              <a:defRPr/>
            </a:pPr>
            <a:fld id="{0C16D3C5-B4D6-43EE-A50C-B7182C45A3F4}" type="datetime1">
              <a:rPr lang="en-US" sz="1350" smtClean="0">
                <a:solidFill>
                  <a:prstClr val="black"/>
                </a:solidFill>
                <a:latin typeface="Arial" panose="020B0604020202020204"/>
              </a:rPr>
            </a:fld>
            <a:endParaRPr lang="en-US" sz="1350">
              <a:solidFill>
                <a:prstClr val="black"/>
              </a:solidFill>
              <a:latin typeface="Arial" panose="020B0604020202020204"/>
            </a:endParaRPr>
          </a:p>
        </p:txBody>
      </p:sp>
      <p:sp>
        <p:nvSpPr>
          <p:cNvPr id="3" name="Footer Placeholder 2"/>
          <p:cNvSpPr>
            <a:spLocks noGrp="1"/>
          </p:cNvSpPr>
          <p:nvPr>
            <p:ph type="ftr" sz="quarter" idx="11"/>
          </p:nvPr>
        </p:nvSpPr>
        <p:spPr/>
        <p:txBody>
          <a:bodyPr/>
          <a:lstStyle/>
          <a:p>
            <a:pPr defTabSz="685800" eaLnBrk="1" fontAlgn="auto" hangingPunct="1">
              <a:spcBef>
                <a:spcPts val="0"/>
              </a:spcBef>
              <a:spcAft>
                <a:spcPts val="0"/>
              </a:spcAft>
              <a:defRPr/>
            </a:pPr>
            <a:endParaRPr lang="en-US" sz="1350">
              <a:solidFill>
                <a:prstClr val="black"/>
              </a:solidFill>
              <a:latin typeface="Arial" panose="020B0604020202020204"/>
            </a:endParaRPr>
          </a:p>
        </p:txBody>
      </p:sp>
      <p:sp>
        <p:nvSpPr>
          <p:cNvPr id="4" name="Slide Number Placeholder 3"/>
          <p:cNvSpPr>
            <a:spLocks noGrp="1"/>
          </p:cNvSpPr>
          <p:nvPr>
            <p:ph type="sldNum" sz="quarter" idx="12"/>
          </p:nvPr>
        </p:nvSpPr>
        <p:spPr/>
        <p:txBody>
          <a:bodyPr/>
          <a:lstStyle/>
          <a:p>
            <a:pPr defTabSz="685800" eaLnBrk="1" fontAlgn="auto" hangingPunct="1">
              <a:spcBef>
                <a:spcPts val="0"/>
              </a:spcBef>
              <a:spcAft>
                <a:spcPts val="0"/>
              </a:spcAft>
            </a:pPr>
            <a:fld id="{858C00EE-D624-44DA-B835-6C6FB1C61345}" type="slidenum">
              <a:rPr lang="en-US" sz="1350" smtClean="0">
                <a:solidFill>
                  <a:prstClr val="black"/>
                </a:solidFill>
                <a:latin typeface="Arial" panose="020B0604020202020204"/>
              </a:rPr>
            </a:fld>
            <a:endParaRPr lang="en-US" sz="1350">
              <a:solidFill>
                <a:prstClr val="black"/>
              </a:solidFill>
              <a:latin typeface="Arial" panose="020B0604020202020204"/>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4"/>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4"/>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3" y="273844"/>
            <a:ext cx="5800725" cy="4358879"/>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800" eaLnBrk="1" fontAlgn="auto" hangingPunct="1">
              <a:spcBef>
                <a:spcPts val="0"/>
              </a:spcBef>
              <a:spcAft>
                <a:spcPts val="0"/>
              </a:spcAft>
            </a:pPr>
            <a:endParaRPr lang="en-US" sz="1350">
              <a:solidFill>
                <a:srgbClr val="000000"/>
              </a:solidFill>
              <a:latin typeface="Arial" panose="020B0604020202020204"/>
            </a:endParaRPr>
          </a:p>
        </p:txBody>
      </p:sp>
      <p:sp>
        <p:nvSpPr>
          <p:cNvPr id="5" name="Footer Placeholder 4"/>
          <p:cNvSpPr>
            <a:spLocks noGrp="1"/>
          </p:cNvSpPr>
          <p:nvPr>
            <p:ph type="ftr" sz="quarter" idx="11"/>
          </p:nvPr>
        </p:nvSpPr>
        <p:spPr/>
        <p:txBody>
          <a:bodyPr/>
          <a:lstStyle/>
          <a:p>
            <a:pPr defTabSz="685800" eaLnBrk="1" fontAlgn="auto" hangingPunct="1">
              <a:spcBef>
                <a:spcPts val="0"/>
              </a:spcBef>
              <a:spcAft>
                <a:spcPts val="0"/>
              </a:spcAft>
            </a:pPr>
            <a:r>
              <a:rPr lang="en-US" smtClean="0">
                <a:solidFill>
                  <a:srgbClr val="000000"/>
                </a:solidFill>
                <a:latin typeface="Arial" panose="020B0604020202020204"/>
              </a:rPr>
              <a:t>www.trungtamtinhoc.edu.vn</a:t>
            </a:r>
            <a:endParaRPr lang="en-US">
              <a:solidFill>
                <a:srgbClr val="000000"/>
              </a:solidFill>
              <a:latin typeface="Arial" panose="020B0604020202020204"/>
            </a:endParaRPr>
          </a:p>
        </p:txBody>
      </p:sp>
      <p:sp>
        <p:nvSpPr>
          <p:cNvPr id="6" name="Slide Number Placeholder 5"/>
          <p:cNvSpPr>
            <a:spLocks noGrp="1"/>
          </p:cNvSpPr>
          <p:nvPr>
            <p:ph type="sldNum" sz="quarter" idx="12"/>
          </p:nvPr>
        </p:nvSpPr>
        <p:spPr/>
        <p:txBody>
          <a:bodyPr/>
          <a:lstStyle/>
          <a:p>
            <a:pPr defTabSz="685800" eaLnBrk="1" fontAlgn="auto" hangingPunct="1">
              <a:spcBef>
                <a:spcPts val="0"/>
              </a:spcBef>
              <a:spcAft>
                <a:spcPts val="0"/>
              </a:spcAft>
            </a:pPr>
            <a:fld id="{3D838FC4-1EE2-4119-BBE2-9AD27B26CD3C}" type="slidenum">
              <a:rPr lang="en-US" sz="1350" smtClean="0">
                <a:solidFill>
                  <a:srgbClr val="000000"/>
                </a:solidFill>
                <a:latin typeface="Arial" panose="020B0604020202020204"/>
              </a:rPr>
            </a:fld>
            <a:endParaRPr lang="en-US" sz="1350">
              <a:solidFill>
                <a:srgbClr val="000000"/>
              </a:solidFill>
              <a:latin typeface="Arial" panose="020B0604020202020204"/>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4629151" y="1878806"/>
            <a:ext cx="3887391"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eaLnBrk="1" fontAlgn="auto" hangingPunct="1">
              <a:spcBef>
                <a:spcPts val="0"/>
              </a:spcBef>
              <a:spcAft>
                <a:spcPts val="0"/>
              </a:spcAft>
              <a:defRPr/>
            </a:pPr>
            <a:fld id="{0C16D3C5-B4D6-43EE-A50C-B7182C45A3F4}" type="datetime1">
              <a:rPr lang="en-US" sz="1350" smtClean="0">
                <a:solidFill>
                  <a:prstClr val="black"/>
                </a:solidFill>
                <a:latin typeface="Arial" panose="020B0604020202020204"/>
              </a:rPr>
            </a:fld>
            <a:endParaRPr lang="en-US" sz="1350">
              <a:solidFill>
                <a:prstClr val="black"/>
              </a:solidFill>
              <a:latin typeface="Arial" panose="020B0604020202020204"/>
            </a:endParaRPr>
          </a:p>
        </p:txBody>
      </p:sp>
      <p:sp>
        <p:nvSpPr>
          <p:cNvPr id="3" name="Footer Placeholder 2"/>
          <p:cNvSpPr>
            <a:spLocks noGrp="1"/>
          </p:cNvSpPr>
          <p:nvPr>
            <p:ph type="ftr" sz="quarter" idx="11"/>
          </p:nvPr>
        </p:nvSpPr>
        <p:spPr/>
        <p:txBody>
          <a:bodyPr/>
          <a:lstStyle/>
          <a:p>
            <a:pPr defTabSz="685800" eaLnBrk="1" fontAlgn="auto" hangingPunct="1">
              <a:spcBef>
                <a:spcPts val="0"/>
              </a:spcBef>
              <a:spcAft>
                <a:spcPts val="0"/>
              </a:spcAft>
              <a:defRPr/>
            </a:pPr>
            <a:endParaRPr lang="en-US" sz="1350">
              <a:solidFill>
                <a:prstClr val="black"/>
              </a:solidFill>
              <a:latin typeface="Arial" panose="020B0604020202020204"/>
            </a:endParaRPr>
          </a:p>
        </p:txBody>
      </p:sp>
      <p:sp>
        <p:nvSpPr>
          <p:cNvPr id="4" name="Slide Number Placeholder 3"/>
          <p:cNvSpPr>
            <a:spLocks noGrp="1"/>
          </p:cNvSpPr>
          <p:nvPr>
            <p:ph type="sldNum" sz="quarter" idx="12"/>
          </p:nvPr>
        </p:nvSpPr>
        <p:spPr/>
        <p:txBody>
          <a:bodyPr/>
          <a:lstStyle/>
          <a:p>
            <a:pPr defTabSz="685800" eaLnBrk="1" fontAlgn="auto" hangingPunct="1">
              <a:spcBef>
                <a:spcPts val="0"/>
              </a:spcBef>
              <a:spcAft>
                <a:spcPts val="0"/>
              </a:spcAft>
            </a:pPr>
            <a:fld id="{858C00EE-D624-44DA-B835-6C6FB1C61345}" type="slidenum">
              <a:rPr lang="en-US" sz="1350" smtClean="0">
                <a:solidFill>
                  <a:prstClr val="black"/>
                </a:solidFill>
                <a:latin typeface="Arial" panose="020B0604020202020204"/>
              </a:rPr>
            </a:fld>
            <a:endParaRPr lang="en-US" sz="1350">
              <a:solidFill>
                <a:prstClr val="black"/>
              </a:solidFill>
              <a:latin typeface="Arial" panose="020B0604020202020204"/>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800" eaLnBrk="1" fontAlgn="auto" hangingPunct="1">
              <a:spcBef>
                <a:spcPts val="0"/>
              </a:spcBef>
              <a:spcAft>
                <a:spcPts val="0"/>
              </a:spcAft>
            </a:pPr>
            <a:endParaRPr lang="en-US" sz="1350">
              <a:solidFill>
                <a:srgbClr val="000000"/>
              </a:solidFill>
              <a:latin typeface="Arial" panose="020B0604020202020204"/>
            </a:endParaRPr>
          </a:p>
        </p:txBody>
      </p:sp>
      <p:sp>
        <p:nvSpPr>
          <p:cNvPr id="5" name="Footer Placeholder 4"/>
          <p:cNvSpPr>
            <a:spLocks noGrp="1"/>
          </p:cNvSpPr>
          <p:nvPr>
            <p:ph type="ftr" sz="quarter" idx="11"/>
          </p:nvPr>
        </p:nvSpPr>
        <p:spPr/>
        <p:txBody>
          <a:bodyPr/>
          <a:lstStyle/>
          <a:p>
            <a:pPr defTabSz="685800" eaLnBrk="1" fontAlgn="auto" hangingPunct="1">
              <a:spcBef>
                <a:spcPts val="0"/>
              </a:spcBef>
              <a:spcAft>
                <a:spcPts val="0"/>
              </a:spcAft>
            </a:pPr>
            <a:r>
              <a:rPr lang="en-US" smtClean="0">
                <a:solidFill>
                  <a:srgbClr val="000000"/>
                </a:solidFill>
                <a:latin typeface="Arial" panose="020B0604020202020204"/>
              </a:rPr>
              <a:t>www.trungtamtinhoc.edu.vn</a:t>
            </a:r>
            <a:endParaRPr lang="en-US">
              <a:solidFill>
                <a:srgbClr val="000000"/>
              </a:solidFill>
              <a:latin typeface="Arial" panose="020B0604020202020204"/>
            </a:endParaRPr>
          </a:p>
        </p:txBody>
      </p:sp>
      <p:sp>
        <p:nvSpPr>
          <p:cNvPr id="6" name="Slide Number Placeholder 5"/>
          <p:cNvSpPr>
            <a:spLocks noGrp="1"/>
          </p:cNvSpPr>
          <p:nvPr>
            <p:ph type="sldNum" sz="quarter" idx="12"/>
          </p:nvPr>
        </p:nvSpPr>
        <p:spPr/>
        <p:txBody>
          <a:bodyPr/>
          <a:lstStyle/>
          <a:p>
            <a:pPr defTabSz="685800" eaLnBrk="1" fontAlgn="auto" hangingPunct="1">
              <a:spcBef>
                <a:spcPts val="0"/>
              </a:spcBef>
              <a:spcAft>
                <a:spcPts val="0"/>
              </a:spcAft>
            </a:pPr>
            <a:fld id="{3D838FC4-1EE2-4119-BBE2-9AD27B26CD3C}" type="slidenum">
              <a:rPr lang="en-US" sz="1350" smtClean="0">
                <a:solidFill>
                  <a:srgbClr val="000000"/>
                </a:solidFill>
                <a:latin typeface="Arial" panose="020B0604020202020204"/>
              </a:rPr>
            </a:fld>
            <a:endParaRPr lang="en-US" sz="1350">
              <a:solidFill>
                <a:srgbClr val="000000"/>
              </a:solidFill>
              <a:latin typeface="Arial" panose="020B0604020202020204"/>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4629151" y="1878806"/>
            <a:ext cx="3887391"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eaLnBrk="1" fontAlgn="auto" hangingPunct="1">
              <a:spcBef>
                <a:spcPts val="0"/>
              </a:spcBef>
              <a:spcAft>
                <a:spcPts val="0"/>
              </a:spcAft>
              <a:defRPr/>
            </a:pPr>
            <a:fld id="{0C16D3C5-B4D6-43EE-A50C-B7182C45A3F4}" type="datetime1">
              <a:rPr lang="en-US" sz="1350" smtClean="0">
                <a:solidFill>
                  <a:prstClr val="black"/>
                </a:solidFill>
                <a:latin typeface="Arial" panose="020B0604020202020204"/>
              </a:rPr>
            </a:fld>
            <a:endParaRPr lang="en-US" sz="1350">
              <a:solidFill>
                <a:prstClr val="black"/>
              </a:solidFill>
              <a:latin typeface="Arial" panose="020B0604020202020204"/>
            </a:endParaRPr>
          </a:p>
        </p:txBody>
      </p:sp>
      <p:sp>
        <p:nvSpPr>
          <p:cNvPr id="3" name="Footer Placeholder 2"/>
          <p:cNvSpPr>
            <a:spLocks noGrp="1"/>
          </p:cNvSpPr>
          <p:nvPr>
            <p:ph type="ftr" sz="quarter" idx="11"/>
          </p:nvPr>
        </p:nvSpPr>
        <p:spPr/>
        <p:txBody>
          <a:bodyPr/>
          <a:lstStyle/>
          <a:p>
            <a:pPr defTabSz="685800" eaLnBrk="1" fontAlgn="auto" hangingPunct="1">
              <a:spcBef>
                <a:spcPts val="0"/>
              </a:spcBef>
              <a:spcAft>
                <a:spcPts val="0"/>
              </a:spcAft>
              <a:defRPr/>
            </a:pPr>
            <a:endParaRPr lang="en-US" sz="1350">
              <a:solidFill>
                <a:prstClr val="black"/>
              </a:solidFill>
              <a:latin typeface="Arial" panose="020B0604020202020204"/>
            </a:endParaRPr>
          </a:p>
        </p:txBody>
      </p:sp>
      <p:sp>
        <p:nvSpPr>
          <p:cNvPr id="4" name="Slide Number Placeholder 3"/>
          <p:cNvSpPr>
            <a:spLocks noGrp="1"/>
          </p:cNvSpPr>
          <p:nvPr>
            <p:ph type="sldNum" sz="quarter" idx="12"/>
          </p:nvPr>
        </p:nvSpPr>
        <p:spPr/>
        <p:txBody>
          <a:bodyPr/>
          <a:lstStyle/>
          <a:p>
            <a:pPr defTabSz="685800" eaLnBrk="1" fontAlgn="auto" hangingPunct="1">
              <a:spcBef>
                <a:spcPts val="0"/>
              </a:spcBef>
              <a:spcAft>
                <a:spcPts val="0"/>
              </a:spcAft>
            </a:pPr>
            <a:fld id="{858C00EE-D624-44DA-B835-6C6FB1C61345}" type="slidenum">
              <a:rPr lang="en-US" sz="1350" smtClean="0">
                <a:solidFill>
                  <a:prstClr val="black"/>
                </a:solidFill>
                <a:latin typeface="Arial" panose="020B0604020202020204"/>
              </a:rPr>
            </a:fld>
            <a:endParaRPr lang="en-US" sz="1350">
              <a:solidFill>
                <a:prstClr val="black"/>
              </a:solidFill>
              <a:latin typeface="Arial" panose="020B0604020202020204"/>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800" eaLnBrk="1" fontAlgn="auto" hangingPunct="1">
              <a:spcBef>
                <a:spcPts val="0"/>
              </a:spcBef>
              <a:spcAft>
                <a:spcPts val="0"/>
              </a:spcAft>
            </a:pPr>
            <a:endParaRPr lang="en-US" sz="1350">
              <a:solidFill>
                <a:srgbClr val="000000"/>
              </a:solidFill>
              <a:latin typeface="Arial" panose="020B0604020202020204"/>
            </a:endParaRPr>
          </a:p>
        </p:txBody>
      </p:sp>
      <p:sp>
        <p:nvSpPr>
          <p:cNvPr id="5" name="Footer Placeholder 4"/>
          <p:cNvSpPr>
            <a:spLocks noGrp="1"/>
          </p:cNvSpPr>
          <p:nvPr>
            <p:ph type="ftr" sz="quarter" idx="11"/>
          </p:nvPr>
        </p:nvSpPr>
        <p:spPr/>
        <p:txBody>
          <a:bodyPr/>
          <a:lstStyle/>
          <a:p>
            <a:pPr defTabSz="685800" eaLnBrk="1" fontAlgn="auto" hangingPunct="1">
              <a:spcBef>
                <a:spcPts val="0"/>
              </a:spcBef>
              <a:spcAft>
                <a:spcPts val="0"/>
              </a:spcAft>
            </a:pPr>
            <a:r>
              <a:rPr lang="en-US" smtClean="0">
                <a:solidFill>
                  <a:srgbClr val="000000"/>
                </a:solidFill>
                <a:latin typeface="Arial" panose="020B0604020202020204"/>
              </a:rPr>
              <a:t>www.trungtamtinhoc.edu.vn</a:t>
            </a:r>
            <a:endParaRPr lang="en-US">
              <a:solidFill>
                <a:srgbClr val="000000"/>
              </a:solidFill>
              <a:latin typeface="Arial" panose="020B0604020202020204"/>
            </a:endParaRPr>
          </a:p>
        </p:txBody>
      </p:sp>
      <p:sp>
        <p:nvSpPr>
          <p:cNvPr id="6" name="Slide Number Placeholder 5"/>
          <p:cNvSpPr>
            <a:spLocks noGrp="1"/>
          </p:cNvSpPr>
          <p:nvPr>
            <p:ph type="sldNum" sz="quarter" idx="12"/>
          </p:nvPr>
        </p:nvSpPr>
        <p:spPr/>
        <p:txBody>
          <a:bodyPr/>
          <a:lstStyle/>
          <a:p>
            <a:pPr defTabSz="685800" eaLnBrk="1" fontAlgn="auto" hangingPunct="1">
              <a:spcBef>
                <a:spcPts val="0"/>
              </a:spcBef>
              <a:spcAft>
                <a:spcPts val="0"/>
              </a:spcAft>
            </a:pPr>
            <a:fld id="{3D838FC4-1EE2-4119-BBE2-9AD27B26CD3C}" type="slidenum">
              <a:rPr lang="en-US" sz="1350" smtClean="0">
                <a:solidFill>
                  <a:srgbClr val="000000"/>
                </a:solidFill>
                <a:latin typeface="Arial" panose="020B0604020202020204"/>
              </a:rPr>
            </a:fld>
            <a:endParaRPr lang="en-US" sz="1350">
              <a:solidFill>
                <a:srgbClr val="000000"/>
              </a:solidFill>
              <a:latin typeface="Arial" panose="020B0604020202020204"/>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4629151" y="1878806"/>
            <a:ext cx="3887391" cy="2763441"/>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eaLnBrk="1" fontAlgn="auto" hangingPunct="1">
              <a:spcBef>
                <a:spcPts val="0"/>
              </a:spcBef>
              <a:spcAft>
                <a:spcPts val="0"/>
              </a:spcAft>
              <a:defRPr/>
            </a:pPr>
            <a:fld id="{0C16D3C5-B4D6-43EE-A50C-B7182C45A3F4}" type="datetime1">
              <a:rPr lang="en-US" sz="1350" smtClean="0">
                <a:solidFill>
                  <a:prstClr val="black"/>
                </a:solidFill>
                <a:latin typeface="Arial" panose="020B0604020202020204"/>
              </a:rPr>
            </a:fld>
            <a:endParaRPr lang="en-US" sz="1350">
              <a:solidFill>
                <a:prstClr val="black"/>
              </a:solidFill>
              <a:latin typeface="Arial" panose="020B0604020202020204"/>
            </a:endParaRPr>
          </a:p>
        </p:txBody>
      </p:sp>
      <p:sp>
        <p:nvSpPr>
          <p:cNvPr id="3" name="Footer Placeholder 2"/>
          <p:cNvSpPr>
            <a:spLocks noGrp="1"/>
          </p:cNvSpPr>
          <p:nvPr>
            <p:ph type="ftr" sz="quarter" idx="11"/>
          </p:nvPr>
        </p:nvSpPr>
        <p:spPr/>
        <p:txBody>
          <a:bodyPr/>
          <a:lstStyle/>
          <a:p>
            <a:pPr defTabSz="685800" eaLnBrk="1" fontAlgn="auto" hangingPunct="1">
              <a:spcBef>
                <a:spcPts val="0"/>
              </a:spcBef>
              <a:spcAft>
                <a:spcPts val="0"/>
              </a:spcAft>
              <a:defRPr/>
            </a:pPr>
            <a:endParaRPr lang="en-US" sz="1350">
              <a:solidFill>
                <a:prstClr val="black"/>
              </a:solidFill>
              <a:latin typeface="Arial" panose="020B0604020202020204"/>
            </a:endParaRPr>
          </a:p>
        </p:txBody>
      </p:sp>
      <p:sp>
        <p:nvSpPr>
          <p:cNvPr id="4" name="Slide Number Placeholder 3"/>
          <p:cNvSpPr>
            <a:spLocks noGrp="1"/>
          </p:cNvSpPr>
          <p:nvPr>
            <p:ph type="sldNum" sz="quarter" idx="12"/>
          </p:nvPr>
        </p:nvSpPr>
        <p:spPr/>
        <p:txBody>
          <a:bodyPr/>
          <a:lstStyle/>
          <a:p>
            <a:pPr defTabSz="685800" eaLnBrk="1" fontAlgn="auto" hangingPunct="1">
              <a:spcBef>
                <a:spcPts val="0"/>
              </a:spcBef>
              <a:spcAft>
                <a:spcPts val="0"/>
              </a:spcAft>
            </a:pPr>
            <a:fld id="{858C00EE-D624-44DA-B835-6C6FB1C61345}" type="slidenum">
              <a:rPr lang="en-US" sz="1350" smtClean="0">
                <a:solidFill>
                  <a:prstClr val="black"/>
                </a:solidFill>
                <a:latin typeface="Arial" panose="020B0604020202020204"/>
              </a:rPr>
            </a:fld>
            <a:endParaRPr lang="en-US" sz="1350">
              <a:solidFill>
                <a:prstClr val="black"/>
              </a:solidFill>
              <a:latin typeface="Arial" panose="020B0604020202020204"/>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C764DE79-268F-4C1A-8933-263129D2AF90}"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DF68E2-58F2-4D09-BE8B-E3BD06533059}"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528FC5F6-F338-4AE4-BB23-26385BCFC423}"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fld>
            <a:endParaRPr lang="en-US"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20EBB0C4-6273-4C6E-B9BD-2EDC30F1CD52}"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fld>
            <a:endParaRPr lang="en-US" altLang="en-US"/>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fld>
            <a:endParaRPr lang="en-US" alt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fld>
            <a:endParaRPr lang="en-US" alt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en-US"/>
          </a:p>
        </p:txBody>
      </p:sp>
      <p:sp>
        <p:nvSpPr>
          <p:cNvPr id="3" name="Footer Placeholder 2"/>
          <p:cNvSpPr>
            <a:spLocks noGrp="1"/>
          </p:cNvSpPr>
          <p:nvPr>
            <p:ph type="ftr" sz="quarter" idx="11"/>
          </p:nvPr>
        </p:nvSpPr>
        <p:spPr/>
        <p:txBody>
          <a:bodyPr/>
          <a:lstStyle/>
          <a:p>
            <a:pPr>
              <a:defRPr/>
            </a:pPr>
            <a:endParaRPr lang="en-US" altLang="en-US"/>
          </a:p>
        </p:txBody>
      </p:sp>
      <p:sp>
        <p:nvSpPr>
          <p:cNvPr id="4" name="Slide Number Placeholder 3"/>
          <p:cNvSpPr>
            <a:spLocks noGrp="1"/>
          </p:cNvSpPr>
          <p:nvPr>
            <p:ph type="sldNum" sz="quarter" idx="12"/>
          </p:nvPr>
        </p:nvSpPr>
        <p:spPr/>
        <p:txBody>
          <a:bodyPr/>
          <a:lstStyle/>
          <a:p>
            <a:pPr>
              <a:defRPr/>
            </a:pPr>
            <a:fld id="{33C2A66F-F330-454B-B32D-547A73CE8FE4}" type="slidenum">
              <a:rPr lang="en-US" altLang="en-US" smtClean="0"/>
            </a:fld>
            <a:endParaRPr lang="en-US" altLang="en-US"/>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B12CCD11-47A8-4ABD-899E-9BBE0AB9D292}" type="slidenum">
              <a:rPr lang="en-US" altLang="en-US" smtClean="0"/>
            </a:fld>
            <a:endParaRPr lang="en-US" altLang="en-US"/>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fld>
            <a:endParaRPr lang="en-US" altLang="en-US"/>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fld>
            <a:endParaRPr lang="en-US" altLang="en-US"/>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fld>
            <a:endParaRPr lang="en-US" altLang="en-US"/>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4686300"/>
            <a:ext cx="7391400" cy="4572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171450"/>
            <a:ext cx="8153400" cy="514350"/>
          </a:xfrm>
        </p:spPr>
        <p:txBody>
          <a:bodyPr/>
          <a:lstStyle>
            <a:lvl1pPr>
              <a:defRPr sz="2800"/>
            </a:lvl1pPr>
          </a:lstStyle>
          <a:p>
            <a:r>
              <a:rPr lang="en-US" smtClean="0"/>
              <a:t>Click to edit Master title style</a:t>
            </a:r>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 Type="http://schemas.openxmlformats.org/officeDocument/2006/relationships/slideLayout" Target="../slideLayouts/slideLayout22.xml"/><Relationship Id="rId12" Type="http://schemas.openxmlformats.org/officeDocument/2006/relationships/theme" Target="../theme/theme2.xml"/><Relationship Id="rId11" Type="http://schemas.openxmlformats.org/officeDocument/2006/relationships/slideLayout" Target="../slideLayouts/slideLayout31.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40.xml"/><Relationship Id="rId8" Type="http://schemas.openxmlformats.org/officeDocument/2006/relationships/slideLayout" Target="../slideLayouts/slideLayout39.xml"/><Relationship Id="rId7" Type="http://schemas.openxmlformats.org/officeDocument/2006/relationships/slideLayout" Target="../slideLayouts/slideLayout38.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 Id="rId3" Type="http://schemas.openxmlformats.org/officeDocument/2006/relationships/slideLayout" Target="../slideLayouts/slideLayout34.xml"/><Relationship Id="rId2" Type="http://schemas.openxmlformats.org/officeDocument/2006/relationships/slideLayout" Target="../slideLayouts/slideLayout33.xml"/><Relationship Id="rId13" Type="http://schemas.openxmlformats.org/officeDocument/2006/relationships/theme" Target="../theme/theme3.xml"/><Relationship Id="rId12" Type="http://schemas.openxmlformats.org/officeDocument/2006/relationships/slideLayout" Target="../slideLayouts/slideLayout43.xml"/><Relationship Id="rId11" Type="http://schemas.openxmlformats.org/officeDocument/2006/relationships/slideLayout" Target="../slideLayouts/slideLayout42.xml"/><Relationship Id="rId10" Type="http://schemas.openxmlformats.org/officeDocument/2006/relationships/slideLayout" Target="../slideLayouts/slideLayout41.xml"/><Relationship Id="rId1"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52.xml"/><Relationship Id="rId8" Type="http://schemas.openxmlformats.org/officeDocument/2006/relationships/slideLayout" Target="../slideLayouts/slideLayout51.xml"/><Relationship Id="rId7" Type="http://schemas.openxmlformats.org/officeDocument/2006/relationships/slideLayout" Target="../slideLayouts/slideLayout50.xml"/><Relationship Id="rId6" Type="http://schemas.openxmlformats.org/officeDocument/2006/relationships/slideLayout" Target="../slideLayouts/slideLayout49.xml"/><Relationship Id="rId5" Type="http://schemas.openxmlformats.org/officeDocument/2006/relationships/slideLayout" Target="../slideLayouts/slideLayout48.xml"/><Relationship Id="rId4" Type="http://schemas.openxmlformats.org/officeDocument/2006/relationships/slideLayout" Target="../slideLayouts/slideLayout47.xml"/><Relationship Id="rId3" Type="http://schemas.openxmlformats.org/officeDocument/2006/relationships/slideLayout" Target="../slideLayouts/slideLayout46.xml"/><Relationship Id="rId2" Type="http://schemas.openxmlformats.org/officeDocument/2006/relationships/slideLayout" Target="../slideLayouts/slideLayout45.xml"/><Relationship Id="rId12" Type="http://schemas.openxmlformats.org/officeDocument/2006/relationships/theme" Target="../theme/theme4.xml"/><Relationship Id="rId11" Type="http://schemas.openxmlformats.org/officeDocument/2006/relationships/slideLayout" Target="../slideLayouts/slideLayout54.xml"/><Relationship Id="rId10" Type="http://schemas.openxmlformats.org/officeDocument/2006/relationships/slideLayout" Target="../slideLayouts/slideLayout53.xml"/><Relationship Id="rId1"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63.xml"/><Relationship Id="rId8" Type="http://schemas.openxmlformats.org/officeDocument/2006/relationships/slideLayout" Target="../slideLayouts/slideLayout62.xml"/><Relationship Id="rId7" Type="http://schemas.openxmlformats.org/officeDocument/2006/relationships/slideLayout" Target="../slideLayouts/slideLayout61.xml"/><Relationship Id="rId6" Type="http://schemas.openxmlformats.org/officeDocument/2006/relationships/slideLayout" Target="../slideLayouts/slideLayout60.xml"/><Relationship Id="rId5" Type="http://schemas.openxmlformats.org/officeDocument/2006/relationships/slideLayout" Target="../slideLayouts/slideLayout59.xml"/><Relationship Id="rId4" Type="http://schemas.openxmlformats.org/officeDocument/2006/relationships/slideLayout" Target="../slideLayouts/slideLayout58.xml"/><Relationship Id="rId3" Type="http://schemas.openxmlformats.org/officeDocument/2006/relationships/slideLayout" Target="../slideLayouts/slideLayout57.xml"/><Relationship Id="rId2" Type="http://schemas.openxmlformats.org/officeDocument/2006/relationships/slideLayout" Target="../slideLayouts/slideLayout56.xml"/><Relationship Id="rId12" Type="http://schemas.openxmlformats.org/officeDocument/2006/relationships/theme" Target="../theme/theme5.xml"/><Relationship Id="rId11" Type="http://schemas.openxmlformats.org/officeDocument/2006/relationships/slideLayout" Target="../slideLayouts/slideLayout65.xml"/><Relationship Id="rId10" Type="http://schemas.openxmlformats.org/officeDocument/2006/relationships/slideLayout" Target="../slideLayouts/slideLayout64.xml"/><Relationship Id="rId1"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74.xml"/><Relationship Id="rId8" Type="http://schemas.openxmlformats.org/officeDocument/2006/relationships/slideLayout" Target="../slideLayouts/slideLayout73.xml"/><Relationship Id="rId7" Type="http://schemas.openxmlformats.org/officeDocument/2006/relationships/slideLayout" Target="../slideLayouts/slideLayout72.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 Id="rId3" Type="http://schemas.openxmlformats.org/officeDocument/2006/relationships/slideLayout" Target="../slideLayouts/slideLayout68.xml"/><Relationship Id="rId2" Type="http://schemas.openxmlformats.org/officeDocument/2006/relationships/slideLayout" Target="../slideLayouts/slideLayout67.xml"/><Relationship Id="rId12" Type="http://schemas.openxmlformats.org/officeDocument/2006/relationships/theme" Target="../theme/theme6.xml"/><Relationship Id="rId11" Type="http://schemas.openxmlformats.org/officeDocument/2006/relationships/slideLayout" Target="../slideLayouts/slideLayout76.xml"/><Relationship Id="rId10" Type="http://schemas.openxmlformats.org/officeDocument/2006/relationships/slideLayout" Target="../slideLayouts/slideLayout75.xml"/><Relationship Id="rId1"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85.xml"/><Relationship Id="rId8" Type="http://schemas.openxmlformats.org/officeDocument/2006/relationships/slideLayout" Target="../slideLayouts/slideLayout84.xml"/><Relationship Id="rId7" Type="http://schemas.openxmlformats.org/officeDocument/2006/relationships/slideLayout" Target="../slideLayouts/slideLayout83.xml"/><Relationship Id="rId6" Type="http://schemas.openxmlformats.org/officeDocument/2006/relationships/slideLayout" Target="../slideLayouts/slideLayout82.xml"/><Relationship Id="rId5" Type="http://schemas.openxmlformats.org/officeDocument/2006/relationships/slideLayout" Target="../slideLayouts/slideLayout81.xml"/><Relationship Id="rId4" Type="http://schemas.openxmlformats.org/officeDocument/2006/relationships/slideLayout" Target="../slideLayouts/slideLayout80.xml"/><Relationship Id="rId3" Type="http://schemas.openxmlformats.org/officeDocument/2006/relationships/slideLayout" Target="../slideLayouts/slideLayout79.xml"/><Relationship Id="rId2" Type="http://schemas.openxmlformats.org/officeDocument/2006/relationships/slideLayout" Target="../slideLayouts/slideLayout78.xml"/><Relationship Id="rId12" Type="http://schemas.openxmlformats.org/officeDocument/2006/relationships/theme" Target="../theme/theme7.xml"/><Relationship Id="rId11" Type="http://schemas.openxmlformats.org/officeDocument/2006/relationships/slideLayout" Target="../slideLayouts/slideLayout87.xml"/><Relationship Id="rId10" Type="http://schemas.openxmlformats.org/officeDocument/2006/relationships/slideLayout" Target="../slideLayouts/slideLayout86.xml"/><Relationship Id="rId1"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96.xml"/><Relationship Id="rId8" Type="http://schemas.openxmlformats.org/officeDocument/2006/relationships/slideLayout" Target="../slideLayouts/slideLayout95.xml"/><Relationship Id="rId7" Type="http://schemas.openxmlformats.org/officeDocument/2006/relationships/slideLayout" Target="../slideLayouts/slideLayout94.xml"/><Relationship Id="rId6" Type="http://schemas.openxmlformats.org/officeDocument/2006/relationships/slideLayout" Target="../slideLayouts/slideLayout93.xml"/><Relationship Id="rId5" Type="http://schemas.openxmlformats.org/officeDocument/2006/relationships/slideLayout" Target="../slideLayouts/slideLayout92.xml"/><Relationship Id="rId4" Type="http://schemas.openxmlformats.org/officeDocument/2006/relationships/slideLayout" Target="../slideLayouts/slideLayout91.xml"/><Relationship Id="rId3" Type="http://schemas.openxmlformats.org/officeDocument/2006/relationships/slideLayout" Target="../slideLayouts/slideLayout90.xml"/><Relationship Id="rId2" Type="http://schemas.openxmlformats.org/officeDocument/2006/relationships/slideLayout" Target="../slideLayouts/slideLayout89.xml"/><Relationship Id="rId13" Type="http://schemas.openxmlformats.org/officeDocument/2006/relationships/theme" Target="../theme/theme8.xml"/><Relationship Id="rId12" Type="http://schemas.openxmlformats.org/officeDocument/2006/relationships/slideLayout" Target="../slideLayouts/slideLayout99.xml"/><Relationship Id="rId11" Type="http://schemas.openxmlformats.org/officeDocument/2006/relationships/slideLayout" Target="../slideLayouts/slideLayout98.xml"/><Relationship Id="rId10" Type="http://schemas.openxmlformats.org/officeDocument/2006/relationships/slideLayout" Target="../slideLayouts/slideLayout97.xml"/><Relationship Id="rId1" Type="http://schemas.openxmlformats.org/officeDocument/2006/relationships/slideLayout" Target="../slideLayouts/slideLayout8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7"/>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628650" y="4767268"/>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3028950" y="4767268"/>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8"/>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2960" y="214955"/>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384301"/>
            <a:ext cx="7543801" cy="3017520"/>
          </a:xfrm>
          <a:prstGeom prst="rect">
            <a:avLst/>
          </a:prstGeom>
        </p:spPr>
        <p:txBody>
          <a:bodyPr vert="horz" lIns="0" tIns="45720" rIns="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17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800" kern="1200">
          <a:solidFill>
            <a:schemeClr val="tx1">
              <a:lumMod val="75000"/>
              <a:lumOff val="25000"/>
            </a:schemeClr>
          </a:solidFill>
          <a:latin typeface="+mn-lt"/>
          <a:ea typeface="+mn-ea"/>
          <a:cs typeface="+mn-cs"/>
        </a:defRPr>
      </a:lvl2pPr>
      <a:lvl3pPr marL="56705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3pPr>
      <a:lvl4pPr marL="74993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4pPr>
      <a:lvl5pPr marL="93281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5pPr>
      <a:lvl6pPr marL="109982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6pPr>
      <a:lvl7pPr marL="1299845"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7pPr>
      <a:lvl8pPr marL="149987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8pPr>
      <a:lvl9pPr marL="1699895"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7"/>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628650" y="4767268"/>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3028950" y="4767268"/>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8"/>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A10A83-4FBE-4C8B-AE07-4D7400D2D35C}" type="datetimeFigureOut">
              <a:rPr lang="en-US" smtClean="0"/>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DDA4B40-407B-43EF-96A5-64FD03FD56BC}"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88.xml"/><Relationship Id="rId1"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8.xml"/><Relationship Id="rId2" Type="http://schemas.openxmlformats.org/officeDocument/2006/relationships/image" Target="../media/image7.jpe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8.xml"/><Relationship Id="rId1"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8.xml"/><Relationship Id="rId1" Type="http://schemas.openxmlformats.org/officeDocument/2006/relationships/image" Target="../media/image9.GIF"/></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8.xml"/><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8.xml"/><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8.xml"/><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89.xml"/><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image" Target="../media/image17.jpeg"/></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89.xml"/><Relationship Id="rId4" Type="http://schemas.openxmlformats.org/officeDocument/2006/relationships/image" Target="../media/image23.jpeg"/><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9.xml"/><Relationship Id="rId1" Type="http://schemas.openxmlformats.org/officeDocument/2006/relationships/image" Target="../media/image24.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89.xml"/><Relationship Id="rId2" Type="http://schemas.openxmlformats.org/officeDocument/2006/relationships/image" Target="../media/image26.png"/><Relationship Id="rId1" Type="http://schemas.openxmlformats.org/officeDocument/2006/relationships/image" Target="../media/image25.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89.xml"/><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89.xml"/><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9.xml"/><Relationship Id="rId1" Type="http://schemas.openxmlformats.org/officeDocument/2006/relationships/image" Target="../media/image34.jpe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89.xml"/><Relationship Id="rId2" Type="http://schemas.openxmlformats.org/officeDocument/2006/relationships/image" Target="../media/image36.jpeg"/><Relationship Id="rId1" Type="http://schemas.openxmlformats.org/officeDocument/2006/relationships/image" Target="../media/image3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37.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38.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39.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40.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41.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9.xml"/><Relationship Id="rId2" Type="http://schemas.openxmlformats.org/officeDocument/2006/relationships/image" Target="../media/image43.jpeg"/><Relationship Id="rId1" Type="http://schemas.openxmlformats.org/officeDocument/2006/relationships/image" Target="../media/image42.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9.xml"/><Relationship Id="rId2" Type="http://schemas.openxmlformats.org/officeDocument/2006/relationships/image" Target="../media/image45.jpeg"/><Relationship Id="rId1"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9.xml"/><Relationship Id="rId2" Type="http://schemas.openxmlformats.org/officeDocument/2006/relationships/image" Target="../media/image47.jpeg"/><Relationship Id="rId1" Type="http://schemas.openxmlformats.org/officeDocument/2006/relationships/image" Target="../media/image46.png"/></Relationships>
</file>

<file path=ppt/slides/_rels/slide29.xml.rels><?xml version="1.0" encoding="UTF-8" standalone="yes"?>
<Relationships xmlns="http://schemas.openxmlformats.org/package/2006/relationships"><Relationship Id="rId9" Type="http://schemas.openxmlformats.org/officeDocument/2006/relationships/slideLayout" Target="../slideLayouts/slideLayout89.xml"/><Relationship Id="rId8" Type="http://schemas.openxmlformats.org/officeDocument/2006/relationships/hyperlink" Target="https://vi.wikipedia.org/w/index.php?title=H%E1%BB%99i_%C4%91o%C3%A0n_kh%C3%B4ng_%C4%91%C4%83ng_k%C3%BD_ph%C3%A1p_nh%C3%A2n&amp;action=edit&amp;redlink=1" TargetMode="External"/><Relationship Id="rId7" Type="http://schemas.openxmlformats.org/officeDocument/2006/relationships/hyperlink" Target="https://vi.wikipedia.org/wiki/Vi%E1%BB%87t_Nam_Canh_t%C3%A2n_C%C3%A1ch_m%E1%BA%A1ng_%C4%90%E1%BA%A3ng" TargetMode="External"/><Relationship Id="rId6" Type="http://schemas.openxmlformats.org/officeDocument/2006/relationships/hyperlink" Target="https://vi.wikipedia.org/wiki/Qu%C3%A2n_l%E1%BB%B1c_Vi%E1%BB%87t_Nam_C%E1%BB%99ng_H%C3%B2a" TargetMode="External"/><Relationship Id="rId5" Type="http://schemas.openxmlformats.org/officeDocument/2006/relationships/hyperlink" Target="https://vi.wikipedia.org/wiki/Ho%C3%A0ng_C%C6%A1_Minh" TargetMode="External"/><Relationship Id="rId4" Type="http://schemas.openxmlformats.org/officeDocument/2006/relationships/hyperlink" Target="https://vi.wikipedia.org/wiki/M%E1%BA%B7t_tr%E1%BA%ADn_Qu%E1%BB%91c_gia_Th%E1%BB%91ng_nh%E1%BA%A5t_Gi%E1%BA%A3i_ph%C3%B3ng_Vi%E1%BB%87t_Nam" TargetMode="External"/><Relationship Id="rId3" Type="http://schemas.openxmlformats.org/officeDocument/2006/relationships/hyperlink" Target="https://vi.wikipedia.org/wiki/San_Jose,_California" TargetMode="External"/><Relationship Id="rId2" Type="http://schemas.openxmlformats.org/officeDocument/2006/relationships/hyperlink" Target="https://vi.wikipedia.org/wiki/Ng%C6%B0%E1%BB%9Di_M%E1%BB%B9_g%E1%BB%91c_Vi%E1%BB%87t" TargetMode="External"/><Relationship Id="rId1" Type="http://schemas.openxmlformats.org/officeDocument/2006/relationships/image" Target="../media/image48.jpeg"/></Relationships>
</file>

<file path=ppt/slides/_rels/slide30.xml.rels><?xml version="1.0" encoding="UTF-8" standalone="yes"?>
<Relationships xmlns="http://schemas.openxmlformats.org/package/2006/relationships"><Relationship Id="rId9" Type="http://schemas.openxmlformats.org/officeDocument/2006/relationships/hyperlink" Target="https://vi.wikipedia.org/wiki/%C4%90a_nguy%C3%AAn" TargetMode="External"/><Relationship Id="rId8" Type="http://schemas.openxmlformats.org/officeDocument/2006/relationships/hyperlink" Target="https://vi.wikipedia.org/wiki/D%C3%A2n_ch%E1%BB%A7_%C4%91%E1%BA%A1i_ngh%E1%BB%8B" TargetMode="External"/><Relationship Id="rId7" Type="http://schemas.openxmlformats.org/officeDocument/2006/relationships/hyperlink" Target="https://vi.wikipedia.org/wiki/Th%C3%A1i_B%C3%ACnh_D%C6%B0%C6%A1ng" TargetMode="External"/><Relationship Id="rId6" Type="http://schemas.openxmlformats.org/officeDocument/2006/relationships/hyperlink" Target="https://vi.wikipedia.org/wiki/Ch%C3%A2u_%C3%81" TargetMode="External"/><Relationship Id="rId5" Type="http://schemas.openxmlformats.org/officeDocument/2006/relationships/hyperlink" Target="https://vi.wikipedia.org/wiki/Vi%E1%BB%87t_Nam" TargetMode="External"/><Relationship Id="rId4" Type="http://schemas.openxmlformats.org/officeDocument/2006/relationships/hyperlink" Target="https://vi.wikipedia.org/wiki/Hoa_K%E1%BB%B3" TargetMode="External"/><Relationship Id="rId3" Type="http://schemas.openxmlformats.org/officeDocument/2006/relationships/hyperlink" Target="https://vi.wikipedia.org/wiki/Th%C3%A0nh_ph%E1%BB%91_H%E1%BB%93_Ch%C3%AD_Minh" TargetMode="External"/><Relationship Id="rId2" Type="http://schemas.openxmlformats.org/officeDocument/2006/relationships/hyperlink" Target="https://vi.wikipedia.org/wiki/Lu%E1%BA%ADt_s%C6%B0" TargetMode="External"/><Relationship Id="rId13" Type="http://schemas.openxmlformats.org/officeDocument/2006/relationships/slideLayout" Target="../slideLayouts/slideLayout89.xml"/><Relationship Id="rId12" Type="http://schemas.openxmlformats.org/officeDocument/2006/relationships/hyperlink" Target="https://vi.wikipedia.org/wiki/B%E1%BB%99_C%C3%B4ng_an_(Vi%E1%BB%87t_Nam)" TargetMode="External"/><Relationship Id="rId11" Type="http://schemas.openxmlformats.org/officeDocument/2006/relationships/hyperlink" Target="https://vi.wikipedia.org/wiki/2009" TargetMode="External"/><Relationship Id="rId10" Type="http://schemas.openxmlformats.org/officeDocument/2006/relationships/hyperlink" Target="https://vi.wikipedia.org/wiki/13_th%C3%A1ng_6" TargetMode="External"/><Relationship Id="rId1" Type="http://schemas.openxmlformats.org/officeDocument/2006/relationships/image" Target="../media/image49.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50.jpe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89.xml"/><Relationship Id="rId4" Type="http://schemas.openxmlformats.org/officeDocument/2006/relationships/image" Target="../media/image54.jpeg"/><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image" Target="../media/image51.jpeg"/></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89.xml"/><Relationship Id="rId4" Type="http://schemas.openxmlformats.org/officeDocument/2006/relationships/image" Target="../media/image58.jpeg"/><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image" Target="../media/image55.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89.xml"/><Relationship Id="rId2" Type="http://schemas.openxmlformats.org/officeDocument/2006/relationships/hyperlink" Target="http://vietnamnet.vn/tau-ho-ve-ten-lua-tag53335.html" TargetMode="External"/><Relationship Id="rId1" Type="http://schemas.openxmlformats.org/officeDocument/2006/relationships/image" Target="../media/image59.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6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89.xml"/><Relationship Id="rId2" Type="http://schemas.openxmlformats.org/officeDocument/2006/relationships/image" Target="../media/image62.png"/><Relationship Id="rId1" Type="http://schemas.openxmlformats.org/officeDocument/2006/relationships/image" Target="../media/image61.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63.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64.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58.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65.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89.xml"/><Relationship Id="rId1" Type="http://schemas.openxmlformats.org/officeDocument/2006/relationships/image" Target="../media/image66.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67.xml"/><Relationship Id="rId1" Type="http://schemas.openxmlformats.org/officeDocument/2006/relationships/image" Target="../media/image67.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45.xml"/><Relationship Id="rId1" Type="http://schemas.openxmlformats.org/officeDocument/2006/relationships/image" Target="../media/image68.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56.xml"/><Relationship Id="rId1" Type="http://schemas.openxmlformats.org/officeDocument/2006/relationships/image" Target="../media/image69.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56.xml"/><Relationship Id="rId1" Type="http://schemas.openxmlformats.org/officeDocument/2006/relationships/image" Target="../media/image70.jpeg"/></Relationships>
</file>

<file path=ppt/slides/_rels/slide47.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2.xml"/><Relationship Id="rId2" Type="http://schemas.openxmlformats.org/officeDocument/2006/relationships/image" Target="../media/image72.jpeg"/><Relationship Id="rId1" Type="http://schemas.openxmlformats.org/officeDocument/2006/relationships/image" Target="../media/image71.jpe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image" Target="../media/image68.jpeg"/><Relationship Id="rId1" Type="http://schemas.openxmlformats.org/officeDocument/2006/relationships/image" Target="../media/image73.jpe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4.GIF"/></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5.jpe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6.jpe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7.pn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8.jpe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9.jpe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image" Target="../media/image81.png"/><Relationship Id="rId1" Type="http://schemas.openxmlformats.org/officeDocument/2006/relationships/image" Target="../media/image80.jpe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image" Target="../media/image82.jpeg"/><Relationship Id="rId1" Type="http://schemas.openxmlformats.org/officeDocument/2006/relationships/image" Target="../media/image71.jpe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83.jpeg"/></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84.jpeg"/></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85.jpe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4.GIF"/></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71.jpeg"/></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86.jpeg"/></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87.jpe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image" Target="../media/image88.jpeg"/></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image" Target="../media/image69.jpeg"/><Relationship Id="rId1" Type="http://schemas.openxmlformats.org/officeDocument/2006/relationships/image" Target="../media/image89.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2.xml"/><Relationship Id="rId1" Type="http://schemas.openxmlformats.org/officeDocument/2006/relationships/image" Target="../media/image90.jpe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90.jpe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9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3429000" y="-15145"/>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a:t>
            </a: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6</a:t>
            </a:r>
            <a:endPar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579" name="Rectangle 1"/>
          <p:cNvSpPr>
            <a:spLocks noChangeArrowheads="1"/>
          </p:cNvSpPr>
          <p:nvPr/>
        </p:nvSpPr>
        <p:spPr bwMode="auto">
          <a:xfrm>
            <a:off x="-304800" y="457204"/>
            <a:ext cx="9448800" cy="1002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9705">
              <a:tabLst>
                <a:tab pos="179070" algn="l"/>
              </a:tabLst>
              <a:defRPr>
                <a:solidFill>
                  <a:schemeClr val="tx1"/>
                </a:solidFill>
                <a:latin typeface="Arial" panose="020B0604020202020204" pitchFamily="34" charset="0"/>
              </a:defRPr>
            </a:lvl1pPr>
            <a:lvl2pPr marL="742950" indent="-285750">
              <a:tabLst>
                <a:tab pos="179070" algn="l"/>
              </a:tabLst>
              <a:defRPr>
                <a:solidFill>
                  <a:schemeClr val="tx1"/>
                </a:solidFill>
                <a:latin typeface="Arial" panose="020B0604020202020204" pitchFamily="34" charset="0"/>
              </a:defRPr>
            </a:lvl2pPr>
            <a:lvl3pPr marL="1143000" indent="-228600">
              <a:tabLst>
                <a:tab pos="179070" algn="l"/>
              </a:tabLst>
              <a:defRPr>
                <a:solidFill>
                  <a:schemeClr val="tx1"/>
                </a:solidFill>
                <a:latin typeface="Arial" panose="020B0604020202020204" pitchFamily="34" charset="0"/>
              </a:defRPr>
            </a:lvl3pPr>
            <a:lvl4pPr marL="1600200" indent="-228600">
              <a:tabLst>
                <a:tab pos="179070" algn="l"/>
              </a:tabLst>
              <a:defRPr>
                <a:solidFill>
                  <a:schemeClr val="tx1"/>
                </a:solidFill>
                <a:latin typeface="Arial" panose="020B0604020202020204" pitchFamily="34" charset="0"/>
              </a:defRPr>
            </a:lvl4pPr>
            <a:lvl5pPr marL="2057400" indent="-228600">
              <a:tabLst>
                <a:tab pos="179070"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070"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070"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070"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070" algn="l"/>
              </a:tabLst>
              <a:defRPr>
                <a:solidFill>
                  <a:schemeClr val="tx1"/>
                </a:solidFill>
                <a:latin typeface="Arial" panose="020B0604020202020204" pitchFamily="34" charset="0"/>
              </a:defRPr>
            </a:lvl9pPr>
          </a:lstStyle>
          <a:p>
            <a:pPr algn="ctr" eaLnBrk="1" hangingPunct="1">
              <a:lnSpc>
                <a:spcPct val="130000"/>
              </a:lnSpc>
            </a:pPr>
            <a:r>
              <a:rPr lang="en-US" altLang="vi-VN" sz="24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4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55575" y="-1016794"/>
            <a:ext cx="4286250" cy="2128838"/>
          </a:xfrm>
          <a:prstGeom prst="rect">
            <a:avLst/>
          </a:prstGeom>
          <a:noFill/>
        </p:spPr>
        <p:txBody>
          <a:bodyPr vert="horz" wrap="square" lIns="91440" tIns="45720" rIns="91440" bIns="45720" numCol="1" anchor="t" anchorCtr="0" compatLnSpc="1"/>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55575" y="-1016794"/>
            <a:ext cx="4286250" cy="2128838"/>
          </a:xfrm>
          <a:prstGeom prst="rect">
            <a:avLst/>
          </a:prstGeom>
          <a:noFill/>
        </p:spPr>
        <p:txBody>
          <a:bodyPr vert="horz" wrap="square" lIns="91440" tIns="45720" rIns="91440" bIns="45720" numCol="1" anchor="t" anchorCtr="0" compatLnSpc="1"/>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1"/>
          <a:srcRect/>
          <a:stretch>
            <a:fillRect/>
          </a:stretch>
        </p:blipFill>
        <p:spPr bwMode="auto">
          <a:xfrm>
            <a:off x="228600" y="1714500"/>
            <a:ext cx="8763000" cy="3555588"/>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50"/>
            <a:ext cx="8229600" cy="857250"/>
          </a:xfrm>
        </p:spPr>
        <p:txBody>
          <a:bodyPr>
            <a:normAutofit/>
          </a:bodyPr>
          <a:lstStyle/>
          <a:p>
            <a:r>
              <a:rPr lang="en-US" sz="2800" b="1" dirty="0" smtClean="0">
                <a:latin typeface="Times New Roman" panose="02020603050405020304" pitchFamily="18" charset="0"/>
                <a:cs typeface="Times New Roman" panose="02020603050405020304" pitchFamily="18" charset="0"/>
              </a:rPr>
              <a:t>MỤC TIÊU</a:t>
            </a:r>
            <a:endParaRPr lang="en-US" sz="28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8600" y="438150"/>
            <a:ext cx="8915400" cy="3394472"/>
          </a:xfrm>
        </p:spPr>
        <p:txBody>
          <a:bodyPr>
            <a:noAutofit/>
          </a:bodyPr>
          <a:lstStyle/>
          <a:p>
            <a:pPr lvl="0">
              <a:buNone/>
            </a:pPr>
            <a:r>
              <a:rPr lang="it-IT" sz="2400" b="1" i="1" dirty="0" smtClean="0">
                <a:latin typeface="Times New Roman" panose="02020603050405020304" pitchFamily="18" charset="0"/>
                <a:cs typeface="Times New Roman" panose="02020603050405020304" pitchFamily="18" charset="0"/>
              </a:rPr>
              <a:t>Kiến Thức: </a:t>
            </a:r>
            <a:r>
              <a:rPr lang="it-IT" sz="2400" dirty="0" smtClean="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lvl="0"/>
            <a:r>
              <a:rPr lang="it-IT" sz="2400" dirty="0" smtClean="0">
                <a:latin typeface="Times New Roman" panose="02020603050405020304" pitchFamily="18" charset="0"/>
                <a:cs typeface="Times New Roman" panose="02020603050405020304" pitchFamily="18" charset="0"/>
              </a:rPr>
              <a:t>Trình bày được bối cảnh quốc tế và  tình hình Việt Nam trong việc tăng cường quốc phòng an ninh,  mở rộng quan hệ đối ngoại và hội nhập quốc tế ở nước ta hiện nay.</a:t>
            </a:r>
            <a:endParaRPr lang="en-US" sz="2400" dirty="0" smtClean="0">
              <a:latin typeface="Times New Roman" panose="02020603050405020304" pitchFamily="18" charset="0"/>
              <a:cs typeface="Times New Roman" panose="02020603050405020304" pitchFamily="18" charset="0"/>
            </a:endParaRPr>
          </a:p>
          <a:p>
            <a:pPr lvl="0"/>
            <a:r>
              <a:rPr lang="it-IT" sz="2400" dirty="0" smtClean="0">
                <a:latin typeface="Times New Roman" panose="02020603050405020304" pitchFamily="18" charset="0"/>
                <a:cs typeface="Times New Roman" panose="02020603050405020304" pitchFamily="18" charset="0"/>
              </a:rPr>
              <a:t> Trình bày quan điểm và nhiệm vụ chủ yếu của đường lối quốc phòng, an ninh, đường lối đối ngoại</a:t>
            </a:r>
            <a:endParaRPr lang="en-US" sz="2400" dirty="0" smtClean="0">
              <a:latin typeface="Times New Roman" panose="02020603050405020304" pitchFamily="18" charset="0"/>
              <a:cs typeface="Times New Roman" panose="02020603050405020304" pitchFamily="18" charset="0"/>
            </a:endParaRPr>
          </a:p>
          <a:p>
            <a:pPr lvl="0">
              <a:buNone/>
            </a:pPr>
            <a:r>
              <a:rPr lang="it-IT" sz="2400" b="1" i="1" dirty="0" smtClean="0">
                <a:latin typeface="Times New Roman" panose="02020603050405020304" pitchFamily="18" charset="0"/>
                <a:cs typeface="Times New Roman" panose="02020603050405020304" pitchFamily="18" charset="0"/>
              </a:rPr>
              <a:t>Kỹ năng:</a:t>
            </a:r>
            <a:r>
              <a:rPr lang="en-US" sz="2400" b="1" i="1" dirty="0" smtClean="0">
                <a:latin typeface="Times New Roman" panose="02020603050405020304" pitchFamily="18" charset="0"/>
                <a:cs typeface="Times New Roman" panose="02020603050405020304" pitchFamily="18" charset="0"/>
              </a:rPr>
              <a:t> </a:t>
            </a:r>
            <a:r>
              <a:rPr lang="it-IT" sz="2400" dirty="0" smtClean="0">
                <a:latin typeface="Times New Roman" panose="02020603050405020304" pitchFamily="18" charset="0"/>
                <a:cs typeface="Times New Roman" panose="02020603050405020304" pitchFamily="18" charset="0"/>
              </a:rPr>
              <a:t>Vận dụng kiến thức đã học để giải quyết những vấn đề đặt ra của bản thân</a:t>
            </a:r>
            <a:endParaRPr lang="en-US" sz="2400" dirty="0" smtClean="0">
              <a:latin typeface="Times New Roman" panose="02020603050405020304" pitchFamily="18" charset="0"/>
              <a:cs typeface="Times New Roman" panose="02020603050405020304" pitchFamily="18" charset="0"/>
            </a:endParaRPr>
          </a:p>
          <a:p>
            <a:pPr>
              <a:buNone/>
            </a:pPr>
            <a:r>
              <a:rPr lang="it-IT" sz="2400" b="1" i="1" dirty="0" smtClean="0">
                <a:latin typeface="Times New Roman" panose="02020603050405020304" pitchFamily="18" charset="0"/>
                <a:cs typeface="Times New Roman" panose="02020603050405020304" pitchFamily="18" charset="0"/>
              </a:rPr>
              <a:t>Thái độ:</a:t>
            </a:r>
            <a:r>
              <a:rPr lang="it-IT" sz="2400" dirty="0" smtClean="0">
                <a:latin typeface="Times New Roman" panose="02020603050405020304" pitchFamily="18" charset="0"/>
                <a:cs typeface="Times New Roman" panose="02020603050405020304" pitchFamily="18" charset="0"/>
              </a:rPr>
              <a:t>  Có ý thức trách nhiệm trong việc thực hiện đúng chủ trương của Đảng về an ninh quốc phòng và hoạt động đối ngoại, có ý thức trách nhiệm học tập để xây dựng và bảo vệ tổ quốc.</a:t>
            </a:r>
            <a:endParaRPr lang="en-US" sz="2400" dirty="0" smtClean="0">
              <a:latin typeface="Times New Roman" panose="02020603050405020304" pitchFamily="18" charset="0"/>
              <a:cs typeface="Times New Roman" panose="02020603050405020304" pitchFamily="18" charset="0"/>
            </a:endParaRPr>
          </a:p>
          <a:p>
            <a:pPr>
              <a:buNone/>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85811" y="1714510"/>
            <a:ext cx="2209799" cy="3214697"/>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 </a:t>
              </a:r>
              <a:r>
                <a:rPr lang="en-US" sz="2800" dirty="0">
                  <a:solidFill>
                    <a:schemeClr val="tx1"/>
                  </a:solidFill>
                  <a:latin typeface="Times New Roman" panose="02020603050405020304" pitchFamily="18" charset="0"/>
                  <a:cs typeface="Times New Roman" panose="02020603050405020304" pitchFamily="18" charset="0"/>
                </a:rPr>
                <a:t>Bối cảnh quốc tế và Việt Nam</a:t>
              </a:r>
              <a:endParaRPr lang="en-US" sz="2800" dirty="0">
                <a:solidFill>
                  <a:schemeClr val="tx1"/>
                </a:solidFill>
                <a:latin typeface="Times New Roman" panose="02020603050405020304" pitchFamily="18" charset="0"/>
                <a:cs typeface="Times New Roman" panose="02020603050405020304" pitchFamily="18" charset="0"/>
              </a:endParaRPr>
            </a:p>
          </p:txBody>
        </p:sp>
      </p:grpSp>
      <p:grpSp>
        <p:nvGrpSpPr>
          <p:cNvPr id="25603" name="Group 8"/>
          <p:cNvGrpSpPr/>
          <p:nvPr/>
        </p:nvGrpSpPr>
        <p:grpSpPr bwMode="auto">
          <a:xfrm>
            <a:off x="685800" y="400050"/>
            <a:ext cx="8001000" cy="542925"/>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276600" y="1714510"/>
            <a:ext cx="2587170" cy="3245990"/>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quốc phòng, an ninh</a:t>
              </a:r>
              <a:endParaRPr lang="en-US" sz="2800" dirty="0">
                <a:solidFill>
                  <a:schemeClr val="tx1"/>
                </a:solidFill>
                <a:latin typeface="Times New Roman" panose="02020603050405020304" pitchFamily="18" charset="0"/>
                <a:cs typeface="Times New Roman" panose="02020603050405020304" pitchFamily="18" charset="0"/>
              </a:endParaRPr>
            </a:p>
          </p:txBody>
        </p:sp>
      </p:grpSp>
      <p:grpSp>
        <p:nvGrpSpPr>
          <p:cNvPr id="15" name="Group 14"/>
          <p:cNvGrpSpPr/>
          <p:nvPr/>
        </p:nvGrpSpPr>
        <p:grpSpPr>
          <a:xfrm>
            <a:off x="6477000" y="1719942"/>
            <a:ext cx="2209800" cy="3214698"/>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đối ngoại</a:t>
              </a:r>
              <a:endParaRPr lang="en-US" sz="2800" dirty="0">
                <a:solidFill>
                  <a:schemeClr val="tx1"/>
                </a:solidFill>
                <a:latin typeface="Times New Roman" panose="02020603050405020304" pitchFamily="18" charset="0"/>
                <a:cs typeface="Times New Roman" panose="02020603050405020304" pitchFamily="18" charset="0"/>
              </a:endParaRPr>
            </a:p>
          </p:txBody>
        </p:sp>
      </p:grpSp>
      <p:cxnSp>
        <p:nvCxnSpPr>
          <p:cNvPr id="19" name="Straight Arrow Connector 18"/>
          <p:cNvCxnSpPr>
            <a:stCxn id="11" idx="2"/>
          </p:cNvCxnSpPr>
          <p:nvPr/>
        </p:nvCxnSpPr>
        <p:spPr>
          <a:xfrm flipH="1">
            <a:off x="1847850" y="942975"/>
            <a:ext cx="2838450" cy="7143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4686300" y="942980"/>
            <a:ext cx="0" cy="74533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4686300" y="942975"/>
            <a:ext cx="2895600" cy="77747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572000"/>
            <a:ext cx="4572000" cy="3429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IRAN (1979)</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4944" y="2057405"/>
            <a:ext cx="4589456" cy="231814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4" y="2036618"/>
            <a:ext cx="3959225" cy="233892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5257800" y="4572000"/>
            <a:ext cx="3581397" cy="3429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TRUNG 2018</a:t>
            </a:r>
            <a:endParaRPr lang="vi-VN" sz="2400" b="1" dirty="0">
              <a:solidFill>
                <a:srgbClr val="FF0000"/>
              </a:solidFill>
            </a:endParaRPr>
          </a:p>
        </p:txBody>
      </p:sp>
      <p:sp>
        <p:nvSpPr>
          <p:cNvPr id="7" name="Title 1"/>
          <p:cNvSpPr>
            <a:spLocks noGrp="1"/>
          </p:cNvSpPr>
          <p:nvPr>
            <p:ph type="title"/>
          </p:nvPr>
        </p:nvSpPr>
        <p:spPr>
          <a:xfrm>
            <a:off x="304800" y="933450"/>
            <a:ext cx="8570117" cy="1028700"/>
          </a:xfrm>
          <a:ln w="19050">
            <a:solidFill>
              <a:schemeClr val="accent2">
                <a:lumMod val="75000"/>
              </a:schemeClr>
            </a:solidFill>
          </a:ln>
        </p:spPr>
        <p:txBody>
          <a:bodyPr>
            <a:noAutofit/>
          </a:bodyPr>
          <a:lstStyle/>
          <a:p>
            <a:pPr>
              <a:lnSpc>
                <a:spcPct val="100000"/>
              </a:lnSpc>
            </a:pPr>
            <a:r>
              <a:rPr lang="en-US" altLang="en-US" sz="2400" dirty="0" smtClean="0">
                <a:latin typeface="Times New Roman" panose="02020603050405020304" pitchFamily="18" charset="0"/>
                <a:cs typeface="Times New Roman" panose="02020603050405020304" pitchFamily="18" charset="0"/>
              </a:rPr>
              <a:t>- Tình </a:t>
            </a:r>
            <a:r>
              <a:rPr lang="en-US" altLang="en-US" sz="2400" dirty="0">
                <a:latin typeface="Times New Roman" panose="02020603050405020304" pitchFamily="18" charset="0"/>
                <a:cs typeface="Times New Roman" panose="02020603050405020304" pitchFamily="18" charset="0"/>
              </a:rPr>
              <a:t>hình </a:t>
            </a:r>
            <a:r>
              <a:rPr lang="en-US" altLang="en-US" sz="2400" dirty="0" smtClean="0">
                <a:latin typeface="Times New Roman" panose="02020603050405020304" pitchFamily="18" charset="0"/>
                <a:cs typeface="Times New Roman" panose="02020603050405020304" pitchFamily="18" charset="0"/>
              </a:rPr>
              <a:t>chính trị, kinh tế, an ninh thế giới và khu vực </a:t>
            </a:r>
            <a:r>
              <a:rPr lang="en-US" altLang="en-US" sz="2400" dirty="0">
                <a:latin typeface="Times New Roman" panose="02020603050405020304" pitchFamily="18" charset="0"/>
                <a:cs typeface="Times New Roman" panose="02020603050405020304" pitchFamily="18" charset="0"/>
              </a:rPr>
              <a:t>có diễn biến phức </a:t>
            </a:r>
            <a:r>
              <a:rPr lang="en-US" altLang="en-US" sz="2400" dirty="0" smtClean="0">
                <a:latin typeface="Times New Roman" panose="02020603050405020304" pitchFamily="18" charset="0"/>
                <a:cs typeface="Times New Roman" panose="02020603050405020304" pitchFamily="18" charset="0"/>
              </a:rPr>
              <a:t>tạp, khó lường</a:t>
            </a:r>
            <a:br>
              <a:rPr lang="nl-NL" sz="2400" b="1" dirty="0" smtClean="0">
                <a:solidFill>
                  <a:srgbClr val="C00000"/>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8" name="Content Placeholder 2"/>
          <p:cNvSpPr>
            <a:spLocks noGrp="1"/>
          </p:cNvSpPr>
          <p:nvPr>
            <p:ph idx="1"/>
          </p:nvPr>
        </p:nvSpPr>
        <p:spPr>
          <a:xfrm>
            <a:off x="116682" y="79529"/>
            <a:ext cx="8926082" cy="739621"/>
          </a:xfrm>
          <a:ln w="28575">
            <a:noFill/>
          </a:ln>
        </p:spPr>
        <p:txBody>
          <a:bodyPr>
            <a:normAutofit fontScale="77500" lnSpcReduction="2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endParaRPr lang="en-US" sz="2400" b="1" dirty="0">
              <a:solidFill>
                <a:srgbClr val="0000CC"/>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914400" y="571510"/>
            <a:ext cx="7162800" cy="3231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971800" y="4114800"/>
            <a:ext cx="2743200" cy="3429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14954"/>
            <a:ext cx="7543800" cy="699447"/>
          </a:xfrm>
        </p:spPr>
        <p:txBody>
          <a:bodyPr>
            <a:normAutofit/>
          </a:bodyPr>
          <a:lstStyle/>
          <a:p>
            <a:endParaRPr 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a:p>
        </p:txBody>
      </p:sp>
      <p:pic>
        <p:nvPicPr>
          <p:cNvPr id="1026" name="Picture 2" descr="Hình ảnh có liên qua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16032" y="1016040"/>
            <a:ext cx="7543800" cy="38988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28800" y="3886205"/>
            <a:ext cx="5410200" cy="461665"/>
          </a:xfrm>
          <a:prstGeom prst="rect">
            <a:avLst/>
          </a:prstGeom>
          <a:noFill/>
        </p:spPr>
        <p:txBody>
          <a:bodyPr wrap="square" rtlCol="0">
            <a:spAutoFit/>
          </a:bodyPr>
          <a:lstStyle/>
          <a:p>
            <a:r>
              <a:rPr lang="en-US" sz="2400" b="1" i="1" dirty="0" smtClean="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45284" y="361950"/>
            <a:ext cx="8570117" cy="1562100"/>
          </a:xfrm>
          <a:ln w="19050">
            <a:solidFill>
              <a:schemeClr val="accent2">
                <a:lumMod val="75000"/>
              </a:schemeClr>
            </a:solidFill>
          </a:ln>
        </p:spPr>
        <p:txBody>
          <a:bodyPr>
            <a:noAutofit/>
          </a:bodyPr>
          <a:lstStyle/>
          <a:p>
            <a:pPr>
              <a:lnSpc>
                <a:spcPct val="100000"/>
              </a:lnSpc>
            </a:pPr>
            <a:r>
              <a:rPr lang="en-US" altLang="en-US" sz="2400" dirty="0" smtClean="0">
                <a:latin typeface="Times New Roman" panose="02020603050405020304" pitchFamily="18" charset="0"/>
                <a:cs typeface="Times New Roman" panose="02020603050405020304" pitchFamily="18" charset="0"/>
              </a:rPr>
              <a:t>Hòa </a:t>
            </a:r>
            <a:r>
              <a:rPr lang="en-US" altLang="en-US" sz="2400" dirty="0">
                <a:latin typeface="Times New Roman" panose="02020603050405020304" pitchFamily="18" charset="0"/>
                <a:cs typeface="Times New Roman" panose="02020603050405020304" pitchFamily="18" charset="0"/>
              </a:rPr>
              <a:t>bình, độc lập dân tộc, dân chủ, hợp tác và phát triển vẫn là xu thế lớn</a:t>
            </a:r>
            <a:r>
              <a:rPr lang="en-US" altLang="en-US" sz="2400" dirty="0" smtClean="0">
                <a:latin typeface="Times New Roman" panose="02020603050405020304" pitchFamily="18" charset="0"/>
                <a:cs typeface="Times New Roman" panose="02020603050405020304" pitchFamily="18" charset="0"/>
              </a:rPr>
              <a:t>. Quá trình toàn cầu hóa và hội nhập quốc tế tiếp tục đẩy mạnh.</a:t>
            </a:r>
            <a:br>
              <a:rPr lang="nl-NL" sz="2400" b="1" dirty="0" smtClean="0">
                <a:solidFill>
                  <a:srgbClr val="C00000"/>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74754" name="AutoShape 2" descr="Toàn cầu hóa và tiến trình hội nhập của Việt Na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74756" name="Picture 4" descr="Toàn cầu hóa và tiến trình hội nhập của Việt Nam"/>
          <p:cNvPicPr>
            <a:picLocks noChangeAspect="1" noChangeArrowheads="1"/>
          </p:cNvPicPr>
          <p:nvPr/>
        </p:nvPicPr>
        <p:blipFill>
          <a:blip r:embed="rId1"/>
          <a:srcRect/>
          <a:stretch>
            <a:fillRect/>
          </a:stretch>
        </p:blipFill>
        <p:spPr bwMode="auto">
          <a:xfrm>
            <a:off x="0" y="2647950"/>
            <a:ext cx="2895600" cy="2133600"/>
          </a:xfrm>
          <a:prstGeom prst="rect">
            <a:avLst/>
          </a:prstGeom>
          <a:noFill/>
        </p:spPr>
      </p:pic>
      <p:sp>
        <p:nvSpPr>
          <p:cNvPr id="74758" name="AutoShape 6" descr="Liên minh châu Âu là gì? Các quốc gia thuộc Liên minh EU năm 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74760" name="Picture 8" descr="Liên minh châu Âu là gì? Các quốc gia thuộc Liên minh EU năm 2020"/>
          <p:cNvPicPr>
            <a:picLocks noChangeAspect="1" noChangeArrowheads="1"/>
          </p:cNvPicPr>
          <p:nvPr/>
        </p:nvPicPr>
        <p:blipFill>
          <a:blip r:embed="rId2"/>
          <a:srcRect/>
          <a:stretch>
            <a:fillRect/>
          </a:stretch>
        </p:blipFill>
        <p:spPr bwMode="auto">
          <a:xfrm>
            <a:off x="6290186" y="2647950"/>
            <a:ext cx="2853813" cy="2133600"/>
          </a:xfrm>
          <a:prstGeom prst="rect">
            <a:avLst/>
          </a:prstGeom>
          <a:noFill/>
        </p:spPr>
      </p:pic>
      <p:pic>
        <p:nvPicPr>
          <p:cNvPr id="74762" name="Picture 10" descr="Hội nhập kinh tế quốc tế của Việt Nam trong bối cảnh hiện nay"/>
          <p:cNvPicPr>
            <a:picLocks noChangeAspect="1" noChangeArrowheads="1"/>
          </p:cNvPicPr>
          <p:nvPr/>
        </p:nvPicPr>
        <p:blipFill>
          <a:blip r:embed="rId3"/>
          <a:srcRect/>
          <a:stretch>
            <a:fillRect/>
          </a:stretch>
        </p:blipFill>
        <p:spPr bwMode="auto">
          <a:xfrm>
            <a:off x="2971800" y="2647950"/>
            <a:ext cx="3276600" cy="2114549"/>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57150"/>
            <a:ext cx="7886700" cy="1354931"/>
          </a:xfrm>
          <a:ln w="28575">
            <a:solidFill>
              <a:schemeClr val="accent2"/>
            </a:solidFill>
          </a:ln>
        </p:spPr>
        <p:txBody>
          <a:bodyPr/>
          <a:lstStyle/>
          <a:p>
            <a:pPr>
              <a:buNone/>
            </a:pPr>
            <a:r>
              <a:rPr lang="en-US" dirty="0" smtClean="0"/>
              <a:t>    </a:t>
            </a:r>
            <a:r>
              <a:rPr lang="en-US" dirty="0" err="1" smtClean="0"/>
              <a:t>Cách</a:t>
            </a:r>
            <a:r>
              <a:rPr lang="en-US" dirty="0" smtClean="0"/>
              <a:t> </a:t>
            </a:r>
            <a:r>
              <a:rPr lang="en-US" dirty="0" err="1" smtClean="0"/>
              <a:t>mạng</a:t>
            </a:r>
            <a:r>
              <a:rPr lang="en-US" dirty="0" smtClean="0"/>
              <a:t> </a:t>
            </a:r>
            <a:r>
              <a:rPr lang="en-US" dirty="0" err="1" smtClean="0"/>
              <a:t>khoa</a:t>
            </a:r>
            <a:r>
              <a:rPr lang="en-US" dirty="0" smtClean="0"/>
              <a:t> </a:t>
            </a:r>
            <a:r>
              <a:rPr lang="en-US" dirty="0" err="1" smtClean="0"/>
              <a:t>học</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nghệ</a:t>
            </a:r>
            <a:r>
              <a:rPr lang="en-US" dirty="0" smtClean="0"/>
              <a:t> </a:t>
            </a:r>
            <a:r>
              <a:rPr lang="en-US" dirty="0" err="1" smtClean="0"/>
              <a:t>hiện</a:t>
            </a:r>
            <a:r>
              <a:rPr lang="en-US" dirty="0" smtClean="0"/>
              <a:t> </a:t>
            </a:r>
            <a:r>
              <a:rPr lang="en-US" dirty="0" err="1" smtClean="0"/>
              <a:t>đại</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mạnh</a:t>
            </a:r>
            <a:r>
              <a:rPr lang="en-US" dirty="0" smtClean="0"/>
              <a:t> </a:t>
            </a:r>
            <a:r>
              <a:rPr lang="en-US" dirty="0" err="1" smtClean="0"/>
              <a:t>mẽ</a:t>
            </a:r>
            <a:r>
              <a:rPr lang="en-US" dirty="0" smtClean="0"/>
              <a:t>, </a:t>
            </a:r>
            <a:r>
              <a:rPr lang="en-US" dirty="0" err="1" smtClean="0"/>
              <a:t>tạo</a:t>
            </a:r>
            <a:r>
              <a:rPr lang="en-US" dirty="0" smtClean="0"/>
              <a:t> </a:t>
            </a:r>
            <a:r>
              <a:rPr lang="en-US" dirty="0" err="1" smtClean="0"/>
              <a:t>ra</a:t>
            </a:r>
            <a:r>
              <a:rPr lang="en-US" dirty="0" smtClean="0"/>
              <a:t> </a:t>
            </a:r>
            <a:r>
              <a:rPr lang="en-US" dirty="0" err="1" smtClean="0"/>
              <a:t>cả</a:t>
            </a:r>
            <a:r>
              <a:rPr lang="en-US" dirty="0" smtClean="0"/>
              <a:t> </a:t>
            </a:r>
            <a:r>
              <a:rPr lang="en-US" dirty="0" err="1" smtClean="0"/>
              <a:t>thời</a:t>
            </a:r>
            <a:r>
              <a:rPr lang="en-US" dirty="0" smtClean="0"/>
              <a:t> </a:t>
            </a:r>
            <a:r>
              <a:rPr lang="en-US" dirty="0" err="1" smtClean="0"/>
              <a:t>cơ</a:t>
            </a:r>
            <a:r>
              <a:rPr lang="en-US" dirty="0" smtClean="0"/>
              <a:t> </a:t>
            </a:r>
            <a:r>
              <a:rPr lang="en-US" dirty="0" err="1" smtClean="0"/>
              <a:t>và</a:t>
            </a:r>
            <a:r>
              <a:rPr lang="en-US" dirty="0" smtClean="0"/>
              <a:t> </a:t>
            </a:r>
            <a:r>
              <a:rPr lang="en-US" dirty="0" err="1" smtClean="0"/>
              <a:t>thách</a:t>
            </a:r>
            <a:r>
              <a:rPr lang="en-US" dirty="0" smtClean="0"/>
              <a:t> </a:t>
            </a:r>
            <a:r>
              <a:rPr lang="en-US" dirty="0" err="1" smtClean="0"/>
              <a:t>thức</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mọi</a:t>
            </a:r>
            <a:r>
              <a:rPr lang="en-US" dirty="0" smtClean="0"/>
              <a:t> </a:t>
            </a:r>
            <a:r>
              <a:rPr lang="en-US" dirty="0" err="1" smtClean="0"/>
              <a:t>quốc</a:t>
            </a:r>
            <a:r>
              <a:rPr lang="en-US" dirty="0" smtClean="0"/>
              <a:t> </a:t>
            </a:r>
            <a:r>
              <a:rPr lang="en-US" dirty="0" err="1" smtClean="0"/>
              <a:t>gia</a:t>
            </a:r>
            <a:endParaRPr lang="en-US" dirty="0"/>
          </a:p>
        </p:txBody>
      </p:sp>
      <p:sp>
        <p:nvSpPr>
          <p:cNvPr id="189442" name="AutoShape 2" descr="Cách mạng Công nghiệp 4.0 là gì?"/>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189444" name="Picture 4" descr="Cách mạng Công nghiệp 4.0 là gì?"/>
          <p:cNvPicPr>
            <a:picLocks noChangeAspect="1" noChangeArrowheads="1"/>
          </p:cNvPicPr>
          <p:nvPr/>
        </p:nvPicPr>
        <p:blipFill>
          <a:blip r:embed="rId1"/>
          <a:srcRect/>
          <a:stretch>
            <a:fillRect/>
          </a:stretch>
        </p:blipFill>
        <p:spPr bwMode="auto">
          <a:xfrm>
            <a:off x="609600" y="1546472"/>
            <a:ext cx="8305800" cy="384467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34944" y="361950"/>
            <a:ext cx="8704256" cy="1143000"/>
          </a:xfrm>
          <a:prstGeom prst="rect">
            <a:avLst/>
          </a:prstGeom>
          <a:noFill/>
          <a:ln w="28575">
            <a:solidFill>
              <a:srgbClr val="FF0000"/>
            </a:solid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algn="just" eaLnBrk="1" hangingPunct="1">
              <a:spcBef>
                <a:spcPct val="0"/>
              </a:spcBef>
              <a:spcAft>
                <a:spcPts val="600"/>
              </a:spcAft>
              <a:buClr>
                <a:srgbClr val="2DA2BF"/>
              </a:buClr>
              <a:buSzTx/>
              <a:buFontTx/>
              <a:buChar char="-"/>
              <a:defRPr/>
            </a:pPr>
            <a:r>
              <a:rPr lang="en-US" dirty="0" err="1" smtClean="0">
                <a:latin typeface="Times New Roman" panose="02020603050405020304" pitchFamily="18" charset="0"/>
                <a:cs typeface="Times New Roman" panose="02020603050405020304" pitchFamily="18" charset="0"/>
              </a:rPr>
              <a:t>Tình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phạm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quốc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tranh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chấp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sắc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tộc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tôn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giáo</a:t>
            </a:r>
            <a:endParaRPr lang="en-US" altLang="en-US" dirty="0" smtClean="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en-US" altLang="en-US" sz="2800" dirty="0">
              <a:latin typeface="Arial" panose="020B0604020202020204" pitchFamily="34" charset="0"/>
            </a:endParaRPr>
          </a:p>
        </p:txBody>
      </p:sp>
      <p:pic>
        <p:nvPicPr>
          <p:cNvPr id="190466" name="Picture 2" descr="Pakistan: Bùng nổ xung đột tôn giáo - Hànộimới"/>
          <p:cNvPicPr>
            <a:picLocks noChangeAspect="1" noChangeArrowheads="1"/>
          </p:cNvPicPr>
          <p:nvPr/>
        </p:nvPicPr>
        <p:blipFill>
          <a:blip r:embed="rId1"/>
          <a:srcRect/>
          <a:stretch>
            <a:fillRect/>
          </a:stretch>
        </p:blipFill>
        <p:spPr bwMode="auto">
          <a:xfrm>
            <a:off x="0" y="1809750"/>
            <a:ext cx="3276600" cy="2190750"/>
          </a:xfrm>
          <a:prstGeom prst="rect">
            <a:avLst/>
          </a:prstGeom>
          <a:noFill/>
        </p:spPr>
      </p:pic>
      <p:sp>
        <p:nvSpPr>
          <p:cNvPr id="6" name="Rectangle 5"/>
          <p:cNvSpPr/>
          <p:nvPr/>
        </p:nvSpPr>
        <p:spPr>
          <a:xfrm>
            <a:off x="304800" y="4095750"/>
            <a:ext cx="2743200" cy="523220"/>
          </a:xfrm>
          <a:prstGeom prst="rect">
            <a:avLst/>
          </a:prstGeom>
        </p:spPr>
        <p:txBody>
          <a:bodyPr wrap="square">
            <a:spAutoFit/>
          </a:bodyPr>
          <a:lstStyle/>
          <a:p>
            <a:r>
              <a:rPr lang="vi-VN" sz="1400" dirty="0" smtClean="0">
                <a:latin typeface="+mj-lt"/>
              </a:rPr>
              <a:t>Vụ đánh bom tại Quetta đã gây chấn động Pakistan.</a:t>
            </a:r>
            <a:endParaRPr lang="en-US" sz="1400" dirty="0">
              <a:latin typeface="+mj-lt"/>
            </a:endParaRPr>
          </a:p>
        </p:txBody>
      </p:sp>
      <p:sp>
        <p:nvSpPr>
          <p:cNvPr id="190468" name="AutoShape 4" descr="Vấn đề dân tộc đang nổi cộm | Tạp chí Tuyên giá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190470" name="Picture 6" descr="http://tuyengiao.vn/Uploads/nguyenminhhue/xudan.jpg"/>
          <p:cNvPicPr>
            <a:picLocks noChangeAspect="1" noChangeArrowheads="1"/>
          </p:cNvPicPr>
          <p:nvPr/>
        </p:nvPicPr>
        <p:blipFill>
          <a:blip r:embed="rId2"/>
          <a:srcRect/>
          <a:stretch>
            <a:fillRect/>
          </a:stretch>
        </p:blipFill>
        <p:spPr bwMode="auto">
          <a:xfrm>
            <a:off x="3276600" y="1809750"/>
            <a:ext cx="3124200" cy="2143125"/>
          </a:xfrm>
          <a:prstGeom prst="rect">
            <a:avLst/>
          </a:prstGeom>
          <a:noFill/>
        </p:spPr>
      </p:pic>
      <p:sp>
        <p:nvSpPr>
          <p:cNvPr id="9" name="Rectangle 8"/>
          <p:cNvSpPr/>
          <p:nvPr/>
        </p:nvSpPr>
        <p:spPr>
          <a:xfrm>
            <a:off x="3429000" y="4105930"/>
            <a:ext cx="3124200" cy="738664"/>
          </a:xfrm>
          <a:prstGeom prst="rect">
            <a:avLst/>
          </a:prstGeom>
        </p:spPr>
        <p:txBody>
          <a:bodyPr wrap="square">
            <a:spAutoFit/>
          </a:bodyPr>
          <a:lstStyle/>
          <a:p>
            <a:r>
              <a:rPr lang="vi-VN" sz="1400" i="1" dirty="0" smtClean="0">
                <a:latin typeface="+mj-lt"/>
              </a:rPr>
              <a:t>Hơn 2 triệu người tị nạn tại Darfur, Sudan đã phải rời bỏ nhà cửa do xung đột sắc tộc</a:t>
            </a:r>
            <a:endParaRPr lang="en-US" sz="1400" dirty="0">
              <a:latin typeface="+mj-lt"/>
            </a:endParaRPr>
          </a:p>
        </p:txBody>
      </p:sp>
      <p:pic>
        <p:nvPicPr>
          <p:cNvPr id="190472" name="Picture 8" descr="California's epidemic of hate: 832 anti-Asian incidents in three months as  coronavirus blaming soars | South China Morning Post"/>
          <p:cNvPicPr>
            <a:picLocks noChangeAspect="1" noChangeArrowheads="1"/>
          </p:cNvPicPr>
          <p:nvPr/>
        </p:nvPicPr>
        <p:blipFill>
          <a:blip r:embed="rId3" cstate="print"/>
          <a:srcRect/>
          <a:stretch>
            <a:fillRect/>
          </a:stretch>
        </p:blipFill>
        <p:spPr bwMode="auto">
          <a:xfrm>
            <a:off x="6477000" y="1809750"/>
            <a:ext cx="2688771" cy="2133600"/>
          </a:xfrm>
          <a:prstGeom prst="rect">
            <a:avLst/>
          </a:prstGeom>
          <a:noFill/>
        </p:spPr>
      </p:pic>
      <p:sp>
        <p:nvSpPr>
          <p:cNvPr id="11" name="TextBox 10"/>
          <p:cNvSpPr txBox="1"/>
          <p:nvPr/>
        </p:nvSpPr>
        <p:spPr>
          <a:xfrm>
            <a:off x="6705600" y="4171950"/>
            <a:ext cx="2438400" cy="307777"/>
          </a:xfrm>
          <a:prstGeom prst="rect">
            <a:avLst/>
          </a:prstGeom>
          <a:noFill/>
        </p:spPr>
        <p:txBody>
          <a:bodyPr wrap="square" rtlCol="0">
            <a:spAutoFit/>
          </a:bodyPr>
          <a:lstStyle/>
          <a:p>
            <a:r>
              <a:rPr lang="en-US" sz="1400" dirty="0" err="1" smtClean="0">
                <a:latin typeface="Times New Roman" panose="02020603050405020304" pitchFamily="18" charset="0"/>
                <a:cs typeface="Times New Roman" panose="02020603050405020304" pitchFamily="18" charset="0"/>
              </a:rPr>
              <a:t>Phân</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biệt</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người</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gốc</a:t>
            </a:r>
            <a:r>
              <a:rPr lang="en-US" sz="1400" dirty="0" smtClean="0">
                <a:latin typeface="Times New Roman" panose="02020603050405020304" pitchFamily="18" charset="0"/>
                <a:cs typeface="Times New Roman" panose="02020603050405020304" pitchFamily="18" charset="0"/>
              </a:rPr>
              <a:t> Á </a:t>
            </a:r>
            <a:r>
              <a:rPr lang="en-US" sz="1400" dirty="0" err="1" smtClean="0">
                <a:latin typeface="Times New Roman" panose="02020603050405020304" pitchFamily="18" charset="0"/>
                <a:cs typeface="Times New Roman" panose="02020603050405020304" pitchFamily="18" charset="0"/>
              </a:rPr>
              <a:t>tại</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Mỹ</a:t>
            </a:r>
            <a:endParaRPr lang="en-US" sz="1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45284" y="285750"/>
            <a:ext cx="8570117" cy="1219200"/>
          </a:xfrm>
          <a:ln w="19050">
            <a:solidFill>
              <a:schemeClr val="accent2">
                <a:lumMod val="75000"/>
              </a:schemeClr>
            </a:solidFill>
          </a:ln>
        </p:spPr>
        <p:txBody>
          <a:bodyPr>
            <a:noAutofit/>
          </a:bodyPr>
          <a:lstStyle/>
          <a:p>
            <a:pPr>
              <a:lnSpc>
                <a:spcPct val="100000"/>
              </a:lnSpc>
            </a:pPr>
            <a:r>
              <a:rPr lang="en-US" sz="2400" i="1" dirty="0" smtClean="0">
                <a:latin typeface="Times New Roman" panose="02020603050405020304" pitchFamily="18" charset="0"/>
                <a:cs typeface="Times New Roman" panose="02020603050405020304" pitchFamily="18" charset="0"/>
              </a:rPr>
              <a:t>X</a:t>
            </a:r>
            <a:r>
              <a:rPr lang="vi-VN" sz="2400" i="1" dirty="0" smtClean="0">
                <a:latin typeface="Times New Roman" panose="02020603050405020304" pitchFamily="18" charset="0"/>
                <a:cs typeface="Times New Roman" panose="02020603050405020304" pitchFamily="18" charset="0"/>
              </a:rPr>
              <a:t>u </a:t>
            </a:r>
            <a:r>
              <a:rPr lang="vi-VN" sz="2400" i="1" dirty="0">
                <a:latin typeface="Times New Roman" panose="02020603050405020304" pitchFamily="18" charset="0"/>
                <a:cs typeface="Times New Roman" panose="02020603050405020304" pitchFamily="18" charset="0"/>
              </a:rPr>
              <a:t>hướng đa cực, đa trung tâm và sự điều chỉnh chiến lược của các nước lớn</a:t>
            </a: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pic>
        <p:nvPicPr>
          <p:cNvPr id="1026" name="Picture 2" descr="Tuyên ngôn độc lập của Hoa Kỳ | Chiến lược số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85753" y="2476497"/>
            <a:ext cx="2914649" cy="2686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hững biểu tượng của nước Nga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2" y="2446013"/>
            <a:ext cx="2870563" cy="271653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hật Bản “đau đầu” vì... du lịch phát triển mạn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71850" y="2446016"/>
            <a:ext cx="2743200" cy="27165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133350"/>
            <a:ext cx="8815388" cy="68580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363855"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en-US"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en-US"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92089" y="1177209"/>
            <a:ext cx="4227513" cy="173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29166" y="1177214"/>
            <a:ext cx="4073525" cy="1784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4066" y="3115871"/>
            <a:ext cx="4403725" cy="1940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Kết quả hình ảnh cho ncov vũ hán"/>
          <p:cNvPicPr>
            <a:picLocks noChangeAspect="1" noChangeArrowheads="1"/>
          </p:cNvPicPr>
          <p:nvPr/>
        </p:nvPicPr>
        <p:blipFill>
          <a:blip r:embed="rId4"/>
          <a:srcRect/>
          <a:stretch>
            <a:fillRect/>
          </a:stretch>
        </p:blipFill>
        <p:spPr bwMode="auto">
          <a:xfrm>
            <a:off x="228600" y="2979933"/>
            <a:ext cx="4114800" cy="2163567"/>
          </a:xfrm>
          <a:prstGeom prst="rect">
            <a:avLst/>
          </a:prstGeom>
          <a:solidFill>
            <a:srgbClr val="FFFF00"/>
          </a:solidFill>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381001" y="-19050"/>
            <a:ext cx="8586788" cy="62865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363855"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a:t>
            </a:r>
            <a:r>
              <a:rPr lang="en-US" altLang="en-US" dirty="0" smtClean="0">
                <a:solidFill>
                  <a:srgbClr val="000000"/>
                </a:solidFill>
                <a:latin typeface="Times New Roman" panose="02020603050405020304" pitchFamily="18" charset="0"/>
                <a:cs typeface="Times New Roman" panose="02020603050405020304" pitchFamily="18" charset="0"/>
              </a:rPr>
              <a:t>TBD ( </a:t>
            </a:r>
            <a:r>
              <a:rPr lang="en-US" altLang="en-US" dirty="0">
                <a:solidFill>
                  <a:srgbClr val="000000"/>
                </a:solidFill>
                <a:latin typeface="Times New Roman" panose="02020603050405020304" pitchFamily="18" charset="0"/>
                <a:cs typeface="Times New Roman" panose="02020603050405020304" pitchFamily="18" charset="0"/>
              </a:rPr>
              <a:t>Đông Nam </a:t>
            </a:r>
            <a:r>
              <a:rPr lang="en-US" altLang="en-US" dirty="0" smtClean="0">
                <a:solidFill>
                  <a:srgbClr val="000000"/>
                </a:solidFill>
                <a:latin typeface="Times New Roman" panose="02020603050405020304" pitchFamily="18" charset="0"/>
                <a:cs typeface="Times New Roman" panose="02020603050405020304" pitchFamily="18" charset="0"/>
              </a:rPr>
              <a:t>Á) </a:t>
            </a:r>
            <a:r>
              <a:rPr lang="en-US" altLang="en-US" dirty="0">
                <a:solidFill>
                  <a:srgbClr val="000000"/>
                </a:solidFill>
                <a:latin typeface="Times New Roman" panose="02020603050405020304" pitchFamily="18" charset="0"/>
                <a:cs typeface="Times New Roman" panose="02020603050405020304" pitchFamily="18" charset="0"/>
              </a:rPr>
              <a:t>tiếp tục có sự phát triển năng động, đồng thời cũng có nhiều nhân tố bất ổn</a:t>
            </a:r>
            <a:endParaRPr lang="en-US"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en-US"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 y="914400"/>
            <a:ext cx="8991600" cy="4171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630246" y="102403"/>
            <a:ext cx="75152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FF0000"/>
                </a:solidFill>
                <a:latin typeface="Times New Roman" panose="02020603050405020304" pitchFamily="18" charset="0"/>
                <a:cs typeface="Times New Roman" panose="02020603050405020304" pitchFamily="18" charset="0"/>
              </a:rPr>
              <a:t>2</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trong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nước</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328623" y="742950"/>
            <a:ext cx="8586787" cy="45720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363855" algn="just" eaLnBrk="1" hangingPunct="1">
              <a:spcBef>
                <a:spcPct val="0"/>
              </a:spcBef>
              <a:spcAft>
                <a:spcPts val="600"/>
              </a:spcAft>
              <a:buClr>
                <a:srgbClr val="E48312"/>
              </a:buClr>
              <a:buNone/>
              <a:defRPr/>
            </a:pPr>
            <a:r>
              <a:rPr lang="en-US"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endParaRPr lang="en-US"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en-US" altLang="en-US" sz="2800" dirty="0">
              <a:solidFill>
                <a:srgbClr val="000000"/>
              </a:solidFill>
              <a:latin typeface="Arial" panose="020B0604020202020204" pitchFamily="34" charset="0"/>
            </a:endParaRPr>
          </a:p>
        </p:txBody>
      </p:sp>
      <p:cxnSp>
        <p:nvCxnSpPr>
          <p:cNvPr id="4" name="Straight Connector 3"/>
          <p:cNvCxnSpPr/>
          <p:nvPr/>
        </p:nvCxnSpPr>
        <p:spPr>
          <a:xfrm>
            <a:off x="0" y="51435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952077" y="1714500"/>
            <a:ext cx="5191924" cy="30240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ÁO SÀI GÒN GIẢI PHÓ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085850"/>
            <a:ext cx="4511040" cy="2114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534400" cy="1070371"/>
          </a:xfrm>
          <a:ln w="19050">
            <a:solidFill>
              <a:srgbClr val="FF0000"/>
            </a:solidFill>
          </a:ln>
        </p:spPr>
        <p:txBody>
          <a:bodyPr>
            <a:noAutofit/>
          </a:bodyPr>
          <a:lstStyle/>
          <a:p>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đồng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liên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G.7, G.20,…</a:t>
            </a:r>
            <a:endParaRPr lang="en-US" sz="2400" dirty="0">
              <a:latin typeface="Times New Roman" panose="02020603050405020304" pitchFamily="18" charset="0"/>
              <a:cs typeface="Times New Roman" panose="02020603050405020304" pitchFamily="18" charset="0"/>
            </a:endParaRPr>
          </a:p>
        </p:txBody>
      </p:sp>
      <p:sp>
        <p:nvSpPr>
          <p:cNvPr id="198658" name="AutoShape 2" descr="Quan hệ Việt Nam - Liên minh châu Âu: Từ Hiệp định khung về hợp tác đến  Hiệp định Thương mại tự do - Tạp chí Cộng sả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198660" name="AutoShape 4" descr="Quan hệ Việt Nam - Liên minh châu Âu: Từ Hiệp định khung về hợp tác đến  Hiệp định Thương mại tự do - Tạp chí Cộng sả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198662" name="AutoShape 6" descr="https://tapchicongsan.org.vn/documents/20182/63284509/article+%281%29.jpg/74bdb1e4-7cb4-4893-838b-071b9e54ed54?t=16017202632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198664" name="AutoShape 8" descr="https://tapchicongsan.org.vn/documents/20182/63284509/article+%281%29.jpg/74bdb1e4-7cb4-4893-838b-071b9e54ed54?t=16017202632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198666" name="AutoShape 10" descr="https://tapchicongsan.org.vn/documents/20182/63284509/article+%281%29.jpg/74bdb1e4-7cb4-4893-838b-071b9e54ed54?t=16017202632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198667" name="Picture 11" descr="C:\Users\LENOVO\Desktop\article (1).jpg"/>
          <p:cNvPicPr>
            <a:picLocks noChangeAspect="1" noChangeArrowheads="1"/>
          </p:cNvPicPr>
          <p:nvPr/>
        </p:nvPicPr>
        <p:blipFill>
          <a:blip r:embed="rId1" cstate="print"/>
          <a:srcRect/>
          <a:stretch>
            <a:fillRect/>
          </a:stretch>
        </p:blipFill>
        <p:spPr bwMode="auto">
          <a:xfrm>
            <a:off x="0" y="2343150"/>
            <a:ext cx="2971800" cy="2228850"/>
          </a:xfrm>
          <a:prstGeom prst="rect">
            <a:avLst/>
          </a:prstGeom>
          <a:noFill/>
        </p:spPr>
      </p:pic>
      <p:pic>
        <p:nvPicPr>
          <p:cNvPr id="198669" name="Picture 13" descr="Thực trạng công tác đối ngoại thời gian qua và những vấn đề đặt ra"/>
          <p:cNvPicPr>
            <a:picLocks noChangeAspect="1" noChangeArrowheads="1"/>
          </p:cNvPicPr>
          <p:nvPr/>
        </p:nvPicPr>
        <p:blipFill>
          <a:blip r:embed="rId2"/>
          <a:srcRect/>
          <a:stretch>
            <a:fillRect/>
          </a:stretch>
        </p:blipFill>
        <p:spPr bwMode="auto">
          <a:xfrm>
            <a:off x="2971800" y="2343150"/>
            <a:ext cx="3276600" cy="2286001"/>
          </a:xfrm>
          <a:prstGeom prst="rect">
            <a:avLst/>
          </a:prstGeom>
          <a:noFill/>
        </p:spPr>
      </p:pic>
      <p:pic>
        <p:nvPicPr>
          <p:cNvPr id="198671" name="Picture 15" descr="NÓNG: Đạt số phiếu kỷ lục 192/193 phiếu, Việt Nam chính thức trở thành Ủy viên  không thường trực HĐBA LHQ khóa 2020-2021 - Báo Tổng Hợp"/>
          <p:cNvPicPr>
            <a:picLocks noChangeAspect="1" noChangeArrowheads="1"/>
          </p:cNvPicPr>
          <p:nvPr/>
        </p:nvPicPr>
        <p:blipFill>
          <a:blip r:embed="rId3"/>
          <a:srcRect/>
          <a:stretch>
            <a:fillRect/>
          </a:stretch>
        </p:blipFill>
        <p:spPr bwMode="auto">
          <a:xfrm>
            <a:off x="6248400" y="2343150"/>
            <a:ext cx="2895600" cy="228271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57150"/>
            <a:ext cx="8586788" cy="74295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363855"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en-US"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Aft>
                <a:spcPts val="600"/>
              </a:spcAft>
              <a:buClrTx/>
              <a:buSzTx/>
              <a:buNone/>
              <a:defRPr/>
            </a:pPr>
            <a:endParaRPr lang="en-US"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en-US"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5080010" y="2958708"/>
            <a:ext cx="3719513" cy="2013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6" y="914401"/>
            <a:ext cx="4724394" cy="19431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4" y="2831112"/>
            <a:ext cx="4786813" cy="2140943"/>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55575" y="-108347"/>
            <a:ext cx="3048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vi-VN"/>
          </a:p>
        </p:txBody>
      </p:sp>
      <p:sp>
        <p:nvSpPr>
          <p:cNvPr id="4" name="AutoShape 10" descr="Người Việt lo ngại khoảng cách giàu nghèo tăng lên"/>
          <p:cNvSpPr>
            <a:spLocks noChangeAspect="1" noChangeArrowheads="1"/>
          </p:cNvSpPr>
          <p:nvPr/>
        </p:nvSpPr>
        <p:spPr bwMode="auto">
          <a:xfrm>
            <a:off x="307975" y="5957"/>
            <a:ext cx="3048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vi-VN"/>
          </a:p>
        </p:txBody>
      </p:sp>
      <p:sp>
        <p:nvSpPr>
          <p:cNvPr id="8" name="AutoShape 12" descr="Người Việt lo ngại khoảng cách giàu nghèo tăng lên"/>
          <p:cNvSpPr>
            <a:spLocks noChangeAspect="1" noChangeArrowheads="1"/>
          </p:cNvSpPr>
          <p:nvPr/>
        </p:nvSpPr>
        <p:spPr bwMode="auto">
          <a:xfrm>
            <a:off x="460375" y="120258"/>
            <a:ext cx="3048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vi-VN"/>
          </a:p>
        </p:txBody>
      </p:sp>
      <p:sp>
        <p:nvSpPr>
          <p:cNvPr id="9" name="AutoShape 14" descr="Người Việt lo ngại khoảng cách giàu nghèo tăng lên"/>
          <p:cNvSpPr>
            <a:spLocks noChangeAspect="1" noChangeArrowheads="1"/>
          </p:cNvSpPr>
          <p:nvPr/>
        </p:nvSpPr>
        <p:spPr bwMode="auto">
          <a:xfrm>
            <a:off x="612775" y="234556"/>
            <a:ext cx="3048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vi-VN"/>
          </a:p>
        </p:txBody>
      </p:sp>
      <p:pic>
        <p:nvPicPr>
          <p:cNvPr id="2066" name="Picture 18" descr="Người Việt lo ngại khoảng cách giàu nghèo tăng lê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4701" y="857255"/>
            <a:ext cx="3429000" cy="19738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171450"/>
            <a:ext cx="8686800" cy="394335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363855"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endParaRPr lang="en-US" altLang="en-US" dirty="0">
              <a:solidFill>
                <a:srgbClr val="000000"/>
              </a:solidFill>
              <a:latin typeface="Times New Roman" panose="02020603050405020304" pitchFamily="18" charset="0"/>
              <a:cs typeface="Times New Roman" panose="02020603050405020304" pitchFamily="18" charset="0"/>
            </a:endParaRPr>
          </a:p>
          <a:p>
            <a:pPr algn="just" eaLnBrk="1" hangingPunct="1">
              <a:buClr>
                <a:srgbClr val="E48312"/>
              </a:buClr>
              <a:defRPr/>
            </a:pPr>
            <a:r>
              <a:rPr lang="vi-VN" dirty="0">
                <a:solidFill>
                  <a:srgbClr val="000000"/>
                </a:solidFill>
              </a:rPr>
              <a:t>1. Nguy cơ tụt hậu xa hơn về kinh tế so với các nước trong khu vực và trên thế giới.</a:t>
            </a:r>
            <a:endParaRPr lang="vi-VN" dirty="0">
              <a:solidFill>
                <a:srgbClr val="000000"/>
              </a:solidFill>
            </a:endParaRP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endParaRPr lang="vi-VN" dirty="0">
              <a:solidFill>
                <a:srgbClr val="000000"/>
              </a:solidFill>
            </a:endParaRPr>
          </a:p>
          <a:p>
            <a:pPr algn="just" eaLnBrk="1" hangingPunct="1">
              <a:buClr>
                <a:srgbClr val="E48312"/>
              </a:buClr>
              <a:defRPr/>
            </a:pPr>
            <a:r>
              <a:rPr lang="vi-VN" dirty="0">
                <a:solidFill>
                  <a:srgbClr val="000000"/>
                </a:solidFill>
              </a:rPr>
              <a:t>3. Nguy cơ tệ nạn tham nhũng, lãng phí, quan liêu và các tiêu cực xã hội, làm suy yếu Đảng.</a:t>
            </a:r>
            <a:endParaRPr lang="vi-VN" dirty="0">
              <a:solidFill>
                <a:srgbClr val="000000"/>
              </a:solidFill>
            </a:endParaRP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endParaRPr lang="vi-VN" dirty="0">
              <a:solidFill>
                <a:srgbClr val="000000"/>
              </a:solidFill>
            </a:endParaRPr>
          </a:p>
          <a:p>
            <a:pPr marL="0" indent="363855" algn="just" eaLnBrk="1" hangingPunct="1">
              <a:spcAft>
                <a:spcPts val="600"/>
              </a:spcAft>
              <a:buClrTx/>
              <a:buSzTx/>
              <a:buFontTx/>
              <a:buChar char="-"/>
              <a:defRPr/>
            </a:pPr>
            <a:endParaRPr lang="en-US"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en-US"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171450"/>
            <a:ext cx="8586788" cy="68580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438150" algn="just" eaLnBrk="1" hangingPunct="1">
              <a:spcBef>
                <a:spcPct val="0"/>
              </a:spcBef>
              <a:spcAft>
                <a:spcPts val="600"/>
              </a:spcAft>
              <a:buClr>
                <a:srgbClr val="2DA2BF"/>
              </a:buClr>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en-US"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73100" y="971550"/>
            <a:ext cx="74295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114300"/>
            <a:ext cx="8839200" cy="571500"/>
          </a:xfrm>
          <a:prstGeom prst="rect">
            <a:avLst/>
          </a:prstGeom>
          <a:noFill/>
          <a:ln>
            <a:noFill/>
          </a:ln>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anose="02040604050505020304"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anose="02040604050505020304"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marL="0" indent="363855"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en-US"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en-US"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1657350"/>
            <a:ext cx="3652548" cy="258993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1371600"/>
            <a:ext cx="4667250" cy="298998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667000" y="4400550"/>
            <a:ext cx="2895600" cy="369332"/>
          </a:xfrm>
          <a:prstGeom prst="rect">
            <a:avLst/>
          </a:prstGeom>
          <a:noFill/>
        </p:spPr>
        <p:txBody>
          <a:bodyPr wrap="square" rtlCol="0">
            <a:spAutoFit/>
          </a:bodyPr>
          <a:lstStyle/>
          <a:p>
            <a:r>
              <a:rPr lang="en-US" dirty="0" err="1" smtClean="0"/>
              <a:t>Năm</a:t>
            </a:r>
            <a:r>
              <a:rPr lang="en-US" dirty="0" smtClean="0"/>
              <a:t> 2020</a:t>
            </a:r>
            <a:endParaRPr lang="en-US" dirty="0"/>
          </a:p>
        </p:txBody>
      </p:sp>
    </p:spTree>
  </p:cSld>
  <p:clrMapOvr>
    <a:masterClrMapping/>
  </p:clrMapOvr>
  <p:transition spd="med">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152400" y="-57150"/>
            <a:ext cx="8991600" cy="1143000"/>
          </a:xfrm>
          <a:prstGeom prst="rect">
            <a:avLst/>
          </a:prstGeom>
          <a:ln w="28575">
            <a:solidFill>
              <a:srgbClr val="FF0000"/>
            </a:solidFill>
          </a:ln>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p:cNvSpPr>
            <a:spLocks noGrp="1"/>
          </p:cNvSpPr>
          <p:nvPr>
            <p:ph type="title"/>
          </p:nvPr>
        </p:nvSpPr>
        <p:spPr>
          <a:xfrm>
            <a:off x="171450" y="1123950"/>
            <a:ext cx="5314950" cy="4572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en-US"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28600" y="1581150"/>
            <a:ext cx="8572500" cy="2369880"/>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304800" y="3669090"/>
            <a:ext cx="8496300" cy="1200329"/>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7600950" cy="1143000"/>
          </a:xfrm>
          <a:prstGeom prst="rect">
            <a:avLst/>
          </a:prstGeom>
          <a:ln w="28575">
            <a:solidFill>
              <a:srgbClr val="FF0000"/>
            </a:solidFill>
          </a:ln>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p:cNvSpPr>
            <a:spLocks noGrp="1"/>
          </p:cNvSpPr>
          <p:nvPr>
            <p:ph type="title"/>
          </p:nvPr>
        </p:nvSpPr>
        <p:spPr>
          <a:xfrm>
            <a:off x="171450" y="1657350"/>
            <a:ext cx="5314950" cy="8001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en-US"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4914900" y="2171700"/>
            <a:ext cx="3486150" cy="211455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257800" y="2343150"/>
            <a:ext cx="3086100" cy="1384995"/>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tiêu</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nhiệm</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vụ</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0" y="1657354"/>
            <a:ext cx="5257805" cy="1771651"/>
          </a:xfrm>
        </p:spPr>
        <p:txBody>
          <a:bodyPr>
            <a:noAutofit/>
          </a:bodyPr>
          <a:lstStyle/>
          <a:p>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a:t>
            </a:r>
            <a:r>
              <a:rPr lang="pl-PL" sz="2400" b="1" dirty="0">
                <a:latin typeface="Times New Roman" panose="02020603050405020304" pitchFamily="18" charset="0"/>
                <a:cs typeface="Times New Roman" panose="02020603050405020304" pitchFamily="18" charset="0"/>
              </a:rPr>
              <a:t>nhiệm vụ trọng yếu, thường xuyên </a:t>
            </a:r>
            <a:r>
              <a:rPr lang="pl-PL" sz="2400" dirty="0">
                <a:latin typeface="Times New Roman" panose="02020603050405020304" pitchFamily="18" charset="0"/>
                <a:cs typeface="Times New Roman" panose="02020603050405020304" pitchFamily="18" charset="0"/>
              </a:rPr>
              <a:t>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pl-PL" sz="2400"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N</a:t>
            </a:r>
            <a:r>
              <a:rPr lang="pl-PL" sz="2400" b="1" dirty="0" smtClean="0">
                <a:latin typeface="Times New Roman" panose="02020603050405020304" pitchFamily="18" charset="0"/>
                <a:cs typeface="Times New Roman" panose="02020603050405020304" pitchFamily="18" charset="0"/>
              </a:rPr>
              <a:t>ền </a:t>
            </a:r>
            <a:r>
              <a:rPr lang="pl-PL" sz="2400" b="1" dirty="0">
                <a:latin typeface="Times New Roman" panose="02020603050405020304" pitchFamily="18" charset="0"/>
                <a:cs typeface="Times New Roman" panose="02020603050405020304" pitchFamily="18" charset="0"/>
              </a:rPr>
              <a:t>tảng </a:t>
            </a:r>
            <a:r>
              <a:rPr lang="pl-PL" sz="2400" dirty="0">
                <a:latin typeface="Times New Roman" panose="02020603050405020304" pitchFamily="18" charset="0"/>
                <a:cs typeface="Times New Roman" panose="02020603050405020304" pitchFamily="18" charset="0"/>
              </a:rPr>
              <a:t>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a:t>
            </a:r>
            <a:r>
              <a:rPr lang="pl-PL" sz="2400" b="1" dirty="0" smtClean="0">
                <a:latin typeface="Times New Roman" panose="02020603050405020304" pitchFamily="18" charset="0"/>
                <a:cs typeface="Times New Roman" panose="02020603050405020304" pitchFamily="18" charset="0"/>
              </a:rPr>
              <a:t>ự </a:t>
            </a:r>
            <a:r>
              <a:rPr lang="pl-PL" sz="2400" b="1"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b="1" dirty="0" smtClean="0">
                <a:latin typeface="Times New Roman" panose="02020603050405020304" pitchFamily="18" charset="0"/>
                <a:cs typeface="Times New Roman" panose="02020603050405020304" pitchFamily="18" charset="0"/>
              </a:rPr>
              <a:t>hội</a:t>
            </a:r>
            <a:endParaRPr lang="en-US" sz="2400" b="1" dirty="0" smtClean="0">
              <a:latin typeface="Times New Roman" panose="02020603050405020304" pitchFamily="18" charset="0"/>
              <a:cs typeface="Times New Roman" panose="02020603050405020304" pitchFamily="18" charset="0"/>
            </a:endParaRPr>
          </a:p>
          <a:p>
            <a:pPr marL="0" indent="0">
              <a:buNone/>
            </a:pPr>
            <a:endParaRPr lang="en-US" sz="2400" dirty="0" smtClean="0"/>
          </a:p>
        </p:txBody>
      </p:sp>
      <p:pic>
        <p:nvPicPr>
          <p:cNvPr id="8194" name="Picture 2" descr="Giữ vững chủ quyền biển, đảo của Tổ quốc trong tình hình mớ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257804" y="1567542"/>
            <a:ext cx="3714751" cy="32902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14300" y="1504950"/>
            <a:ext cx="4914900" cy="2286001"/>
          </a:xfrm>
        </p:spPr>
        <p:txBody>
          <a:bodyPr>
            <a:noAutofit/>
          </a:bodyPr>
          <a:lstStyle/>
          <a:p>
            <a:pPr algn="just">
              <a:lnSpc>
                <a:spcPct val="120000"/>
              </a:lnSpc>
            </a:pPr>
            <a:r>
              <a:rPr lang="pl-PL" sz="2000" dirty="0" smtClean="0">
                <a:latin typeface="Times New Roman" panose="02020603050405020304" pitchFamily="18" charset="0"/>
                <a:cs typeface="Times New Roman" panose="02020603050405020304" pitchFamily="18" charset="0"/>
              </a:rPr>
              <a:t>Xây </a:t>
            </a:r>
            <a:r>
              <a:rPr lang="pl-PL" sz="20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000" dirty="0" smtClean="0">
                <a:latin typeface="Times New Roman" panose="02020603050405020304" pitchFamily="18" charset="0"/>
                <a:cs typeface="Times New Roman" panose="02020603050405020304" pitchFamily="18" charset="0"/>
              </a:rPr>
              <a:t>dân</a:t>
            </a:r>
            <a:endParaRPr lang="en-US" sz="2000" dirty="0" smtClean="0">
              <a:latin typeface="Times New Roman" panose="02020603050405020304" pitchFamily="18" charset="0"/>
              <a:cs typeface="Times New Roman" panose="02020603050405020304" pitchFamily="18" charset="0"/>
            </a:endParaRPr>
          </a:p>
          <a:p>
            <a:pPr algn="just">
              <a:lnSpc>
                <a:spcPct val="120000"/>
              </a:lnSpc>
            </a:pPr>
            <a:r>
              <a:rPr lang="pl-PL" sz="20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0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43500" y="1485900"/>
            <a:ext cx="3829050" cy="3486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p:cNvSpPr>
            <a:spLocks noGrp="1"/>
          </p:cNvSpPr>
          <p:nvPr>
            <p:ph type="title"/>
          </p:nvPr>
        </p:nvSpPr>
        <p:spPr>
          <a:xfrm>
            <a:off x="171450" y="1657350"/>
            <a:ext cx="4857750" cy="16002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en-US"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772154" y="1629592"/>
            <a:ext cx="2897879"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p:cNvSpPr>
            <a:spLocks noGrp="1"/>
          </p:cNvSpPr>
          <p:nvPr>
            <p:ph type="title"/>
          </p:nvPr>
        </p:nvSpPr>
        <p:spPr>
          <a:xfrm>
            <a:off x="171450" y="1657350"/>
            <a:ext cx="4857750" cy="8001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27172" y="1600200"/>
            <a:ext cx="3657600" cy="3257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p:cNvSpPr>
            <a:spLocks noGrp="1"/>
          </p:cNvSpPr>
          <p:nvPr>
            <p:ph type="title"/>
          </p:nvPr>
        </p:nvSpPr>
        <p:spPr>
          <a:xfrm>
            <a:off x="171450" y="1657350"/>
            <a:ext cx="4972050" cy="29718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14951" y="1485900"/>
            <a:ext cx="3571875"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p:cNvSpPr>
            <a:spLocks noGrp="1"/>
          </p:cNvSpPr>
          <p:nvPr>
            <p:ph type="title"/>
          </p:nvPr>
        </p:nvSpPr>
        <p:spPr>
          <a:xfrm>
            <a:off x="0" y="1600200"/>
            <a:ext cx="5181600" cy="3409950"/>
          </a:xfrm>
          <a:ln w="19050">
            <a:solidFill>
              <a:schemeClr val="accent2">
                <a:lumMod val="75000"/>
              </a:schemeClr>
            </a:solidFill>
          </a:ln>
        </p:spPr>
        <p:txBody>
          <a:bodyPr>
            <a:noAutofit/>
          </a:bodyPr>
          <a:lstStyle/>
          <a:p>
            <a:pPr>
              <a:lnSpc>
                <a:spcPct val="100000"/>
              </a:lnSpc>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br>
              <a:rPr lang="en-US" sz="2400" dirty="0" smtClean="0">
                <a:latin typeface="Times New Roman" panose="02020603050405020304" pitchFamily="18" charset="0"/>
                <a:cs typeface="Times New Roman" panose="02020603050405020304" pitchFamily="18" charset="0"/>
              </a:rPr>
            </a:b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86400" y="1543050"/>
            <a:ext cx="3429000" cy="159440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1" y="3247893"/>
            <a:ext cx="3562350" cy="16670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685806"/>
            <a:ext cx="8915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143000" y="457200"/>
            <a:ext cx="67437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952500" y="77391"/>
            <a:ext cx="76581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28651" y="2343150"/>
            <a:ext cx="4107656" cy="28003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681" y="2343150"/>
            <a:ext cx="3814763" cy="2800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6689" y="457201"/>
            <a:ext cx="85201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tiềm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và</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trận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toàn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328739" y="1368029"/>
            <a:ext cx="6672262"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8739" y="1488281"/>
            <a:ext cx="5910262"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60" y="57155"/>
            <a:ext cx="85201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38200" y="914400"/>
            <a:ext cx="7162800" cy="34861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4800" y="895350"/>
            <a:ext cx="8763000" cy="3785652"/>
          </a:xfrm>
          <a:prstGeom prst="rect">
            <a:avLst/>
          </a:prstGeom>
        </p:spPr>
        <p:txBody>
          <a:bodyPr wrap="square">
            <a:spAutoFit/>
          </a:bodyPr>
          <a:lstStyle/>
          <a:p>
            <a:r>
              <a:rPr lang="vi-VN" sz="2000" b="1" dirty="0" smtClean="0"/>
              <a:t>Đảng Việt Tân</a:t>
            </a:r>
            <a:r>
              <a:rPr lang="vi-VN" sz="2000" dirty="0" smtClean="0"/>
              <a:t> hoặc </a:t>
            </a:r>
            <a:r>
              <a:rPr lang="vi-VN" sz="2000" b="1" dirty="0" smtClean="0"/>
              <a:t>Việt Nam Canh tân Cách mạng Đảng</a:t>
            </a:r>
            <a:r>
              <a:rPr lang="vi-VN" sz="2000" dirty="0" smtClean="0"/>
              <a:t> là một tổ chức chính trị được thành lập bởi một nhóm </a:t>
            </a:r>
            <a:r>
              <a:rPr lang="vi-VN" sz="2000" dirty="0" smtClean="0">
                <a:hlinkClick r:id="rId2" tooltip="Người Mỹ gốc Việt"/>
              </a:rPr>
              <a:t>người Mỹ gốc Việt</a:t>
            </a:r>
            <a:r>
              <a:rPr lang="vi-VN" sz="2000" dirty="0" smtClean="0"/>
              <a:t> tại </a:t>
            </a:r>
            <a:r>
              <a:rPr lang="vi-VN" sz="2000" dirty="0" smtClean="0">
                <a:hlinkClick r:id="rId3" tooltip="San Jose, California"/>
              </a:rPr>
              <a:t>San Jose, California</a:t>
            </a:r>
            <a:r>
              <a:rPr lang="vi-VN" sz="2000" dirty="0" smtClean="0"/>
              <a:t> năm 1982 với mục đích đấu tranh lật đổ chế độ Cộng sản tại Việt Nam và canh tân đất nước. Tiền thân của Đảng Việt Tân là </a:t>
            </a:r>
            <a:r>
              <a:rPr lang="vi-VN" sz="2000" dirty="0" smtClean="0">
                <a:hlinkClick r:id="rId4" tooltip="Mặt trận Quốc gia Thống nhất Giải phóng Việt Nam"/>
              </a:rPr>
              <a:t>Mặt Trận Quốc gia thống nhất giải phóng Việt Nam</a:t>
            </a:r>
            <a:r>
              <a:rPr lang="vi-VN" sz="2000" dirty="0" smtClean="0"/>
              <a:t> do </a:t>
            </a:r>
            <a:r>
              <a:rPr lang="vi-VN" sz="2000" dirty="0" smtClean="0">
                <a:hlinkClick r:id="rId5" tooltip="Hoàng Cơ Minh"/>
              </a:rPr>
              <a:t>Hoàng Cơ Minh</a:t>
            </a:r>
            <a:r>
              <a:rPr lang="vi-VN" sz="2000" dirty="0" smtClean="0"/>
              <a:t>, chuẩn tướng hải quân </a:t>
            </a:r>
            <a:r>
              <a:rPr lang="vi-VN" sz="2000" dirty="0" smtClean="0">
                <a:hlinkClick r:id="rId6" tooltip="Quân lực Việt Nam Cộng Hòa"/>
              </a:rPr>
              <a:t>Quân lực Việt Nam Cộng Hòa</a:t>
            </a:r>
            <a:r>
              <a:rPr lang="vi-VN" sz="2000" dirty="0" smtClean="0"/>
              <a:t> thành lập vào năm 1980 (hay còn gọi là Mặt Trận Hoàng Cơ Minh). Năm 2004, Mặt trận tuyên bố giải tán, tái tổ chức thành Việt Tân và tuyên bố sẽ thực hiện "</a:t>
            </a:r>
            <a:r>
              <a:rPr lang="vi-VN" sz="2000" i="1" dirty="0" smtClean="0"/>
              <a:t>những hoạt động đấu tranh thích hợp với tình thế mới</a:t>
            </a:r>
            <a:r>
              <a:rPr lang="vi-VN" sz="2000" dirty="0" smtClean="0"/>
              <a:t>".</a:t>
            </a:r>
            <a:r>
              <a:rPr lang="vi-VN" sz="2000" baseline="30000" dirty="0" smtClean="0">
                <a:hlinkClick r:id="rId7"/>
              </a:rPr>
              <a:t>[2]</a:t>
            </a:r>
            <a:r>
              <a:rPr lang="vi-VN" sz="2000" dirty="0" smtClean="0"/>
              <a:t> Tổ chức Việt Tân tuyên bố có những thành viên hoạt động công khai trong nước Việt Nam.</a:t>
            </a:r>
            <a:r>
              <a:rPr lang="vi-VN" sz="2000" baseline="30000" dirty="0" smtClean="0">
                <a:hlinkClick r:id="rId7"/>
              </a:rPr>
              <a:t>[3]</a:t>
            </a:r>
            <a:r>
              <a:rPr lang="vi-VN" sz="2000" dirty="0" smtClean="0"/>
              <a:t> Tuy có tên là </a:t>
            </a:r>
            <a:r>
              <a:rPr lang="vi-VN" sz="2000" i="1" dirty="0" smtClean="0"/>
              <a:t>"Đảng"</a:t>
            </a:r>
            <a:r>
              <a:rPr lang="vi-VN" sz="2000" dirty="0" smtClean="0"/>
              <a:t> Việt Tân nhưng thực ra tổ chức này hoạt động tại Mỹ như một hội đoàn theo quy chế "unincorporated association” (</a:t>
            </a:r>
            <a:r>
              <a:rPr lang="vi-VN" sz="2000" dirty="0" smtClean="0">
                <a:hlinkClick r:id="rId8" tooltip="Hội đoàn không đăng ký pháp nhân (trang chưa được viết)"/>
              </a:rPr>
              <a:t>hội đoàn không đăng ký pháp nhân</a:t>
            </a:r>
            <a:r>
              <a:rPr lang="vi-VN" sz="2000" dirty="0" smtClean="0"/>
              <a: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xit" presetSubtype="16" fill="hold" nodeType="clickEffect">
                                  <p:stCondLst>
                                    <p:cond delay="0"/>
                                  </p:stCondLst>
                                  <p:childTnLst>
                                    <p:animEffect transition="out" filter="box(in)">
                                      <p:cBhvr>
                                        <p:cTn id="13" dur="500"/>
                                        <p:tgtEl>
                                          <p:spTgt spid="1026"/>
                                        </p:tgtEl>
                                      </p:cBhvr>
                                    </p:animEffect>
                                    <p:set>
                                      <p:cBhvr>
                                        <p:cTn id="14" dur="1" fill="hold">
                                          <p:stCondLst>
                                            <p:cond delay="499"/>
                                          </p:stCondLst>
                                        </p:cTn>
                                        <p:tgtEl>
                                          <p:spTgt spid="102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from="(-#ppt_w/2)" to="(#ppt_x)" calcmode="lin" valueType="num">
                                      <p:cBhvr>
                                        <p:cTn id="19" dur="600" fill="hold">
                                          <p:stCondLst>
                                            <p:cond delay="0"/>
                                          </p:stCondLst>
                                        </p:cTn>
                                        <p:tgtEl>
                                          <p:spTgt spid="4"/>
                                        </p:tgtEl>
                                        <p:attrNameLst>
                                          <p:attrName>ppt_x</p:attrName>
                                        </p:attrNameLst>
                                      </p:cBhvr>
                                    </p:anim>
                                    <p:anim from="0" to="-1.0" calcmode="lin" valueType="num">
                                      <p:cBhvr>
                                        <p:cTn id="20" dur="200" decel="50000" autoRev="1" fill="hold">
                                          <p:stCondLst>
                                            <p:cond delay="600"/>
                                          </p:stCondLst>
                                        </p:cTn>
                                        <p:tgtEl>
                                          <p:spTgt spid="4"/>
                                        </p:tgtEl>
                                        <p:attrNameLst>
                                          <p:attrName>xshear</p:attrName>
                                        </p:attrNameLst>
                                      </p:cBhvr>
                                    </p:anim>
                                    <p:animScale>
                                      <p:cBhvr>
                                        <p:cTn id="21" dur="200" decel="100000" autoRev="1" fill="hold">
                                          <p:stCondLst>
                                            <p:cond delay="600"/>
                                          </p:stCondLst>
                                        </p:cTn>
                                        <p:tgtEl>
                                          <p:spTgt spid="4"/>
                                        </p:tgtEl>
                                      </p:cBhvr>
                                      <p:from x="100000" y="100000"/>
                                      <p:to x="80000" y="100000"/>
                                    </p:animScale>
                                    <p:anim by="(#ppt_h/3+#ppt_w*0.1)" calcmode="lin" valueType="num">
                                      <p:cBhvr additive="sum">
                                        <p:cTn id="22" dur="200" decel="100000" autoRev="1" fill="hold">
                                          <p:stCondLst>
                                            <p:cond delay="6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8" y="-95250"/>
            <a:ext cx="85201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nvGrpSpPr>
          <p:cNvPr id="2" name="Group 5"/>
          <p:cNvGrpSpPr/>
          <p:nvPr/>
        </p:nvGrpSpPr>
        <p:grpSpPr bwMode="auto">
          <a:xfrm>
            <a:off x="609600" y="914405"/>
            <a:ext cx="7772400" cy="3749633"/>
            <a:chOff x="1371600" y="1219200"/>
            <a:chExt cx="6477000" cy="5539829"/>
          </a:xfrm>
        </p:grpSpPr>
        <p:pic>
          <p:nvPicPr>
            <p:cNvPr id="57348" name="Picture 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682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dirty="0" err="1">
                  <a:solidFill>
                    <a:srgbClr val="003300"/>
                  </a:solidFill>
                  <a:latin typeface="Times New Roman" panose="02020603050405020304" pitchFamily="18" charset="0"/>
                  <a:cs typeface="Times New Roman" panose="02020603050405020304" pitchFamily="18" charset="0"/>
                </a:rPr>
                <a:t>Lê</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Định</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sp>
        <p:nvSpPr>
          <p:cNvPr id="7" name="Rectangle 6"/>
          <p:cNvSpPr/>
          <p:nvPr/>
        </p:nvSpPr>
        <p:spPr>
          <a:xfrm>
            <a:off x="304800" y="666750"/>
            <a:ext cx="8534400" cy="4524315"/>
          </a:xfrm>
          <a:prstGeom prst="rect">
            <a:avLst/>
          </a:prstGeom>
        </p:spPr>
        <p:txBody>
          <a:bodyPr wrap="square">
            <a:spAutoFit/>
          </a:bodyPr>
          <a:lstStyle/>
          <a:p>
            <a:pPr algn="just"/>
            <a:r>
              <a:rPr lang="vi-VN" sz="2400" dirty="0" smtClean="0">
                <a:latin typeface="+mj-lt"/>
              </a:rPr>
              <a:t>là một </a:t>
            </a:r>
            <a:r>
              <a:rPr lang="vi-VN" sz="2400" dirty="0" smtClean="0">
                <a:latin typeface="+mj-lt"/>
                <a:hlinkClick r:id="rId2" tooltip="Luật sư"/>
              </a:rPr>
              <a:t>luật sư</a:t>
            </a:r>
            <a:r>
              <a:rPr lang="vi-VN" sz="2400" dirty="0" smtClean="0">
                <a:latin typeface="+mj-lt"/>
              </a:rPr>
              <a:t>, từng là thành viên của Đoàn luật sư </a:t>
            </a:r>
            <a:r>
              <a:rPr lang="vi-VN" sz="2400" dirty="0" smtClean="0">
                <a:latin typeface="+mj-lt"/>
                <a:hlinkClick r:id="rId3" tooltip="Thành phố Hồ Chí Minh"/>
              </a:rPr>
              <a:t>Thành phố Hồ Chí Minh</a:t>
            </a:r>
            <a:r>
              <a:rPr lang="vi-VN" sz="2400" dirty="0" smtClean="0">
                <a:latin typeface="+mj-lt"/>
              </a:rPr>
              <a:t>, thành viên Hiệp hội Luật sư </a:t>
            </a:r>
            <a:r>
              <a:rPr lang="vi-VN" sz="2400" dirty="0" smtClean="0">
                <a:latin typeface="+mj-lt"/>
                <a:hlinkClick r:id="rId4" tooltip="Hoa Kỳ"/>
              </a:rPr>
              <a:t>Hoa Kỳ</a:t>
            </a:r>
            <a:r>
              <a:rPr lang="vi-VN" sz="2400" dirty="0" smtClean="0">
                <a:latin typeface="+mj-lt"/>
              </a:rPr>
              <a:t>, thành viên hội đồng đại diện cho </a:t>
            </a:r>
            <a:r>
              <a:rPr lang="vi-VN" sz="2400" dirty="0" smtClean="0">
                <a:latin typeface="+mj-lt"/>
                <a:hlinkClick r:id="rId5" tooltip="Việt Nam"/>
              </a:rPr>
              <a:t>Việt Nam</a:t>
            </a:r>
            <a:r>
              <a:rPr lang="vi-VN" sz="2400" dirty="0" smtClean="0">
                <a:latin typeface="+mj-lt"/>
              </a:rPr>
              <a:t> – Hiệp hội Luật sư </a:t>
            </a:r>
            <a:r>
              <a:rPr lang="vi-VN" sz="2400" dirty="0" smtClean="0">
                <a:latin typeface="+mj-lt"/>
                <a:hlinkClick r:id="rId6" tooltip="Châu Á"/>
              </a:rPr>
              <a:t>châu Á</a:t>
            </a:r>
            <a:r>
              <a:rPr lang="vi-VN" sz="2400" dirty="0" smtClean="0">
                <a:latin typeface="+mj-lt"/>
              </a:rPr>
              <a:t> – </a:t>
            </a:r>
            <a:r>
              <a:rPr lang="vi-VN" sz="2400" dirty="0" smtClean="0">
                <a:latin typeface="+mj-lt"/>
                <a:hlinkClick r:id="rId7" tooltip="Thái Bình Dương"/>
              </a:rPr>
              <a:t>Thái Bình Dương</a:t>
            </a:r>
            <a:r>
              <a:rPr lang="vi-VN" sz="2400" dirty="0" smtClean="0">
                <a:latin typeface="+mj-lt"/>
              </a:rPr>
              <a:t>, thành viên Quỹ Nghiên cứu Biển Đông. </a:t>
            </a:r>
            <a:endParaRPr lang="vi-VN" sz="2400" dirty="0" smtClean="0">
              <a:latin typeface="+mj-lt"/>
            </a:endParaRPr>
          </a:p>
          <a:p>
            <a:pPr algn="just"/>
            <a:r>
              <a:rPr lang="vi-VN" sz="2400" dirty="0" smtClean="0">
                <a:latin typeface="+mj-lt"/>
              </a:rPr>
              <a:t>Trong các bài viết bình luận luật sư Lê Công Định thể hiện quan điểm ủng hộ tư tưởng </a:t>
            </a:r>
            <a:r>
              <a:rPr lang="vi-VN" sz="2400" dirty="0" smtClean="0">
                <a:latin typeface="+mj-lt"/>
                <a:hlinkClick r:id="rId8" tooltip="Dân chủ đại nghị"/>
              </a:rPr>
              <a:t>dân chủ đại nghị</a:t>
            </a:r>
            <a:r>
              <a:rPr lang="vi-VN" sz="2400" dirty="0" smtClean="0">
                <a:latin typeface="+mj-lt"/>
              </a:rPr>
              <a:t>, đa đảng, </a:t>
            </a:r>
            <a:r>
              <a:rPr lang="vi-VN" sz="2400" dirty="0" smtClean="0">
                <a:latin typeface="+mj-lt"/>
                <a:hlinkClick r:id="rId9" tooltip="Đa nguyên"/>
              </a:rPr>
              <a:t>đa nguyên</a:t>
            </a:r>
            <a:r>
              <a:rPr lang="vi-VN" sz="2400" dirty="0" smtClean="0">
                <a:latin typeface="+mj-lt"/>
              </a:rPr>
              <a:t>, canh tân hệ thống luật pháp, chính trị của Việt Nam. Những quan điểm này được chính phủ Việt Nam đánh giá là đi ngược lại với quan điểm chính thống của Nhà nước Việt Nam hiện nay</a:t>
            </a:r>
            <a:endParaRPr lang="vi-VN" sz="2400" dirty="0" smtClean="0">
              <a:latin typeface="+mj-lt"/>
            </a:endParaRPr>
          </a:p>
          <a:p>
            <a:pPr algn="just"/>
            <a:r>
              <a:rPr lang="vi-VN" sz="2400" dirty="0" smtClean="0">
                <a:latin typeface="+mj-lt"/>
              </a:rPr>
              <a:t>Ngày </a:t>
            </a:r>
            <a:r>
              <a:rPr lang="vi-VN" sz="2400" dirty="0" smtClean="0">
                <a:latin typeface="+mj-lt"/>
                <a:hlinkClick r:id="rId10" tooltip="13 tháng 6"/>
              </a:rPr>
              <a:t>13 tháng 6</a:t>
            </a:r>
            <a:r>
              <a:rPr lang="vi-VN" sz="2400" dirty="0" smtClean="0">
                <a:latin typeface="+mj-lt"/>
              </a:rPr>
              <a:t> năm </a:t>
            </a:r>
            <a:r>
              <a:rPr lang="vi-VN" sz="2400" dirty="0" smtClean="0">
                <a:latin typeface="+mj-lt"/>
                <a:hlinkClick r:id="rId11" tooltip="2009"/>
              </a:rPr>
              <a:t>2009</a:t>
            </a:r>
            <a:r>
              <a:rPr lang="vi-VN" sz="2400" dirty="0" smtClean="0">
                <a:latin typeface="+mj-lt"/>
              </a:rPr>
              <a:t>, ông đã bị </a:t>
            </a:r>
            <a:r>
              <a:rPr lang="vi-VN" sz="2400" dirty="0" smtClean="0">
                <a:latin typeface="+mj-lt"/>
                <a:hlinkClick r:id="rId12" tooltip="Bộ Công an (Việt Nam)"/>
              </a:rPr>
              <a:t>cơ quan công an Việt Nam</a:t>
            </a:r>
            <a:r>
              <a:rPr lang="vi-VN" sz="2400" dirty="0" smtClean="0">
                <a:latin typeface="+mj-lt"/>
              </a:rPr>
              <a:t> bắt giữ theo các điều 79 và 88 của Bộ Luật hình sự hiện hành của nước CHXHCN Việt Nam</a:t>
            </a:r>
            <a:endParaRPr lang="vi-VN" sz="24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
                                        </p:tgtEl>
                                        <p:attrNameLst>
                                          <p:attrName>ppt_x</p:attrName>
                                        </p:attrNameLst>
                                      </p:cBhvr>
                                      <p:tavLst>
                                        <p:tav tm="0">
                                          <p:val>
                                            <p:strVal val="ppt_x"/>
                                          </p:val>
                                        </p:tav>
                                        <p:tav tm="100000">
                                          <p:val>
                                            <p:strVal val="ppt_x"/>
                                          </p:val>
                                        </p:tav>
                                      </p:tavLst>
                                    </p:anim>
                                    <p:anim calcmode="lin" valueType="num">
                                      <p:cBhvr additive="base">
                                        <p:cTn id="19" dur="500"/>
                                        <p:tgtEl>
                                          <p:spTgt spid="2"/>
                                        </p:tgtEl>
                                        <p:attrNameLst>
                                          <p:attrName>ppt_y</p:attrName>
                                        </p:attrNameLst>
                                      </p:cBhvr>
                                      <p:tavLst>
                                        <p:tav tm="0">
                                          <p:val>
                                            <p:strVal val="ppt_y"/>
                                          </p:val>
                                        </p:tav>
                                        <p:tav tm="100000">
                                          <p:val>
                                            <p:strVal val="1+ppt_h/2"/>
                                          </p:val>
                                        </p:tav>
                                      </p:tavLst>
                                    </p:anim>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60" y="171459"/>
            <a:ext cx="85201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990600" y="1085860"/>
            <a:ext cx="7391400" cy="3470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60" y="171460"/>
            <a:ext cx="85201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5105400" y="971550"/>
            <a:ext cx="3810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954881"/>
            <a:ext cx="4476750" cy="2234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342094"/>
            <a:ext cx="3276600" cy="1635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32375" y="2874169"/>
            <a:ext cx="38100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171460"/>
            <a:ext cx="8820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423864" y="1216799"/>
            <a:ext cx="4794250" cy="1801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8813" y="3028950"/>
            <a:ext cx="4267200" cy="2135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255159"/>
            <a:ext cx="3505200" cy="18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40373" y="1200150"/>
            <a:ext cx="3475037" cy="1782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57160"/>
            <a:ext cx="88201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85810" y="563175"/>
            <a:ext cx="5426075" cy="2511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6186488" y="1314450"/>
            <a:ext cx="2728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endParaRPr lang="vi-VN" altLang="vi-VN" b="1">
              <a:solidFill>
                <a:srgbClr val="FF0000"/>
              </a:solidFill>
              <a:latin typeface="Times New Roman" panose="02020603050405020304" pitchFamily="18" charset="0"/>
            </a:endParaRPr>
          </a:p>
        </p:txBody>
      </p:sp>
      <p:sp>
        <p:nvSpPr>
          <p:cNvPr id="6" name="Rectangle 5"/>
          <p:cNvSpPr/>
          <p:nvPr/>
        </p:nvSpPr>
        <p:spPr>
          <a:xfrm>
            <a:off x="381000" y="3657604"/>
            <a:ext cx="8534400" cy="1200329"/>
          </a:xfrm>
          <a:prstGeom prst="rect">
            <a:avLst/>
          </a:prstGeom>
        </p:spPr>
        <p:txBody>
          <a:bodyPr wrap="square">
            <a:spAutoFit/>
          </a:bodyPr>
          <a:lstStyle/>
          <a:p>
            <a:r>
              <a:rPr lang="vi-VN" dirty="0" smtClean="0"/>
              <a:t>Theo Bộ Quốc phòng, hiện nay, lực lượng tàu chiến của Hải quân Việt Nam có 3 </a:t>
            </a:r>
            <a:r>
              <a:rPr lang="vi-VN" dirty="0" smtClean="0">
                <a:hlinkClick r:id="rId2"/>
              </a:rPr>
              <a:t>tàu hộ vệ tên lửa </a:t>
            </a:r>
            <a:r>
              <a:rPr lang="vi-VN" dirty="0" smtClean="0"/>
              <a:t>Gepard 3.9 mang tên các vị vua: Đinh Tiên Hoàng, Lý Thái Tổ, Quang Trung; 1 tàu hộ vệ tên lửa Gepard 3.9 mang tên danh tướng Trần Hưng Đạo.</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09600" y="342900"/>
            <a:ext cx="748665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2362204" y="4457700"/>
            <a:ext cx="2151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endParaRPr lang="vi-VN" altLang="vi-VN" b="1">
              <a:solidFill>
                <a:srgbClr val="FF0000"/>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600200" y="114300"/>
            <a:ext cx="4876800" cy="2377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6248400" y="2914658"/>
            <a:ext cx="25908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endParaRPr lang="vi-VN" altLang="vi-VN" b="1">
              <a:solidFill>
                <a:srgbClr val="FF0000"/>
              </a:solidFill>
              <a:latin typeface="Times New Roman" panose="02020603050405020304" pitchFamily="18" charset="0"/>
            </a:endParaRPr>
          </a:p>
        </p:txBody>
      </p:sp>
      <p:pic>
        <p:nvPicPr>
          <p:cNvPr id="63492"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628900"/>
            <a:ext cx="38608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1"/>
          </p:nvPr>
        </p:nvPicPr>
        <p:blipFill>
          <a:blip r:embed="rId1">
            <a:extLst>
              <a:ext uri="{28A0092B-C50C-407E-A947-70E740481C1C}">
                <a14:useLocalDpi xmlns:a14="http://schemas.microsoft.com/office/drawing/2010/main" val="0"/>
              </a:ext>
            </a:extLst>
          </a:blip>
          <a:srcRect/>
          <a:stretch>
            <a:fillRect/>
          </a:stretch>
        </p:blipFill>
        <p:spPr>
          <a:xfrm>
            <a:off x="685800" y="342900"/>
            <a:ext cx="7543800" cy="2925366"/>
          </a:xfrm>
        </p:spPr>
      </p:pic>
      <p:sp>
        <p:nvSpPr>
          <p:cNvPr id="64515" name="Rectangle 4"/>
          <p:cNvSpPr>
            <a:spLocks noChangeArrowheads="1"/>
          </p:cNvSpPr>
          <p:nvPr/>
        </p:nvSpPr>
        <p:spPr bwMode="auto">
          <a:xfrm>
            <a:off x="3200400" y="3886200"/>
            <a:ext cx="1981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endParaRPr lang="vi-VN" altLang="vi-VN" b="1">
              <a:solidFill>
                <a:srgbClr val="FF0000"/>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143000" y="114305"/>
            <a:ext cx="6781800" cy="3336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39" name="Rectangle 4"/>
          <p:cNvSpPr>
            <a:spLocks noChangeArrowheads="1"/>
          </p:cNvSpPr>
          <p:nvPr/>
        </p:nvSpPr>
        <p:spPr bwMode="auto">
          <a:xfrm>
            <a:off x="3549651" y="3543300"/>
            <a:ext cx="2165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tên lửa</a:t>
            </a:r>
            <a:endParaRPr lang="vi-VN" altLang="vi-VN" b="1" dirty="0">
              <a:solidFill>
                <a:srgbClr val="FF0000"/>
              </a:solidFill>
            </a:endParaRPr>
          </a:p>
        </p:txBody>
      </p:sp>
      <p:sp>
        <p:nvSpPr>
          <p:cNvPr id="5" name="Rectangle 4"/>
          <p:cNvSpPr/>
          <p:nvPr/>
        </p:nvSpPr>
        <p:spPr>
          <a:xfrm>
            <a:off x="228600" y="3915807"/>
            <a:ext cx="8686800" cy="646331"/>
          </a:xfrm>
          <a:prstGeom prst="rect">
            <a:avLst/>
          </a:prstGeom>
        </p:spPr>
        <p:txBody>
          <a:bodyPr wrap="square">
            <a:spAutoFit/>
          </a:bodyPr>
          <a:lstStyle/>
          <a:p>
            <a:r>
              <a:rPr lang="vi-VN" dirty="0" smtClean="0"/>
              <a:t>Chiến hạm nặng 500 tấn này được vũ trang cực mạnh bằng 16 tên lửa hành trình chống hạm Uran-E (gấp đôi cơ số đạn chống tàu của 4 lớp khinh hạm trên).</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57158"/>
            <a:ext cx="8820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457200" y="914410"/>
            <a:ext cx="7620000" cy="390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57160"/>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914400" y="742960"/>
            <a:ext cx="7010400" cy="3604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57160"/>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304800" y="857260"/>
            <a:ext cx="8229600" cy="3337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266700" y="57150"/>
            <a:ext cx="88011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0" y="1428750"/>
            <a:ext cx="4914900" cy="27432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29200" y="1485900"/>
            <a:ext cx="3771900" cy="3543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b="1" dirty="0" smtClean="0">
                <a:solidFill>
                  <a:srgbClr val="0000CC"/>
                </a:solidFill>
                <a:latin typeface="Times New Roman" panose="02020603050405020304" pitchFamily="18" charset="0"/>
                <a:cs typeface="Times New Roman" panose="02020603050405020304" pitchFamily="18" charset="0"/>
              </a:rPr>
              <a:t>1</a:t>
            </a:r>
            <a:r>
              <a:rPr lang="en-US" altLang="en-US" sz="3400" b="1"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228600" y="1809750"/>
            <a:ext cx="4876800" cy="2590800"/>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96951" y="1428750"/>
            <a:ext cx="3312319" cy="3214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3"/>
          <p:cNvGrpSpPr/>
          <p:nvPr/>
        </p:nvGrpSpPr>
        <p:grpSpPr bwMode="auto">
          <a:xfrm>
            <a:off x="1" y="1543050"/>
            <a:ext cx="1895475" cy="2971800"/>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569"/>
            </a:xfrm>
            <a:prstGeom prst="rect">
              <a:avLst/>
            </a:prstGeom>
            <a:noFill/>
            <a:ln>
              <a:noFill/>
            </a:ln>
            <a:effec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endPar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endParaRPr>
            </a:p>
          </p:txBody>
        </p:sp>
      </p:grpSp>
      <p:sp>
        <p:nvSpPr>
          <p:cNvPr id="75779" name="AutoShape 20"/>
          <p:cNvSpPr>
            <a:spLocks noChangeArrowheads="1"/>
          </p:cNvSpPr>
          <p:nvPr/>
        </p:nvSpPr>
        <p:spPr bwMode="gray">
          <a:xfrm>
            <a:off x="2209800" y="1839523"/>
            <a:ext cx="1302544" cy="2102644"/>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2209801" y="3387329"/>
            <a:ext cx="1284685" cy="532209"/>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2286001" y="1856193"/>
            <a:ext cx="1284685" cy="531019"/>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6" name="Group 8"/>
          <p:cNvGrpSpPr/>
          <p:nvPr/>
        </p:nvGrpSpPr>
        <p:grpSpPr bwMode="auto">
          <a:xfrm>
            <a:off x="1905000" y="1135864"/>
            <a:ext cx="1692505" cy="2840831"/>
            <a:chOff x="1828800" y="1514475"/>
            <a:chExt cx="1814678"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767182" cy="615553"/>
            </a:xfrm>
            <a:prstGeom prst="rect">
              <a:avLst/>
            </a:prstGeom>
            <a:noFill/>
            <a:ln>
              <a:noFill/>
            </a:ln>
            <a:effec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endParaRPr>
            </a:p>
          </p:txBody>
        </p:sp>
      </p:grpSp>
      <p:sp>
        <p:nvSpPr>
          <p:cNvPr id="75783" name="AutoShape 34"/>
          <p:cNvSpPr>
            <a:spLocks noChangeArrowheads="1"/>
          </p:cNvSpPr>
          <p:nvPr/>
        </p:nvSpPr>
        <p:spPr bwMode="gray">
          <a:xfrm>
            <a:off x="4096949" y="1347795"/>
            <a:ext cx="1083469" cy="2645569"/>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864777" y="3294460"/>
            <a:ext cx="1308497" cy="67032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864777" y="1368037"/>
            <a:ext cx="1308497" cy="667940"/>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76201" y="2446742"/>
            <a:ext cx="1788325" cy="1785104"/>
          </a:xfrm>
          <a:prstGeom prst="rect">
            <a:avLst/>
          </a:prstGeom>
        </p:spPr>
        <p:txBody>
          <a:bodyPr wrap="square">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endParaRPr>
          </a:p>
        </p:txBody>
      </p:sp>
      <p:sp>
        <p:nvSpPr>
          <p:cNvPr id="75787" name="Rectangle 3"/>
          <p:cNvSpPr>
            <a:spLocks noChangeArrowheads="1"/>
          </p:cNvSpPr>
          <p:nvPr/>
        </p:nvSpPr>
        <p:spPr bwMode="auto">
          <a:xfrm>
            <a:off x="2133600" y="1913341"/>
            <a:ext cx="136683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solidFill>
                  <a:srgbClr val="FFFF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dirty="0">
              <a:solidFill>
                <a:srgbClr val="FFFF00"/>
              </a:solidFill>
              <a:ea typeface="Times New Roman" panose="02020603050405020304" pitchFamily="18" charset="0"/>
              <a:cs typeface="Arial" panose="020B0604020202020204" pitchFamily="34" charset="0"/>
            </a:endParaRPr>
          </a:p>
        </p:txBody>
      </p:sp>
      <p:grpSp>
        <p:nvGrpSpPr>
          <p:cNvPr id="7" name="Group 13"/>
          <p:cNvGrpSpPr/>
          <p:nvPr/>
        </p:nvGrpSpPr>
        <p:grpSpPr bwMode="auto">
          <a:xfrm>
            <a:off x="3638152" y="625302"/>
            <a:ext cx="1752607" cy="4290134"/>
            <a:chOff x="3041574" y="833542"/>
            <a:chExt cx="2368074" cy="5715199"/>
          </a:xfrm>
        </p:grpSpPr>
        <p:sp>
          <p:nvSpPr>
            <p:cNvPr id="75804" name="AutoShape 33"/>
            <p:cNvSpPr>
              <a:spLocks noChangeArrowheads="1"/>
            </p:cNvSpPr>
            <p:nvPr/>
          </p:nvSpPr>
          <p:spPr bwMode="gray">
            <a:xfrm>
              <a:off x="3041574" y="1786277"/>
              <a:ext cx="2368074"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376731" y="833542"/>
              <a:ext cx="2025580" cy="615017"/>
            </a:xfrm>
            <a:prstGeom prst="rect">
              <a:avLst/>
            </a:prstGeom>
            <a:noFill/>
            <a:ln>
              <a:noFill/>
            </a:ln>
            <a:effec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endParaRPr>
            </a:p>
          </p:txBody>
        </p:sp>
        <p:sp>
          <p:nvSpPr>
            <p:cNvPr id="75806" name="Rectangle 4"/>
            <p:cNvSpPr>
              <a:spLocks noChangeArrowheads="1"/>
            </p:cNvSpPr>
            <p:nvPr/>
          </p:nvSpPr>
          <p:spPr bwMode="auto">
            <a:xfrm>
              <a:off x="3205340" y="1751606"/>
              <a:ext cx="2101339" cy="4797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r>
                <a:rPr lang="vi-VN" altLang="vi-VN" sz="1900" b="1" dirty="0" smtClean="0">
                  <a:solidFill>
                    <a:srgbClr val="66FFFF"/>
                  </a:solidFill>
                  <a:latin typeface="Times New Roman" panose="02020603050405020304" pitchFamily="18" charset="0"/>
                  <a:ea typeface="Times New Roman" panose="02020603050405020304" pitchFamily="18" charset="0"/>
                  <a:cs typeface="Arial" panose="020B0604020202020204" pitchFamily="34" charset="0"/>
                </a:rPr>
                <a:t>và </a:t>
              </a:r>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khu vực”</a:t>
              </a:r>
              <a:endParaRPr lang="en-US"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30440" y="959652"/>
            <a:ext cx="1122760" cy="2813447"/>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43552" y="967986"/>
            <a:ext cx="1619249" cy="2759869"/>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272095" y="2999185"/>
            <a:ext cx="1197769" cy="69889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8" name="Group 14"/>
          <p:cNvGrpSpPr/>
          <p:nvPr/>
        </p:nvGrpSpPr>
        <p:grpSpPr bwMode="auto">
          <a:xfrm>
            <a:off x="5376863" y="244080"/>
            <a:ext cx="1709737" cy="3961716"/>
            <a:chOff x="5433139" y="325944"/>
            <a:chExt cx="2279531" cy="528166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9" y="325944"/>
              <a:ext cx="2112008" cy="615481"/>
            </a:xfrm>
            <a:prstGeom prst="rect">
              <a:avLst/>
            </a:prstGeom>
            <a:noFill/>
            <a:ln>
              <a:noFill/>
            </a:ln>
            <a:effec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sp>
          <p:nvSpPr>
            <p:cNvPr id="75803" name="Rectangle 61"/>
            <p:cNvSpPr>
              <a:spLocks noChangeArrowheads="1"/>
            </p:cNvSpPr>
            <p:nvPr/>
          </p:nvSpPr>
          <p:spPr bwMode="auto">
            <a:xfrm>
              <a:off x="5585506" y="1791631"/>
              <a:ext cx="2127164" cy="3815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9" name="Group 6"/>
          <p:cNvGrpSpPr/>
          <p:nvPr/>
        </p:nvGrpSpPr>
        <p:grpSpPr bwMode="auto">
          <a:xfrm>
            <a:off x="2652714" y="3075385"/>
            <a:ext cx="2500313" cy="675084"/>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047876" y="3586162"/>
            <a:ext cx="5740004" cy="1443038"/>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12" name="Group 3"/>
          <p:cNvGrpSpPr/>
          <p:nvPr/>
        </p:nvGrpSpPr>
        <p:grpSpPr bwMode="auto">
          <a:xfrm>
            <a:off x="7162800" y="114308"/>
            <a:ext cx="1905000" cy="2851277"/>
            <a:chOff x="551" y="746"/>
            <a:chExt cx="1772" cy="2121"/>
          </a:xfrm>
        </p:grpSpPr>
        <p:sp>
          <p:nvSpPr>
            <p:cNvPr id="75796" name="AutoShape 5"/>
            <p:cNvSpPr>
              <a:spLocks noChangeArrowheads="1"/>
            </p:cNvSpPr>
            <p:nvPr/>
          </p:nvSpPr>
          <p:spPr bwMode="gray">
            <a:xfrm>
              <a:off x="659" y="1101"/>
              <a:ext cx="1664"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chemeClr val="bg1"/>
                </a:solidFill>
                <a:cs typeface="Arial" panose="020B0604020202020204" pitchFamily="34" charset="0"/>
              </a:endParaRPr>
            </a:p>
          </p:txBody>
        </p:sp>
        <p:sp>
          <p:nvSpPr>
            <p:cNvPr id="71" name="AutoShape 7"/>
            <p:cNvSpPr>
              <a:spLocks noChangeArrowheads="1"/>
            </p:cNvSpPr>
            <p:nvPr/>
          </p:nvSpPr>
          <p:spPr bwMode="gray">
            <a:xfrm>
              <a:off x="693" y="1129"/>
              <a:ext cx="1514"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C00000"/>
                  </a:solidFill>
                  <a:latin typeface="+mj-lt"/>
                  <a:cs typeface="Arial" panose="020B0604020202020204" pitchFamily="34" charset="0"/>
                </a:rPr>
                <a:t>“bảo vệ vững chắc Tổ quốc, giữ vững </a:t>
              </a:r>
              <a:r>
                <a:rPr lang="vi-VN" altLang="vi-VN" sz="2000" b="1" dirty="0" smtClean="0">
                  <a:solidFill>
                    <a:srgbClr val="C00000"/>
                  </a:solidFill>
                  <a:latin typeface="+mj-lt"/>
                  <a:cs typeface="Arial" panose="020B0604020202020204" pitchFamily="34" charset="0"/>
                </a:rPr>
                <a:t>môi</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trường hoà</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bình</a:t>
              </a:r>
              <a:r>
                <a:rPr lang="vi-VN" altLang="vi-VN" sz="2000" b="1" dirty="0">
                  <a:solidFill>
                    <a:srgbClr val="C00000"/>
                  </a:solidFill>
                  <a:latin typeface="+mj-lt"/>
                  <a:cs typeface="Arial" panose="020B0604020202020204" pitchFamily="34" charset="0"/>
                </a:rPr>
                <a:t>, ổn định” </a:t>
              </a:r>
              <a:endParaRPr lang="vi-VN" altLang="vi-VN" sz="2000" b="1" dirty="0">
                <a:solidFill>
                  <a:srgbClr val="C00000"/>
                </a:solidFill>
                <a:latin typeface="+mj-lt"/>
                <a:cs typeface="Arial" panose="020B0604020202020204" pitchFamily="34" charset="0"/>
              </a:endParaRPr>
            </a:p>
          </p:txBody>
        </p:sp>
        <p:sp>
          <p:nvSpPr>
            <p:cNvPr id="75" name="Text Box 16"/>
            <p:cNvSpPr txBox="1">
              <a:spLocks noChangeArrowheads="1"/>
            </p:cNvSpPr>
            <p:nvPr/>
          </p:nvSpPr>
          <p:spPr bwMode="gray">
            <a:xfrm>
              <a:off x="551" y="746"/>
              <a:ext cx="1553" cy="343"/>
            </a:xfrm>
            <a:prstGeom prst="rect">
              <a:avLst/>
            </a:prstGeom>
            <a:noFill/>
            <a:ln>
              <a:noFill/>
            </a:ln>
            <a:effectLst/>
          </p:spPr>
          <p:txBody>
            <a:bodyPr wrap="none">
              <a:spAutoFit/>
            </a:bodyPr>
            <a:lstStyle/>
            <a:p>
              <a:pPr algn="ctr">
                <a:defRPr/>
              </a:pPr>
              <a:r>
                <a:rPr lang="en-US" sz="2400" b="1" dirty="0" err="1">
                  <a:ln w="1905"/>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sz="2400" b="1" dirty="0">
                  <a:ln w="1905"/>
                  <a:effectLst>
                    <a:innerShdw blurRad="69850" dist="43180" dir="5400000">
                      <a:srgbClr val="000000">
                        <a:alpha val="65000"/>
                      </a:srgbClr>
                    </a:innerShdw>
                  </a:effectLst>
                  <a:latin typeface="Arial" panose="020B0604020202020204" pitchFamily="34" charset="0"/>
                  <a:cs typeface="Arial" panose="020B0604020202020204" pitchFamily="34" charset="0"/>
                </a:rPr>
                <a:t> hội XII</a:t>
              </a:r>
              <a:endParaRPr lang="en-US" b="1" dirty="0">
                <a:ln w="1905"/>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600" dirty="0" smtClean="0">
                <a:latin typeface="Times New Roman" panose="02020603050405020304" pitchFamily="18" charset="0"/>
                <a:cs typeface="Times New Roman" panose="02020603050405020304" pitchFamily="18" charset="0"/>
              </a:rPr>
              <a:t>Quan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400050" y="1600204"/>
            <a:ext cx="4572000" cy="1885946"/>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200652" y="1596935"/>
            <a:ext cx="3726409" cy="32694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400050" y="1600204"/>
            <a:ext cx="4572000" cy="2190746"/>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257800" y="1623063"/>
            <a:ext cx="3543300" cy="3177539"/>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14301"/>
            <a:ext cx="7886700" cy="1885950"/>
          </a:xfrm>
        </p:spPr>
        <p:txBody>
          <a:bodyPr>
            <a:normAutofit/>
          </a:bodyPr>
          <a:lstStyle/>
          <a:p>
            <a:pPr marL="0" indent="0" algn="just">
              <a:lnSpc>
                <a:spcPct val="120000"/>
              </a:lnSpc>
              <a:buNone/>
            </a:pPr>
            <a:r>
              <a:rPr lang="vi-VN" sz="2400" dirty="0" smtClean="0">
                <a:latin typeface="+mj-lt"/>
              </a:rPr>
              <a:t>Bảo </a:t>
            </a:r>
            <a:r>
              <a:rPr lang="vi-VN" sz="2400" dirty="0">
                <a:latin typeface="+mj-lt"/>
              </a:rPr>
              <a:t>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a:t>
            </a:r>
            <a:r>
              <a:rPr lang="vi-VN" sz="2400" dirty="0" smtClean="0">
                <a:latin typeface="+mj-lt"/>
              </a:rPr>
              <a:t>lợi</a:t>
            </a:r>
            <a:r>
              <a:rPr lang="vi-VN" sz="2400" dirty="0">
                <a:latin typeface="+mj-lt"/>
              </a:rPr>
              <a:t>,</a:t>
            </a:r>
            <a:r>
              <a:rPr lang="vi-VN" altLang="vi-VN" sz="2400" dirty="0" smtClean="0">
                <a:latin typeface="+mj-lt"/>
                <a:cs typeface="Times New Roman" panose="02020603050405020304" pitchFamily="18" charset="0"/>
              </a:rPr>
              <a:t> </a:t>
            </a:r>
            <a:r>
              <a:rPr lang="vi-VN" altLang="vi-VN" sz="2400" dirty="0">
                <a:latin typeface="+mj-lt"/>
                <a:cs typeface="Times New Roman" panose="02020603050405020304" pitchFamily="18" charset="0"/>
              </a:rPr>
              <a:t>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endParaRPr lang="vi-VN" altLang="vi-VN" sz="2400" dirty="0">
              <a:latin typeface="Times New Roman" panose="02020603050405020304" pitchFamily="18" charset="0"/>
              <a:cs typeface="Times New Roman" panose="02020603050405020304" pitchFamily="18" charset="0"/>
            </a:endParaRP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800600" y="1888484"/>
            <a:ext cx="4269798" cy="314071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888485"/>
            <a:ext cx="4648200" cy="31407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342900"/>
            <a:ext cx="7886700" cy="234315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72000" y="1757362"/>
            <a:ext cx="4362450" cy="32146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9" y="1757362"/>
            <a:ext cx="4416425" cy="3214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bwMode="auto">
          <a:xfrm>
            <a:off x="152400" y="1600201"/>
            <a:ext cx="1523999" cy="3496865"/>
            <a:chOff x="720" y="901"/>
            <a:chExt cx="1367" cy="2937"/>
          </a:xfrm>
          <a:solidFill>
            <a:schemeClr val="accent2">
              <a:lumMod val="20000"/>
              <a:lumOff val="80000"/>
            </a:schemeClr>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grpSp>
          <p:nvGrpSpPr>
            <p:cNvPr id="6" name="Group 10"/>
            <p:cNvGrpSpPr/>
            <p:nvPr/>
          </p:nvGrpSpPr>
          <p:grpSpPr bwMode="auto">
            <a:xfrm>
              <a:off x="1189" y="1296"/>
              <a:ext cx="405" cy="436"/>
              <a:chOff x="1289" y="582"/>
              <a:chExt cx="668" cy="720"/>
            </a:xfrm>
            <a:grpFill/>
          </p:grpSpPr>
          <p:sp>
            <p:nvSpPr>
              <p:cNvPr id="45134" name="Oval 11"/>
              <p:cNvSpPr>
                <a:spLocks noChangeArrowheads="1"/>
              </p:cNvSpPr>
              <p:nvPr/>
            </p:nvSpPr>
            <p:spPr bwMode="gray">
              <a:xfrm>
                <a:off x="1289" y="582"/>
                <a:ext cx="668" cy="72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grpSp>
        <p:sp>
          <p:nvSpPr>
            <p:cNvPr id="66576" name="Text Box 16"/>
            <p:cNvSpPr txBox="1">
              <a:spLocks noChangeArrowheads="1"/>
            </p:cNvSpPr>
            <p:nvPr/>
          </p:nvSpPr>
          <p:spPr bwMode="gray">
            <a:xfrm>
              <a:off x="856" y="901"/>
              <a:ext cx="1121" cy="284"/>
            </a:xfrm>
            <a:prstGeom prst="rect">
              <a:avLst/>
            </a:prstGeom>
            <a:grpFill/>
            <a:ln>
              <a:noFill/>
            </a:ln>
            <a:effectLst/>
          </p:spPr>
          <p:txBody>
            <a:bodyPr wrap="none">
              <a:spAutoFit/>
            </a:bodyPr>
            <a:lstStyle/>
            <a:p>
              <a:pPr algn="ctr">
                <a:defRPr/>
              </a:pPr>
              <a:r>
                <a:rPr lang="en-US" sz="1600" b="1" dirty="0" err="1">
                  <a:ln w="1905"/>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sz="1600" b="1" dirty="0">
                  <a:ln w="1905"/>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1600" b="1" dirty="0" err="1">
                  <a:ln w="1905"/>
                  <a:effectLst>
                    <a:innerShdw blurRad="69850" dist="43180" dir="5400000">
                      <a:srgbClr val="000000">
                        <a:alpha val="65000"/>
                      </a:srgbClr>
                    </a:innerShdw>
                  </a:effectLst>
                  <a:latin typeface="Arial" panose="020B0604020202020204" pitchFamily="34" charset="0"/>
                  <a:cs typeface="Arial" panose="020B0604020202020204" pitchFamily="34" charset="0"/>
                </a:rPr>
                <a:t>hội</a:t>
              </a:r>
              <a:r>
                <a:rPr lang="en-US" sz="1600" b="1" dirty="0">
                  <a:ln w="1905"/>
                  <a:effectLst>
                    <a:innerShdw blurRad="69850" dist="43180" dir="5400000">
                      <a:srgbClr val="000000">
                        <a:alpha val="65000"/>
                      </a:srgbClr>
                    </a:innerShdw>
                  </a:effectLst>
                  <a:latin typeface="Arial" panose="020B0604020202020204" pitchFamily="34" charset="0"/>
                  <a:cs typeface="Arial" panose="020B0604020202020204" pitchFamily="34" charset="0"/>
                </a:rPr>
                <a:t> VI</a:t>
              </a:r>
              <a:endParaRPr lang="en-US" sz="1600" b="1" dirty="0">
                <a:ln w="1905"/>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grpSp>
        <p:nvGrpSpPr>
          <p:cNvPr id="7" name="Group 18"/>
          <p:cNvGrpSpPr/>
          <p:nvPr/>
        </p:nvGrpSpPr>
        <p:grpSpPr bwMode="auto">
          <a:xfrm>
            <a:off x="1719262" y="1328733"/>
            <a:ext cx="1404938" cy="3529013"/>
            <a:chOff x="2208" y="874"/>
            <a:chExt cx="1365"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296"/>
              <a:ext cx="405" cy="436"/>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239" y="874"/>
              <a:ext cx="1332" cy="310"/>
            </a:xfrm>
            <a:prstGeom prst="rect">
              <a:avLst/>
            </a:prstGeom>
            <a:noFill/>
            <a:ln>
              <a:noFill/>
            </a:ln>
            <a:effec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VII</a:t>
              </a:r>
              <a:endPar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endParaRP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p:nvPr/>
        </p:nvGrpSpPr>
        <p:grpSpPr bwMode="auto">
          <a:xfrm>
            <a:off x="2978150" y="1075135"/>
            <a:ext cx="1593850" cy="3264694"/>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p:nvPr/>
          </p:nvGrpSpPr>
          <p:grpSpPr bwMode="auto">
            <a:xfrm>
              <a:off x="4165" y="1288"/>
              <a:ext cx="405" cy="476"/>
              <a:chOff x="1289" y="568"/>
              <a:chExt cx="668" cy="785"/>
            </a:xfrm>
          </p:grpSpPr>
          <p:sp>
            <p:nvSpPr>
              <p:cNvPr id="45109" name="Oval 38"/>
              <p:cNvSpPr>
                <a:spLocks noChangeArrowheads="1"/>
              </p:cNvSpPr>
              <p:nvPr/>
            </p:nvSpPr>
            <p:spPr bwMode="gray">
              <a:xfrm>
                <a:off x="1289" y="582"/>
                <a:ext cx="668" cy="771"/>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659"/>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568"/>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332"/>
            </a:xfrm>
            <a:prstGeom prst="rect">
              <a:avLst/>
            </a:prstGeom>
            <a:noFill/>
            <a:ln>
              <a:noFill/>
            </a:ln>
            <a:effec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 VIII</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endParaRP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7620000" y="4743450"/>
            <a:ext cx="914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52400" y="2446737"/>
            <a:ext cx="1524000" cy="1938992"/>
          </a:xfrm>
          <a:prstGeom prst="rect">
            <a:avLst/>
          </a:prstGeom>
        </p:spPr>
        <p:txBody>
          <a:bodyPr wrap="square">
            <a:spAutoFit/>
          </a:bodyPr>
          <a:lstStyle/>
          <a:p>
            <a:pPr algn="ctr">
              <a:spcAft>
                <a:spcPts val="0"/>
              </a:spcAft>
              <a:defRPr/>
            </a:pP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Chủ</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trương</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hợp</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tác</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kinh</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tế</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và</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khoa</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học</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kỹ</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thuật</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với</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các</a:t>
            </a:r>
            <a:r>
              <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u="sng"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nước</a:t>
            </a:r>
            <a:endParaRPr lang="en-US" sz="2000" b="1" u="sng"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endParaRPr>
          </a:p>
        </p:txBody>
      </p:sp>
      <p:sp>
        <p:nvSpPr>
          <p:cNvPr id="4" name="Rectangle 3"/>
          <p:cNvSpPr>
            <a:spLocks noChangeArrowheads="1"/>
          </p:cNvSpPr>
          <p:nvPr/>
        </p:nvSpPr>
        <p:spPr bwMode="auto">
          <a:xfrm flipH="1">
            <a:off x="1752600" y="2218132"/>
            <a:ext cx="1109661"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a:t>
            </a:r>
            <a:r>
              <a:rPr lang="en-US" altLang="vi-VN" b="1" u="sng" dirty="0">
                <a:solidFill>
                  <a:srgbClr val="C00000"/>
                </a:solidFill>
                <a:latin typeface="Times New Roman" panose="02020603050405020304" pitchFamily="18" charset="0"/>
                <a:cs typeface="Arial" panose="020B0604020202020204" pitchFamily="34" charset="0"/>
              </a:rPr>
              <a:t>quốc gia, các tổ chức kinh tế</a:t>
            </a:r>
            <a:endParaRPr lang="en-US" altLang="vi-VN" b="1" u="sng" dirty="0">
              <a:solidFill>
                <a:srgbClr val="C00000"/>
              </a:solidFill>
              <a:cs typeface="Arial" panose="020B0604020202020204" pitchFamily="34" charset="0"/>
            </a:endParaRPr>
          </a:p>
        </p:txBody>
      </p:sp>
      <p:sp>
        <p:nvSpPr>
          <p:cNvPr id="5" name="Rectangle 4"/>
          <p:cNvSpPr>
            <a:spLocks noChangeArrowheads="1"/>
          </p:cNvSpPr>
          <p:nvPr/>
        </p:nvSpPr>
        <p:spPr bwMode="auto">
          <a:xfrm>
            <a:off x="3284538" y="1885950"/>
            <a:ext cx="136366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kinh tế</a:t>
            </a:r>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 mở, hội nhập với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khu vực và thế giới</a:t>
            </a:r>
            <a:endPar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nvGrpSpPr>
          <p:cNvPr id="12" name="Group 3"/>
          <p:cNvGrpSpPr/>
          <p:nvPr/>
        </p:nvGrpSpPr>
        <p:grpSpPr bwMode="auto">
          <a:xfrm>
            <a:off x="4706937" y="865581"/>
            <a:ext cx="1312863" cy="3374231"/>
            <a:chOff x="720" y="1004"/>
            <a:chExt cx="1367" cy="2834"/>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p:nvPr/>
          </p:nvGrpSpPr>
          <p:grpSpPr bwMode="auto">
            <a:xfrm>
              <a:off x="1189" y="1296"/>
              <a:ext cx="405" cy="436"/>
              <a:chOff x="1289" y="582"/>
              <a:chExt cx="668" cy="720"/>
            </a:xfrm>
          </p:grpSpPr>
          <p:sp>
            <p:nvSpPr>
              <p:cNvPr id="45096" name="Oval 11"/>
              <p:cNvSpPr>
                <a:spLocks noChangeArrowheads="1"/>
              </p:cNvSpPr>
              <p:nvPr/>
            </p:nvSpPr>
            <p:spPr bwMode="gray">
              <a:xfrm>
                <a:off x="1289" y="582"/>
                <a:ext cx="668" cy="720"/>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1004"/>
              <a:ext cx="1287" cy="310"/>
            </a:xfrm>
            <a:prstGeom prst="rect">
              <a:avLst/>
            </a:prstGeom>
            <a:noFill/>
            <a:ln>
              <a:noFill/>
            </a:ln>
            <a:effec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IX</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sp>
        <p:nvSpPr>
          <p:cNvPr id="62" name="Rectangle 61"/>
          <p:cNvSpPr/>
          <p:nvPr/>
        </p:nvSpPr>
        <p:spPr>
          <a:xfrm>
            <a:off x="6846888" y="1471617"/>
            <a:ext cx="2087562" cy="415498"/>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endParaRPr>
          </a:p>
        </p:txBody>
      </p:sp>
      <p:grpSp>
        <p:nvGrpSpPr>
          <p:cNvPr id="15" name="Group 6"/>
          <p:cNvGrpSpPr/>
          <p:nvPr/>
        </p:nvGrpSpPr>
        <p:grpSpPr bwMode="auto">
          <a:xfrm>
            <a:off x="2012950" y="3075385"/>
            <a:ext cx="3333750" cy="675084"/>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1206501" y="3771896"/>
            <a:ext cx="6973888" cy="13144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70" name="TextBox 5"/>
          <p:cNvSpPr txBox="1">
            <a:spLocks noChangeArrowheads="1"/>
          </p:cNvSpPr>
          <p:nvPr/>
        </p:nvSpPr>
        <p:spPr bwMode="auto">
          <a:xfrm>
            <a:off x="4859337" y="1676907"/>
            <a:ext cx="12366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u="sng" dirty="0">
                <a:latin typeface="Times New Roman" panose="02020603050405020304" pitchFamily="18" charset="0"/>
                <a:cs typeface="Times New Roman" panose="02020603050405020304" pitchFamily="18" charset="0"/>
              </a:rPr>
              <a:t>Chủ động </a:t>
            </a:r>
            <a:r>
              <a:rPr lang="en-US" altLang="vi-VN" b="1" dirty="0">
                <a:latin typeface="Times New Roman" panose="02020603050405020304" pitchFamily="18" charset="0"/>
                <a:cs typeface="Times New Roman" panose="02020603050405020304" pitchFamily="18" charset="0"/>
              </a:rPr>
              <a:t>hội nhập </a:t>
            </a:r>
            <a:r>
              <a:rPr lang="en-US" altLang="vi-VN" b="1" u="sng" dirty="0">
                <a:latin typeface="Times New Roman" panose="02020603050405020304" pitchFamily="18" charset="0"/>
                <a:cs typeface="Times New Roman" panose="02020603050405020304" pitchFamily="18" charset="0"/>
              </a:rPr>
              <a:t>kinh tế </a:t>
            </a:r>
            <a:r>
              <a:rPr lang="en-US" altLang="vi-VN" b="1" dirty="0">
                <a:latin typeface="Times New Roman" panose="02020603050405020304" pitchFamily="18" charset="0"/>
                <a:cs typeface="Times New Roman" panose="02020603050405020304" pitchFamily="18" charset="0"/>
              </a:rPr>
              <a:t>quốc tế và khu vực</a:t>
            </a:r>
            <a:endParaRPr lang="en-US" altLang="vi-VN" b="1" dirty="0">
              <a:latin typeface="Times New Roman" panose="02020603050405020304" pitchFamily="18" charset="0"/>
              <a:cs typeface="Times New Roman" panose="02020603050405020304" pitchFamily="18" charset="0"/>
            </a:endParaRPr>
          </a:p>
        </p:txBody>
      </p:sp>
      <p:grpSp>
        <p:nvGrpSpPr>
          <p:cNvPr id="16" name="Group 3"/>
          <p:cNvGrpSpPr/>
          <p:nvPr/>
        </p:nvGrpSpPr>
        <p:grpSpPr bwMode="auto">
          <a:xfrm>
            <a:off x="6112218" y="903685"/>
            <a:ext cx="1583982" cy="3439715"/>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p:nvPr/>
          </p:nvGrpSpPr>
          <p:grpSpPr bwMode="auto">
            <a:xfrm>
              <a:off x="1189" y="1296"/>
              <a:ext cx="405" cy="436"/>
              <a:chOff x="1289" y="582"/>
              <a:chExt cx="668" cy="720"/>
            </a:xfrm>
          </p:grpSpPr>
          <p:sp>
            <p:nvSpPr>
              <p:cNvPr id="45081" name="Oval 11"/>
              <p:cNvSpPr>
                <a:spLocks noChangeArrowheads="1"/>
              </p:cNvSpPr>
              <p:nvPr/>
            </p:nvSpPr>
            <p:spPr bwMode="gray">
              <a:xfrm>
                <a:off x="1289" y="582"/>
                <a:ext cx="668" cy="720"/>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388"/>
            </a:xfrm>
            <a:prstGeom prst="rect">
              <a:avLst/>
            </a:prstGeom>
            <a:noFill/>
            <a:ln>
              <a:noFill/>
            </a:ln>
            <a:effec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hội </a:t>
              </a:r>
              <a:r>
                <a:rPr lang="en-US" sz="2400" b="1" dirty="0" smtClean="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sp>
        <p:nvSpPr>
          <p:cNvPr id="45072" name="TextBox 5"/>
          <p:cNvSpPr txBox="1">
            <a:spLocks noChangeArrowheads="1"/>
          </p:cNvSpPr>
          <p:nvPr/>
        </p:nvSpPr>
        <p:spPr bwMode="auto">
          <a:xfrm>
            <a:off x="6248400" y="1754907"/>
            <a:ext cx="113126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u="sng" dirty="0">
                <a:solidFill>
                  <a:srgbClr val="990000"/>
                </a:solidFill>
                <a:cs typeface="Arial" panose="020B0604020202020204" pitchFamily="34" charset="0"/>
              </a:rPr>
              <a:t>Chủ động và tích cực </a:t>
            </a:r>
            <a:r>
              <a:rPr lang="en-US" altLang="vi-VN" b="1" i="1" dirty="0">
                <a:solidFill>
                  <a:srgbClr val="990000"/>
                </a:solidFill>
                <a:cs typeface="Arial" panose="020B0604020202020204" pitchFamily="34" charset="0"/>
              </a:rPr>
              <a:t>hội nhập </a:t>
            </a:r>
            <a:r>
              <a:rPr lang="en-US" altLang="vi-VN" b="1" i="1" u="sng" dirty="0">
                <a:solidFill>
                  <a:srgbClr val="990000"/>
                </a:solidFill>
                <a:cs typeface="Arial" panose="020B0604020202020204" pitchFamily="34" charset="0"/>
              </a:rPr>
              <a:t>quốc tế</a:t>
            </a:r>
            <a:endParaRPr lang="en-US" altLang="vi-VN" b="1" i="1" u="sng" dirty="0">
              <a:solidFill>
                <a:srgbClr val="990000"/>
              </a:solidFill>
              <a:cs typeface="Arial" panose="020B0604020202020204" pitchFamily="34" charset="0"/>
            </a:endParaRPr>
          </a:p>
        </p:txBody>
      </p:sp>
      <p:sp>
        <p:nvSpPr>
          <p:cNvPr id="85" name="Content Placeholder 2"/>
          <p:cNvSpPr txBox="1"/>
          <p:nvPr/>
        </p:nvSpPr>
        <p:spPr>
          <a:xfrm>
            <a:off x="800100" y="-1"/>
            <a:ext cx="8001000" cy="857251"/>
          </a:xfrm>
          <a:prstGeom prst="rect">
            <a:avLst/>
          </a:prstGeom>
          <a:ln w="28575">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4914900" y="2171700"/>
            <a:ext cx="3486150" cy="211455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257800" y="2857501"/>
            <a:ext cx="30861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533400" y="57150"/>
            <a:ext cx="8267700" cy="914401"/>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p:cNvSpPr>
            <a:spLocks noGrp="1"/>
          </p:cNvSpPr>
          <p:nvPr>
            <p:ph type="title"/>
          </p:nvPr>
        </p:nvSpPr>
        <p:spPr>
          <a:xfrm>
            <a:off x="3581400" y="1200150"/>
            <a:ext cx="5410200" cy="3714750"/>
          </a:xfrm>
          <a:ln w="19050">
            <a:solidFill>
              <a:schemeClr val="accent2">
                <a:lumMod val="75000"/>
              </a:schemeClr>
            </a:solidFill>
          </a:ln>
        </p:spPr>
        <p:txBody>
          <a:bodyPr>
            <a:noAutofit/>
          </a:bodyPr>
          <a:lstStyle/>
          <a:p>
            <a:pPr>
              <a:lnSpc>
                <a:spcPct val="120000"/>
              </a:lnSpc>
            </a:pPr>
            <a:br>
              <a:rPr lang="en-US" sz="2200" dirty="0" smtClean="0">
                <a:latin typeface="Times New Roman" panose="02020603050405020304" pitchFamily="18" charset="0"/>
                <a:cs typeface="Times New Roman" panose="02020603050405020304" pitchFamily="18" charset="0"/>
              </a:rPr>
            </a:b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N</a:t>
            </a:r>
            <a:r>
              <a:rPr lang="pl-PL" sz="2200" dirty="0" smtClean="0">
                <a:latin typeface="Times New Roman" panose="02020603050405020304" pitchFamily="18" charset="0"/>
                <a:cs typeface="Times New Roman" panose="02020603050405020304" pitchFamily="18" charset="0"/>
              </a:rPr>
              <a:t>hằm </a:t>
            </a:r>
            <a:r>
              <a:rPr lang="pl-PL" sz="2200" dirty="0">
                <a:latin typeface="Times New Roman" panose="02020603050405020304" pitchFamily="18" charset="0"/>
                <a:cs typeface="Times New Roman" panose="02020603050405020304" pitchFamily="18" charset="0"/>
              </a:rPr>
              <a:t>củng cố môi tr</a:t>
            </a:r>
            <a:r>
              <a:rPr lang="vi-VN" sz="2200" dirty="0">
                <a:latin typeface="Times New Roman" panose="02020603050405020304" pitchFamily="18" charset="0"/>
                <a:cs typeface="Times New Roman" panose="02020603050405020304" pitchFamily="18" charset="0"/>
              </a:rPr>
              <a:t>ư</a:t>
            </a:r>
            <a:r>
              <a:rPr lang="pl-PL" sz="22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200" dirty="0" smtClean="0">
                <a:latin typeface="Times New Roman" panose="02020603050405020304" pitchFamily="18" charset="0"/>
                <a:cs typeface="Times New Roman" panose="02020603050405020304" pitchFamily="18" charset="0"/>
              </a:rPr>
              <a:t>lợ</a:t>
            </a:r>
            <a:r>
              <a:rPr lang="en-US" sz="2200" dirty="0" err="1" smtClean="0">
                <a:latin typeface="Times New Roman" panose="02020603050405020304" pitchFamily="18" charset="0"/>
                <a:cs typeface="Times New Roman" panose="02020603050405020304" pitchFamily="18" charset="0"/>
              </a:rPr>
              <a:t>i</a:t>
            </a:r>
            <a:r>
              <a:rPr lang="en-US" sz="2200" dirty="0" smtClean="0">
                <a:latin typeface="Times New Roman" panose="02020603050405020304" pitchFamily="18" charset="0"/>
                <a:cs typeface="Times New Roman" panose="02020603050405020304" pitchFamily="18" charset="0"/>
              </a:rPr>
              <a:t>.</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G</a:t>
            </a:r>
            <a:r>
              <a:rPr lang="pl-PL" sz="2200" dirty="0" smtClean="0">
                <a:latin typeface="Times New Roman" panose="02020603050405020304" pitchFamily="18" charset="0"/>
                <a:cs typeface="Times New Roman" panose="02020603050405020304" pitchFamily="18" charset="0"/>
              </a:rPr>
              <a:t>iữ </a:t>
            </a:r>
            <a:r>
              <a:rPr lang="pl-PL" sz="22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200" dirty="0" smtClean="0">
                <a:latin typeface="Times New Roman" panose="02020603050405020304" pitchFamily="18" charset="0"/>
                <a:cs typeface="Times New Roman" panose="02020603050405020304" pitchFamily="18" charset="0"/>
              </a:rPr>
              <a:t>nghĩa</a:t>
            </a:r>
            <a:r>
              <a:rPr lang="en-US" sz="2200" dirty="0" smtClean="0">
                <a:latin typeface="Times New Roman" panose="02020603050405020304" pitchFamily="18" charset="0"/>
                <a:cs typeface="Times New Roman" panose="02020603050405020304" pitchFamily="18" charset="0"/>
              </a:rPr>
              <a:t>.</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Q</a:t>
            </a:r>
            <a:r>
              <a:rPr lang="pl-PL" sz="2200" dirty="0" smtClean="0">
                <a:latin typeface="Times New Roman" panose="02020603050405020304" pitchFamily="18" charset="0"/>
                <a:cs typeface="Times New Roman" panose="02020603050405020304" pitchFamily="18" charset="0"/>
              </a:rPr>
              <a:t>uảng </a:t>
            </a:r>
            <a:r>
              <a:rPr lang="pl-PL" sz="2200" dirty="0">
                <a:latin typeface="Times New Roman" panose="02020603050405020304" pitchFamily="18" charset="0"/>
                <a:cs typeface="Times New Roman" panose="02020603050405020304" pitchFamily="18" charset="0"/>
              </a:rPr>
              <a:t>bá hình ảnh Việt Nam, bảo tồn và phát huy bản sắc dân </a:t>
            </a:r>
            <a:r>
              <a:rPr lang="pl-PL" sz="2200" dirty="0" smtClean="0">
                <a:latin typeface="Times New Roman" panose="02020603050405020304" pitchFamily="18" charset="0"/>
                <a:cs typeface="Times New Roman" panose="02020603050405020304" pitchFamily="18" charset="0"/>
              </a:rPr>
              <a:t>tộc</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N</a:t>
            </a:r>
            <a:r>
              <a:rPr lang="pl-PL" sz="2200" dirty="0" smtClean="0">
                <a:latin typeface="Times New Roman" panose="02020603050405020304" pitchFamily="18" charset="0"/>
                <a:cs typeface="Times New Roman" panose="02020603050405020304" pitchFamily="18" charset="0"/>
              </a:rPr>
              <a:t>âng </a:t>
            </a:r>
            <a:r>
              <a:rPr lang="pl-PL" sz="2200" dirty="0">
                <a:latin typeface="Times New Roman" panose="02020603050405020304" pitchFamily="18" charset="0"/>
                <a:cs typeface="Times New Roman" panose="02020603050405020304" pitchFamily="18" charset="0"/>
              </a:rPr>
              <a:t>cao vị thế, uy tín quốc tế của đất nước</a:t>
            </a:r>
            <a:br>
              <a:rPr lang="en-US" sz="2200" dirty="0" smtClean="0">
                <a:latin typeface="Times New Roman" panose="02020603050405020304" pitchFamily="18" charset="0"/>
                <a:cs typeface="Times New Roman" panose="02020603050405020304" pitchFamily="18" charset="0"/>
              </a:rPr>
            </a:br>
            <a:br>
              <a:rPr lang="en-US" sz="2200" dirty="0" smtClean="0"/>
            </a:br>
            <a:endParaRPr lang="vi-VN" altLang="vi-VN" sz="22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6200" y="1657350"/>
            <a:ext cx="3486150" cy="29686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p:cNvSpPr>
            <a:spLocks noGrp="1"/>
          </p:cNvSpPr>
          <p:nvPr>
            <p:ph type="title"/>
          </p:nvPr>
        </p:nvSpPr>
        <p:spPr>
          <a:xfrm>
            <a:off x="4229100" y="1657350"/>
            <a:ext cx="4743450" cy="2514600"/>
          </a:xfrm>
          <a:ln w="19050">
            <a:solidFill>
              <a:schemeClr val="accent2">
                <a:lumMod val="75000"/>
              </a:schemeClr>
            </a:solidFill>
          </a:ln>
        </p:spPr>
        <p:txBody>
          <a:bodyPr>
            <a:noAutofit/>
          </a:bodyPr>
          <a:lstStyle/>
          <a:p>
            <a:pPr>
              <a:lnSpc>
                <a:spcPct val="120000"/>
              </a:lnSpc>
            </a:pPr>
            <a:br>
              <a:rPr lang="en-US" sz="2400" dirty="0" smtClean="0">
                <a:latin typeface="Times New Roman" panose="02020603050405020304" pitchFamily="18" charset="0"/>
                <a:cs typeface="Times New Roman" panose="02020603050405020304" pitchFamily="18" charset="0"/>
              </a:rPr>
            </a:b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8601" y="1657351"/>
            <a:ext cx="3826669" cy="2829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p:cNvSpPr>
            <a:spLocks noGrp="1"/>
          </p:cNvSpPr>
          <p:nvPr>
            <p:ph type="title"/>
          </p:nvPr>
        </p:nvSpPr>
        <p:spPr>
          <a:xfrm>
            <a:off x="4229100" y="1657350"/>
            <a:ext cx="474345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85750" y="1771651"/>
            <a:ext cx="3829050" cy="29896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p:cNvSpPr>
            <a:spLocks noGrp="1"/>
          </p:cNvSpPr>
          <p:nvPr>
            <p:ph type="title"/>
          </p:nvPr>
        </p:nvSpPr>
        <p:spPr>
          <a:xfrm>
            <a:off x="4229100" y="1657350"/>
            <a:ext cx="4743450" cy="2057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8601" y="1660615"/>
            <a:ext cx="3859469" cy="308283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p:cNvSpPr>
            <a:spLocks noGrp="1"/>
          </p:cNvSpPr>
          <p:nvPr>
            <p:ph type="title"/>
          </p:nvPr>
        </p:nvSpPr>
        <p:spPr>
          <a:xfrm>
            <a:off x="3429000" y="1657350"/>
            <a:ext cx="5543550" cy="2819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4300" y="1543050"/>
            <a:ext cx="3143250" cy="33932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685800" y="57151"/>
            <a:ext cx="8001000" cy="800099"/>
          </a:xfrm>
          <a:prstGeom prst="rect">
            <a:avLst/>
          </a:prstGeom>
          <a:ln w="28575">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p:cNvSpPr>
            <a:spLocks noGrp="1"/>
          </p:cNvSpPr>
          <p:nvPr>
            <p:ph type="title"/>
          </p:nvPr>
        </p:nvSpPr>
        <p:spPr>
          <a:xfrm>
            <a:off x="304800" y="1085850"/>
            <a:ext cx="8686800" cy="1028700"/>
          </a:xfrm>
          <a:ln w="19050">
            <a:no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43333" y="2296495"/>
            <a:ext cx="3733800" cy="28470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2"/>
          <a:stretch>
            <a:fillRect/>
          </a:stretch>
        </p:blipFill>
        <p:spPr>
          <a:xfrm>
            <a:off x="4416734" y="2182195"/>
            <a:ext cx="4574866" cy="2955792"/>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228600" y="171450"/>
            <a:ext cx="8915400" cy="9144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114300" y="1314450"/>
            <a:ext cx="5143500" cy="2000250"/>
          </a:xfrm>
          <a:ln w="19050">
            <a:solidFill>
              <a:schemeClr val="accent2">
                <a:lumMod val="75000"/>
              </a:schemeClr>
            </a:solidFill>
          </a:ln>
        </p:spPr>
        <p:txBody>
          <a:bodyPr>
            <a:noAutofit/>
          </a:bodyPr>
          <a:lstStyle/>
          <a:p>
            <a:pPr algn="just">
              <a:lnSpc>
                <a:spcPct val="120000"/>
              </a:lnSpc>
            </a:pPr>
            <a:r>
              <a:rPr lang="en-US" sz="2200" dirty="0" err="1" smtClean="0">
                <a:latin typeface="Times New Roman" panose="02020603050405020304" pitchFamily="18" charset="0"/>
                <a:cs typeface="Times New Roman" panose="02020603050405020304" pitchFamily="18" charset="0"/>
              </a:rPr>
              <a:t>Một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là</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Bảo </a:t>
            </a:r>
            <a:r>
              <a:rPr lang="vi-VN" sz="2200" dirty="0"/>
              <a:t>đảm </a:t>
            </a:r>
            <a:r>
              <a:rPr lang="vi-VN" sz="2200" b="1" i="1" dirty="0"/>
              <a:t>lợi ích tối cao </a:t>
            </a:r>
            <a:r>
              <a:rPr lang="vi-VN" sz="2200" dirty="0"/>
              <a:t>của quốc gia - dân tộc, trên cơ sở các nguyên tắc cơ bản của luật pháp quốc tế, bình đẳng và cùng có lợi,</a:t>
            </a:r>
            <a:r>
              <a:rPr lang="vi-VN" altLang="vi-VN" sz="2200" dirty="0">
                <a:cs typeface="Times New Roman" panose="02020603050405020304" pitchFamily="18" charset="0"/>
              </a:rPr>
              <a:t> đồng thời </a:t>
            </a:r>
            <a:r>
              <a:rPr lang="vi-VN" altLang="vi-VN" sz="2200" dirty="0">
                <a:solidFill>
                  <a:srgbClr val="FF0000"/>
                </a:solidFill>
                <a:cs typeface="Times New Roman" panose="02020603050405020304" pitchFamily="18" charset="0"/>
              </a:rPr>
              <a:t>thực hiện nghĩa vụ quốc tế </a:t>
            </a:r>
            <a:r>
              <a:rPr lang="vi-VN" altLang="vi-VN" sz="2200" dirty="0">
                <a:cs typeface="Times New Roman" panose="02020603050405020304" pitchFamily="18" charset="0"/>
              </a:rPr>
              <a:t>theo khả năng của Việt Nam.</a:t>
            </a:r>
            <a:endParaRPr lang="vi-VN" altLang="vi-VN" sz="2200" dirty="0">
              <a:cs typeface="Times New Roman" panose="02020603050405020304" pitchFamily="18" charset="0"/>
            </a:endParaRPr>
          </a:p>
        </p:txBody>
      </p:sp>
      <p:pic>
        <p:nvPicPr>
          <p:cNvPr id="5" name="Picture 2" descr="Lực lượng gìn giữ hòa bình Việt Nam xuất quân lên đường sang Nam Suda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61592" y="1458592"/>
            <a:ext cx="3396659" cy="34563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Việt Nam góp 50.000 USD, ủng hộ WHO trong nỗ lực chống lại COVID-19 - Ảnh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4650" y="3314700"/>
            <a:ext cx="222885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152400" y="114300"/>
            <a:ext cx="88392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114300" y="1657350"/>
            <a:ext cx="4914900" cy="19050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Hai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solidFill>
                  <a:srgbClr val="FF0000"/>
                </a:solidFill>
              </a:rPr>
              <a:t>Chú </a:t>
            </a:r>
            <a:r>
              <a:rPr lang="vi-VN" sz="2400" dirty="0">
                <a:solidFill>
                  <a:srgbClr val="FF0000"/>
                </a:solidFill>
              </a:rPr>
              <a:t>trọng</a:t>
            </a:r>
            <a:r>
              <a:rPr lang="vi-VN" sz="2400" dirty="0"/>
              <a:t> phát triển quan hệ hợp tác, hữu nghị, truyền thống với các </a:t>
            </a:r>
            <a:r>
              <a:rPr lang="vi-VN" sz="2400" dirty="0">
                <a:solidFill>
                  <a:srgbClr val="FF0000"/>
                </a:solidFill>
              </a:rPr>
              <a:t>nước láng giềng</a:t>
            </a:r>
            <a:r>
              <a:rPr lang="vi-VN" sz="2400" dirty="0"/>
              <a:t>, thúc đẩy quan hệ với các đối tác lớn</a:t>
            </a:r>
            <a:r>
              <a:rPr lang="vi-VN" sz="2400" dirty="0">
                <a:solidFill>
                  <a:srgbClr val="FF0000"/>
                </a:solidFill>
              </a:rPr>
              <a:t>, đối tác quan trọng</a:t>
            </a:r>
            <a:r>
              <a:rPr lang="vi-VN" sz="2400" dirty="0"/>
              <a:t>. </a:t>
            </a:r>
            <a:endParaRPr lang="vi-VN" sz="2400" dirty="0">
              <a:cs typeface="Times New Roman" panose="02020603050405020304" pitchFamily="18" charset="0"/>
            </a:endParaRPr>
          </a:p>
        </p:txBody>
      </p:sp>
      <p:pic>
        <p:nvPicPr>
          <p:cNvPr id="19458" name="Picture 2" descr="Không ngừng vun đắp truyền thống quan hệ đặc biệt Việt-Lào | Tạp chí Tuyên  giá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14950" y="1657350"/>
            <a:ext cx="3657600" cy="3086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14306"/>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endParaRPr lang="vi-VN" sz="2400" b="1" dirty="0">
              <a:solidFill>
                <a:srgbClr val="0000CC"/>
              </a:solidFill>
              <a:latin typeface="+mj-lt"/>
            </a:endParaRPr>
          </a:p>
        </p:txBody>
      </p:sp>
      <p:sp>
        <p:nvSpPr>
          <p:cNvPr id="6" name="Rectangle 5"/>
          <p:cNvSpPr/>
          <p:nvPr/>
        </p:nvSpPr>
        <p:spPr>
          <a:xfrm>
            <a:off x="381000" y="528554"/>
            <a:ext cx="87630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endParaRPr lang="vi-VN" sz="2400" b="1" dirty="0">
              <a:solidFill>
                <a:srgbClr val="0000CC"/>
              </a:solidFill>
              <a:latin typeface="+mj-lt"/>
            </a:endParaRPr>
          </a:p>
        </p:txBody>
      </p:sp>
      <p:pic>
        <p:nvPicPr>
          <p:cNvPr id="8" name="Picture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09606" y="1738842"/>
            <a:ext cx="7309877" cy="3423708"/>
          </a:xfrm>
          <a:prstGeom prst="rect">
            <a:avLst/>
          </a:prstGeom>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228600" y="114300"/>
            <a:ext cx="88392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Ba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grpSp>
        <p:nvGrpSpPr>
          <p:cNvPr id="2" name="Group 6"/>
          <p:cNvGrpSpPr/>
          <p:nvPr/>
        </p:nvGrpSpPr>
        <p:grpSpPr bwMode="auto">
          <a:xfrm>
            <a:off x="5314950" y="1628775"/>
            <a:ext cx="3714750" cy="3546291"/>
            <a:chOff x="287338" y="2474884"/>
            <a:chExt cx="4572000" cy="4174888"/>
          </a:xfrm>
        </p:grpSpPr>
        <p:pic>
          <p:nvPicPr>
            <p:cNvPr id="8"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287338" y="5562777"/>
              <a:ext cx="4572000" cy="108699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endParaRPr lang="vi-VN" dirty="0">
                <a:latin typeface="+mj-lt"/>
              </a:endParaRPr>
            </a:p>
          </p:txBody>
        </p:sp>
      </p:gr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bwMode="auto">
          <a:xfrm>
            <a:off x="304800" y="1646635"/>
            <a:ext cx="1532782" cy="3496865"/>
            <a:chOff x="720" y="901"/>
            <a:chExt cx="1367" cy="2937"/>
          </a:xfrm>
          <a:solidFill>
            <a:schemeClr val="accent1">
              <a:lumMod val="40000"/>
              <a:lumOff val="60000"/>
            </a:schemeClr>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grpSp>
          <p:nvGrpSpPr>
            <p:cNvPr id="6" name="Group 10"/>
            <p:cNvGrpSpPr/>
            <p:nvPr/>
          </p:nvGrpSpPr>
          <p:grpSpPr bwMode="auto">
            <a:xfrm>
              <a:off x="1189" y="1299"/>
              <a:ext cx="405" cy="472"/>
              <a:chOff x="1289" y="587"/>
              <a:chExt cx="668" cy="779"/>
            </a:xfrm>
            <a:grpFill/>
          </p:grpSpPr>
          <p:sp>
            <p:nvSpPr>
              <p:cNvPr id="45134" name="Oval 11"/>
              <p:cNvSpPr>
                <a:spLocks noChangeArrowheads="1"/>
              </p:cNvSpPr>
              <p:nvPr/>
            </p:nvSpPr>
            <p:spPr bwMode="gray">
              <a:xfrm>
                <a:off x="1289" y="646"/>
                <a:ext cx="668" cy="72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grpSp>
        <p:sp>
          <p:nvSpPr>
            <p:cNvPr id="66576" name="Text Box 16"/>
            <p:cNvSpPr txBox="1">
              <a:spLocks noChangeArrowheads="1"/>
            </p:cNvSpPr>
            <p:nvPr/>
          </p:nvSpPr>
          <p:spPr bwMode="gray">
            <a:xfrm>
              <a:off x="856" y="901"/>
              <a:ext cx="1000" cy="284"/>
            </a:xfrm>
            <a:prstGeom prst="rect">
              <a:avLst/>
            </a:prstGeom>
            <a:grpFill/>
            <a:ln>
              <a:noFill/>
            </a:ln>
            <a:effectLst/>
          </p:spPr>
          <p:txBody>
            <a:bodyPr wrap="none">
              <a:spAutoFit/>
            </a:bodyPr>
            <a:lstStyle/>
            <a:p>
              <a:pPr algn="ctr">
                <a:defRPr/>
              </a:pPr>
              <a:r>
                <a:rPr lang="en-US" sz="1600" b="1" dirty="0" err="1">
                  <a:ln w="1905"/>
                  <a:solidFill>
                    <a:srgbClr val="FF000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sz="1600" b="1" dirty="0">
                  <a:ln w="1905"/>
                  <a:solidFill>
                    <a:srgbClr val="FF000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1600" b="1" dirty="0" err="1">
                  <a:ln w="1905"/>
                  <a:solidFill>
                    <a:srgbClr val="FF000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hội</a:t>
              </a:r>
              <a:r>
                <a:rPr lang="en-US" sz="1600" b="1" dirty="0">
                  <a:ln w="1905"/>
                  <a:solidFill>
                    <a:srgbClr val="FF000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VI</a:t>
              </a:r>
              <a:endParaRPr lang="en-US" sz="1600" b="1" dirty="0">
                <a:ln w="1905"/>
                <a:solidFill>
                  <a:srgbClr val="FF0000"/>
                </a:soli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grpSp>
        <p:nvGrpSpPr>
          <p:cNvPr id="7" name="Group 18"/>
          <p:cNvGrpSpPr/>
          <p:nvPr/>
        </p:nvGrpSpPr>
        <p:grpSpPr bwMode="auto">
          <a:xfrm>
            <a:off x="1905000" y="1085850"/>
            <a:ext cx="1605606" cy="3529013"/>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436"/>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183" cy="310"/>
            </a:xfrm>
            <a:prstGeom prst="rect">
              <a:avLst/>
            </a:prstGeom>
            <a:noFill/>
            <a:ln>
              <a:noFill/>
            </a:ln>
            <a:effec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VII</a:t>
              </a:r>
              <a:endParaRPr lang="en-US" b="1" spc="50" dirty="0">
                <a:ln w="11430"/>
                <a:solidFill>
                  <a:srgbClr val="FF0000"/>
                </a:solidFill>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endParaRP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p:nvPr/>
        </p:nvGrpSpPr>
        <p:grpSpPr bwMode="auto">
          <a:xfrm>
            <a:off x="3200400" y="846537"/>
            <a:ext cx="2069527" cy="3264694"/>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p:nvPr/>
          </p:nvGrpSpPr>
          <p:grpSpPr bwMode="auto">
            <a:xfrm>
              <a:off x="4165" y="1299"/>
              <a:ext cx="405" cy="491"/>
              <a:chOff x="1289" y="587"/>
              <a:chExt cx="668" cy="811"/>
            </a:xfrm>
          </p:grpSpPr>
          <p:sp>
            <p:nvSpPr>
              <p:cNvPr id="45109" name="Oval 38"/>
              <p:cNvSpPr>
                <a:spLocks noChangeArrowheads="1"/>
              </p:cNvSpPr>
              <p:nvPr/>
            </p:nvSpPr>
            <p:spPr bwMode="gray">
              <a:xfrm>
                <a:off x="1289" y="627"/>
                <a:ext cx="668" cy="771"/>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114" cy="332"/>
            </a:xfrm>
            <a:prstGeom prst="rect">
              <a:avLst/>
            </a:prstGeom>
            <a:noFill/>
            <a:ln>
              <a:noFill/>
            </a:ln>
            <a:effec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rPr>
                <a:t> VIII</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panose="020B0604020202020204" pitchFamily="34" charset="0"/>
                <a:cs typeface="Arial" panose="020B0604020202020204" pitchFamily="34" charset="0"/>
              </a:endParaRP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858000" y="4743450"/>
            <a:ext cx="68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8600" y="2385358"/>
            <a:ext cx="1676400" cy="1938992"/>
          </a:xfrm>
          <a:prstGeom prst="rect">
            <a:avLst/>
          </a:prstGeom>
        </p:spPr>
        <p:txBody>
          <a:bodyPr wrap="square">
            <a:spAutoFit/>
          </a:bodyPr>
          <a:lstStyle/>
          <a:p>
            <a:pPr algn="ctr">
              <a:spcAft>
                <a:spcPts val="0"/>
              </a:spcAft>
              <a:defRPr/>
            </a:pP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Chủ</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trương</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hợp</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tác</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kinh</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tế</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và</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khoa</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học</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kỹ</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thuật</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với</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các</a:t>
            </a:r>
            <a:r>
              <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 </a:t>
            </a:r>
            <a:r>
              <a:rPr lang="en-US" sz="2000" b="1" dirty="0" err="1">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rPr>
              <a:t>nước</a:t>
            </a:r>
            <a:endParaRPr lang="en-US" sz="2000" b="1" dirty="0">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endParaRPr>
          </a:p>
        </p:txBody>
      </p:sp>
      <p:sp>
        <p:nvSpPr>
          <p:cNvPr id="4" name="Rectangle 3"/>
          <p:cNvSpPr>
            <a:spLocks noChangeArrowheads="1"/>
          </p:cNvSpPr>
          <p:nvPr/>
        </p:nvSpPr>
        <p:spPr bwMode="auto">
          <a:xfrm flipH="1">
            <a:off x="1828800" y="2076957"/>
            <a:ext cx="17526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000"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sz="2000" b="1" dirty="0">
              <a:solidFill>
                <a:srgbClr val="C00000"/>
              </a:solidFill>
              <a:cs typeface="Arial" panose="020B0604020202020204" pitchFamily="34" charset="0"/>
            </a:endParaRPr>
          </a:p>
        </p:txBody>
      </p:sp>
      <p:sp>
        <p:nvSpPr>
          <p:cNvPr id="5" name="Rectangle 4"/>
          <p:cNvSpPr>
            <a:spLocks noChangeArrowheads="1"/>
          </p:cNvSpPr>
          <p:nvPr/>
        </p:nvSpPr>
        <p:spPr bwMode="auto">
          <a:xfrm>
            <a:off x="3581400" y="1778734"/>
            <a:ext cx="17526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0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endParaRPr lang="en-US" altLang="vi-VN" sz="20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nvGrpSpPr>
          <p:cNvPr id="12" name="Group 3"/>
          <p:cNvGrpSpPr/>
          <p:nvPr/>
        </p:nvGrpSpPr>
        <p:grpSpPr bwMode="auto">
          <a:xfrm>
            <a:off x="5334000" y="560787"/>
            <a:ext cx="1708595" cy="3439715"/>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p:nvPr/>
          </p:nvGrpSpPr>
          <p:grpSpPr bwMode="auto">
            <a:xfrm>
              <a:off x="1189" y="1299"/>
              <a:ext cx="405" cy="472"/>
              <a:chOff x="1289" y="587"/>
              <a:chExt cx="668" cy="779"/>
            </a:xfrm>
          </p:grpSpPr>
          <p:sp>
            <p:nvSpPr>
              <p:cNvPr id="45096" name="Oval 11"/>
              <p:cNvSpPr>
                <a:spLocks noChangeArrowheads="1"/>
              </p:cNvSpPr>
              <p:nvPr/>
            </p:nvSpPr>
            <p:spPr bwMode="gray">
              <a:xfrm>
                <a:off x="1289" y="646"/>
                <a:ext cx="668" cy="720"/>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989" cy="310"/>
            </a:xfrm>
            <a:prstGeom prst="rect">
              <a:avLst/>
            </a:prstGeom>
            <a:noFill/>
            <a:ln>
              <a:noFill/>
            </a:ln>
            <a:effec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IX</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sp>
        <p:nvSpPr>
          <p:cNvPr id="62" name="Rectangle 61"/>
          <p:cNvSpPr/>
          <p:nvPr/>
        </p:nvSpPr>
        <p:spPr>
          <a:xfrm>
            <a:off x="6278166" y="1471614"/>
            <a:ext cx="1565672" cy="415498"/>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panose="02020603050405020304"/>
              <a:ea typeface="Times New Roman" panose="02020603050405020304"/>
              <a:cs typeface="Arial" panose="020B0604020202020204" pitchFamily="34" charset="0"/>
            </a:endParaRPr>
          </a:p>
        </p:txBody>
      </p:sp>
      <p:grpSp>
        <p:nvGrpSpPr>
          <p:cNvPr id="15" name="Group 6"/>
          <p:cNvGrpSpPr/>
          <p:nvPr/>
        </p:nvGrpSpPr>
        <p:grpSpPr bwMode="auto">
          <a:xfrm>
            <a:off x="2652713" y="3075385"/>
            <a:ext cx="2500313" cy="675084"/>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047875" y="3543300"/>
            <a:ext cx="5230416" cy="13144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485902" y="114301"/>
            <a:ext cx="6362699" cy="469106"/>
          </a:xfrm>
        </p:spPr>
        <p:txBody>
          <a:bodyPr>
            <a:normAutofit fontScale="90000"/>
          </a:bodyPr>
          <a:lstStyle/>
          <a:p>
            <a:pPr algn="l"/>
            <a:r>
              <a:rPr lang="en-US" altLang="vi-VN" sz="2800" dirty="0" err="1">
                <a:latin typeface="Times New Roman" panose="02020603050405020304" pitchFamily="18" charset="0"/>
                <a:cs typeface="Times New Roman" panose="02020603050405020304" pitchFamily="18" charset="0"/>
              </a:rPr>
              <a:t>Quan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điểm</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của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Đảng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nhập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quốc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tế</a:t>
            </a:r>
            <a:endParaRPr lang="en-US" altLang="vi-VN" sz="2800" dirty="0">
              <a:latin typeface="Times New Roman" panose="02020603050405020304" pitchFamily="18" charset="0"/>
              <a:cs typeface="Times New Roman" panose="02020603050405020304" pitchFamily="18" charset="0"/>
            </a:endParaRPr>
          </a:p>
        </p:txBody>
      </p:sp>
      <p:sp>
        <p:nvSpPr>
          <p:cNvPr id="45070" name="TextBox 5"/>
          <p:cNvSpPr txBox="1">
            <a:spLocks noChangeArrowheads="1"/>
          </p:cNvSpPr>
          <p:nvPr/>
        </p:nvSpPr>
        <p:spPr bwMode="auto">
          <a:xfrm>
            <a:off x="5410200" y="1657350"/>
            <a:ext cx="1676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000" b="1" dirty="0">
                <a:latin typeface="Times New Roman" panose="02020603050405020304" pitchFamily="18" charset="0"/>
                <a:cs typeface="Times New Roman" panose="02020603050405020304" pitchFamily="18" charset="0"/>
              </a:rPr>
              <a:t>Chủ động hội nhập kinh tế quốc tế và khu vực</a:t>
            </a:r>
            <a:endParaRPr lang="en-US" altLang="vi-VN" sz="2000" b="1" dirty="0">
              <a:latin typeface="Times New Roman" panose="02020603050405020304" pitchFamily="18" charset="0"/>
              <a:cs typeface="Times New Roman" panose="02020603050405020304" pitchFamily="18" charset="0"/>
            </a:endParaRPr>
          </a:p>
        </p:txBody>
      </p:sp>
      <p:grpSp>
        <p:nvGrpSpPr>
          <p:cNvPr id="16" name="Group 3"/>
          <p:cNvGrpSpPr/>
          <p:nvPr/>
        </p:nvGrpSpPr>
        <p:grpSpPr bwMode="auto">
          <a:xfrm>
            <a:off x="7031366" y="675087"/>
            <a:ext cx="1747487" cy="3439715"/>
            <a:chOff x="591" y="949"/>
            <a:chExt cx="1496"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p:nvPr/>
          </p:nvGrpSpPr>
          <p:grpSpPr bwMode="auto">
            <a:xfrm>
              <a:off x="1189" y="1299"/>
              <a:ext cx="405" cy="472"/>
              <a:chOff x="1289" y="587"/>
              <a:chExt cx="668" cy="779"/>
            </a:xfrm>
          </p:grpSpPr>
          <p:sp>
            <p:nvSpPr>
              <p:cNvPr id="45081" name="Oval 11"/>
              <p:cNvSpPr>
                <a:spLocks noChangeArrowheads="1"/>
              </p:cNvSpPr>
              <p:nvPr/>
            </p:nvSpPr>
            <p:spPr bwMode="gray">
              <a:xfrm>
                <a:off x="1289" y="646"/>
                <a:ext cx="668" cy="720"/>
              </a:xfrm>
              <a:prstGeom prst="ellipse">
                <a:avLst/>
              </a:prstGeom>
              <a:solidFill>
                <a:srgbClr val="333333"/>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356" cy="388"/>
            </a:xfrm>
            <a:prstGeom prst="rect">
              <a:avLst/>
            </a:prstGeom>
            <a:noFill/>
            <a:ln>
              <a:noFill/>
            </a:ln>
            <a:effec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grpSp>
      <p:sp>
        <p:nvSpPr>
          <p:cNvPr id="45072" name="TextBox 5"/>
          <p:cNvSpPr txBox="1">
            <a:spLocks noChangeArrowheads="1"/>
          </p:cNvSpPr>
          <p:nvPr/>
        </p:nvSpPr>
        <p:spPr bwMode="auto">
          <a:xfrm>
            <a:off x="7162800" y="1705511"/>
            <a:ext cx="15240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sz="2000" b="1" i="1" dirty="0">
                <a:solidFill>
                  <a:srgbClr val="990000"/>
                </a:solidFill>
                <a:cs typeface="Arial" panose="020B0604020202020204" pitchFamily="34" charset="0"/>
              </a:rPr>
              <a:t>Chủ động và tích cực hội nhập quốc tế</a:t>
            </a:r>
            <a:endParaRPr lang="en-US" altLang="vi-VN" sz="2000" b="1" i="1" dirty="0">
              <a:solidFill>
                <a:srgbClr val="990000"/>
              </a:solidFill>
              <a:cs typeface="Arial" panose="020B060402020202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152400" y="171450"/>
            <a:ext cx="8915400" cy="9144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800" dirty="0" err="1" smtClean="0">
                <a:latin typeface="Times New Roman" panose="02020603050405020304" pitchFamily="18" charset="0"/>
                <a:cs typeface="Times New Roman" panose="02020603050405020304" pitchFamily="18" charset="0"/>
              </a:rPr>
              <a:t>Bốn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nâng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hiệu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nhập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endParaRPr lang="vi-VN" sz="2800" dirty="0">
              <a:cs typeface="Times New Roman" panose="02020603050405020304" pitchFamily="18" charset="0"/>
            </a:endParaRPr>
          </a:p>
        </p:txBody>
      </p:sp>
      <p:pic>
        <p:nvPicPr>
          <p:cNvPr id="7" name="Picture 2" descr="Lực lượng gìn giữ hòa bình Việt Nam xuất quân lên đường sang Nam Suda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61592" y="1458592"/>
            <a:ext cx="3396659" cy="34563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457200" y="114300"/>
            <a:ext cx="85344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266700" y="1714500"/>
            <a:ext cx="2705100" cy="22860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Năm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phòng</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ninh</a:t>
            </a:r>
            <a:endParaRPr lang="vi-VN" sz="2400" dirty="0">
              <a:cs typeface="Times New Roman" panose="02020603050405020304" pitchFamily="18" charset="0"/>
            </a:endParaRPr>
          </a:p>
        </p:txBody>
      </p:sp>
      <p:pic>
        <p:nvPicPr>
          <p:cNvPr id="27650" name="Picture 2" descr="Hội nghị trực tuyến Nhóm làm việc Quan chức Quốc phòng cấp cao ASEAN mở rộng"/>
          <p:cNvPicPr>
            <a:picLocks noChangeAspect="1" noChangeArrowheads="1"/>
          </p:cNvPicPr>
          <p:nvPr/>
        </p:nvPicPr>
        <p:blipFill>
          <a:blip r:embed="rId1"/>
          <a:srcRect/>
          <a:stretch>
            <a:fillRect/>
          </a:stretch>
        </p:blipFill>
        <p:spPr bwMode="auto">
          <a:xfrm>
            <a:off x="3124200" y="1657350"/>
            <a:ext cx="5970490" cy="2857500"/>
          </a:xfrm>
          <a:prstGeom prst="rect">
            <a:avLst/>
          </a:prstGeom>
          <a:no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381000" y="0"/>
            <a:ext cx="84582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Sáu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cs typeface="Times New Roman" panose="02020603050405020304" pitchFamily="18" charset="0"/>
            </a:endParaRPr>
          </a:p>
        </p:txBody>
      </p:sp>
      <p:pic>
        <p:nvPicPr>
          <p:cNvPr id="5" name="Picture 2" descr="Kết quả hình ảnh cho cán bộ làm công tác đối ngoạ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43500" y="1384300"/>
            <a:ext cx="3829050" cy="3644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p:nvPr/>
        </p:nvSpPr>
        <p:spPr>
          <a:xfrm>
            <a:off x="228600" y="114300"/>
            <a:ext cx="84582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a:t>
            </a:r>
            <a:endParaRPr lang="vi-VN" sz="2400" dirty="0">
              <a:cs typeface="Times New Roman" panose="02020603050405020304" pitchFamily="18" charset="0"/>
            </a:endParaRPr>
          </a:p>
        </p:txBody>
      </p:sp>
      <p:pic>
        <p:nvPicPr>
          <p:cNvPr id="5" name="Picture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200650" y="1443037"/>
            <a:ext cx="3486150" cy="3471863"/>
          </a:xfrm>
          <a:prstGeom prst="rect">
            <a:avLst/>
          </a:prstGeom>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304800" y="-19050"/>
            <a:ext cx="8534400" cy="3149204"/>
          </a:xfrm>
        </p:spPr>
        <p:txBody>
          <a:bodyPr>
            <a:normAutofit/>
          </a:bodyPr>
          <a:lstStyle/>
          <a:p>
            <a:pPr algn="just" eaLnBrk="1" hangingPunct="1">
              <a:lnSpc>
                <a:spcPct val="120000"/>
              </a:lnSpc>
            </a:pPr>
            <a:r>
              <a:rPr lang="vi-VN" altLang="vi-VN" sz="2400" dirty="0" smtClean="0">
                <a:solidFill>
                  <a:srgbClr val="FF0000"/>
                </a:solidFill>
                <a:latin typeface="Times New Roman" panose="02020603050405020304" pitchFamily="18" charset="0"/>
                <a:cs typeface="Times New Roman" panose="02020603050405020304" pitchFamily="18" charset="0"/>
              </a:rPr>
              <a:t>Mở </a:t>
            </a:r>
            <a:r>
              <a:rPr lang="vi-VN" altLang="vi-VN" sz="2400" dirty="0">
                <a:solidFill>
                  <a:srgbClr val="FF0000"/>
                </a:solidFill>
                <a:latin typeface="Times New Roman" panose="02020603050405020304" pitchFamily="18" charset="0"/>
                <a:cs typeface="Times New Roman" panose="02020603050405020304" pitchFamily="18" charset="0"/>
              </a:rPr>
              <a:t>rộng quan hệ </a:t>
            </a:r>
            <a:r>
              <a:rPr lang="vi-VN" altLang="vi-VN" sz="2400" dirty="0">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latin typeface="Times New Roman" panose="02020603050405020304" pitchFamily="18" charset="0"/>
                <a:cs typeface="Times New Roman" panose="02020603050405020304" pitchFamily="18" charset="0"/>
              </a:rPr>
              <a:t>tham gia các tổ chức đa phương, khu vực và toàn cầu.</a:t>
            </a:r>
            <a:endParaRPr lang="vi-VN" altLang="vi-VN" sz="2400" dirty="0">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dirty="0">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479158" y="1771652"/>
            <a:ext cx="4321943" cy="32694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249" y="1771651"/>
            <a:ext cx="3964806" cy="32694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1450" y="19050"/>
            <a:ext cx="89725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469232" y="160736"/>
            <a:ext cx="3239691" cy="43934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anose="02020603050405020304" pitchFamily="18" charset="0"/>
                <a:cs typeface="Times New Roman" panose="02020603050405020304" pitchFamily="18" charset="0"/>
              </a:rPr>
              <a:t>Thành </a:t>
            </a:r>
            <a:r>
              <a:rPr lang="en-US" sz="2000" b="1" err="1">
                <a:solidFill>
                  <a:schemeClr val="tx1"/>
                </a:solidFill>
                <a:latin typeface="Times New Roman" panose="02020603050405020304" pitchFamily="18" charset="0"/>
                <a:cs typeface="Times New Roman" panose="02020603050405020304" pitchFamily="18" charset="0"/>
              </a:rPr>
              <a:t>tựu</a:t>
            </a:r>
            <a:r>
              <a:rPr lang="en-US" sz="2000" b="1">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hạn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chế</a:t>
            </a:r>
            <a:endParaRPr lang="en-US" sz="2000" dirty="0">
              <a:solidFill>
                <a:schemeClr val="tx1"/>
              </a:solidFill>
              <a:latin typeface="Times New Roman" panose="02020603050405020304" pitchFamily="18" charset="0"/>
              <a:cs typeface="Times New Roman" panose="02020603050405020304" pitchFamily="18" charset="0"/>
            </a:endParaRPr>
          </a:p>
        </p:txBody>
      </p:sp>
      <p:sp>
        <p:nvSpPr>
          <p:cNvPr id="4" name="Rounded Rectangle 3"/>
          <p:cNvSpPr/>
          <p:nvPr/>
        </p:nvSpPr>
        <p:spPr>
          <a:xfrm>
            <a:off x="1547812" y="735806"/>
            <a:ext cx="2376488" cy="4048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anose="02020603050405020304" pitchFamily="18" charset="0"/>
                <a:cs typeface="Times New Roman" panose="02020603050405020304" pitchFamily="18" charset="0"/>
              </a:rPr>
              <a:t>1. </a:t>
            </a:r>
            <a:r>
              <a:rPr lang="en-US" sz="2000" b="1" dirty="0" err="1">
                <a:solidFill>
                  <a:schemeClr val="tx1"/>
                </a:solidFill>
                <a:latin typeface="Times New Roman" panose="02020603050405020304" pitchFamily="18" charset="0"/>
                <a:cs typeface="Times New Roman" panose="02020603050405020304" pitchFamily="18" charset="0"/>
              </a:rPr>
              <a:t>Thành</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tựu</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5" name="Rounded Rectangle 4"/>
          <p:cNvSpPr/>
          <p:nvPr/>
        </p:nvSpPr>
        <p:spPr>
          <a:xfrm>
            <a:off x="609600" y="1352550"/>
            <a:ext cx="7772399" cy="152400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anose="02020603050405020304" pitchFamily="18" charset="0"/>
                <a:cs typeface="Times New Roman" panose="02020603050405020304" pitchFamily="18" charset="0"/>
              </a:rPr>
              <a:t>1. </a:t>
            </a:r>
            <a:r>
              <a:rPr lang="en-US" sz="2400" dirty="0" err="1">
                <a:solidFill>
                  <a:schemeClr val="tx1"/>
                </a:solidFill>
                <a:latin typeface="Times New Roman" panose="02020603050405020304" pitchFamily="18" charset="0"/>
                <a:cs typeface="Times New Roman" panose="02020603050405020304" pitchFamily="18" charset="0"/>
              </a:rPr>
              <a:t>Đất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đã</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thoát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khỏi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khủng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hoảng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sự</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vây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cấm</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vận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của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lượng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thù</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địch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giải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tỏa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những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bế</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tắc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trong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hệ</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láng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giềng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hầu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hết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lớn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tổ</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chức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liên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vực</a:t>
            </a:r>
            <a:r>
              <a:rPr lang="en-US" sz="2400" dirty="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11" name="Rounded Rectangle 10"/>
          <p:cNvSpPr/>
          <p:nvPr/>
        </p:nvSpPr>
        <p:spPr>
          <a:xfrm>
            <a:off x="609600" y="3188496"/>
            <a:ext cx="7772399" cy="1097756"/>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anose="02020603050405020304" pitchFamily="18" charset="0"/>
                <a:cs typeface="Times New Roman" panose="02020603050405020304" pitchFamily="18" charset="0"/>
              </a:rPr>
              <a:t>2. </a:t>
            </a:r>
            <a:r>
              <a:rPr lang="en-US" sz="2400" dirty="0" err="1">
                <a:solidFill>
                  <a:schemeClr val="tx1"/>
                </a:solidFill>
                <a:latin typeface="Times New Roman" panose="02020603050405020304" pitchFamily="18" charset="0"/>
                <a:cs typeface="Times New Roman" panose="02020603050405020304" pitchFamily="18" charset="0"/>
              </a:rPr>
              <a:t>Quan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hệ</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giữa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ta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ASEAN </a:t>
            </a:r>
            <a:r>
              <a:rPr lang="en-US" sz="2400" dirty="0" err="1">
                <a:solidFill>
                  <a:schemeClr val="tx1"/>
                </a:solidFill>
                <a:latin typeface="Times New Roman" panose="02020603050405020304" pitchFamily="18" charset="0"/>
                <a:cs typeface="Times New Roman" panose="02020603050405020304" pitchFamily="18" charset="0"/>
              </a:rPr>
              <a:t>được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khai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tạo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điều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kiện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thuận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lợi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Việt</a:t>
            </a:r>
            <a:r>
              <a:rPr lang="en-US" sz="2400" dirty="0">
                <a:solidFill>
                  <a:schemeClr val="tx1"/>
                </a:solidFill>
                <a:latin typeface="Times New Roman" panose="02020603050405020304" pitchFamily="18" charset="0"/>
                <a:cs typeface="Times New Roman" panose="02020603050405020304" pitchFamily="18" charset="0"/>
              </a:rPr>
              <a:t> Nam </a:t>
            </a:r>
            <a:r>
              <a:rPr lang="en-US" sz="2400" dirty="0" err="1">
                <a:solidFill>
                  <a:schemeClr val="tx1"/>
                </a:solidFill>
                <a:latin typeface="Times New Roman" panose="02020603050405020304" pitchFamily="18" charset="0"/>
                <a:cs typeface="Times New Roman" panose="02020603050405020304" pitchFamily="18" charset="0"/>
              </a:rPr>
              <a:t>gia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nhập</a:t>
            </a:r>
            <a:r>
              <a:rPr lang="en-US" sz="2400" dirty="0">
                <a:solidFill>
                  <a:schemeClr val="tx1"/>
                </a:solidFill>
                <a:latin typeface="Times New Roman" panose="02020603050405020304" pitchFamily="18" charset="0"/>
                <a:cs typeface="Times New Roman" panose="02020603050405020304" pitchFamily="18" charset="0"/>
              </a:rPr>
              <a:t> ASEAN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hội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nhập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vực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sau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đó</a:t>
            </a:r>
            <a:r>
              <a:rPr lang="en-US" sz="2400" dirty="0">
                <a:solidFill>
                  <a:schemeClr val="tx1"/>
                </a:solidFill>
                <a:latin typeface="Times New Roman" panose="02020603050405020304" pitchFamily="18" charset="0"/>
                <a:cs typeface="Times New Roman" panose="02020603050405020304" pitchFamily="18" charset="0"/>
              </a:rPr>
              <a:t>. </a:t>
            </a:r>
            <a:endParaRPr lang="en-US"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4300" y="0"/>
            <a:ext cx="90297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838201" y="3562350"/>
            <a:ext cx="7467599" cy="144661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anose="02020603050405020304" pitchFamily="18" charset="0"/>
                <a:cs typeface="Times New Roman" panose="02020603050405020304" pitchFamily="18" charset="0"/>
              </a:rPr>
              <a:t>5. Thu </a:t>
            </a:r>
            <a:r>
              <a:rPr lang="en-US" sz="2400" dirty="0" err="1">
                <a:solidFill>
                  <a:schemeClr val="tx1"/>
                </a:solidFill>
                <a:latin typeface="Times New Roman" panose="02020603050405020304" pitchFamily="18" charset="0"/>
                <a:cs typeface="Times New Roman" panose="02020603050405020304" pitchFamily="18" charset="0"/>
              </a:rPr>
              <a:t>hút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đầu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tư</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ngoài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mở</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rộng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thị</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trường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tiếp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khoa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học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nghệ</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kỹ</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năng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quản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lý</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Từng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đưa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hoạt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động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của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doanh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nghiệp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cả</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nền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tế</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vào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môi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trường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cạnh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tranh</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4" name="Rounded Rectangle 3"/>
          <p:cNvSpPr/>
          <p:nvPr/>
        </p:nvSpPr>
        <p:spPr>
          <a:xfrm>
            <a:off x="990601" y="170260"/>
            <a:ext cx="7162799" cy="72509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anose="02020603050405020304" pitchFamily="18" charset="0"/>
                <a:cs typeface="Times New Roman" panose="02020603050405020304" pitchFamily="18" charset="0"/>
              </a:rPr>
              <a:t>3. </a:t>
            </a:r>
            <a:r>
              <a:rPr lang="en-US" sz="2400" dirty="0" err="1">
                <a:solidFill>
                  <a:schemeClr val="tx1"/>
                </a:solidFill>
                <a:latin typeface="Times New Roman" panose="02020603050405020304" pitchFamily="18" charset="0"/>
                <a:cs typeface="Times New Roman" panose="02020603050405020304" pitchFamily="18" charset="0"/>
              </a:rPr>
              <a:t>Giải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quyết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hoà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bình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vấn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đề</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biên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lãnh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thổ</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biển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đảo</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liên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quan</a:t>
            </a:r>
            <a:r>
              <a:rPr lang="en-US" sz="2400" dirty="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5" name="Rounded Rectangle 4"/>
          <p:cNvSpPr/>
          <p:nvPr/>
        </p:nvSpPr>
        <p:spPr>
          <a:xfrm>
            <a:off x="838201" y="1504950"/>
            <a:ext cx="7391399" cy="180975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anose="02020603050405020304" pitchFamily="18" charset="0"/>
                <a:cs typeface="Times New Roman" panose="02020603050405020304" pitchFamily="18" charset="0"/>
              </a:rPr>
              <a:t>4. </a:t>
            </a:r>
            <a:r>
              <a:rPr lang="en-US" sz="2400" dirty="0" err="1">
                <a:solidFill>
                  <a:schemeClr val="tx1"/>
                </a:solidFill>
                <a:latin typeface="Times New Roman" panose="02020603050405020304" pitchFamily="18" charset="0"/>
                <a:cs typeface="Times New Roman" panose="02020603050405020304" pitchFamily="18" charset="0"/>
              </a:rPr>
              <a:t>Việc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bình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thường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hóa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hệ</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Mỹ</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đã</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giúp</a:t>
            </a:r>
            <a:r>
              <a:rPr lang="en-US" sz="2400" dirty="0">
                <a:solidFill>
                  <a:schemeClr val="tx1"/>
                </a:solidFill>
                <a:latin typeface="Times New Roman" panose="02020603050405020304" pitchFamily="18" charset="0"/>
                <a:cs typeface="Times New Roman" panose="02020603050405020304" pitchFamily="18" charset="0"/>
              </a:rPr>
              <a:t> ta </a:t>
            </a:r>
            <a:r>
              <a:rPr lang="en-US" sz="2400" dirty="0" err="1">
                <a:solidFill>
                  <a:schemeClr val="tx1"/>
                </a:solidFill>
                <a:latin typeface="Times New Roman" panose="02020603050405020304" pitchFamily="18" charset="0"/>
                <a:cs typeface="Times New Roman" panose="02020603050405020304" pitchFamily="18" charset="0"/>
              </a:rPr>
              <a:t>khai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thông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hệ</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Liên</a:t>
            </a:r>
            <a:r>
              <a:rPr lang="en-US" sz="2400" dirty="0">
                <a:solidFill>
                  <a:schemeClr val="tx1"/>
                </a:solidFill>
                <a:latin typeface="Times New Roman" panose="02020603050405020304" pitchFamily="18" charset="0"/>
                <a:cs typeface="Times New Roman" panose="02020603050405020304" pitchFamily="18" charset="0"/>
              </a:rPr>
              <a:t> minh </a:t>
            </a:r>
            <a:r>
              <a:rPr lang="en-US" sz="2400" dirty="0" err="1">
                <a:solidFill>
                  <a:schemeClr val="tx1"/>
                </a:solidFill>
                <a:latin typeface="Times New Roman" panose="02020603050405020304" pitchFamily="18" charset="0"/>
                <a:cs typeface="Times New Roman" panose="02020603050405020304" pitchFamily="18" charset="0"/>
              </a:rPr>
              <a:t>châu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Âu</a:t>
            </a:r>
            <a:r>
              <a:rPr lang="en-US" sz="2400" dirty="0">
                <a:solidFill>
                  <a:schemeClr val="tx1"/>
                </a:solidFill>
                <a:latin typeface="Times New Roman" panose="02020603050405020304" pitchFamily="18" charset="0"/>
                <a:cs typeface="Times New Roman" panose="02020603050405020304" pitchFamily="18" charset="0"/>
              </a:rPr>
              <a:t> (EU), </a:t>
            </a:r>
            <a:r>
              <a:rPr lang="en-US" sz="2400" dirty="0" err="1">
                <a:solidFill>
                  <a:schemeClr val="tx1"/>
                </a:solidFill>
                <a:latin typeface="Times New Roman" panose="02020603050405020304" pitchFamily="18" charset="0"/>
                <a:cs typeface="Times New Roman" panose="02020603050405020304" pitchFamily="18" charset="0"/>
              </a:rPr>
              <a:t>Nhật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Bản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Hàn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Quốc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nhập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Tổ</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chức</a:t>
            </a:r>
            <a:r>
              <a:rPr lang="en-US" sz="2400" dirty="0">
                <a:solidFill>
                  <a:schemeClr val="tx1"/>
                </a:solidFill>
                <a:latin typeface="Times New Roman" panose="02020603050405020304" pitchFamily="18" charset="0"/>
                <a:cs typeface="Times New Roman" panose="02020603050405020304" pitchFamily="18" charset="0"/>
              </a:rPr>
              <a:t> (APEC) </a:t>
            </a:r>
            <a:r>
              <a:rPr lang="en-US" sz="2400" dirty="0" err="1">
                <a:solidFill>
                  <a:schemeClr val="tx1"/>
                </a:solidFill>
                <a:latin typeface="Times New Roman" panose="02020603050405020304" pitchFamily="18" charset="0"/>
                <a:cs typeface="Times New Roman" panose="02020603050405020304" pitchFamily="18" charset="0"/>
              </a:rPr>
              <a:t>và</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tổ</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chức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quốc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tế</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hệ</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giữa</a:t>
            </a:r>
            <a:r>
              <a:rPr lang="en-US" sz="2400" dirty="0">
                <a:solidFill>
                  <a:schemeClr val="tx1"/>
                </a:solidFill>
                <a:latin typeface="Times New Roman" panose="02020603050405020304" pitchFamily="18" charset="0"/>
                <a:cs typeface="Times New Roman" panose="02020603050405020304" pitchFamily="18" charset="0"/>
              </a:rPr>
              <a:t> ta </a:t>
            </a:r>
            <a:r>
              <a:rPr lang="en-US" sz="2400" dirty="0" err="1">
                <a:solidFill>
                  <a:schemeClr val="tx1"/>
                </a:solidFill>
                <a:latin typeface="Times New Roman" panose="02020603050405020304" pitchFamily="18" charset="0"/>
                <a:cs typeface="Times New Roman" panose="02020603050405020304" pitchFamily="18" charset="0"/>
              </a:rPr>
              <a:t>với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nước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bạn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bè</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cũ</a:t>
            </a:r>
            <a:r>
              <a:rPr lang="en-US" sz="2400" dirty="0">
                <a:solidFill>
                  <a:schemeClr val="tx1"/>
                </a:solidFill>
                <a:latin typeface="Times New Roman" panose="02020603050405020304" pitchFamily="18" charset="0"/>
                <a:cs typeface="Times New Roman" panose="02020603050405020304" pitchFamily="18" charset="0"/>
              </a:rPr>
              <a:t> ở </a:t>
            </a:r>
            <a:r>
              <a:rPr lang="en-US" sz="2400" dirty="0" err="1">
                <a:solidFill>
                  <a:schemeClr val="tx1"/>
                </a:solidFill>
                <a:latin typeface="Times New Roman" panose="02020603050405020304" pitchFamily="18" charset="0"/>
                <a:cs typeface="Times New Roman" panose="02020603050405020304" pitchFamily="18" charset="0"/>
              </a:rPr>
              <a:t>Đông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Âu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được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xác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định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lại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trên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cơ</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sở</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mới</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4300" y="0"/>
            <a:ext cx="89725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547812" y="579931"/>
            <a:ext cx="2376488" cy="670877"/>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anose="02020603050405020304" pitchFamily="18" charset="0"/>
                <a:cs typeface="Times New Roman" panose="02020603050405020304" pitchFamily="18" charset="0"/>
              </a:rPr>
              <a:t>2. </a:t>
            </a:r>
            <a:r>
              <a:rPr lang="en-US" sz="2000" b="1" dirty="0" err="1">
                <a:latin typeface="Times New Roman" panose="02020603050405020304" pitchFamily="18" charset="0"/>
                <a:cs typeface="Times New Roman" panose="02020603050405020304" pitchFamily="18" charset="0"/>
              </a:rPr>
              <a:t>Hạn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chế</a:t>
            </a:r>
            <a:endParaRPr lang="en-US" sz="20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1143001" y="1463829"/>
            <a:ext cx="6778229" cy="936472"/>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lớn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chúng</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1169195" y="3086100"/>
            <a:ext cx="6778229" cy="1516848"/>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Doanh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kịp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16035</Words>
  <Application>WPS Presentation</Application>
  <PresentationFormat>On-screen Show (16:9)</PresentationFormat>
  <Paragraphs>373</Paragraphs>
  <Slides>69</Slides>
  <Notes>10</Notes>
  <HiddenSlides>0</HiddenSlides>
  <MMClips>0</MMClips>
  <ScaleCrop>false</ScaleCrop>
  <HeadingPairs>
    <vt:vector size="6" baseType="variant">
      <vt:variant>
        <vt:lpstr>已用的字体</vt:lpstr>
      </vt:variant>
      <vt:variant>
        <vt:i4>13</vt:i4>
      </vt:variant>
      <vt:variant>
        <vt:lpstr>主题</vt:lpstr>
      </vt:variant>
      <vt:variant>
        <vt:i4>8</vt:i4>
      </vt:variant>
      <vt:variant>
        <vt:lpstr>幻灯片标题</vt:lpstr>
      </vt:variant>
      <vt:variant>
        <vt:i4>69</vt:i4>
      </vt:variant>
    </vt:vector>
  </HeadingPairs>
  <TitlesOfParts>
    <vt:vector size="90" baseType="lpstr">
      <vt:lpstr>Arial</vt:lpstr>
      <vt:lpstr>SimSun</vt:lpstr>
      <vt:lpstr>Wingdings</vt:lpstr>
      <vt:lpstr>Arial</vt:lpstr>
      <vt:lpstr>Arial Unicode MS</vt:lpstr>
      <vt:lpstr>Calibri</vt:lpstr>
      <vt:lpstr>Times New Roman</vt:lpstr>
      <vt:lpstr>Century Schoolbook</vt:lpstr>
      <vt:lpstr>Wingdings 2</vt:lpstr>
      <vt:lpstr>Microsoft YaHei</vt:lpstr>
      <vt:lpstr>Arial Unicode MS</vt:lpstr>
      <vt:lpstr>Times New Roman</vt:lpstr>
      <vt:lpstr>Calibri Light</vt:lpstr>
      <vt:lpstr>2_Contents Slide Master</vt:lpstr>
      <vt:lpstr>3_Contents Slide Master</vt:lpstr>
      <vt:lpstr>1_Retrospect</vt:lpstr>
      <vt:lpstr>4_Contents Slide Master</vt:lpstr>
      <vt:lpstr>5_Contents Slide Master</vt:lpstr>
      <vt:lpstr>6_Contents Slide Master</vt:lpstr>
      <vt:lpstr>7_Contents Slide Master</vt:lpstr>
      <vt:lpstr>Office Theme</vt:lpstr>
      <vt:lpstr>PowerPoint 演示文稿</vt:lpstr>
      <vt:lpstr>MỤC TIÊU</vt:lpstr>
      <vt:lpstr>PowerPoint 演示文稿</vt:lpstr>
      <vt:lpstr>- Tình hình chính trị, kinh tế, an ninh thế giới và khu vực có diễn biến phức tạp, khó lường </vt:lpstr>
      <vt:lpstr>PowerPoint 演示文稿</vt:lpstr>
      <vt:lpstr>PowerPoint 演示文稿</vt:lpstr>
      <vt:lpstr>Hòa bình, độc lập dân tộc, dân chủ, hợp tác và phát triển vẫn là xu thế lớn. Quá trình toàn cầu hóa và hội nhập quốc tế tiếp tục đẩy mạnh. </vt:lpstr>
      <vt:lpstr>PowerPoint 演示文稿</vt:lpstr>
      <vt:lpstr>PowerPoint 演示文稿</vt:lpstr>
      <vt:lpstr>Xu hướng đa cực, đa trung tâm và sự điều chỉnh chiến lược của các nước lớn</vt:lpstr>
      <vt:lpstr>PowerPoint 演示文稿</vt:lpstr>
      <vt:lpstr>PowerPoint 演示文稿</vt:lpstr>
      <vt:lpstr>PowerPoint 演示文稿</vt:lpstr>
      <vt:lpstr>Quan hệ đối ngoại mở rộng, Việt Nam có quan hệ tốt với tất cả các nước thường trực hội đồng bảo an liên hiệp quốc, G.7, G.20,…</vt:lpstr>
      <vt:lpstr>PowerPoint 演示文稿</vt:lpstr>
      <vt:lpstr>PowerPoint 演示文稿</vt:lpstr>
      <vt:lpstr>PowerPoint 演示文稿</vt:lpstr>
      <vt:lpstr>PowerPoint 演示文稿</vt:lpstr>
      <vt:lpstr>a. Định hướng lớn về quốc phòng an ninh</vt:lpstr>
      <vt:lpstr>a. Định hướng lớn về quốc phòng an ninh</vt:lpstr>
      <vt:lpstr>PowerPoint 演示文稿</vt:lpstr>
      <vt:lpstr>PowerPoint 演示文稿</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PowerPoint 演示文稿</vt:lpstr>
      <vt:lpstr>- Hợp tác bình đẳng, cùng có lợi với tất cả các nước trên cơ sở những nguyên tắc cơ bản của Hiến chương Liên hợp quốc và luật pháp quốc tế. </vt:lpstr>
      <vt:lpstr>- Phấn đấu cùng các nước Hiệp hội các quốc gia Đông Nam Á (ASEAN) xây dựng Đông Nam Á thành khu vực hoà bình, ổn định, hợp tác và phát triển phồn vinh. </vt:lpstr>
      <vt:lpstr>PowerPoint 演示文稿</vt:lpstr>
      <vt:lpstr>PowerPoint 演示文稿</vt:lpstr>
      <vt:lpstr>PowerPoint 演示文稿</vt:lpstr>
      <vt:lpstr>PowerPoint 演示文稿</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Một là, Bảo đảm lợi ích tối cao của quốc gia - dân tộc, trên cơ sở các nguyên tắc cơ bản của luật pháp quốc tế, bình đẳng và cùng có lợi, đồng thời thực hiện nghĩa vụ quốc tế theo khả năng của Việt Nam.</vt:lpstr>
      <vt:lpstr>Hai là, Chú trọng phát triển quan hệ hợp tác, hữu nghị, truyền thống với các nước láng giềng, thúc đẩy quan hệ với các đối tác lớn, đối tác quan trọng. </vt:lpstr>
      <vt:lpstr>PowerPoint 演示文稿</vt:lpstr>
      <vt:lpstr>Ba là, Chủ động và tích cực hội nhập quốc tế</vt:lpstr>
      <vt:lpstr>Quan điểm của Đảng về hội nhập quốc tế</vt:lpstr>
      <vt:lpstr>Bốn là, nâng cao hiệu quả hội nhập kinh tế quốc tế</vt:lpstr>
      <vt:lpstr>Năm là, Chủ động, tích cực tham gia cơ chế đa phương về quốc phòng, an ninh</vt:lpstr>
      <vt:lpstr>Sáu là, tăng cường công tác nghiên cứu, dự báo chiến lược, tham mưu về đối ngoại</vt:lpstr>
      <vt:lpstr>Bảy là, bảo đảm sự lãnh đạo thống nhất của Đảng, sự quản lý của nhà nước đối với các hoạt động đối ngoại.</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DELL</cp:lastModifiedBy>
  <cp:revision>396</cp:revision>
  <dcterms:created xsi:type="dcterms:W3CDTF">2011-03-25T03:43:00Z</dcterms:created>
  <dcterms:modified xsi:type="dcterms:W3CDTF">2021-06-15T14:10:40Z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1033-11.2.0.9747</vt:lpwstr>
  </property>
</Properties>
</file>