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theme/theme2.xml" ContentType="application/vnd.openxmlformats-officedocument.theme+xml"/>
  <Override PartName="/ppt/theme/theme20.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63" r:id="rId4"/>
    <p:sldMasterId id="2147483665" r:id="rId5"/>
    <p:sldMasterId id="2147483690" r:id="rId6"/>
    <p:sldMasterId id="2147483692" r:id="rId7"/>
    <p:sldMasterId id="2147483710" r:id="rId8"/>
    <p:sldMasterId id="2147483712" r:id="rId9"/>
    <p:sldMasterId id="2147483731" r:id="rId10"/>
    <p:sldMasterId id="2147483748" r:id="rId11"/>
    <p:sldMasterId id="2147483763" r:id="rId12"/>
    <p:sldMasterId id="2147483778" r:id="rId13"/>
    <p:sldMasterId id="2147483793" r:id="rId14"/>
    <p:sldMasterId id="2147483814" r:id="rId15"/>
    <p:sldMasterId id="2147483817" r:id="rId16"/>
    <p:sldMasterId id="2147483843" r:id="rId17"/>
    <p:sldMasterId id="2147483845" r:id="rId18"/>
    <p:sldMasterId id="2147483872" r:id="rId19"/>
    <p:sldMasterId id="2147483889" r:id="rId20"/>
  </p:sldMasterIdLst>
  <p:notesMasterIdLst>
    <p:notesMasterId r:id="rId29"/>
  </p:notesMasterIdLst>
  <p:sldIdLst>
    <p:sldId id="397" r:id="rId21"/>
    <p:sldId id="547" r:id="rId22"/>
    <p:sldId id="548" r:id="rId23"/>
    <p:sldId id="549" r:id="rId24"/>
    <p:sldId id="584" r:id="rId25"/>
    <p:sldId id="550" r:id="rId26"/>
    <p:sldId id="551" r:id="rId27"/>
    <p:sldId id="581" r:id="rId28"/>
    <p:sldId id="555" r:id="rId30"/>
    <p:sldId id="583" r:id="rId31"/>
    <p:sldId id="585" r:id="rId32"/>
    <p:sldId id="560" r:id="rId33"/>
    <p:sldId id="586" r:id="rId34"/>
    <p:sldId id="562" r:id="rId35"/>
    <p:sldId id="561" r:id="rId36"/>
    <p:sldId id="619" r:id="rId37"/>
    <p:sldId id="587" r:id="rId38"/>
    <p:sldId id="588" r:id="rId39"/>
    <p:sldId id="602" r:id="rId40"/>
    <p:sldId id="603" r:id="rId41"/>
    <p:sldId id="589" r:id="rId42"/>
    <p:sldId id="590" r:id="rId43"/>
    <p:sldId id="591" r:id="rId44"/>
    <p:sldId id="592" r:id="rId45"/>
    <p:sldId id="567" r:id="rId46"/>
    <p:sldId id="566" r:id="rId47"/>
    <p:sldId id="594" r:id="rId48"/>
    <p:sldId id="595" r:id="rId49"/>
    <p:sldId id="596" r:id="rId50"/>
    <p:sldId id="597" r:id="rId51"/>
    <p:sldId id="598" r:id="rId52"/>
    <p:sldId id="579" r:id="rId53"/>
    <p:sldId id="599" r:id="rId54"/>
    <p:sldId id="600" r:id="rId55"/>
    <p:sldId id="60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FF0000"/>
    <a:srgbClr val="0033CC"/>
    <a:srgbClr val="D60093"/>
    <a:srgbClr val="800000"/>
    <a:srgbClr val="FF00FF"/>
    <a:srgbClr val="008000"/>
    <a:srgbClr val="663300"/>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769" autoAdjust="0"/>
    <p:restoredTop sz="96196" autoAdjust="0"/>
  </p:normalViewPr>
  <p:slideViewPr>
    <p:cSldViewPr snapToGrid="0">
      <p:cViewPr varScale="1">
        <p:scale>
          <a:sx n="73" d="100"/>
          <a:sy n="73" d="100"/>
        </p:scale>
        <p:origin x="-552" y="-10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9" Type="http://schemas.openxmlformats.org/officeDocument/2006/relationships/tableStyles" Target="tableStyles.xml"/><Relationship Id="rId58" Type="http://schemas.openxmlformats.org/officeDocument/2006/relationships/viewProps" Target="viewProps.xml"/><Relationship Id="rId57" Type="http://schemas.openxmlformats.org/officeDocument/2006/relationships/presProps" Target="presProps.xml"/><Relationship Id="rId56" Type="http://schemas.openxmlformats.org/officeDocument/2006/relationships/slide" Target="slides/slide35.xml"/><Relationship Id="rId55" Type="http://schemas.openxmlformats.org/officeDocument/2006/relationships/slide" Target="slides/slide34.xml"/><Relationship Id="rId54" Type="http://schemas.openxmlformats.org/officeDocument/2006/relationships/slide" Target="slides/slide33.xml"/><Relationship Id="rId53" Type="http://schemas.openxmlformats.org/officeDocument/2006/relationships/slide" Target="slides/slide32.xml"/><Relationship Id="rId52" Type="http://schemas.openxmlformats.org/officeDocument/2006/relationships/slide" Target="slides/slide31.xml"/><Relationship Id="rId51" Type="http://schemas.openxmlformats.org/officeDocument/2006/relationships/slide" Target="slides/slide30.xml"/><Relationship Id="rId50" Type="http://schemas.openxmlformats.org/officeDocument/2006/relationships/slide" Target="slides/slide29.xml"/><Relationship Id="rId5" Type="http://schemas.openxmlformats.org/officeDocument/2006/relationships/slideMaster" Target="slideMasters/slideMaster4.xml"/><Relationship Id="rId49" Type="http://schemas.openxmlformats.org/officeDocument/2006/relationships/slide" Target="slides/slide28.xml"/><Relationship Id="rId48" Type="http://schemas.openxmlformats.org/officeDocument/2006/relationships/slide" Target="slides/slide27.xml"/><Relationship Id="rId47" Type="http://schemas.openxmlformats.org/officeDocument/2006/relationships/slide" Target="slides/slide26.xml"/><Relationship Id="rId46" Type="http://schemas.openxmlformats.org/officeDocument/2006/relationships/slide" Target="slides/slide25.xml"/><Relationship Id="rId45" Type="http://schemas.openxmlformats.org/officeDocument/2006/relationships/slide" Target="slides/slide24.xml"/><Relationship Id="rId44" Type="http://schemas.openxmlformats.org/officeDocument/2006/relationships/slide" Target="slides/slide23.xml"/><Relationship Id="rId43" Type="http://schemas.openxmlformats.org/officeDocument/2006/relationships/slide" Target="slides/slide22.xml"/><Relationship Id="rId42" Type="http://schemas.openxmlformats.org/officeDocument/2006/relationships/slide" Target="slides/slide21.xml"/><Relationship Id="rId41" Type="http://schemas.openxmlformats.org/officeDocument/2006/relationships/slide" Target="slides/slide20.xml"/><Relationship Id="rId40" Type="http://schemas.openxmlformats.org/officeDocument/2006/relationships/slide" Target="slides/slide19.xml"/><Relationship Id="rId4" Type="http://schemas.openxmlformats.org/officeDocument/2006/relationships/slideMaster" Target="slideMasters/slideMaster3.xml"/><Relationship Id="rId39" Type="http://schemas.openxmlformats.org/officeDocument/2006/relationships/slide" Target="slides/slide18.xml"/><Relationship Id="rId38" Type="http://schemas.openxmlformats.org/officeDocument/2006/relationships/slide" Target="slides/slide17.xml"/><Relationship Id="rId37" Type="http://schemas.openxmlformats.org/officeDocument/2006/relationships/slide" Target="slides/slide16.xml"/><Relationship Id="rId36" Type="http://schemas.openxmlformats.org/officeDocument/2006/relationships/slide" Target="slides/slide15.xml"/><Relationship Id="rId35" Type="http://schemas.openxmlformats.org/officeDocument/2006/relationships/slide" Target="slides/slide14.xml"/><Relationship Id="rId34" Type="http://schemas.openxmlformats.org/officeDocument/2006/relationships/slide" Target="slides/slide13.xml"/><Relationship Id="rId33" Type="http://schemas.openxmlformats.org/officeDocument/2006/relationships/slide" Target="slides/slide12.xml"/><Relationship Id="rId32" Type="http://schemas.openxmlformats.org/officeDocument/2006/relationships/slide" Target="slides/slide11.xml"/><Relationship Id="rId31" Type="http://schemas.openxmlformats.org/officeDocument/2006/relationships/slide" Target="slides/slide10.xml"/><Relationship Id="rId30" Type="http://schemas.openxmlformats.org/officeDocument/2006/relationships/slide" Target="slides/slide9.xml"/><Relationship Id="rId3" Type="http://schemas.openxmlformats.org/officeDocument/2006/relationships/slideMaster" Target="slideMasters/slideMaster2.xml"/><Relationship Id="rId29" Type="http://schemas.openxmlformats.org/officeDocument/2006/relationships/notesMaster" Target="notesMasters/notesMaster1.xml"/><Relationship Id="rId28" Type="http://schemas.openxmlformats.org/officeDocument/2006/relationships/slide" Target="slides/slide8.xml"/><Relationship Id="rId27" Type="http://schemas.openxmlformats.org/officeDocument/2006/relationships/slide" Target="slides/slide7.xml"/><Relationship Id="rId26" Type="http://schemas.openxmlformats.org/officeDocument/2006/relationships/slide" Target="slides/slide6.xml"/><Relationship Id="rId25" Type="http://schemas.openxmlformats.org/officeDocument/2006/relationships/slide" Target="slides/slide5.xml"/><Relationship Id="rId24" Type="http://schemas.openxmlformats.org/officeDocument/2006/relationships/slide" Target="slides/slide4.xml"/><Relationship Id="rId23" Type="http://schemas.openxmlformats.org/officeDocument/2006/relationships/slide" Target="slides/slide3.xml"/><Relationship Id="rId22" Type="http://schemas.openxmlformats.org/officeDocument/2006/relationships/slide" Target="slides/slide2.xml"/><Relationship Id="rId21" Type="http://schemas.openxmlformats.org/officeDocument/2006/relationships/slide" Target="slides/slide1.xml"/><Relationship Id="rId20" Type="http://schemas.openxmlformats.org/officeDocument/2006/relationships/slideMaster" Target="slideMasters/slideMaster19.xml"/><Relationship Id="rId2" Type="http://schemas.openxmlformats.org/officeDocument/2006/relationships/theme" Target="theme/theme1.xml"/><Relationship Id="rId19" Type="http://schemas.openxmlformats.org/officeDocument/2006/relationships/slideMaster" Target="slideMasters/slideMaster18.xml"/><Relationship Id="rId18" Type="http://schemas.openxmlformats.org/officeDocument/2006/relationships/slideMaster" Target="slideMasters/slideMaster17.xml"/><Relationship Id="rId17" Type="http://schemas.openxmlformats.org/officeDocument/2006/relationships/slideMaster" Target="slideMasters/slideMaster16.xml"/><Relationship Id="rId16" Type="http://schemas.openxmlformats.org/officeDocument/2006/relationships/slideMaster" Target="slideMasters/slideMaster15.xml"/><Relationship Id="rId15" Type="http://schemas.openxmlformats.org/officeDocument/2006/relationships/slideMaster" Target="slideMasters/slideMaster14.xml"/><Relationship Id="rId14" Type="http://schemas.openxmlformats.org/officeDocument/2006/relationships/slideMaster" Target="slideMasters/slideMaster13.xml"/><Relationship Id="rId13" Type="http://schemas.openxmlformats.org/officeDocument/2006/relationships/slideMaster" Target="slideMasters/slideMaster12.xml"/><Relationship Id="rId12" Type="http://schemas.openxmlformats.org/officeDocument/2006/relationships/slideMaster" Target="slideMasters/slideMaster11.xml"/><Relationship Id="rId11" Type="http://schemas.openxmlformats.org/officeDocument/2006/relationships/slideMaster" Target="slideMasters/slideMaster10.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smtClean="0">
              <a:solidFill>
                <a:schemeClr val="tx1"/>
              </a:solidFill>
              <a:latin typeface="+mj-lt"/>
            </a:rPr>
            <a:t>Cách</a:t>
          </a:r>
          <a:r>
            <a:rPr lang="en-US" altLang="en-US" sz="2400" dirty="0" smtClean="0">
              <a:solidFill>
                <a:schemeClr val="tx1"/>
              </a:solidFill>
              <a:latin typeface="+mj-lt"/>
            </a:rPr>
            <a:t> </a:t>
          </a:r>
          <a:r>
            <a:rPr lang="en-US" altLang="en-US" sz="2400" dirty="0" err="1" smtClean="0">
              <a:solidFill>
                <a:schemeClr val="tx1"/>
              </a:solidFill>
              <a:latin typeface="+mj-lt"/>
            </a:rPr>
            <a:t>mạng</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b="1" dirty="0" err="1" smtClean="0">
              <a:solidFill>
                <a:schemeClr val="tx1"/>
              </a:solidFill>
              <a:latin typeface="+mj-lt"/>
            </a:rPr>
            <a:t>sự</a:t>
          </a:r>
          <a:r>
            <a:rPr lang="en-US" altLang="en-US" sz="2400" b="1" dirty="0" smtClean="0">
              <a:solidFill>
                <a:schemeClr val="tx1"/>
              </a:solidFill>
              <a:latin typeface="+mj-lt"/>
            </a:rPr>
            <a:t> </a:t>
          </a:r>
          <a:r>
            <a:rPr lang="en-US" altLang="en-US" sz="2400" b="1" dirty="0" err="1" smtClean="0">
              <a:solidFill>
                <a:schemeClr val="tx1"/>
              </a:solidFill>
              <a:latin typeface="+mj-lt"/>
            </a:rPr>
            <a:t>nghiệp</a:t>
          </a:r>
          <a:r>
            <a:rPr lang="en-US" altLang="en-US" sz="2400" b="1" dirty="0" smtClean="0">
              <a:solidFill>
                <a:schemeClr val="tx1"/>
              </a:solidFill>
              <a:latin typeface="+mj-lt"/>
            </a:rPr>
            <a:t> </a:t>
          </a:r>
          <a:r>
            <a:rPr lang="en-US" altLang="en-US" sz="2400" b="1" dirty="0" err="1" smtClean="0">
              <a:solidFill>
                <a:schemeClr val="tx1"/>
              </a:solidFill>
              <a:latin typeface="+mj-lt"/>
            </a:rPr>
            <a:t>của</a:t>
          </a:r>
          <a:r>
            <a:rPr lang="en-US" altLang="en-US" sz="2400" b="1" dirty="0" smtClean="0">
              <a:solidFill>
                <a:schemeClr val="tx1"/>
              </a:solidFill>
              <a:latin typeface="+mj-lt"/>
            </a:rPr>
            <a:t> </a:t>
          </a:r>
          <a:r>
            <a:rPr lang="en-US" altLang="en-US" sz="2400" b="1" dirty="0" err="1" smtClean="0">
              <a:solidFill>
                <a:schemeClr val="tx1"/>
              </a:solidFill>
              <a:latin typeface="+mj-lt"/>
            </a:rPr>
            <a:t>quần</a:t>
          </a:r>
          <a:r>
            <a:rPr lang="en-US" altLang="en-US" sz="2400" b="1" dirty="0" smtClean="0">
              <a:solidFill>
                <a:schemeClr val="tx1"/>
              </a:solidFill>
              <a:latin typeface="+mj-lt"/>
            </a:rPr>
            <a:t> </a:t>
          </a:r>
          <a:r>
            <a:rPr lang="en-US" altLang="en-US" sz="2400" b="1" dirty="0" err="1" smtClean="0">
              <a:solidFill>
                <a:schemeClr val="tx1"/>
              </a:solidFill>
              <a:latin typeface="+mj-lt"/>
            </a:rPr>
            <a:t>chúng</a:t>
          </a:r>
          <a:r>
            <a:rPr lang="en-US" altLang="en-US" sz="2400" b="1" dirty="0" smtClean="0">
              <a:solidFill>
                <a:schemeClr val="tx1"/>
              </a:solidFill>
              <a:latin typeface="+mj-lt"/>
            </a:rPr>
            <a:t> </a:t>
          </a:r>
          <a:r>
            <a:rPr lang="en-US" altLang="en-US" sz="2400" b="1" dirty="0" err="1" smtClean="0">
              <a:solidFill>
                <a:schemeClr val="tx1"/>
              </a:solidFill>
              <a:latin typeface="+mj-lt"/>
            </a:rPr>
            <a:t>nhân</a:t>
          </a:r>
          <a:r>
            <a:rPr lang="en-US" altLang="en-US" sz="2400" b="1" dirty="0" smtClean="0">
              <a:solidFill>
                <a:schemeClr val="tx1"/>
              </a:solidFill>
              <a:latin typeface="+mj-lt"/>
            </a:rPr>
            <a:t> </a:t>
          </a:r>
          <a:r>
            <a:rPr lang="en-US" altLang="en-US" sz="2400" b="1"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nhân</a:t>
          </a:r>
          <a:r>
            <a:rPr lang="en-US" altLang="en-US" sz="2400" dirty="0" smtClean="0">
              <a:solidFill>
                <a:schemeClr val="tx1"/>
              </a:solidFill>
              <a:latin typeface="+mj-lt"/>
            </a:rPr>
            <a:t> </a:t>
          </a:r>
          <a:r>
            <a:rPr lang="en-US" altLang="en-US" sz="2400" dirty="0" err="1" smtClean="0">
              <a:solidFill>
                <a:schemeClr val="tx1"/>
              </a:solidFill>
              <a:latin typeface="+mj-lt"/>
            </a:rPr>
            <a:t>dân</a:t>
          </a:r>
          <a:r>
            <a:rPr lang="en-US" altLang="en-US" sz="2400" dirty="0" smtClean="0">
              <a:solidFill>
                <a:schemeClr val="tx1"/>
              </a:solidFill>
              <a:latin typeface="+mj-lt"/>
            </a:rPr>
            <a:t> </a:t>
          </a:r>
          <a:r>
            <a:rPr lang="en-US" altLang="en-US" sz="2400" dirty="0" err="1" smtClean="0">
              <a:solidFill>
                <a:schemeClr val="tx1"/>
              </a:solidFill>
              <a:latin typeface="+mj-lt"/>
            </a:rPr>
            <a:t>là</a:t>
          </a:r>
          <a:r>
            <a:rPr lang="en-US" altLang="en-US" sz="2400" dirty="0" smtClean="0">
              <a:solidFill>
                <a:schemeClr val="tx1"/>
              </a:solidFill>
              <a:latin typeface="+mj-lt"/>
            </a:rPr>
            <a:t> </a:t>
          </a:r>
          <a:r>
            <a:rPr lang="en-US" altLang="en-US" sz="2400" dirty="0" err="1" smtClean="0">
              <a:solidFill>
                <a:schemeClr val="tx1"/>
              </a:solidFill>
              <a:latin typeface="+mj-lt"/>
            </a:rPr>
            <a:t>người</a:t>
          </a:r>
          <a:r>
            <a:rPr lang="en-US" altLang="en-US" sz="2400" dirty="0" smtClean="0">
              <a:solidFill>
                <a:schemeClr val="tx1"/>
              </a:solidFill>
              <a:latin typeface="+mj-lt"/>
            </a:rPr>
            <a:t> </a:t>
          </a:r>
          <a:r>
            <a:rPr lang="en-US" altLang="en-US" sz="2400" dirty="0" err="1" smtClean="0">
              <a:solidFill>
                <a:schemeClr val="tx1"/>
              </a:solidFill>
              <a:latin typeface="+mj-lt"/>
            </a:rPr>
            <a:t>sáng</a:t>
          </a:r>
          <a:r>
            <a:rPr lang="en-US" altLang="en-US" sz="2400" dirty="0" smtClean="0">
              <a:solidFill>
                <a:schemeClr val="tx1"/>
              </a:solidFill>
              <a:latin typeface="+mj-lt"/>
            </a:rPr>
            <a:t> </a:t>
          </a:r>
          <a:r>
            <a:rPr lang="en-US" altLang="en-US" sz="2400" dirty="0" err="1" smtClean="0">
              <a:solidFill>
                <a:schemeClr val="tx1"/>
              </a:solidFill>
              <a:latin typeface="+mj-lt"/>
            </a:rPr>
            <a:t>tạo</a:t>
          </a:r>
          <a:r>
            <a:rPr lang="en-US" altLang="en-US" sz="2400" dirty="0" smtClean="0">
              <a:solidFill>
                <a:schemeClr val="tx1"/>
              </a:solidFill>
              <a:latin typeface="+mj-lt"/>
            </a:rPr>
            <a:t> </a:t>
          </a:r>
          <a:r>
            <a:rPr lang="en-US" altLang="en-US" sz="2400" dirty="0" err="1" smtClean="0">
              <a:solidFill>
                <a:schemeClr val="tx1"/>
              </a:solidFill>
              <a:latin typeface="+mj-lt"/>
            </a:rPr>
            <a:t>ra</a:t>
          </a:r>
          <a:r>
            <a:rPr lang="en-US" altLang="en-US" sz="2400" dirty="0" smtClean="0">
              <a:solidFill>
                <a:schemeClr val="tx1"/>
              </a:solidFill>
              <a:latin typeface="+mj-lt"/>
            </a:rPr>
            <a:t> </a:t>
          </a:r>
          <a:r>
            <a:rPr lang="en-US" altLang="en-US" sz="2400" dirty="0" err="1" smtClean="0">
              <a:solidFill>
                <a:schemeClr val="tx1"/>
              </a:solidFill>
              <a:latin typeface="+mj-lt"/>
            </a:rPr>
            <a:t>lịch</a:t>
          </a:r>
          <a:r>
            <a:rPr lang="en-US" altLang="en-US" sz="2400" dirty="0" smtClean="0">
              <a:solidFill>
                <a:schemeClr val="tx1"/>
              </a:solidFill>
              <a:latin typeface="+mj-lt"/>
            </a:rPr>
            <a:t> </a:t>
          </a:r>
          <a:r>
            <a:rPr lang="en-US" altLang="en-US" sz="2400" dirty="0" err="1" smtClean="0">
              <a:solidFill>
                <a:schemeClr val="tx1"/>
              </a:solidFill>
              <a:latin typeface="+mj-lt"/>
            </a:rPr>
            <a:t>sử</a:t>
          </a:r>
          <a:r>
            <a:rPr lang="en-US" altLang="en-US" sz="2400" dirty="0" smtClean="0">
              <a:solidFill>
                <a:schemeClr val="tx1"/>
              </a:solidFill>
              <a:latin typeface="+mj-lt"/>
            </a:rPr>
            <a:t>.</a:t>
          </a:r>
          <a:endParaRPr lang="en-US" sz="2400" dirty="0">
            <a:solidFill>
              <a:schemeClr val="tx1"/>
            </a:solidFill>
            <a:latin typeface="+mj-lt"/>
          </a:endParaRPr>
        </a:p>
      </dgm:t>
    </dgm:pt>
    <dgm:pt modelId="{3237E6D9-C67D-43B4-84AE-B1ECFD9D026C}" cxnId="{0B933CE8-F94A-4E4A-AE83-1071CB4B8279}" type="parTrans">
      <dgm:prSet/>
      <dgm:spPr/>
      <dgm:t>
        <a:bodyPr/>
        <a:lstStyle/>
        <a:p>
          <a:endParaRPr lang="en-US"/>
        </a:p>
      </dgm:t>
    </dgm:pt>
    <dgm:pt modelId="{2CD2F65A-CEDF-4E22-BB64-506D1D39F585}" cxnId="{0B933CE8-F94A-4E4A-AE83-1071CB4B8279}" type="sibTrans">
      <dgm:prSet/>
      <dgm:spPr/>
      <dgm:t>
        <a:bodyPr/>
        <a:lstStyle/>
        <a:p>
          <a:endParaRPr lang="en-US"/>
        </a:p>
      </dgm:t>
    </dgm:pt>
    <dgm:pt modelId="{7FA424E8-9265-4604-83AB-6A1D53C32E52}">
      <dgm:prSet custT="1"/>
      <dgm:spPr>
        <a:solidFill>
          <a:schemeClr val="bg1"/>
        </a:solidFill>
      </dgm:spPr>
      <dgm:t>
        <a:bodyPr/>
        <a:lstStyle/>
        <a:p>
          <a:pPr algn="ctr"/>
          <a:r>
            <a:rPr lang="nl-NL" sz="2400" dirty="0" smtClean="0">
              <a:solidFill>
                <a:schemeClr val="tx1"/>
              </a:solidFill>
            </a:rPr>
            <a:t>Cơ sở của đoàn kết dân tộc, đoàn kết tôn giáo từ sự </a:t>
          </a:r>
          <a:r>
            <a:rPr lang="nl-NL" sz="2400" b="1" dirty="0" smtClean="0">
              <a:solidFill>
                <a:schemeClr val="tx1"/>
              </a:solidFill>
            </a:rPr>
            <a:t>thống nhất về lợi ích căn bản </a:t>
          </a:r>
          <a:endParaRPr lang="en-US" sz="2400" b="1" dirty="0">
            <a:solidFill>
              <a:schemeClr val="tx1"/>
            </a:solidFill>
          </a:endParaRPr>
        </a:p>
      </dgm:t>
    </dgm:pt>
    <dgm:pt modelId="{65C2D4A0-45F2-40CD-B175-0D2334218313}" cxnId="{0DC584D3-693A-47E4-B8D3-BC5A9B24B784}" type="parTrans">
      <dgm:prSet/>
      <dgm:spPr/>
      <dgm:t>
        <a:bodyPr/>
        <a:lstStyle/>
        <a:p>
          <a:endParaRPr lang="en-US"/>
        </a:p>
      </dgm:t>
    </dgm:pt>
    <dgm:pt modelId="{507959C1-CD3A-4EF2-B630-7121D013718C}" cxnId="{0DC584D3-693A-47E4-B8D3-BC5A9B24B784}" type="sibTrans">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cxnId="{B0E0EC78-69D4-4E99-A820-A04791D45EEF}" type="sibTrans">
      <dgm:prSet/>
      <dgm:spPr>
        <a:solidFill>
          <a:srgbClr val="009900"/>
        </a:solidFill>
      </dgm:spPr>
      <dgm:t>
        <a:bodyPr/>
        <a:lstStyle/>
        <a:p>
          <a:endParaRPr lang="en-US">
            <a:solidFill>
              <a:srgbClr val="008000"/>
            </a:solidFill>
          </a:endParaRPr>
        </a:p>
      </dgm:t>
    </dgm:pt>
    <dgm:pt modelId="{EDDAB094-6DF6-46EA-92F9-7D21D69491C1}" cxnId="{B0E0EC78-69D4-4E99-A820-A04791D45EEF}" type="parTrans">
      <dgm:prSet/>
      <dgm:spPr/>
      <dgm:t>
        <a:bodyPr/>
        <a:lstStyle/>
        <a:p>
          <a:endParaRPr lang="en-US"/>
        </a:p>
      </dgm:t>
    </dgm:pt>
    <dgm:pt modelId="{4B6FDE43-F28C-45BE-B25B-93266F7F9F82}">
      <dgm:prSet custT="1"/>
      <dgm:spPr>
        <a:solidFill>
          <a:schemeClr val="bg1"/>
        </a:solidFill>
      </dgm:spPr>
      <dgm:t>
        <a:bodyPr/>
        <a:lstStyle/>
        <a:p>
          <a:pPr algn="ctr"/>
          <a:r>
            <a:rPr lang="nl-NL" sz="2400" dirty="0" smtClean="0">
              <a:solidFill>
                <a:schemeClr val="tx1"/>
              </a:solidFill>
            </a:rPr>
            <a:t>Đại đoàn kết dân tộc </a:t>
          </a:r>
          <a:r>
            <a:rPr lang="nl-NL" sz="2400" b="1" dirty="0" smtClean="0">
              <a:solidFill>
                <a:schemeClr val="tx1"/>
              </a:solidFill>
            </a:rPr>
            <a:t>là nội dung, là nhiệm vụ chiến lược</a:t>
          </a:r>
          <a:r>
            <a:rPr lang="nl-NL" sz="2400" dirty="0" smtClean="0">
              <a:solidFill>
                <a:schemeClr val="tx1"/>
              </a:solidFill>
            </a:rPr>
            <a:t> của cách mạng</a:t>
          </a:r>
          <a:endParaRPr lang="en-US" sz="2400" b="1" dirty="0">
            <a:solidFill>
              <a:schemeClr val="tx1"/>
            </a:solidFill>
          </a:endParaRPr>
        </a:p>
      </dgm:t>
    </dgm:pt>
    <dgm:pt modelId="{13B92D65-C6E2-4A5B-BCA0-2E1F6E14B131}" cxnId="{EEE1CA86-4A67-418D-A00B-733564ACA262}" type="parTrans">
      <dgm:prSet/>
      <dgm:spPr/>
      <dgm:t>
        <a:bodyPr/>
        <a:lstStyle/>
        <a:p>
          <a:endParaRPr lang="en-US"/>
        </a:p>
      </dgm:t>
    </dgm:pt>
    <dgm:pt modelId="{EBC6CC67-4D98-428D-9717-0F6D8C4B23BD}" cxnId="{EEE1CA86-4A67-418D-A00B-733564ACA262}" type="sibTrans">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t>
        <a:bodyPr/>
        <a:lstStyle/>
        <a:p>
          <a:endParaRPr lang="en-US"/>
        </a:p>
      </dgm:t>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t>
        <a:bodyPr/>
        <a:lstStyle/>
        <a:p>
          <a:endParaRPr lang="en-US"/>
        </a:p>
      </dgm:t>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5">
        <dgm:presLayoutVars>
          <dgm:bulletEnabled val="1"/>
        </dgm:presLayoutVars>
      </dgm:prSet>
      <dgm:spPr/>
      <dgm:t>
        <a:bodyPr/>
        <a:lstStyle/>
        <a:p>
          <a:endParaRPr lang="en-US"/>
        </a:p>
      </dgm:t>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NeighborX="2624" custLinFactNeighborY="60297">
        <dgm:presLayoutVars>
          <dgm:bulletEnabled val="1"/>
        </dgm:presLayoutVars>
      </dgm:prSet>
      <dgm:spPr/>
      <dgm:t>
        <a:bodyPr/>
        <a:lstStyle/>
        <a:p>
          <a:endParaRPr lang="en-US"/>
        </a:p>
      </dgm:t>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X="100841" custScaleY="193634" custLinFactY="-100691" custLinFactNeighborX="1334" custLinFactNeighborY="-200000">
        <dgm:presLayoutVars>
          <dgm:bulletEnabled val="1"/>
        </dgm:presLayoutVars>
      </dgm:prSet>
      <dgm:spPr/>
      <dgm:t>
        <a:bodyPr/>
        <a:lstStyle/>
        <a:p>
          <a:endParaRPr lang="en-US"/>
        </a:p>
      </dgm:t>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t>
        <a:bodyPr/>
        <a:lstStyle/>
        <a:p>
          <a:endParaRPr lang="en-US"/>
        </a:p>
      </dgm:t>
    </dgm:pt>
    <dgm:pt modelId="{F86A3AC1-CB79-47FD-B1B5-F457CBCE9D5B}" type="pres">
      <dgm:prSet presAssocID="{7FA424E8-9265-4604-83AB-6A1D53C32E52}" presName="text_4" presStyleLbl="node1" presStyleIdx="3" presStyleCnt="4" custScaleX="94196" custScaleY="155487" custLinFactNeighborX="1671" custLinFactNeighborY="10066">
        <dgm:presLayoutVars>
          <dgm:bulletEnabled val="1"/>
        </dgm:presLayoutVars>
      </dgm:prSet>
      <dgm:spPr/>
      <dgm:t>
        <a:bodyPr/>
        <a:lstStyle/>
        <a:p>
          <a:endParaRPr lang="en-US"/>
        </a:p>
      </dgm:t>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t>
        <a:bodyPr/>
        <a:lstStyle/>
        <a:p>
          <a:endParaRPr lang="en-US"/>
        </a:p>
      </dgm:t>
    </dgm:pt>
  </dgm:ptLst>
  <dgm:cxnLst>
    <dgm:cxn modelId="{231A4ACC-5C46-42DD-9703-E27E88302239}" type="presOf" srcId="{7FA424E8-9265-4604-83AB-6A1D53C32E52}" destId="{F86A3AC1-CB79-47FD-B1B5-F457CBCE9D5B}" srcOrd="0" destOrd="0" presId="urn:microsoft.com/office/officeart/2008/layout/VerticalCurvedList"/>
    <dgm:cxn modelId="{0B933CE8-F94A-4E4A-AE83-1071CB4B8279}" srcId="{01FC9A19-E00C-4E4A-986A-5862B5F4F983}" destId="{8A7C8E35-F116-4E69-8179-2A7CEE13DAB7}" srcOrd="2" destOrd="0" parTransId="{3237E6D9-C67D-43B4-84AE-B1ECFD9D026C}" sibTransId="{2CD2F65A-CEDF-4E22-BB64-506D1D39F585}"/>
    <dgm:cxn modelId="{EEE1CA86-4A67-418D-A00B-733564ACA262}" srcId="{01FC9A19-E00C-4E4A-986A-5862B5F4F983}" destId="{4B6FDE43-F28C-45BE-B25B-93266F7F9F82}" srcOrd="1" destOrd="0" parTransId="{13B92D65-C6E2-4A5B-BCA0-2E1F6E14B131}" sibTransId="{EBC6CC67-4D98-428D-9717-0F6D8C4B23BD}"/>
    <dgm:cxn modelId="{70261B0D-C2F6-428C-9634-B6416295D9E9}" type="presOf" srcId="{B789FCD9-D5F6-462C-8EF3-357301A2C3C6}" destId="{C1C38408-C714-433A-BFE3-47D164D83833}" srcOrd="0" destOrd="0" presId="urn:microsoft.com/office/officeart/2008/layout/VerticalCurvedList"/>
    <dgm:cxn modelId="{BC5592D0-F8E5-4DEB-9D8A-0168D94F0174}" type="presOf" srcId="{4B6FDE43-F28C-45BE-B25B-93266F7F9F82}" destId="{C0ECE73E-F090-42A5-B2DF-5E713D016694}"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62A1678E-A6F3-4B0E-A09D-849266402F7F}" type="presOf" srcId="{8A7C8E35-F116-4E69-8179-2A7CEE13DAB7}" destId="{E544C1A0-A508-44AA-A16C-87226B31152D}" srcOrd="0" destOrd="0" presId="urn:microsoft.com/office/officeart/2008/layout/VerticalCurvedList"/>
    <dgm:cxn modelId="{AD5FB650-21B7-416C-B0BE-44415005A6F2}" type="presOf" srcId="{01FC9A19-E00C-4E4A-986A-5862B5F4F983}" destId="{CD79E34B-DABD-4886-87E4-5D644A0A8A06}" srcOrd="0" destOrd="0" presId="urn:microsoft.com/office/officeart/2008/layout/VerticalCurvedList"/>
    <dgm:cxn modelId="{0DC584D3-693A-47E4-B8D3-BC5A9B24B784}" srcId="{01FC9A19-E00C-4E4A-986A-5862B5F4F983}" destId="{7FA424E8-9265-4604-83AB-6A1D53C32E52}" srcOrd="3" destOrd="0" parTransId="{65C2D4A0-45F2-40CD-B175-0D2334218313}" sibTransId="{507959C1-CD3A-4EF2-B630-7121D013718C}"/>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EDC73-6F85-4D7F-BBCF-DB08E1777E1F}">
      <dsp:nvSpPr>
        <dsp:cNvPr id="0" name=""/>
        <dsp:cNvSpPr/>
      </dsp:nvSpPr>
      <dsp:spPr>
        <a:xfrm>
          <a:off x="-5402641" y="-776955"/>
          <a:ext cx="6257980" cy="6257980"/>
        </a:xfrm>
        <a:prstGeom prst="blockArc">
          <a:avLst>
            <a:gd name="adj1" fmla="val 18900000"/>
            <a:gd name="adj2" fmla="val 2700000"/>
            <a:gd name="adj3" fmla="val 345"/>
          </a:avLst>
        </a:prstGeom>
        <a:solidFill>
          <a:srgbClr val="00990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C38408-C714-433A-BFE3-47D164D83833}">
      <dsp:nvSpPr>
        <dsp:cNvPr id="0" name=""/>
        <dsp:cNvSpPr/>
      </dsp:nvSpPr>
      <dsp:spPr>
        <a:xfrm>
          <a:off x="34" y="0"/>
          <a:ext cx="8479481" cy="1346751"/>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50800" rIns="50800" bIns="50800" numCol="1" spcCol="1270" anchor="ctr" anchorCtr="0">
          <a:noAutofit/>
        </a:bodyPr>
        <a:lstStyle/>
        <a:p>
          <a:pPr lvl="0" algn="l" defTabSz="889000">
            <a:lnSpc>
              <a:spcPct val="90000"/>
            </a:lnSpc>
            <a:spcBef>
              <a:spcPct val="0"/>
            </a:spcBef>
            <a:spcAft>
              <a:spcPct val="35000"/>
            </a:spcAft>
          </a:pPr>
          <a:endParaRPr lang="en-US" sz="2000" kern="1200" dirty="0">
            <a:solidFill>
              <a:srgbClr val="000099"/>
            </a:solidFill>
            <a:latin typeface="+mj-lt"/>
          </a:endParaRPr>
        </a:p>
      </dsp:txBody>
      <dsp:txXfrm>
        <a:off x="34" y="0"/>
        <a:ext cx="8479481" cy="1346751"/>
      </dsp:txXfrm>
    </dsp:sp>
    <dsp:sp modelId="{333A6ECB-578C-4B83-9A11-5450FF5F1634}">
      <dsp:nvSpPr>
        <dsp:cNvPr id="0" name=""/>
        <dsp:cNvSpPr/>
      </dsp:nvSpPr>
      <dsp:spPr>
        <a:xfrm>
          <a:off x="-69298" y="295904"/>
          <a:ext cx="893848" cy="893848"/>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ECE73E-F090-42A5-B2DF-5E713D016694}">
      <dsp:nvSpPr>
        <dsp:cNvPr id="0" name=""/>
        <dsp:cNvSpPr/>
      </dsp:nvSpPr>
      <dsp:spPr>
        <a:xfrm>
          <a:off x="999341" y="376707"/>
          <a:ext cx="8069510" cy="1173830"/>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kern="1200" dirty="0" err="1" smtClean="0">
              <a:solidFill>
                <a:srgbClr val="008000"/>
              </a:solidFill>
            </a:rPr>
            <a:t>đoàn</a:t>
          </a:r>
          <a:r>
            <a:rPr lang="en-US" sz="2400" kern="1200" dirty="0" smtClean="0">
              <a:solidFill>
                <a:srgbClr val="008000"/>
              </a:solidFill>
            </a:rPr>
            <a:t> </a:t>
          </a:r>
          <a:r>
            <a:rPr lang="en-US" sz="2400" kern="1200" dirty="0" err="1" smtClean="0">
              <a:solidFill>
                <a:srgbClr val="008000"/>
              </a:solidFill>
            </a:rPr>
            <a:t>kết</a:t>
          </a:r>
          <a:r>
            <a:rPr lang="en-US" sz="2400" kern="1200" dirty="0" smtClean="0">
              <a:solidFill>
                <a:srgbClr val="008000"/>
              </a:solidFill>
            </a:rPr>
            <a:t> </a:t>
          </a:r>
          <a:r>
            <a:rPr lang="en-US" sz="2400" kern="1200" dirty="0" err="1" smtClean="0">
              <a:solidFill>
                <a:srgbClr val="008000"/>
              </a:solidFill>
            </a:rPr>
            <a:t>dân</a:t>
          </a:r>
          <a:r>
            <a:rPr lang="en-US" sz="2400" kern="1200" dirty="0" smtClean="0">
              <a:solidFill>
                <a:srgbClr val="008000"/>
              </a:solidFill>
            </a:rPr>
            <a:t> </a:t>
          </a:r>
          <a:r>
            <a:rPr lang="en-US" sz="2400" kern="1200" dirty="0" err="1" smtClean="0">
              <a:solidFill>
                <a:srgbClr val="008000"/>
              </a:solidFill>
            </a:rPr>
            <a:t>tộc</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nội</a:t>
          </a:r>
          <a:r>
            <a:rPr lang="en-US" sz="2400" b="1" kern="1200" dirty="0" smtClean="0">
              <a:solidFill>
                <a:srgbClr val="D60093"/>
              </a:solidFill>
            </a:rPr>
            <a:t> dung, </a:t>
          </a:r>
          <a:r>
            <a:rPr lang="en-US" sz="2400" b="1" kern="1200" dirty="0" err="1" smtClean="0">
              <a:solidFill>
                <a:srgbClr val="D60093"/>
              </a:solidFill>
            </a:rPr>
            <a:t>một</a:t>
          </a:r>
          <a:r>
            <a:rPr lang="en-US" sz="2400" b="1" kern="1200" dirty="0" smtClean="0">
              <a:solidFill>
                <a:srgbClr val="D60093"/>
              </a:solidFill>
            </a:rPr>
            <a:t> </a:t>
          </a:r>
          <a:r>
            <a:rPr lang="en-US" sz="2400" b="1" kern="1200" dirty="0" err="1" smtClean="0">
              <a:solidFill>
                <a:srgbClr val="D60093"/>
              </a:solidFill>
            </a:rPr>
            <a:t>nhiệm</a:t>
          </a:r>
          <a:r>
            <a:rPr lang="en-US" sz="2400" b="1" kern="1200" dirty="0" smtClean="0">
              <a:solidFill>
                <a:srgbClr val="D60093"/>
              </a:solidFill>
            </a:rPr>
            <a:t> </a:t>
          </a:r>
          <a:r>
            <a:rPr lang="en-US" sz="2400" b="1" kern="1200" dirty="0" err="1" smtClean="0">
              <a:solidFill>
                <a:srgbClr val="D60093"/>
              </a:solidFill>
            </a:rPr>
            <a:t>vụ</a:t>
          </a:r>
          <a:r>
            <a:rPr lang="en-US" sz="2400" b="1" kern="1200" dirty="0" smtClean="0">
              <a:solidFill>
                <a:srgbClr val="D60093"/>
              </a:solidFill>
            </a:rPr>
            <a:t> </a:t>
          </a:r>
          <a:r>
            <a:rPr lang="en-US" sz="2400" b="1" kern="1200" dirty="0" err="1" smtClean="0">
              <a:solidFill>
                <a:srgbClr val="D60093"/>
              </a:solidFill>
            </a:rPr>
            <a:t>chiến</a:t>
          </a:r>
          <a:r>
            <a:rPr lang="en-US" sz="2400" b="1" kern="1200" dirty="0" smtClean="0">
              <a:solidFill>
                <a:srgbClr val="D60093"/>
              </a:solidFill>
            </a:rPr>
            <a:t> </a:t>
          </a:r>
          <a:r>
            <a:rPr lang="en-US" sz="2400" b="1" kern="1200" dirty="0" err="1" smtClean="0">
              <a:solidFill>
                <a:srgbClr val="D60093"/>
              </a:solidFill>
            </a:rPr>
            <a:t>lược</a:t>
          </a:r>
          <a:r>
            <a:rPr lang="en-US" sz="2400" kern="1200" dirty="0" smtClean="0">
              <a:solidFill>
                <a:srgbClr val="008000"/>
              </a:solidFill>
            </a:rPr>
            <a:t> </a:t>
          </a:r>
          <a:r>
            <a:rPr lang="en-US" sz="2400" kern="1200" dirty="0" err="1" smtClean="0">
              <a:solidFill>
                <a:srgbClr val="008000"/>
              </a:solidFill>
            </a:rPr>
            <a:t>của</a:t>
          </a:r>
          <a:r>
            <a:rPr lang="en-US" sz="2400" kern="1200" dirty="0" smtClean="0">
              <a:solidFill>
                <a:srgbClr val="008000"/>
              </a:solidFill>
            </a:rPr>
            <a:t> </a:t>
          </a:r>
          <a:r>
            <a:rPr lang="en-US" sz="2400" kern="1200" dirty="0" err="1" smtClean="0">
              <a:solidFill>
                <a:srgbClr val="008000"/>
              </a:solidFill>
            </a:rPr>
            <a:t>cách</a:t>
          </a:r>
          <a:r>
            <a:rPr lang="en-US" sz="2400" kern="1200" dirty="0" smtClean="0">
              <a:solidFill>
                <a:srgbClr val="008000"/>
              </a:solidFill>
            </a:rPr>
            <a:t> </a:t>
          </a:r>
          <a:r>
            <a:rPr lang="en-US" sz="2400" kern="1200" dirty="0" err="1" smtClean="0">
              <a:solidFill>
                <a:srgbClr val="008000"/>
              </a:solidFill>
            </a:rPr>
            <a:t>mạng</a:t>
          </a:r>
          <a:r>
            <a:rPr lang="en-US" sz="2400" kern="1200" dirty="0" smtClean="0">
              <a:solidFill>
                <a:srgbClr val="008000"/>
              </a:solidFill>
            </a:rPr>
            <a:t> XHCN </a:t>
          </a:r>
          <a:r>
            <a:rPr lang="en-US" sz="2400" kern="1200" dirty="0" err="1" smtClean="0">
              <a:solidFill>
                <a:srgbClr val="008000"/>
              </a:solidFill>
            </a:rPr>
            <a:t>và</a:t>
          </a:r>
          <a:r>
            <a:rPr lang="en-US" sz="2400" kern="1200" dirty="0" smtClean="0">
              <a:solidFill>
                <a:srgbClr val="008000"/>
              </a:solidFill>
            </a:rPr>
            <a:t> </a:t>
          </a:r>
          <a:r>
            <a:rPr lang="en-US" sz="2400" kern="1200" dirty="0" err="1" smtClean="0">
              <a:solidFill>
                <a:srgbClr val="008000"/>
              </a:solidFill>
            </a:rPr>
            <a:t>là</a:t>
          </a:r>
          <a:r>
            <a:rPr lang="en-US" sz="2400" kern="1200" dirty="0" smtClean="0">
              <a:solidFill>
                <a:srgbClr val="008000"/>
              </a:solidFill>
            </a:rPr>
            <a:t> </a:t>
          </a:r>
          <a:r>
            <a:rPr lang="en-US" sz="2400" kern="1200" dirty="0" err="1" smtClean="0">
              <a:solidFill>
                <a:srgbClr val="008000"/>
              </a:solidFill>
            </a:rPr>
            <a:t>một</a:t>
          </a:r>
          <a:r>
            <a:rPr lang="en-US" sz="2400" kern="1200" dirty="0" smtClean="0">
              <a:solidFill>
                <a:srgbClr val="008000"/>
              </a:solidFill>
            </a:rPr>
            <a:t> </a:t>
          </a:r>
          <a:r>
            <a:rPr lang="en-US" sz="2400" b="1" kern="1200" dirty="0" err="1" smtClean="0">
              <a:solidFill>
                <a:srgbClr val="0033CC"/>
              </a:solidFill>
            </a:rPr>
            <a:t>điều</a:t>
          </a:r>
          <a:r>
            <a:rPr lang="en-US" sz="2400" b="1" kern="1200" dirty="0" smtClean="0">
              <a:solidFill>
                <a:srgbClr val="0033CC"/>
              </a:solidFill>
            </a:rPr>
            <a:t> </a:t>
          </a:r>
          <a:r>
            <a:rPr lang="en-US" sz="2400" b="1" kern="1200" dirty="0" err="1" smtClean="0">
              <a:solidFill>
                <a:srgbClr val="0033CC"/>
              </a:solidFill>
            </a:rPr>
            <a:t>kiện</a:t>
          </a:r>
          <a:r>
            <a:rPr lang="en-US" sz="2400" b="1" kern="1200" dirty="0" smtClean="0">
              <a:solidFill>
                <a:srgbClr val="0033CC"/>
              </a:solidFill>
            </a:rPr>
            <a:t> </a:t>
          </a:r>
          <a:r>
            <a:rPr lang="en-US" sz="2400" b="1" kern="1200" dirty="0" err="1" smtClean="0">
              <a:solidFill>
                <a:srgbClr val="0033CC"/>
              </a:solidFill>
            </a:rPr>
            <a:t>tất</a:t>
          </a:r>
          <a:r>
            <a:rPr lang="en-US" sz="2400" b="1" kern="1200" dirty="0" smtClean="0">
              <a:solidFill>
                <a:srgbClr val="0033CC"/>
              </a:solidFill>
            </a:rPr>
            <a:t> </a:t>
          </a:r>
          <a:r>
            <a:rPr lang="en-US" sz="2400" b="1" kern="1200" dirty="0" err="1" smtClean="0">
              <a:solidFill>
                <a:srgbClr val="0033CC"/>
              </a:solidFill>
            </a:rPr>
            <a:t>yếu</a:t>
          </a:r>
          <a:r>
            <a:rPr lang="en-US" sz="2400" b="1" kern="1200" dirty="0" smtClean="0">
              <a:solidFill>
                <a:srgbClr val="0033CC"/>
              </a:solidFill>
            </a:rPr>
            <a:t> </a:t>
          </a:r>
          <a:r>
            <a:rPr lang="en-US" sz="2400" kern="1200" dirty="0" err="1" smtClean="0">
              <a:solidFill>
                <a:srgbClr val="008000"/>
              </a:solidFill>
            </a:rPr>
            <a:t>để</a:t>
          </a:r>
          <a:r>
            <a:rPr lang="en-US" sz="2400" kern="1200" dirty="0" smtClean="0">
              <a:solidFill>
                <a:srgbClr val="008000"/>
              </a:solidFill>
            </a:rPr>
            <a:t> </a:t>
          </a:r>
          <a:r>
            <a:rPr lang="en-US" sz="2400" kern="1200" dirty="0" err="1" smtClean="0">
              <a:solidFill>
                <a:srgbClr val="008000"/>
              </a:solidFill>
            </a:rPr>
            <a:t>thực</a:t>
          </a:r>
          <a:r>
            <a:rPr lang="en-US" sz="2400" kern="1200" dirty="0" smtClean="0">
              <a:solidFill>
                <a:srgbClr val="008000"/>
              </a:solidFill>
            </a:rPr>
            <a:t> </a:t>
          </a:r>
          <a:r>
            <a:rPr lang="en-US" sz="2400" kern="1200" dirty="0" err="1" smtClean="0">
              <a:solidFill>
                <a:srgbClr val="008000"/>
              </a:solidFill>
            </a:rPr>
            <a:t>hiện</a:t>
          </a:r>
          <a:r>
            <a:rPr lang="en-US" sz="2400" kern="1200" dirty="0" smtClean="0">
              <a:solidFill>
                <a:srgbClr val="008000"/>
              </a:solidFill>
            </a:rPr>
            <a:t> </a:t>
          </a:r>
          <a:r>
            <a:rPr lang="en-US" sz="2400" b="1" kern="1200" dirty="0" err="1" smtClean="0">
              <a:solidFill>
                <a:srgbClr val="FF0000"/>
              </a:solidFill>
            </a:rPr>
            <a:t>sứ</a:t>
          </a:r>
          <a:r>
            <a:rPr lang="en-US" sz="2400" b="1" kern="1200" dirty="0" smtClean="0">
              <a:solidFill>
                <a:srgbClr val="FF0000"/>
              </a:solidFill>
            </a:rPr>
            <a:t> </a:t>
          </a:r>
          <a:r>
            <a:rPr lang="en-US" sz="2400" b="1" kern="1200" dirty="0" err="1" smtClean="0">
              <a:solidFill>
                <a:srgbClr val="FF0000"/>
              </a:solidFill>
            </a:rPr>
            <a:t>mệnh</a:t>
          </a:r>
          <a:r>
            <a:rPr lang="en-US" sz="2400" b="1" kern="1200" dirty="0" smtClean="0">
              <a:solidFill>
                <a:srgbClr val="FF0000"/>
              </a:solidFill>
            </a:rPr>
            <a:t> </a:t>
          </a:r>
          <a:r>
            <a:rPr lang="en-US" sz="2400" b="1" kern="1200" dirty="0" err="1" smtClean="0">
              <a:solidFill>
                <a:srgbClr val="FF0000"/>
              </a:solidFill>
            </a:rPr>
            <a:t>lịch</a:t>
          </a:r>
          <a:r>
            <a:rPr lang="en-US" sz="2400" b="1" kern="1200" dirty="0" smtClean="0">
              <a:solidFill>
                <a:srgbClr val="FF0000"/>
              </a:solidFill>
            </a:rPr>
            <a:t> </a:t>
          </a:r>
          <a:r>
            <a:rPr lang="en-US" sz="2400" b="1" kern="1200" dirty="0" err="1" smtClean="0">
              <a:solidFill>
                <a:srgbClr val="FF0000"/>
              </a:solidFill>
            </a:rPr>
            <a:t>sử</a:t>
          </a:r>
          <a:r>
            <a:rPr lang="en-US" sz="2400" b="1" kern="1200" dirty="0" smtClean="0">
              <a:solidFill>
                <a:srgbClr val="FF0000"/>
              </a:solidFill>
            </a:rPr>
            <a:t> </a:t>
          </a:r>
          <a:r>
            <a:rPr lang="en-US" sz="2400" b="1" kern="1200" dirty="0" err="1" smtClean="0">
              <a:solidFill>
                <a:srgbClr val="FF0000"/>
              </a:solidFill>
            </a:rPr>
            <a:t>của</a:t>
          </a:r>
          <a:r>
            <a:rPr lang="en-US" sz="2400" b="1" kern="1200" dirty="0" smtClean="0">
              <a:solidFill>
                <a:srgbClr val="FF0000"/>
              </a:solidFill>
            </a:rPr>
            <a:t> GCCN</a:t>
          </a:r>
          <a:endParaRPr lang="en-US" sz="2400" b="1" kern="1200" dirty="0">
            <a:solidFill>
              <a:srgbClr val="FF0000"/>
            </a:solidFill>
          </a:endParaRPr>
        </a:p>
      </dsp:txBody>
      <dsp:txXfrm>
        <a:off x="999341" y="376707"/>
        <a:ext cx="8069510" cy="1173830"/>
      </dsp:txXfrm>
    </dsp:sp>
    <dsp:sp modelId="{3BCF30E9-9FF4-46F8-9711-20047A34A60E}">
      <dsp:nvSpPr>
        <dsp:cNvPr id="0" name=""/>
        <dsp:cNvSpPr/>
      </dsp:nvSpPr>
      <dsp:spPr>
        <a:xfrm>
          <a:off x="147485" y="1935372"/>
          <a:ext cx="893848" cy="89384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44C1A0-A508-44AA-A16C-87226B31152D}">
      <dsp:nvSpPr>
        <dsp:cNvPr id="0" name=""/>
        <dsp:cNvSpPr/>
      </dsp:nvSpPr>
      <dsp:spPr>
        <a:xfrm>
          <a:off x="895244" y="1697695"/>
          <a:ext cx="8069510" cy="1384636"/>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altLang="en-US" sz="2400" kern="1200" dirty="0" err="1" smtClean="0">
              <a:solidFill>
                <a:srgbClr val="000099"/>
              </a:solidFill>
              <a:latin typeface="+mj-lt"/>
            </a:rPr>
            <a:t>Cách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mạng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b="1" kern="1200" dirty="0" err="1" smtClean="0">
              <a:solidFill>
                <a:srgbClr val="FF00FF"/>
              </a:solidFill>
              <a:latin typeface="+mj-lt"/>
            </a:rPr>
            <a:t>sự</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nghiệp</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của</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quần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chúng</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nhân</a:t>
          </a:r>
          <a:r>
            <a:rPr lang="en-US" altLang="en-US" sz="2400" b="1" kern="1200" dirty="0" smtClean="0">
              <a:solidFill>
                <a:srgbClr val="FF00FF"/>
              </a:solidFill>
              <a:latin typeface="+mj-lt"/>
            </a:rPr>
            <a:t> </a:t>
          </a:r>
          <a:r>
            <a:rPr lang="en-US" altLang="en-US" sz="2400" b="1" kern="1200" dirty="0" err="1" smtClean="0">
              <a:solidFill>
                <a:srgbClr val="FF00FF"/>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nhân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dân</a:t>
          </a:r>
          <a:r>
            <a:rPr lang="en-US" altLang="en-US" sz="2400" kern="1200" dirty="0" smtClean="0">
              <a:solidFill>
                <a:srgbClr val="000099"/>
              </a:solidFill>
              <a:latin typeface="+mj-lt"/>
            </a:rPr>
            <a:t> </a:t>
          </a:r>
          <a:r>
            <a:rPr lang="en-US" altLang="en-US" sz="2400" kern="1200" dirty="0" err="1" smtClean="0">
              <a:solidFill>
                <a:srgbClr val="000099"/>
              </a:solidFill>
              <a:latin typeface="+mj-lt"/>
            </a:rPr>
            <a:t>là</a:t>
          </a:r>
          <a:r>
            <a:rPr lang="en-US" altLang="en-US" sz="2400" kern="1200" dirty="0" smtClean="0">
              <a:solidFill>
                <a:srgbClr val="000099"/>
              </a:solidFill>
              <a:latin typeface="+mj-lt"/>
            </a:rPr>
            <a:t> </a:t>
          </a:r>
          <a:r>
            <a:rPr lang="en-US" altLang="en-US" sz="2400" kern="1200" dirty="0" err="1" smtClean="0">
              <a:solidFill>
                <a:srgbClr val="000099"/>
              </a:solidFill>
              <a:latin typeface="+mj-lt"/>
            </a:rPr>
            <a:t>người</a:t>
          </a:r>
          <a:r>
            <a:rPr lang="en-US" altLang="en-US" sz="2400" kern="1200" dirty="0" smtClean="0">
              <a:solidFill>
                <a:srgbClr val="000099"/>
              </a:solidFill>
              <a:latin typeface="+mj-lt"/>
            </a:rPr>
            <a:t> </a:t>
          </a:r>
          <a:r>
            <a:rPr lang="en-US" altLang="en-US" sz="2400" kern="1200" dirty="0" err="1" smtClean="0">
              <a:solidFill>
                <a:srgbClr val="000099"/>
              </a:solidFill>
              <a:latin typeface="+mj-lt"/>
            </a:rPr>
            <a:t>sáng</a:t>
          </a:r>
          <a:r>
            <a:rPr lang="en-US" altLang="en-US" sz="2400" kern="1200" dirty="0" smtClean="0">
              <a:solidFill>
                <a:srgbClr val="000099"/>
              </a:solidFill>
              <a:latin typeface="+mj-lt"/>
            </a:rPr>
            <a:t> </a:t>
          </a:r>
          <a:r>
            <a:rPr lang="en-US" altLang="en-US" sz="2400" kern="1200" dirty="0" err="1" smtClean="0">
              <a:solidFill>
                <a:srgbClr val="000099"/>
              </a:solidFill>
              <a:latin typeface="+mj-lt"/>
            </a:rPr>
            <a:t>tạo</a:t>
          </a:r>
          <a:r>
            <a:rPr lang="en-US" altLang="en-US" sz="2400" kern="1200" dirty="0" smtClean="0">
              <a:solidFill>
                <a:srgbClr val="000099"/>
              </a:solidFill>
              <a:latin typeface="+mj-lt"/>
            </a:rPr>
            <a:t> </a:t>
          </a:r>
          <a:r>
            <a:rPr lang="en-US" altLang="en-US" sz="2400" kern="1200" dirty="0" err="1" smtClean="0">
              <a:solidFill>
                <a:srgbClr val="000099"/>
              </a:solidFill>
              <a:latin typeface="+mj-lt"/>
            </a:rPr>
            <a:t>ra</a:t>
          </a:r>
          <a:r>
            <a:rPr lang="en-US" altLang="en-US" sz="2400" kern="1200" dirty="0" smtClean="0">
              <a:solidFill>
                <a:srgbClr val="000099"/>
              </a:solidFill>
              <a:latin typeface="+mj-lt"/>
            </a:rPr>
            <a:t> </a:t>
          </a:r>
          <a:r>
            <a:rPr lang="en-US" altLang="en-US" sz="2400" kern="1200" dirty="0" err="1" smtClean="0">
              <a:solidFill>
                <a:srgbClr val="000099"/>
              </a:solidFill>
              <a:latin typeface="+mj-lt"/>
            </a:rPr>
            <a:t>lịch</a:t>
          </a:r>
          <a:r>
            <a:rPr lang="en-US" altLang="en-US" sz="2400" kern="1200" dirty="0" smtClean="0">
              <a:solidFill>
                <a:srgbClr val="000099"/>
              </a:solidFill>
              <a:latin typeface="+mj-lt"/>
            </a:rPr>
            <a:t> </a:t>
          </a:r>
          <a:r>
            <a:rPr lang="en-US" altLang="en-US" sz="2400" kern="1200" dirty="0" err="1" smtClean="0">
              <a:solidFill>
                <a:srgbClr val="000099"/>
              </a:solidFill>
              <a:latin typeface="+mj-lt"/>
            </a:rPr>
            <a:t>sử</a:t>
          </a:r>
          <a:r>
            <a:rPr lang="en-US" altLang="en-US" sz="2400" kern="1200" dirty="0" smtClean="0">
              <a:solidFill>
                <a:srgbClr val="000099"/>
              </a:solidFill>
              <a:latin typeface="+mj-lt"/>
            </a:rPr>
            <a:t>.</a:t>
          </a:r>
          <a:endParaRPr lang="en-US" sz="2400" kern="1200" dirty="0">
            <a:solidFill>
              <a:srgbClr val="000099"/>
            </a:solidFill>
            <a:latin typeface="+mj-lt"/>
          </a:endParaRPr>
        </a:p>
      </dsp:txBody>
      <dsp:txXfrm>
        <a:off x="895244" y="1697695"/>
        <a:ext cx="8069510" cy="1384636"/>
      </dsp:txXfrm>
    </dsp:sp>
    <dsp:sp modelId="{B99C318E-0370-402D-93CB-C5C8F85881E2}">
      <dsp:nvSpPr>
        <dsp:cNvPr id="0" name=""/>
        <dsp:cNvSpPr/>
      </dsp:nvSpPr>
      <dsp:spPr>
        <a:xfrm>
          <a:off x="130850" y="1938231"/>
          <a:ext cx="893848" cy="893848"/>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A3AC1-CB79-47FD-B1B5-F457CBCE9D5B}">
      <dsp:nvSpPr>
        <dsp:cNvPr id="0" name=""/>
        <dsp:cNvSpPr/>
      </dsp:nvSpPr>
      <dsp:spPr>
        <a:xfrm>
          <a:off x="82921" y="3477294"/>
          <a:ext cx="9068889" cy="1111855"/>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660066"/>
              </a:solidFill>
            </a:rPr>
            <a:t>Cơ</a:t>
          </a:r>
          <a:r>
            <a:rPr lang="en-US" sz="2400" b="1" kern="1200" dirty="0" smtClean="0">
              <a:solidFill>
                <a:srgbClr val="660066"/>
              </a:solidFill>
            </a:rPr>
            <a:t> </a:t>
          </a:r>
          <a:r>
            <a:rPr lang="en-US" sz="2400" b="1" kern="1200" dirty="0" err="1" smtClean="0">
              <a:solidFill>
                <a:srgbClr val="660066"/>
              </a:solidFill>
            </a:rPr>
            <a:t>sở</a:t>
          </a:r>
          <a:r>
            <a:rPr lang="en-US" sz="2400" b="1" kern="1200" dirty="0" smtClean="0">
              <a:solidFill>
                <a:srgbClr val="660066"/>
              </a:solidFill>
            </a:rPr>
            <a:t>, </a:t>
          </a:r>
          <a:r>
            <a:rPr lang="en-US" sz="2400" b="1" kern="1200" dirty="0" err="1" smtClean="0">
              <a:solidFill>
                <a:srgbClr val="FF00FF"/>
              </a:solidFill>
            </a:rPr>
            <a:t>mục</a:t>
          </a:r>
          <a:r>
            <a:rPr lang="en-US" sz="2400" b="1" kern="1200" dirty="0" smtClean="0">
              <a:solidFill>
                <a:srgbClr val="FF00FF"/>
              </a:solidFill>
            </a:rPr>
            <a:t> </a:t>
          </a:r>
          <a:r>
            <a:rPr lang="en-US" sz="2400" b="1" kern="1200" dirty="0" err="1" smtClean="0">
              <a:solidFill>
                <a:srgbClr val="FF00FF"/>
              </a:solidFill>
            </a:rPr>
            <a:t>tiêu</a:t>
          </a:r>
          <a:r>
            <a:rPr lang="en-US" sz="2400" kern="1200" dirty="0" smtClean="0">
              <a:solidFill>
                <a:srgbClr val="FF00FF"/>
              </a:solidFill>
            </a:rPr>
            <a:t>, </a:t>
          </a:r>
          <a:r>
            <a:rPr lang="en-US" sz="2400" kern="1200" dirty="0" err="1" smtClean="0">
              <a:solidFill>
                <a:srgbClr val="660066"/>
              </a:solidFill>
            </a:rPr>
            <a:t>những</a:t>
          </a:r>
          <a:r>
            <a:rPr lang="en-US" sz="2400" kern="1200" dirty="0" smtClean="0">
              <a:solidFill>
                <a:srgbClr val="660066"/>
              </a:solidFill>
            </a:rPr>
            <a:t> </a:t>
          </a:r>
          <a:r>
            <a:rPr lang="en-US" sz="2400" b="1" kern="1200" dirty="0" err="1" smtClean="0">
              <a:solidFill>
                <a:srgbClr val="800000"/>
              </a:solidFill>
            </a:rPr>
            <a:t>lực</a:t>
          </a:r>
          <a:r>
            <a:rPr lang="en-US" sz="2400" b="1" kern="1200" dirty="0" smtClean="0">
              <a:solidFill>
                <a:srgbClr val="800000"/>
              </a:solidFill>
            </a:rPr>
            <a:t> </a:t>
          </a:r>
          <a:r>
            <a:rPr lang="en-US" sz="2400" b="1" kern="1200" dirty="0" err="1" smtClean="0">
              <a:solidFill>
                <a:srgbClr val="800000"/>
              </a:solidFill>
            </a:rPr>
            <a:t>lượng</a:t>
          </a:r>
          <a:r>
            <a:rPr lang="en-US" sz="2400" b="1" kern="1200" dirty="0" smtClean="0">
              <a:solidFill>
                <a:srgbClr val="800000"/>
              </a:solidFill>
            </a:rPr>
            <a:t> </a:t>
          </a:r>
          <a:r>
            <a:rPr lang="en-US" sz="2400" kern="1200" dirty="0" err="1" smtClean="0">
              <a:solidFill>
                <a:srgbClr val="660066"/>
              </a:solidFill>
            </a:rPr>
            <a:t>và</a:t>
          </a:r>
          <a:r>
            <a:rPr lang="en-US" sz="2400" kern="1200" dirty="0" smtClean="0">
              <a:solidFill>
                <a:srgbClr val="660066"/>
              </a:solidFill>
            </a:rPr>
            <a:t> </a:t>
          </a:r>
          <a:r>
            <a:rPr lang="en-US" sz="2400" b="1" kern="1200" dirty="0" err="1" smtClean="0">
              <a:solidFill>
                <a:srgbClr val="00CCFF"/>
              </a:solidFill>
            </a:rPr>
            <a:t>nguyên</a:t>
          </a:r>
          <a:r>
            <a:rPr lang="en-US" sz="2400" b="1" kern="1200" dirty="0" smtClean="0">
              <a:solidFill>
                <a:srgbClr val="00CCFF"/>
              </a:solidFill>
            </a:rPr>
            <a:t> </a:t>
          </a:r>
          <a:r>
            <a:rPr lang="en-US" sz="2400" b="1" kern="1200" dirty="0" err="1" smtClean="0">
              <a:solidFill>
                <a:srgbClr val="00CCFF"/>
              </a:solidFill>
            </a:rPr>
            <a:t>tắc</a:t>
          </a:r>
          <a:r>
            <a:rPr lang="en-US" sz="2400" b="1" kern="1200" dirty="0" smtClean="0">
              <a:solidFill>
                <a:srgbClr val="00CCFF"/>
              </a:solidFill>
            </a:rPr>
            <a:t> </a:t>
          </a:r>
          <a:r>
            <a:rPr lang="en-US" sz="2400" kern="1200" dirty="0" err="1" smtClean="0">
              <a:solidFill>
                <a:srgbClr val="660066"/>
              </a:solidFill>
            </a:rPr>
            <a:t>đoàn</a:t>
          </a:r>
          <a:r>
            <a:rPr lang="en-US" sz="2400" kern="1200" dirty="0" smtClean="0">
              <a:solidFill>
                <a:srgbClr val="660066"/>
              </a:solidFill>
            </a:rPr>
            <a:t> </a:t>
          </a:r>
          <a:r>
            <a:rPr lang="en-US" sz="2400" kern="1200" dirty="0" err="1" smtClean="0">
              <a:solidFill>
                <a:srgbClr val="660066"/>
              </a:solidFill>
            </a:rPr>
            <a:t>kết</a:t>
          </a:r>
          <a:r>
            <a:rPr lang="en-US" sz="2400" kern="1200" dirty="0" smtClean="0">
              <a:solidFill>
                <a:srgbClr val="660066"/>
              </a:solidFill>
            </a:rPr>
            <a:t> </a:t>
          </a:r>
          <a:r>
            <a:rPr lang="en-US" sz="2400" kern="1200" dirty="0" err="1" smtClean="0">
              <a:solidFill>
                <a:srgbClr val="660066"/>
              </a:solidFill>
            </a:rPr>
            <a:t>dân</a:t>
          </a:r>
          <a:r>
            <a:rPr lang="en-US" sz="2400" kern="1200" dirty="0" smtClean="0">
              <a:solidFill>
                <a:srgbClr val="660066"/>
              </a:solidFill>
            </a:rPr>
            <a:t> </a:t>
          </a:r>
          <a:r>
            <a:rPr lang="en-US" sz="2400" kern="1200" dirty="0" err="1" smtClean="0">
              <a:solidFill>
                <a:srgbClr val="660066"/>
              </a:solidFill>
            </a:rPr>
            <a:t>tộc</a:t>
          </a:r>
          <a:r>
            <a:rPr lang="en-US" sz="2400" kern="1200" dirty="0" smtClean="0">
              <a:solidFill>
                <a:srgbClr val="660066"/>
              </a:solidFill>
            </a:rPr>
            <a:t>. </a:t>
          </a:r>
          <a:endParaRPr lang="en-US" sz="2400" kern="1200" dirty="0">
            <a:solidFill>
              <a:srgbClr val="660066"/>
            </a:solidFill>
          </a:endParaRPr>
        </a:p>
      </dsp:txBody>
      <dsp:txXfrm>
        <a:off x="82921" y="3477294"/>
        <a:ext cx="9068889" cy="1111855"/>
      </dsp:txXfrm>
    </dsp:sp>
    <dsp:sp modelId="{90AAF44F-996F-4530-BB4C-78CB8DC56C13}">
      <dsp:nvSpPr>
        <dsp:cNvPr id="0" name=""/>
        <dsp:cNvSpPr/>
      </dsp:nvSpPr>
      <dsp:spPr>
        <a:xfrm>
          <a:off x="-69298" y="3514317"/>
          <a:ext cx="893848" cy="893848"/>
        </a:xfrm>
        <a:prstGeom prst="ellipse">
          <a:avLst/>
        </a:prstGeom>
        <a:solidFill>
          <a:srgbClr val="0099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srcNode" val="srcNode"/>
            <dgm:param type="dstNode" val="dstNode"/>
            <dgm:param type="endSty" val="noArr"/>
            <dgm:param type="connRout" val="curve"/>
            <dgm:param type="begPts" val="ctr"/>
            <dgm:param type="endPts" val="ct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parTxRTLAlign" val="l"/>
                <dgm:param type="shpTxLTRAlignCh" val="l"/>
                <dgm:param type="shpTxRTLAlignCh" val="l"/>
              </dgm:alg>
            </dgm:if>
            <dgm:else name="Name2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parTxRTLAlign" val="l"/>
                <dgm:param type="shpTxLTRAlignCh" val="l"/>
                <dgm:param type="shpTxRTLAlignCh" val="l"/>
              </dgm:alg>
            </dgm:if>
            <dgm:else name="Name3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parTxRTLAlign" val="l"/>
                <dgm:param type="shpTxLTRAlignCh" val="l"/>
                <dgm:param type="shpTxRTLAlignCh" val="l"/>
              </dgm:alg>
            </dgm:if>
            <dgm:else name="Name3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parTxRTLAlign" val="l"/>
                <dgm:param type="shpTxLTRAlignCh" val="l"/>
                <dgm:param type="shpTxRTLAlignCh" val="l"/>
              </dgm:alg>
            </dgm:if>
            <dgm:else name="Name4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parTxRTLAlign" val="l"/>
                <dgm:param type="shpTxLTRAlignCh" val="l"/>
                <dgm:param type="shpTxRTLAlignCh" val="l"/>
              </dgm:alg>
            </dgm:if>
            <dgm:else name="Name4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parTxRTLAlign" val="l"/>
                <dgm:param type="shpTxLTRAlignCh" val="l"/>
                <dgm:param type="shpTxRTLAlignCh" val="l"/>
              </dgm:alg>
            </dgm:if>
            <dgm:else name="Name52">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parTxRTLAlign" val="l"/>
                <dgm:param type="shpTxLTRAlignCh" val="l"/>
                <dgm:param type="shpTxRTLAlignCh" val="l"/>
              </dgm:alg>
            </dgm:if>
            <dgm:else name="Name57">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p:sp>
      <p:sp>
        <p:nvSpPr>
          <p:cNvPr id="91139" name="Notes Placeholder 2"/>
          <p:cNvSpPr>
            <a:spLocks noGrp="1"/>
          </p:cNvSpPr>
          <p:nvPr>
            <p:ph type="body" idx="1"/>
          </p:nvPr>
        </p:nvSpPr>
        <p:spPr>
          <a:noFill/>
        </p:spPr>
        <p:txBody>
          <a:bodyPr/>
          <a:lstStyle/>
          <a:p>
            <a:pPr eaLnBrk="1" hangingPunct="1">
              <a:spcBef>
                <a:spcPct val="0"/>
              </a:spcBef>
            </a:pPr>
            <a:endParaRPr lang="en-US" smtClean="0"/>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anose="020F0502020204030204" pitchFamily="34" charset="0"/>
              </a:rPr>
            </a:fld>
            <a:endParaRPr lang="en-US" smtClean="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8" Type="http://schemas.openxmlformats.org/officeDocument/2006/relationships/image" Target="../media/image53.png"/><Relationship Id="rId7" Type="http://schemas.openxmlformats.org/officeDocument/2006/relationships/image" Target="../media/image52.png"/><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7" Type="http://schemas.openxmlformats.org/officeDocument/2006/relationships/image" Target="../media/image59.png"/><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7" Type="http://schemas.openxmlformats.org/officeDocument/2006/relationships/image" Target="../media/image71.png"/><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 Id="rId3" Type="http://schemas.openxmlformats.org/officeDocument/2006/relationships/image" Target="../media/image47.png"/><Relationship Id="rId2" Type="http://schemas.openxmlformats.org/officeDocument/2006/relationships/image" Target="../media/image67.png"/><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7" Type="http://schemas.openxmlformats.org/officeDocument/2006/relationships/image" Target="../media/image71.png"/><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 Id="rId3" Type="http://schemas.openxmlformats.org/officeDocument/2006/relationships/image" Target="../media/image47.png"/><Relationship Id="rId2" Type="http://schemas.openxmlformats.org/officeDocument/2006/relationships/image" Target="../media/image67.pn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46.png"/><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7" Type="http://schemas.openxmlformats.org/officeDocument/2006/relationships/image" Target="../media/image59.png"/><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7" Type="http://schemas.openxmlformats.org/officeDocument/2006/relationships/image" Target="../media/image71.png"/><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 Id="rId3" Type="http://schemas.openxmlformats.org/officeDocument/2006/relationships/image" Target="../media/image47.png"/><Relationship Id="rId2" Type="http://schemas.openxmlformats.org/officeDocument/2006/relationships/image" Target="../media/image67.png"/><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s>
</file>

<file path=ppt/slideLayouts/_rels/slideLayout189.xml.rels><?xml version="1.0" encoding="UTF-8" standalone="yes"?>
<Relationships xmlns="http://schemas.openxmlformats.org/package/2006/relationships"><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7.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3.png"/><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7" Type="http://schemas.openxmlformats.org/officeDocument/2006/relationships/image" Target="../media/image71.png"/><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 Id="rId3" Type="http://schemas.openxmlformats.org/officeDocument/2006/relationships/image" Target="../media/image47.png"/><Relationship Id="rId2" Type="http://schemas.openxmlformats.org/officeDocument/2006/relationships/image" Target="../media/image67.png"/><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38.xml.rels><?xml version="1.0" encoding="UTF-8" standalone="yes"?>
<Relationships xmlns="http://schemas.openxmlformats.org/package/2006/relationships"><Relationship Id="rId3" Type="http://schemas.microsoft.com/office/2007/relationships/hdphoto" Target="../media/image78.wdp"/><Relationship Id="rId2" Type="http://schemas.openxmlformats.org/officeDocument/2006/relationships/image" Target="../media/image77.png"/><Relationship Id="rId1" Type="http://schemas.openxmlformats.org/officeDocument/2006/relationships/slideMaster" Target="../slideMasters/slideMaster19.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5" name="Freeform: Shape 4"/>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1" fmla="*/ 5196891 w 5196891"/>
              <a:gd name="connsiteY0-2" fmla="*/ 263843 h 372428"/>
              <a:gd name="connsiteX1-3" fmla="*/ 4903521 w 5196891"/>
              <a:gd name="connsiteY1-4" fmla="*/ 263843 h 372428"/>
              <a:gd name="connsiteX2-5" fmla="*/ 4875899 w 5196891"/>
              <a:gd name="connsiteY2-6" fmla="*/ 301943 h 372428"/>
              <a:gd name="connsiteX3-7" fmla="*/ 4835893 w 5196891"/>
              <a:gd name="connsiteY3-8" fmla="*/ 132398 h 372428"/>
              <a:gd name="connsiteX4-9" fmla="*/ 4799699 w 5196891"/>
              <a:gd name="connsiteY4-10" fmla="*/ 263843 h 372428"/>
              <a:gd name="connsiteX5-11" fmla="*/ 4712068 w 5196891"/>
              <a:gd name="connsiteY5-12" fmla="*/ 263843 h 372428"/>
              <a:gd name="connsiteX6-13" fmla="*/ 4698733 w 5196891"/>
              <a:gd name="connsiteY6-14" fmla="*/ 314325 h 372428"/>
              <a:gd name="connsiteX7-15" fmla="*/ 4674921 w 5196891"/>
              <a:gd name="connsiteY7-16" fmla="*/ 256223 h 372428"/>
              <a:gd name="connsiteX8-17" fmla="*/ 4651108 w 5196891"/>
              <a:gd name="connsiteY8-18" fmla="*/ 300990 h 372428"/>
              <a:gd name="connsiteX9-19" fmla="*/ 4606341 w 5196891"/>
              <a:gd name="connsiteY9-20" fmla="*/ 0 h 372428"/>
              <a:gd name="connsiteX10-21" fmla="*/ 4551096 w 5196891"/>
              <a:gd name="connsiteY10-22" fmla="*/ 372428 h 372428"/>
              <a:gd name="connsiteX11-23" fmla="*/ 4530141 w 5196891"/>
              <a:gd name="connsiteY11-24" fmla="*/ 263843 h 372428"/>
              <a:gd name="connsiteX12-25" fmla="*/ 4304399 w 5196891"/>
              <a:gd name="connsiteY12-26" fmla="*/ 263843 h 372428"/>
              <a:gd name="connsiteX13-27" fmla="*/ 4274871 w 5196891"/>
              <a:gd name="connsiteY13-28" fmla="*/ 322898 h 372428"/>
              <a:gd name="connsiteX14-29" fmla="*/ 4239628 w 5196891"/>
              <a:gd name="connsiteY14-30" fmla="*/ 129540 h 372428"/>
              <a:gd name="connsiteX15-31" fmla="*/ 4196766 w 5196891"/>
              <a:gd name="connsiteY15-32" fmla="*/ 263843 h 372428"/>
              <a:gd name="connsiteX16-33" fmla="*/ 4110088 w 5196891"/>
              <a:gd name="connsiteY16-34" fmla="*/ 263843 h 372428"/>
              <a:gd name="connsiteX17-35" fmla="*/ 4085324 w 5196891"/>
              <a:gd name="connsiteY17-36" fmla="*/ 300990 h 372428"/>
              <a:gd name="connsiteX18-37" fmla="*/ 4059606 w 5196891"/>
              <a:gd name="connsiteY18-38" fmla="*/ 254318 h 372428"/>
              <a:gd name="connsiteX19-39" fmla="*/ 4026268 w 5196891"/>
              <a:gd name="connsiteY19-40" fmla="*/ 315278 h 372428"/>
              <a:gd name="connsiteX20-41" fmla="*/ 3994836 w 5196891"/>
              <a:gd name="connsiteY20-42" fmla="*/ 51435 h 372428"/>
              <a:gd name="connsiteX21-43" fmla="*/ 3953878 w 5196891"/>
              <a:gd name="connsiteY21-44" fmla="*/ 356235 h 372428"/>
              <a:gd name="connsiteX22-45" fmla="*/ 3926256 w 5196891"/>
              <a:gd name="connsiteY22-46" fmla="*/ 263843 h 372428"/>
              <a:gd name="connsiteX23-47" fmla="*/ 3856724 w 5196891"/>
              <a:gd name="connsiteY23-48" fmla="*/ 263843 h 372428"/>
              <a:gd name="connsiteX24-49" fmla="*/ 3828149 w 5196891"/>
              <a:gd name="connsiteY24-50" fmla="*/ 216218 h 372428"/>
              <a:gd name="connsiteX25-51" fmla="*/ 3795763 w 5196891"/>
              <a:gd name="connsiteY25-52" fmla="*/ 263843 h 372428"/>
              <a:gd name="connsiteX26-53" fmla="*/ 0 w 5196891"/>
              <a:gd name="connsiteY26-54" fmla="*/ 275874 h 372428"/>
              <a:gd name="connsiteX0-55" fmla="*/ 5196891 w 5196891"/>
              <a:gd name="connsiteY0-56" fmla="*/ 263843 h 372428"/>
              <a:gd name="connsiteX1-57" fmla="*/ 4903521 w 5196891"/>
              <a:gd name="connsiteY1-58" fmla="*/ 263843 h 372428"/>
              <a:gd name="connsiteX2-59" fmla="*/ 4875899 w 5196891"/>
              <a:gd name="connsiteY2-60" fmla="*/ 301943 h 372428"/>
              <a:gd name="connsiteX3-61" fmla="*/ 4835893 w 5196891"/>
              <a:gd name="connsiteY3-62" fmla="*/ 132398 h 372428"/>
              <a:gd name="connsiteX4-63" fmla="*/ 4799699 w 5196891"/>
              <a:gd name="connsiteY4-64" fmla="*/ 263843 h 372428"/>
              <a:gd name="connsiteX5-65" fmla="*/ 4712068 w 5196891"/>
              <a:gd name="connsiteY5-66" fmla="*/ 263843 h 372428"/>
              <a:gd name="connsiteX6-67" fmla="*/ 4698733 w 5196891"/>
              <a:gd name="connsiteY6-68" fmla="*/ 314325 h 372428"/>
              <a:gd name="connsiteX7-69" fmla="*/ 4674921 w 5196891"/>
              <a:gd name="connsiteY7-70" fmla="*/ 256223 h 372428"/>
              <a:gd name="connsiteX8-71" fmla="*/ 4651108 w 5196891"/>
              <a:gd name="connsiteY8-72" fmla="*/ 300990 h 372428"/>
              <a:gd name="connsiteX9-73" fmla="*/ 4606341 w 5196891"/>
              <a:gd name="connsiteY9-74" fmla="*/ 0 h 372428"/>
              <a:gd name="connsiteX10-75" fmla="*/ 4551096 w 5196891"/>
              <a:gd name="connsiteY10-76" fmla="*/ 372428 h 372428"/>
              <a:gd name="connsiteX11-77" fmla="*/ 4530141 w 5196891"/>
              <a:gd name="connsiteY11-78" fmla="*/ 263843 h 372428"/>
              <a:gd name="connsiteX12-79" fmla="*/ 4304399 w 5196891"/>
              <a:gd name="connsiteY12-80" fmla="*/ 263843 h 372428"/>
              <a:gd name="connsiteX13-81" fmla="*/ 4274871 w 5196891"/>
              <a:gd name="connsiteY13-82" fmla="*/ 322898 h 372428"/>
              <a:gd name="connsiteX14-83" fmla="*/ 4239628 w 5196891"/>
              <a:gd name="connsiteY14-84" fmla="*/ 129540 h 372428"/>
              <a:gd name="connsiteX15-85" fmla="*/ 4196766 w 5196891"/>
              <a:gd name="connsiteY15-86" fmla="*/ 263843 h 372428"/>
              <a:gd name="connsiteX16-87" fmla="*/ 4110088 w 5196891"/>
              <a:gd name="connsiteY16-88" fmla="*/ 263843 h 372428"/>
              <a:gd name="connsiteX17-89" fmla="*/ 4085324 w 5196891"/>
              <a:gd name="connsiteY17-90" fmla="*/ 300990 h 372428"/>
              <a:gd name="connsiteX18-91" fmla="*/ 4059606 w 5196891"/>
              <a:gd name="connsiteY18-92" fmla="*/ 254318 h 372428"/>
              <a:gd name="connsiteX19-93" fmla="*/ 4026268 w 5196891"/>
              <a:gd name="connsiteY19-94" fmla="*/ 315278 h 372428"/>
              <a:gd name="connsiteX20-95" fmla="*/ 3994836 w 5196891"/>
              <a:gd name="connsiteY20-96" fmla="*/ 51435 h 372428"/>
              <a:gd name="connsiteX21-97" fmla="*/ 3953878 w 5196891"/>
              <a:gd name="connsiteY21-98" fmla="*/ 356235 h 372428"/>
              <a:gd name="connsiteX22-99" fmla="*/ 3926256 w 5196891"/>
              <a:gd name="connsiteY22-100" fmla="*/ 263843 h 372428"/>
              <a:gd name="connsiteX23-101" fmla="*/ 3856724 w 5196891"/>
              <a:gd name="connsiteY23-102" fmla="*/ 263843 h 372428"/>
              <a:gd name="connsiteX24-103" fmla="*/ 3828149 w 5196891"/>
              <a:gd name="connsiteY24-104" fmla="*/ 216218 h 372428"/>
              <a:gd name="connsiteX25-105" fmla="*/ 3795763 w 5196891"/>
              <a:gd name="connsiteY25-106" fmla="*/ 263843 h 372428"/>
              <a:gd name="connsiteX26-107" fmla="*/ 0 w 5196891"/>
              <a:gd name="connsiteY26-108" fmla="*/ 263842 h 372428"/>
              <a:gd name="connsiteX0-109" fmla="*/ 5698543 w 5698543"/>
              <a:gd name="connsiteY0-110" fmla="*/ 252570 h 372428"/>
              <a:gd name="connsiteX1-111" fmla="*/ 4903521 w 5698543"/>
              <a:gd name="connsiteY1-112" fmla="*/ 263843 h 372428"/>
              <a:gd name="connsiteX2-113" fmla="*/ 4875899 w 5698543"/>
              <a:gd name="connsiteY2-114" fmla="*/ 301943 h 372428"/>
              <a:gd name="connsiteX3-115" fmla="*/ 4835893 w 5698543"/>
              <a:gd name="connsiteY3-116" fmla="*/ 132398 h 372428"/>
              <a:gd name="connsiteX4-117" fmla="*/ 4799699 w 5698543"/>
              <a:gd name="connsiteY4-118" fmla="*/ 263843 h 372428"/>
              <a:gd name="connsiteX5-119" fmla="*/ 4712068 w 5698543"/>
              <a:gd name="connsiteY5-120" fmla="*/ 263843 h 372428"/>
              <a:gd name="connsiteX6-121" fmla="*/ 4698733 w 5698543"/>
              <a:gd name="connsiteY6-122" fmla="*/ 314325 h 372428"/>
              <a:gd name="connsiteX7-123" fmla="*/ 4674921 w 5698543"/>
              <a:gd name="connsiteY7-124" fmla="*/ 256223 h 372428"/>
              <a:gd name="connsiteX8-125" fmla="*/ 4651108 w 5698543"/>
              <a:gd name="connsiteY8-126" fmla="*/ 300990 h 372428"/>
              <a:gd name="connsiteX9-127" fmla="*/ 4606341 w 5698543"/>
              <a:gd name="connsiteY9-128" fmla="*/ 0 h 372428"/>
              <a:gd name="connsiteX10-129" fmla="*/ 4551096 w 5698543"/>
              <a:gd name="connsiteY10-130" fmla="*/ 372428 h 372428"/>
              <a:gd name="connsiteX11-131" fmla="*/ 4530141 w 5698543"/>
              <a:gd name="connsiteY11-132" fmla="*/ 263843 h 372428"/>
              <a:gd name="connsiteX12-133" fmla="*/ 4304399 w 5698543"/>
              <a:gd name="connsiteY12-134" fmla="*/ 263843 h 372428"/>
              <a:gd name="connsiteX13-135" fmla="*/ 4274871 w 5698543"/>
              <a:gd name="connsiteY13-136" fmla="*/ 322898 h 372428"/>
              <a:gd name="connsiteX14-137" fmla="*/ 4239628 w 5698543"/>
              <a:gd name="connsiteY14-138" fmla="*/ 129540 h 372428"/>
              <a:gd name="connsiteX15-139" fmla="*/ 4196766 w 5698543"/>
              <a:gd name="connsiteY15-140" fmla="*/ 263843 h 372428"/>
              <a:gd name="connsiteX16-141" fmla="*/ 4110088 w 5698543"/>
              <a:gd name="connsiteY16-142" fmla="*/ 263843 h 372428"/>
              <a:gd name="connsiteX17-143" fmla="*/ 4085324 w 5698543"/>
              <a:gd name="connsiteY17-144" fmla="*/ 300990 h 372428"/>
              <a:gd name="connsiteX18-145" fmla="*/ 4059606 w 5698543"/>
              <a:gd name="connsiteY18-146" fmla="*/ 254318 h 372428"/>
              <a:gd name="connsiteX19-147" fmla="*/ 4026268 w 5698543"/>
              <a:gd name="connsiteY19-148" fmla="*/ 315278 h 372428"/>
              <a:gd name="connsiteX20-149" fmla="*/ 3994836 w 5698543"/>
              <a:gd name="connsiteY20-150" fmla="*/ 51435 h 372428"/>
              <a:gd name="connsiteX21-151" fmla="*/ 3953878 w 5698543"/>
              <a:gd name="connsiteY21-152" fmla="*/ 356235 h 372428"/>
              <a:gd name="connsiteX22-153" fmla="*/ 3926256 w 5698543"/>
              <a:gd name="connsiteY22-154" fmla="*/ 263843 h 372428"/>
              <a:gd name="connsiteX23-155" fmla="*/ 3856724 w 5698543"/>
              <a:gd name="connsiteY23-156" fmla="*/ 263843 h 372428"/>
              <a:gd name="connsiteX24-157" fmla="*/ 3828149 w 5698543"/>
              <a:gd name="connsiteY24-158" fmla="*/ 216218 h 372428"/>
              <a:gd name="connsiteX25-159" fmla="*/ 3795763 w 5698543"/>
              <a:gd name="connsiteY25-160" fmla="*/ 263843 h 372428"/>
              <a:gd name="connsiteX26-161" fmla="*/ 0 w 5698543"/>
              <a:gd name="connsiteY26-162" fmla="*/ 263842 h 372428"/>
              <a:gd name="connsiteX0-163" fmla="*/ 5506901 w 5506901"/>
              <a:gd name="connsiteY0-164" fmla="*/ 252570 h 372428"/>
              <a:gd name="connsiteX1-165" fmla="*/ 4903521 w 5506901"/>
              <a:gd name="connsiteY1-166" fmla="*/ 263843 h 372428"/>
              <a:gd name="connsiteX2-167" fmla="*/ 4875899 w 5506901"/>
              <a:gd name="connsiteY2-168" fmla="*/ 301943 h 372428"/>
              <a:gd name="connsiteX3-169" fmla="*/ 4835893 w 5506901"/>
              <a:gd name="connsiteY3-170" fmla="*/ 132398 h 372428"/>
              <a:gd name="connsiteX4-171" fmla="*/ 4799699 w 5506901"/>
              <a:gd name="connsiteY4-172" fmla="*/ 263843 h 372428"/>
              <a:gd name="connsiteX5-173" fmla="*/ 4712068 w 5506901"/>
              <a:gd name="connsiteY5-174" fmla="*/ 263843 h 372428"/>
              <a:gd name="connsiteX6-175" fmla="*/ 4698733 w 5506901"/>
              <a:gd name="connsiteY6-176" fmla="*/ 314325 h 372428"/>
              <a:gd name="connsiteX7-177" fmla="*/ 4674921 w 5506901"/>
              <a:gd name="connsiteY7-178" fmla="*/ 256223 h 372428"/>
              <a:gd name="connsiteX8-179" fmla="*/ 4651108 w 5506901"/>
              <a:gd name="connsiteY8-180" fmla="*/ 300990 h 372428"/>
              <a:gd name="connsiteX9-181" fmla="*/ 4606341 w 5506901"/>
              <a:gd name="connsiteY9-182" fmla="*/ 0 h 372428"/>
              <a:gd name="connsiteX10-183" fmla="*/ 4551096 w 5506901"/>
              <a:gd name="connsiteY10-184" fmla="*/ 372428 h 372428"/>
              <a:gd name="connsiteX11-185" fmla="*/ 4530141 w 5506901"/>
              <a:gd name="connsiteY11-186" fmla="*/ 263843 h 372428"/>
              <a:gd name="connsiteX12-187" fmla="*/ 4304399 w 5506901"/>
              <a:gd name="connsiteY12-188" fmla="*/ 263843 h 372428"/>
              <a:gd name="connsiteX13-189" fmla="*/ 4274871 w 5506901"/>
              <a:gd name="connsiteY13-190" fmla="*/ 322898 h 372428"/>
              <a:gd name="connsiteX14-191" fmla="*/ 4239628 w 5506901"/>
              <a:gd name="connsiteY14-192" fmla="*/ 129540 h 372428"/>
              <a:gd name="connsiteX15-193" fmla="*/ 4196766 w 5506901"/>
              <a:gd name="connsiteY15-194" fmla="*/ 263843 h 372428"/>
              <a:gd name="connsiteX16-195" fmla="*/ 4110088 w 5506901"/>
              <a:gd name="connsiteY16-196" fmla="*/ 263843 h 372428"/>
              <a:gd name="connsiteX17-197" fmla="*/ 4085324 w 5506901"/>
              <a:gd name="connsiteY17-198" fmla="*/ 300990 h 372428"/>
              <a:gd name="connsiteX18-199" fmla="*/ 4059606 w 5506901"/>
              <a:gd name="connsiteY18-200" fmla="*/ 254318 h 372428"/>
              <a:gd name="connsiteX19-201" fmla="*/ 4026268 w 5506901"/>
              <a:gd name="connsiteY19-202" fmla="*/ 315278 h 372428"/>
              <a:gd name="connsiteX20-203" fmla="*/ 3994836 w 5506901"/>
              <a:gd name="connsiteY20-204" fmla="*/ 51435 h 372428"/>
              <a:gd name="connsiteX21-205" fmla="*/ 3953878 w 5506901"/>
              <a:gd name="connsiteY21-206" fmla="*/ 356235 h 372428"/>
              <a:gd name="connsiteX22-207" fmla="*/ 3926256 w 5506901"/>
              <a:gd name="connsiteY22-208" fmla="*/ 263843 h 372428"/>
              <a:gd name="connsiteX23-209" fmla="*/ 3856724 w 5506901"/>
              <a:gd name="connsiteY23-210" fmla="*/ 263843 h 372428"/>
              <a:gd name="connsiteX24-211" fmla="*/ 3828149 w 5506901"/>
              <a:gd name="connsiteY24-212" fmla="*/ 216218 h 372428"/>
              <a:gd name="connsiteX25-213" fmla="*/ 3795763 w 5506901"/>
              <a:gd name="connsiteY25-214" fmla="*/ 263843 h 372428"/>
              <a:gd name="connsiteX26-215" fmla="*/ 0 w 5506901"/>
              <a:gd name="connsiteY26-216" fmla="*/ 263842 h 372428"/>
              <a:gd name="connsiteX0-217" fmla="*/ 5721090 w 5721090"/>
              <a:gd name="connsiteY0-218" fmla="*/ 252570 h 372428"/>
              <a:gd name="connsiteX1-219" fmla="*/ 5117710 w 5721090"/>
              <a:gd name="connsiteY1-220" fmla="*/ 263843 h 372428"/>
              <a:gd name="connsiteX2-221" fmla="*/ 5090088 w 5721090"/>
              <a:gd name="connsiteY2-222" fmla="*/ 301943 h 372428"/>
              <a:gd name="connsiteX3-223" fmla="*/ 5050082 w 5721090"/>
              <a:gd name="connsiteY3-224" fmla="*/ 132398 h 372428"/>
              <a:gd name="connsiteX4-225" fmla="*/ 5013888 w 5721090"/>
              <a:gd name="connsiteY4-226" fmla="*/ 263843 h 372428"/>
              <a:gd name="connsiteX5-227" fmla="*/ 4926257 w 5721090"/>
              <a:gd name="connsiteY5-228" fmla="*/ 263843 h 372428"/>
              <a:gd name="connsiteX6-229" fmla="*/ 4912922 w 5721090"/>
              <a:gd name="connsiteY6-230" fmla="*/ 314325 h 372428"/>
              <a:gd name="connsiteX7-231" fmla="*/ 4889110 w 5721090"/>
              <a:gd name="connsiteY7-232" fmla="*/ 256223 h 372428"/>
              <a:gd name="connsiteX8-233" fmla="*/ 4865297 w 5721090"/>
              <a:gd name="connsiteY8-234" fmla="*/ 300990 h 372428"/>
              <a:gd name="connsiteX9-235" fmla="*/ 4820530 w 5721090"/>
              <a:gd name="connsiteY9-236" fmla="*/ 0 h 372428"/>
              <a:gd name="connsiteX10-237" fmla="*/ 4765285 w 5721090"/>
              <a:gd name="connsiteY10-238" fmla="*/ 372428 h 372428"/>
              <a:gd name="connsiteX11-239" fmla="*/ 4744330 w 5721090"/>
              <a:gd name="connsiteY11-240" fmla="*/ 263843 h 372428"/>
              <a:gd name="connsiteX12-241" fmla="*/ 4518588 w 5721090"/>
              <a:gd name="connsiteY12-242" fmla="*/ 263843 h 372428"/>
              <a:gd name="connsiteX13-243" fmla="*/ 4489060 w 5721090"/>
              <a:gd name="connsiteY13-244" fmla="*/ 322898 h 372428"/>
              <a:gd name="connsiteX14-245" fmla="*/ 4453817 w 5721090"/>
              <a:gd name="connsiteY14-246" fmla="*/ 129540 h 372428"/>
              <a:gd name="connsiteX15-247" fmla="*/ 4410955 w 5721090"/>
              <a:gd name="connsiteY15-248" fmla="*/ 263843 h 372428"/>
              <a:gd name="connsiteX16-249" fmla="*/ 4324277 w 5721090"/>
              <a:gd name="connsiteY16-250" fmla="*/ 263843 h 372428"/>
              <a:gd name="connsiteX17-251" fmla="*/ 4299513 w 5721090"/>
              <a:gd name="connsiteY17-252" fmla="*/ 300990 h 372428"/>
              <a:gd name="connsiteX18-253" fmla="*/ 4273795 w 5721090"/>
              <a:gd name="connsiteY18-254" fmla="*/ 254318 h 372428"/>
              <a:gd name="connsiteX19-255" fmla="*/ 4240457 w 5721090"/>
              <a:gd name="connsiteY19-256" fmla="*/ 315278 h 372428"/>
              <a:gd name="connsiteX20-257" fmla="*/ 4209025 w 5721090"/>
              <a:gd name="connsiteY20-258" fmla="*/ 51435 h 372428"/>
              <a:gd name="connsiteX21-259" fmla="*/ 4168067 w 5721090"/>
              <a:gd name="connsiteY21-260" fmla="*/ 356235 h 372428"/>
              <a:gd name="connsiteX22-261" fmla="*/ 4140445 w 5721090"/>
              <a:gd name="connsiteY22-262" fmla="*/ 263843 h 372428"/>
              <a:gd name="connsiteX23-263" fmla="*/ 4070913 w 5721090"/>
              <a:gd name="connsiteY23-264" fmla="*/ 263843 h 372428"/>
              <a:gd name="connsiteX24-265" fmla="*/ 4042338 w 5721090"/>
              <a:gd name="connsiteY24-266" fmla="*/ 216218 h 372428"/>
              <a:gd name="connsiteX25-267" fmla="*/ 4009952 w 5721090"/>
              <a:gd name="connsiteY25-268" fmla="*/ 263843 h 372428"/>
              <a:gd name="connsiteX26-269" fmla="*/ 0 w 5721090"/>
              <a:gd name="connsiteY26-270" fmla="*/ 258205 h 372428"/>
              <a:gd name="connsiteX0-271" fmla="*/ 5721090 w 5721090"/>
              <a:gd name="connsiteY0-272" fmla="*/ 258207 h 372428"/>
              <a:gd name="connsiteX1-273" fmla="*/ 5117710 w 5721090"/>
              <a:gd name="connsiteY1-274" fmla="*/ 263843 h 372428"/>
              <a:gd name="connsiteX2-275" fmla="*/ 5090088 w 5721090"/>
              <a:gd name="connsiteY2-276" fmla="*/ 301943 h 372428"/>
              <a:gd name="connsiteX3-277" fmla="*/ 5050082 w 5721090"/>
              <a:gd name="connsiteY3-278" fmla="*/ 132398 h 372428"/>
              <a:gd name="connsiteX4-279" fmla="*/ 5013888 w 5721090"/>
              <a:gd name="connsiteY4-280" fmla="*/ 263843 h 372428"/>
              <a:gd name="connsiteX5-281" fmla="*/ 4926257 w 5721090"/>
              <a:gd name="connsiteY5-282" fmla="*/ 263843 h 372428"/>
              <a:gd name="connsiteX6-283" fmla="*/ 4912922 w 5721090"/>
              <a:gd name="connsiteY6-284" fmla="*/ 314325 h 372428"/>
              <a:gd name="connsiteX7-285" fmla="*/ 4889110 w 5721090"/>
              <a:gd name="connsiteY7-286" fmla="*/ 256223 h 372428"/>
              <a:gd name="connsiteX8-287" fmla="*/ 4865297 w 5721090"/>
              <a:gd name="connsiteY8-288" fmla="*/ 300990 h 372428"/>
              <a:gd name="connsiteX9-289" fmla="*/ 4820530 w 5721090"/>
              <a:gd name="connsiteY9-290" fmla="*/ 0 h 372428"/>
              <a:gd name="connsiteX10-291" fmla="*/ 4765285 w 5721090"/>
              <a:gd name="connsiteY10-292" fmla="*/ 372428 h 372428"/>
              <a:gd name="connsiteX11-293" fmla="*/ 4744330 w 5721090"/>
              <a:gd name="connsiteY11-294" fmla="*/ 263843 h 372428"/>
              <a:gd name="connsiteX12-295" fmla="*/ 4518588 w 5721090"/>
              <a:gd name="connsiteY12-296" fmla="*/ 263843 h 372428"/>
              <a:gd name="connsiteX13-297" fmla="*/ 4489060 w 5721090"/>
              <a:gd name="connsiteY13-298" fmla="*/ 322898 h 372428"/>
              <a:gd name="connsiteX14-299" fmla="*/ 4453817 w 5721090"/>
              <a:gd name="connsiteY14-300" fmla="*/ 129540 h 372428"/>
              <a:gd name="connsiteX15-301" fmla="*/ 4410955 w 5721090"/>
              <a:gd name="connsiteY15-302" fmla="*/ 263843 h 372428"/>
              <a:gd name="connsiteX16-303" fmla="*/ 4324277 w 5721090"/>
              <a:gd name="connsiteY16-304" fmla="*/ 263843 h 372428"/>
              <a:gd name="connsiteX17-305" fmla="*/ 4299513 w 5721090"/>
              <a:gd name="connsiteY17-306" fmla="*/ 300990 h 372428"/>
              <a:gd name="connsiteX18-307" fmla="*/ 4273795 w 5721090"/>
              <a:gd name="connsiteY18-308" fmla="*/ 254318 h 372428"/>
              <a:gd name="connsiteX19-309" fmla="*/ 4240457 w 5721090"/>
              <a:gd name="connsiteY19-310" fmla="*/ 315278 h 372428"/>
              <a:gd name="connsiteX20-311" fmla="*/ 4209025 w 5721090"/>
              <a:gd name="connsiteY20-312" fmla="*/ 51435 h 372428"/>
              <a:gd name="connsiteX21-313" fmla="*/ 4168067 w 5721090"/>
              <a:gd name="connsiteY21-314" fmla="*/ 356235 h 372428"/>
              <a:gd name="connsiteX22-315" fmla="*/ 4140445 w 5721090"/>
              <a:gd name="connsiteY22-316" fmla="*/ 263843 h 372428"/>
              <a:gd name="connsiteX23-317" fmla="*/ 4070913 w 5721090"/>
              <a:gd name="connsiteY23-318" fmla="*/ 263843 h 372428"/>
              <a:gd name="connsiteX24-319" fmla="*/ 4042338 w 5721090"/>
              <a:gd name="connsiteY24-320" fmla="*/ 216218 h 372428"/>
              <a:gd name="connsiteX25-321" fmla="*/ 4009952 w 5721090"/>
              <a:gd name="connsiteY25-322" fmla="*/ 263843 h 372428"/>
              <a:gd name="connsiteX26-323" fmla="*/ 0 w 5721090"/>
              <a:gd name="connsiteY26-324" fmla="*/ 258205 h 372428"/>
              <a:gd name="connsiteX0-325" fmla="*/ 5721090 w 5721090"/>
              <a:gd name="connsiteY0-326" fmla="*/ 258207 h 372428"/>
              <a:gd name="connsiteX1-327" fmla="*/ 5117710 w 5721090"/>
              <a:gd name="connsiteY1-328" fmla="*/ 263843 h 372428"/>
              <a:gd name="connsiteX2-329" fmla="*/ 5090088 w 5721090"/>
              <a:gd name="connsiteY2-330" fmla="*/ 301943 h 372428"/>
              <a:gd name="connsiteX3-331" fmla="*/ 5050082 w 5721090"/>
              <a:gd name="connsiteY3-332" fmla="*/ 132398 h 372428"/>
              <a:gd name="connsiteX4-333" fmla="*/ 5013888 w 5721090"/>
              <a:gd name="connsiteY4-334" fmla="*/ 263843 h 372428"/>
              <a:gd name="connsiteX5-335" fmla="*/ 4926257 w 5721090"/>
              <a:gd name="connsiteY5-336" fmla="*/ 263843 h 372428"/>
              <a:gd name="connsiteX6-337" fmla="*/ 4912922 w 5721090"/>
              <a:gd name="connsiteY6-338" fmla="*/ 314325 h 372428"/>
              <a:gd name="connsiteX7-339" fmla="*/ 4889110 w 5721090"/>
              <a:gd name="connsiteY7-340" fmla="*/ 256223 h 372428"/>
              <a:gd name="connsiteX8-341" fmla="*/ 4865297 w 5721090"/>
              <a:gd name="connsiteY8-342" fmla="*/ 300990 h 372428"/>
              <a:gd name="connsiteX9-343" fmla="*/ 4820530 w 5721090"/>
              <a:gd name="connsiteY9-344" fmla="*/ 0 h 372428"/>
              <a:gd name="connsiteX10-345" fmla="*/ 4765285 w 5721090"/>
              <a:gd name="connsiteY10-346" fmla="*/ 372428 h 372428"/>
              <a:gd name="connsiteX11-347" fmla="*/ 4744330 w 5721090"/>
              <a:gd name="connsiteY11-348" fmla="*/ 263843 h 372428"/>
              <a:gd name="connsiteX12-349" fmla="*/ 4518588 w 5721090"/>
              <a:gd name="connsiteY12-350" fmla="*/ 263843 h 372428"/>
              <a:gd name="connsiteX13-351" fmla="*/ 4489060 w 5721090"/>
              <a:gd name="connsiteY13-352" fmla="*/ 322898 h 372428"/>
              <a:gd name="connsiteX14-353" fmla="*/ 4453817 w 5721090"/>
              <a:gd name="connsiteY14-354" fmla="*/ 129540 h 372428"/>
              <a:gd name="connsiteX15-355" fmla="*/ 4410955 w 5721090"/>
              <a:gd name="connsiteY15-356" fmla="*/ 263843 h 372428"/>
              <a:gd name="connsiteX16-357" fmla="*/ 4324277 w 5721090"/>
              <a:gd name="connsiteY16-358" fmla="*/ 263843 h 372428"/>
              <a:gd name="connsiteX17-359" fmla="*/ 4299513 w 5721090"/>
              <a:gd name="connsiteY17-360" fmla="*/ 300990 h 372428"/>
              <a:gd name="connsiteX18-361" fmla="*/ 4273795 w 5721090"/>
              <a:gd name="connsiteY18-362" fmla="*/ 254318 h 372428"/>
              <a:gd name="connsiteX19-363" fmla="*/ 4240457 w 5721090"/>
              <a:gd name="connsiteY19-364" fmla="*/ 315278 h 372428"/>
              <a:gd name="connsiteX20-365" fmla="*/ 4209025 w 5721090"/>
              <a:gd name="connsiteY20-366" fmla="*/ 51435 h 372428"/>
              <a:gd name="connsiteX21-367" fmla="*/ 4168067 w 5721090"/>
              <a:gd name="connsiteY21-368" fmla="*/ 356235 h 372428"/>
              <a:gd name="connsiteX22-369" fmla="*/ 4140445 w 5721090"/>
              <a:gd name="connsiteY22-370" fmla="*/ 263843 h 372428"/>
              <a:gd name="connsiteX23-371" fmla="*/ 4070913 w 5721090"/>
              <a:gd name="connsiteY23-372" fmla="*/ 263843 h 372428"/>
              <a:gd name="connsiteX24-373" fmla="*/ 4042338 w 5721090"/>
              <a:gd name="connsiteY24-374" fmla="*/ 216218 h 372428"/>
              <a:gd name="connsiteX25-375" fmla="*/ 4009952 w 5721090"/>
              <a:gd name="connsiteY25-376" fmla="*/ 263843 h 372428"/>
              <a:gd name="connsiteX26-377" fmla="*/ 0 w 5721090"/>
              <a:gd name="connsiteY26-378" fmla="*/ 269478 h 3724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4" name="Group 3"/>
          <p:cNvGrpSpPr/>
          <p:nvPr userDrawn="1"/>
        </p:nvGrpSpPr>
        <p:grpSpPr>
          <a:xfrm rot="10800000" flipH="1" flipV="1">
            <a:off x="6286500" y="5899288"/>
            <a:ext cx="5572126" cy="862288"/>
            <a:chOff x="477110" y="4905446"/>
            <a:chExt cx="11078677" cy="1714429"/>
          </a:xfrm>
        </p:grpSpPr>
        <p:sp>
          <p:nvSpPr>
            <p:cNvPr id="6" name="Freeform: Shape 5"/>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p:cNvGrpSpPr/>
            <p:nvPr/>
          </p:nvGrpSpPr>
          <p:grpSpPr>
            <a:xfrm>
              <a:off x="477110" y="5658084"/>
              <a:ext cx="655351" cy="517912"/>
              <a:chOff x="6456816" y="5667609"/>
              <a:chExt cx="655351" cy="517912"/>
            </a:xfrm>
          </p:grpSpPr>
          <p:sp>
            <p:nvSpPr>
              <p:cNvPr id="9" name="Freeform: Shape 8"/>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p:cNvGrpSpPr/>
          <p:nvPr userDrawn="1"/>
        </p:nvGrpSpPr>
        <p:grpSpPr>
          <a:xfrm rot="10800000" flipV="1">
            <a:off x="347501" y="5899288"/>
            <a:ext cx="5572126" cy="862288"/>
            <a:chOff x="477110" y="4905446"/>
            <a:chExt cx="11078677" cy="1714429"/>
          </a:xfrm>
        </p:grpSpPr>
        <p:sp>
          <p:nvSpPr>
            <p:cNvPr id="12" name="Freeform: Shape 11"/>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p:cNvGrpSpPr/>
            <p:nvPr/>
          </p:nvGrpSpPr>
          <p:grpSpPr>
            <a:xfrm>
              <a:off x="477110" y="5658084"/>
              <a:ext cx="655351" cy="517912"/>
              <a:chOff x="6456816" y="5667609"/>
              <a:chExt cx="655351" cy="517912"/>
            </a:xfrm>
          </p:grpSpPr>
          <p:sp>
            <p:nvSpPr>
              <p:cNvPr id="15" name="Freeform: Shape 14"/>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3" name="Picture Placeholder 13"/>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4" name="Picture Placeholder 13"/>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Insert Your Image</a:t>
            </a:r>
            <a:endParaRPr lang="ko-KR" altLang="en-US" dirty="0"/>
          </a:p>
        </p:txBody>
      </p:sp>
      <p:sp>
        <p:nvSpPr>
          <p:cNvPr id="6" name="Picture Placeholder 2"/>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Insert Your Image</a:t>
            </a:r>
            <a:endParaRPr lang="ko-KR"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p:spPr>
        <p:txBody>
          <a:bodyPr/>
          <a:lstStyle>
            <a:lvl1pPr>
              <a:defRPr/>
            </a:lvl1pPr>
          </a:lstStyle>
          <a:p>
            <a:pPr>
              <a:defRPr/>
            </a:pPr>
            <a:fld id="{FB20A92C-9F80-4C70-B8B5-930D752B46AC}" type="slidenum">
              <a:rPr lang="en-US"/>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12800" y="1600201"/>
            <a:ext cx="5537200" cy="4525963"/>
          </a:xfrm>
          <a:prstGeom prst="rect">
            <a:avLst/>
          </a:prstGeo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553200" y="1600201"/>
            <a:ext cx="5537200" cy="4525963"/>
          </a:xfrm>
          <a:prstGeom prst="rect">
            <a:avLst/>
          </a:prstGeo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p>
        </p:txBody>
      </p:sp>
      <p:sp>
        <p:nvSpPr>
          <p:cNvPr id="6" name="Rectangle 3"/>
          <p:cNvSpPr>
            <a:spLocks noGrp="1" noChangeArrowheads="1"/>
          </p:cNvSpPr>
          <p:nvPr>
            <p:ph type="sldNum" sz="quarter" idx="11"/>
          </p:nvPr>
        </p:nvSpPr>
        <p:spPr>
          <a:xfrm>
            <a:off x="8737600" y="6245225"/>
            <a:ext cx="2844800" cy="476250"/>
          </a:xfrm>
          <a:prstGeom prst="rect">
            <a:avLst/>
          </a:prstGeom>
        </p:spPr>
        <p:txBody>
          <a:bodyPr/>
          <a:lstStyle>
            <a:lvl1pPr>
              <a:defRPr/>
            </a:lvl1pPr>
          </a:lstStyle>
          <a:p>
            <a:pPr>
              <a:defRPr/>
            </a:pPr>
            <a:fld id="{7CE8BE98-049E-4F8D-8FC2-B0B5F17F829C}" type="slidenum">
              <a:rPr lang="en-US"/>
            </a:fld>
            <a:endParaRPr lang="en-US"/>
          </a:p>
        </p:txBody>
      </p:sp>
      <p:sp>
        <p:nvSpPr>
          <p:cNvPr id="7" name="Rectangle 14"/>
          <p:cNvSpPr>
            <a:spLocks noGrp="1" noChangeArrowheads="1"/>
          </p:cNvSpPr>
          <p:nvPr>
            <p:ph type="ftr" sz="quarter" idx="12"/>
          </p:nvPr>
        </p:nvSpPr>
        <p:spPr>
          <a:xfrm>
            <a:off x="4165600" y="6245225"/>
            <a:ext cx="3860800" cy="476250"/>
          </a:xfrm>
          <a:prstGeom prst="rect">
            <a:avLst/>
          </a:prstGeo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cxnSp>
        <p:nvCxnSpPr>
          <p:cNvPr id="8" name="Straight Connector 7"/>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4" name="Group 3"/>
          <p:cNvGrpSpPr/>
          <p:nvPr userDrawn="1"/>
        </p:nvGrpSpPr>
        <p:grpSpPr>
          <a:xfrm>
            <a:off x="0" y="5728740"/>
            <a:ext cx="12192000" cy="723192"/>
            <a:chOff x="0" y="5808144"/>
            <a:chExt cx="12192000" cy="723192"/>
          </a:xfrm>
        </p:grpSpPr>
        <p:sp>
          <p:nvSpPr>
            <p:cNvPr id="5" name="Freeform: Shape 4"/>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cxnSp>
        <p:nvCxnSpPr>
          <p:cNvPr id="8" name="Straight Connector 7"/>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4" name="그림 개체 틀 8"/>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5" name="그림 개체 틀 8"/>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 and Sent to Back</a:t>
            </a:r>
            <a:endParaRPr lang="ko-KR" altLang="en-US" dirty="0"/>
          </a:p>
        </p:txBody>
      </p:sp>
      <p:sp>
        <p:nvSpPr>
          <p:cNvPr id="12" name="Picture Placeholder 2"/>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 and Sent to Back</a:t>
            </a:r>
            <a:endParaRPr lang="ko-KR" alt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3" name="그림 개체 틀 8"/>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5" name="그림 개체 틀 8"/>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1" fmla="*/ 0 w 9143999"/>
              <a:gd name="connsiteY0-2" fmla="*/ 0 h 2376000"/>
              <a:gd name="connsiteX1-3" fmla="*/ 9143999 w 9143999"/>
              <a:gd name="connsiteY1-4" fmla="*/ 0 h 2376000"/>
              <a:gd name="connsiteX2-5" fmla="*/ 9143999 w 9143999"/>
              <a:gd name="connsiteY2-6" fmla="*/ 2376000 h 2376000"/>
              <a:gd name="connsiteX3-7" fmla="*/ 2483768 w 9143999"/>
              <a:gd name="connsiteY3-8" fmla="*/ 2376000 h 2376000"/>
              <a:gd name="connsiteX4-9" fmla="*/ 539552 w 9143999"/>
              <a:gd name="connsiteY4-10" fmla="*/ 2376000 h 2376000"/>
              <a:gd name="connsiteX5-11" fmla="*/ 0 w 9143999"/>
              <a:gd name="connsiteY5-12" fmla="*/ 2376000 h 2376000"/>
              <a:gd name="connsiteX6-13" fmla="*/ 0 w 9143999"/>
              <a:gd name="connsiteY6-14" fmla="*/ 0 h 2376000"/>
              <a:gd name="connsiteX0-15" fmla="*/ 0 w 9143999"/>
              <a:gd name="connsiteY0-16" fmla="*/ 0 h 2376000"/>
              <a:gd name="connsiteX1-17" fmla="*/ 9143999 w 9143999"/>
              <a:gd name="connsiteY1-18" fmla="*/ 0 h 2376000"/>
              <a:gd name="connsiteX2-19" fmla="*/ 9143999 w 9143999"/>
              <a:gd name="connsiteY2-20" fmla="*/ 2376000 h 2376000"/>
              <a:gd name="connsiteX3-21" fmla="*/ 539552 w 9143999"/>
              <a:gd name="connsiteY3-22" fmla="*/ 2376000 h 2376000"/>
              <a:gd name="connsiteX4-23" fmla="*/ 0 w 9143999"/>
              <a:gd name="connsiteY4-24" fmla="*/ 2376000 h 2376000"/>
              <a:gd name="connsiteX5-25" fmla="*/ 0 w 9143999"/>
              <a:gd name="connsiteY5-26" fmla="*/ 0 h 2376000"/>
              <a:gd name="connsiteX0-27" fmla="*/ 0 w 9143999"/>
              <a:gd name="connsiteY0-28" fmla="*/ 0 h 2376000"/>
              <a:gd name="connsiteX1-29" fmla="*/ 9143999 w 9143999"/>
              <a:gd name="connsiteY1-30" fmla="*/ 0 h 2376000"/>
              <a:gd name="connsiteX2-31" fmla="*/ 9143999 w 9143999"/>
              <a:gd name="connsiteY2-32" fmla="*/ 2376000 h 2376000"/>
              <a:gd name="connsiteX3-33" fmla="*/ 0 w 9143999"/>
              <a:gd name="connsiteY3-34" fmla="*/ 2376000 h 2376000"/>
              <a:gd name="connsiteX4-35" fmla="*/ 0 w 9143999"/>
              <a:gd name="connsiteY4-36" fmla="*/ 0 h 2376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prstClr val="white"/>
              </a:solidFill>
            </a:endParaRPr>
          </a:p>
        </p:txBody>
      </p:sp>
      <p:sp>
        <p:nvSpPr>
          <p:cNvPr id="2" name="직사각형 1"/>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14" name="Group 13"/>
          <p:cNvGrpSpPr/>
          <p:nvPr userDrawn="1"/>
        </p:nvGrpSpPr>
        <p:grpSpPr>
          <a:xfrm>
            <a:off x="0" y="5728740"/>
            <a:ext cx="12192000" cy="723192"/>
            <a:chOff x="0" y="5808144"/>
            <a:chExt cx="12192000" cy="723192"/>
          </a:xfrm>
        </p:grpSpPr>
        <p:sp>
          <p:nvSpPr>
            <p:cNvPr id="15" name="Freeform: Shape 14"/>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solidFill>
                <a:prstClr val="white"/>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5" name="Rectangle 4"/>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anose="020B0604020202020204" pitchFamily="34" charset="0"/>
              </a:rPr>
              <a:t>Education</a:t>
            </a:r>
            <a:endParaRPr lang="ko-KR" altLang="en-US" sz="2400" dirty="0">
              <a:solidFill>
                <a:srgbClr val="FEB7D8">
                  <a:lumMod val="75000"/>
                </a:srgbClr>
              </a:solidFill>
              <a:cs typeface="Arial" panose="020B0604020202020204" pitchFamily="34" charset="0"/>
            </a:endParaRPr>
          </a:p>
        </p:txBody>
      </p:sp>
      <p:sp>
        <p:nvSpPr>
          <p:cNvPr id="7" name="TextBox 6"/>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anose="020B0604020202020204" pitchFamily="34" charset="0"/>
              </a:rPr>
              <a:t>Plan</a:t>
            </a:r>
            <a:endParaRPr lang="ko-KR" altLang="en-US" sz="2400" dirty="0">
              <a:solidFill>
                <a:srgbClr val="FEB7D8">
                  <a:lumMod val="75000"/>
                </a:srgbClr>
              </a:solidFill>
              <a:cs typeface="Arial" panose="020B0604020202020204" pitchFamily="34" charset="0"/>
            </a:endParaRPr>
          </a:p>
        </p:txBody>
      </p:sp>
      <p:grpSp>
        <p:nvGrpSpPr>
          <p:cNvPr id="8" name="Group 7"/>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p:cNvGrpSpPr/>
            <p:nvPr/>
          </p:nvGrpSpPr>
          <p:grpSpPr>
            <a:xfrm>
              <a:off x="7313044" y="4204191"/>
              <a:ext cx="849881" cy="991121"/>
              <a:chOff x="6955856" y="5224590"/>
              <a:chExt cx="887612" cy="1035122"/>
            </a:xfrm>
            <a:grpFill/>
          </p:grpSpPr>
          <p:sp>
            <p:nvSpPr>
              <p:cNvPr id="13" name="Freeform: Shape 12"/>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p:cNvGrpSpPr/>
          <p:nvPr userDrawn="1"/>
        </p:nvGrpSpPr>
        <p:grpSpPr>
          <a:xfrm>
            <a:off x="295274" y="4812589"/>
            <a:ext cx="1036850" cy="1435084"/>
            <a:chOff x="972424" y="4140745"/>
            <a:chExt cx="1826508" cy="2528035"/>
          </a:xfrm>
        </p:grpSpPr>
        <p:cxnSp>
          <p:nvCxnSpPr>
            <p:cNvPr id="15" name="Straight Connector 14"/>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p:cNvGrpSpPr/>
          <p:nvPr userDrawn="1"/>
        </p:nvGrpSpPr>
        <p:grpSpPr>
          <a:xfrm flipH="1">
            <a:off x="363312" y="5064503"/>
            <a:ext cx="224583" cy="305198"/>
            <a:chOff x="4708260" y="456723"/>
            <a:chExt cx="659554" cy="896303"/>
          </a:xfrm>
          <a:solidFill>
            <a:schemeClr val="accent1"/>
          </a:solidFill>
        </p:grpSpPr>
        <p:sp>
          <p:nvSpPr>
            <p:cNvPr id="20" name="Freeform: Shape 19"/>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p:cNvGrpSpPr/>
          <p:nvPr userDrawn="1"/>
        </p:nvGrpSpPr>
        <p:grpSpPr>
          <a:xfrm flipH="1">
            <a:off x="1416109" y="4408951"/>
            <a:ext cx="305167" cy="267260"/>
            <a:chOff x="6809793" y="1954053"/>
            <a:chExt cx="1048808" cy="918528"/>
          </a:xfrm>
          <a:solidFill>
            <a:schemeClr val="accent1"/>
          </a:solidFill>
        </p:grpSpPr>
        <p:sp>
          <p:nvSpPr>
            <p:cNvPr id="213" name="Freeform: Shape 212"/>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p:cNvGrpSpPr/>
          <p:nvPr userDrawn="1"/>
        </p:nvGrpSpPr>
        <p:grpSpPr>
          <a:xfrm flipH="1">
            <a:off x="844972" y="4636278"/>
            <a:ext cx="270931" cy="344010"/>
            <a:chOff x="6843236" y="157160"/>
            <a:chExt cx="947072" cy="1202528"/>
          </a:xfrm>
          <a:solidFill>
            <a:schemeClr val="accent1"/>
          </a:solidFill>
        </p:grpSpPr>
        <p:sp>
          <p:nvSpPr>
            <p:cNvPr id="649" name="Freeform: Shape 648"/>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p:cNvGrpSpPr/>
          <p:nvPr userDrawn="1"/>
        </p:nvGrpSpPr>
        <p:grpSpPr>
          <a:xfrm>
            <a:off x="264083" y="6458165"/>
            <a:ext cx="1793928" cy="236043"/>
            <a:chOff x="8251658" y="4916654"/>
            <a:chExt cx="2895600" cy="381000"/>
          </a:xfrm>
          <a:solidFill>
            <a:schemeClr val="accent1"/>
          </a:solidFill>
        </p:grpSpPr>
        <p:sp>
          <p:nvSpPr>
            <p:cNvPr id="1273" name="Freeform: Shape 1272"/>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p:cNvGrpSpPr/>
          <p:nvPr userDrawn="1"/>
        </p:nvGrpSpPr>
        <p:grpSpPr>
          <a:xfrm rot="520099">
            <a:off x="1218351" y="5445213"/>
            <a:ext cx="616527" cy="807163"/>
            <a:chOff x="6096000" y="4249903"/>
            <a:chExt cx="1447800" cy="1895475"/>
          </a:xfrm>
          <a:solidFill>
            <a:schemeClr val="accent1"/>
          </a:solidFill>
        </p:grpSpPr>
        <p:sp>
          <p:nvSpPr>
            <p:cNvPr id="1304" name="Freeform: Shape 1303"/>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5" name="Rectangle 4"/>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anose="020B0604020202020204" pitchFamily="34" charset="0"/>
              </a:rPr>
              <a:t>Education</a:t>
            </a:r>
            <a:endParaRPr lang="ko-KR" altLang="en-US" sz="2400" dirty="0">
              <a:solidFill>
                <a:srgbClr val="262626"/>
              </a:solidFill>
              <a:cs typeface="Arial" panose="020B0604020202020204" pitchFamily="34" charset="0"/>
            </a:endParaRPr>
          </a:p>
        </p:txBody>
      </p:sp>
      <p:sp>
        <p:nvSpPr>
          <p:cNvPr id="7" name="TextBox 6"/>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anose="020B0604020202020204" pitchFamily="34" charset="0"/>
              </a:rPr>
              <a:t>Plan</a:t>
            </a:r>
            <a:endParaRPr lang="ko-KR" altLang="en-US" sz="2400" dirty="0">
              <a:solidFill>
                <a:srgbClr val="262626"/>
              </a:solidFill>
              <a:cs typeface="Arial" panose="020B0604020202020204" pitchFamily="34" charset="0"/>
            </a:endParaRPr>
          </a:p>
        </p:txBody>
      </p:sp>
      <p:grpSp>
        <p:nvGrpSpPr>
          <p:cNvPr id="8" name="Group 7"/>
          <p:cNvGrpSpPr/>
          <p:nvPr userDrawn="1"/>
        </p:nvGrpSpPr>
        <p:grpSpPr>
          <a:xfrm>
            <a:off x="295274" y="447797"/>
            <a:ext cx="1618143" cy="491518"/>
            <a:chOff x="6442698" y="4204191"/>
            <a:chExt cx="3262908" cy="991122"/>
          </a:xfrm>
          <a:solidFill>
            <a:schemeClr val="accent2"/>
          </a:solidFill>
        </p:grpSpPr>
        <p:sp>
          <p:nvSpPr>
            <p:cNvPr id="9" name="Freeform: Shape 8"/>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p:cNvGrpSpPr/>
            <p:nvPr/>
          </p:nvGrpSpPr>
          <p:grpSpPr>
            <a:xfrm>
              <a:off x="7313044" y="4204191"/>
              <a:ext cx="849881" cy="991121"/>
              <a:chOff x="6955856" y="5224590"/>
              <a:chExt cx="887612" cy="1035122"/>
            </a:xfrm>
            <a:grpFill/>
          </p:grpSpPr>
          <p:sp>
            <p:nvSpPr>
              <p:cNvPr id="13" name="Freeform: Shape 12"/>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p:cNvGrpSpPr/>
          <p:nvPr userDrawn="1"/>
        </p:nvGrpSpPr>
        <p:grpSpPr>
          <a:xfrm>
            <a:off x="295274" y="4812589"/>
            <a:ext cx="1036850" cy="1435084"/>
            <a:chOff x="972424" y="4140745"/>
            <a:chExt cx="1826508" cy="2528035"/>
          </a:xfrm>
          <a:solidFill>
            <a:schemeClr val="accent2"/>
          </a:solidFill>
        </p:grpSpPr>
        <p:cxnSp>
          <p:nvCxnSpPr>
            <p:cNvPr id="15" name="Straight Connector 14"/>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userDrawn="1"/>
        </p:nvGrpSpPr>
        <p:grpSpPr>
          <a:xfrm flipH="1">
            <a:off x="363312" y="5064503"/>
            <a:ext cx="224583" cy="305198"/>
            <a:chOff x="4708260" y="456723"/>
            <a:chExt cx="659554" cy="896303"/>
          </a:xfrm>
          <a:solidFill>
            <a:schemeClr val="accent2"/>
          </a:solidFill>
        </p:grpSpPr>
        <p:sp>
          <p:nvSpPr>
            <p:cNvPr id="20" name="Freeform: Shape 19"/>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p:cNvGrpSpPr/>
          <p:nvPr userDrawn="1"/>
        </p:nvGrpSpPr>
        <p:grpSpPr>
          <a:xfrm flipH="1">
            <a:off x="1416109" y="4408951"/>
            <a:ext cx="305167" cy="267260"/>
            <a:chOff x="6809793" y="1954053"/>
            <a:chExt cx="1048808" cy="918528"/>
          </a:xfrm>
          <a:solidFill>
            <a:schemeClr val="accent2"/>
          </a:solidFill>
        </p:grpSpPr>
        <p:sp>
          <p:nvSpPr>
            <p:cNvPr id="213" name="Freeform: Shape 212"/>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p:cNvGrpSpPr/>
          <p:nvPr userDrawn="1"/>
        </p:nvGrpSpPr>
        <p:grpSpPr>
          <a:xfrm flipH="1">
            <a:off x="844972" y="4636278"/>
            <a:ext cx="270931" cy="344010"/>
            <a:chOff x="6843236" y="157160"/>
            <a:chExt cx="947072" cy="1202528"/>
          </a:xfrm>
          <a:solidFill>
            <a:schemeClr val="accent2"/>
          </a:solidFill>
        </p:grpSpPr>
        <p:sp>
          <p:nvSpPr>
            <p:cNvPr id="649" name="Freeform: Shape 648"/>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p:cNvGrpSpPr/>
          <p:nvPr userDrawn="1"/>
        </p:nvGrpSpPr>
        <p:grpSpPr>
          <a:xfrm>
            <a:off x="264083" y="6458165"/>
            <a:ext cx="1793928" cy="236043"/>
            <a:chOff x="8251658" y="4916654"/>
            <a:chExt cx="2895600" cy="381000"/>
          </a:xfrm>
          <a:solidFill>
            <a:schemeClr val="accent2"/>
          </a:solidFill>
        </p:grpSpPr>
        <p:sp>
          <p:nvSpPr>
            <p:cNvPr id="1273" name="Freeform: Shape 1272"/>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p:cNvGrpSpPr/>
          <p:nvPr userDrawn="1"/>
        </p:nvGrpSpPr>
        <p:grpSpPr>
          <a:xfrm rot="520099">
            <a:off x="1218351" y="5445213"/>
            <a:ext cx="616527" cy="807163"/>
            <a:chOff x="6096000" y="4249903"/>
            <a:chExt cx="1447800" cy="1895475"/>
          </a:xfrm>
          <a:solidFill>
            <a:schemeClr val="accent2"/>
          </a:solidFill>
        </p:grpSpPr>
        <p:sp>
          <p:nvSpPr>
            <p:cNvPr id="1304" name="Freeform: Shape 1303"/>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PNG &amp; Shapes Layout</a:t>
            </a:r>
            <a:endParaRPr lang="en-US" altLang="ko-KR"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Icon Sets Layout</a:t>
            </a:r>
            <a:endParaRPr lang="en-US" altLang="ko-KR" dirty="0"/>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black">
                  <a:lumMod val="85000"/>
                  <a:lumOff val="15000"/>
                </a:prstClr>
              </a:solidFill>
            </a:endParaRPr>
          </a:p>
        </p:txBody>
      </p:sp>
      <p:sp>
        <p:nvSpPr>
          <p:cNvPr id="58" name="TextBox 57"/>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4" name="Rectangle 3"/>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solidFill>
                <a:prstClr val="white"/>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1400" b="1" dirty="0">
              <a:solidFill>
                <a:prstClr val="white"/>
              </a:solidFill>
            </a:endParaRPr>
          </a:p>
        </p:txBody>
      </p:sp>
      <p:grpSp>
        <p:nvGrpSpPr>
          <p:cNvPr id="5" name="Group 4"/>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solidFill>
                  <a:prstClr val="black"/>
                </a:solidFill>
              </a:endParaRPr>
            </a:p>
          </p:txBody>
        </p:sp>
      </p:grpSp>
      <p:sp>
        <p:nvSpPr>
          <p:cNvPr id="13" name="Text Placeholder 9"/>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4" name="Freeform: Shape 13"/>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solidFill>
                <a:prstClr val="white"/>
              </a:solidFill>
            </a:endParaRPr>
          </a:p>
        </p:txBody>
      </p:sp>
      <p:sp>
        <p:nvSpPr>
          <p:cNvPr id="16" name="Picture Placeholder 15"/>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1" fmla="*/ 0 w 4014766"/>
              <a:gd name="connsiteY0-2" fmla="*/ 0 h 2996923"/>
              <a:gd name="connsiteX1-3" fmla="*/ 3907527 w 4014766"/>
              <a:gd name="connsiteY1-4" fmla="*/ 798908 h 2996923"/>
              <a:gd name="connsiteX2-5" fmla="*/ 4014766 w 4014766"/>
              <a:gd name="connsiteY2-6" fmla="*/ 2864276 h 2996923"/>
              <a:gd name="connsiteX3-7" fmla="*/ 209763 w 4014766"/>
              <a:gd name="connsiteY3-8" fmla="*/ 2996923 h 2996923"/>
              <a:gd name="connsiteX4" fmla="*/ 0 w 4014766"/>
              <a:gd name="connsiteY4" fmla="*/ 0 h 2996923"/>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5" name="Rectangle 4"/>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anose="020B0604020202020204" pitchFamily="34" charset="0"/>
            </a:endParaRPr>
          </a:p>
        </p:txBody>
      </p:sp>
      <p:sp>
        <p:nvSpPr>
          <p:cNvPr id="6" name="그림 개체 틀 2"/>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7" name="Rectangle 6"/>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anose="020B0604020202020204" pitchFamily="34" charset="0"/>
            </a:endParaRPr>
          </a:p>
        </p:txBody>
      </p:sp>
      <p:sp>
        <p:nvSpPr>
          <p:cNvPr id="8" name="그림 개체 틀 2"/>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
        <p:nvSpPr>
          <p:cNvPr id="9" name="Rectangle 8"/>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anose="020B0604020202020204" pitchFamily="34" charset="0"/>
            </a:endParaRPr>
          </a:p>
        </p:txBody>
      </p:sp>
      <p:sp>
        <p:nvSpPr>
          <p:cNvPr id="10" name="Text Placeholder 9"/>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1" name="Rectangle 10"/>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a:solidFill>
                <a:prstClr val="white"/>
              </a:solidFill>
            </a:endParaRPr>
          </a:p>
        </p:txBody>
      </p:sp>
      <p:grpSp>
        <p:nvGrpSpPr>
          <p:cNvPr id="13" name="Group 12"/>
          <p:cNvGrpSpPr/>
          <p:nvPr userDrawn="1"/>
        </p:nvGrpSpPr>
        <p:grpSpPr>
          <a:xfrm flipH="1">
            <a:off x="10856438" y="5136827"/>
            <a:ext cx="1174335" cy="1584931"/>
            <a:chOff x="10073923" y="4329846"/>
            <a:chExt cx="1822803" cy="2460131"/>
          </a:xfrm>
          <a:solidFill>
            <a:schemeClr val="accent1"/>
          </a:solidFill>
        </p:grpSpPr>
        <p:sp>
          <p:nvSpPr>
            <p:cNvPr id="14" name="Freeform: Shape 13"/>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p:cNvGrpSpPr/>
          <p:nvPr userDrawn="1"/>
        </p:nvGrpSpPr>
        <p:grpSpPr>
          <a:xfrm>
            <a:off x="1" y="2543120"/>
            <a:ext cx="12192000" cy="92498"/>
            <a:chOff x="11445923" y="0"/>
            <a:chExt cx="1119115" cy="2552282"/>
          </a:xfrm>
        </p:grpSpPr>
        <p:sp>
          <p:nvSpPr>
            <p:cNvPr id="5" name="Rectangle 4"/>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prstClr val="white"/>
                </a:solidFill>
              </a:endParaRPr>
            </a:p>
          </p:txBody>
        </p:sp>
        <p:sp>
          <p:nvSpPr>
            <p:cNvPr id="6" name="Rectangle 5"/>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prstClr val="white"/>
                </a:solidFill>
              </a:endParaRPr>
            </a:p>
          </p:txBody>
        </p:sp>
        <p:sp>
          <p:nvSpPr>
            <p:cNvPr id="7" name="Rectangle 6"/>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prstClr val="white"/>
                </a:solidFill>
              </a:endParaRPr>
            </a:p>
          </p:txBody>
        </p:sp>
      </p:grpSp>
      <p:grpSp>
        <p:nvGrpSpPr>
          <p:cNvPr id="8" name="Group 7"/>
          <p:cNvGrpSpPr/>
          <p:nvPr userDrawn="1"/>
        </p:nvGrpSpPr>
        <p:grpSpPr>
          <a:xfrm>
            <a:off x="11126530" y="59960"/>
            <a:ext cx="983575" cy="1226175"/>
            <a:chOff x="8411919" y="701065"/>
            <a:chExt cx="2800065" cy="3490702"/>
          </a:xfrm>
        </p:grpSpPr>
        <p:cxnSp>
          <p:nvCxnSpPr>
            <p:cNvPr id="9" name="Straight Connector 8"/>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userDrawn="1"/>
        </p:nvGrpSpPr>
        <p:grpSpPr>
          <a:xfrm rot="15730005">
            <a:off x="10036530" y="262594"/>
            <a:ext cx="983575" cy="1226175"/>
            <a:chOff x="8411919" y="701065"/>
            <a:chExt cx="2800065" cy="3490702"/>
          </a:xfrm>
        </p:grpSpPr>
        <p:cxnSp>
          <p:nvCxnSpPr>
            <p:cNvPr id="32" name="Straight Connector 31"/>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userDrawn="1"/>
        </p:nvGrpSpPr>
        <p:grpSpPr>
          <a:xfrm rot="6889181">
            <a:off x="10412956" y="1601928"/>
            <a:ext cx="796471" cy="992922"/>
            <a:chOff x="8411919" y="701065"/>
            <a:chExt cx="2800065" cy="3490702"/>
          </a:xfrm>
        </p:grpSpPr>
        <p:cxnSp>
          <p:nvCxnSpPr>
            <p:cNvPr id="55" name="Straight Connector 54"/>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p:cNvGrpSpPr/>
          <p:nvPr userDrawn="1"/>
        </p:nvGrpSpPr>
        <p:grpSpPr>
          <a:xfrm rot="20334324">
            <a:off x="11027040" y="751132"/>
            <a:ext cx="1164960" cy="1452298"/>
            <a:chOff x="8411919" y="701065"/>
            <a:chExt cx="2800065" cy="3490702"/>
          </a:xfrm>
        </p:grpSpPr>
        <p:cxnSp>
          <p:nvCxnSpPr>
            <p:cNvPr id="78" name="Straight Connector 77"/>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p:cNvGrpSpPr/>
          <p:nvPr userDrawn="1"/>
        </p:nvGrpSpPr>
        <p:grpSpPr>
          <a:xfrm rot="20334324">
            <a:off x="9037156" y="71664"/>
            <a:ext cx="753407" cy="737354"/>
            <a:chOff x="8411919" y="701065"/>
            <a:chExt cx="2800065" cy="3490702"/>
          </a:xfrm>
        </p:grpSpPr>
        <p:cxnSp>
          <p:nvCxnSpPr>
            <p:cNvPr id="101" name="Straight Connector 100"/>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p:cNvGrpSpPr/>
          <p:nvPr userDrawn="1"/>
        </p:nvGrpSpPr>
        <p:grpSpPr>
          <a:xfrm rot="19421998">
            <a:off x="9748081" y="1384230"/>
            <a:ext cx="717208" cy="701926"/>
            <a:chOff x="8411919" y="701065"/>
            <a:chExt cx="2800065" cy="3490702"/>
          </a:xfrm>
        </p:grpSpPr>
        <p:cxnSp>
          <p:nvCxnSpPr>
            <p:cNvPr id="124" name="Straight Connector 123"/>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p:cNvGrpSpPr/>
          <p:nvPr userDrawn="1"/>
        </p:nvGrpSpPr>
        <p:grpSpPr>
          <a:xfrm rot="19421998">
            <a:off x="9244413" y="1325575"/>
            <a:ext cx="458379" cy="448611"/>
            <a:chOff x="8411919" y="701065"/>
            <a:chExt cx="2800065" cy="3490702"/>
          </a:xfrm>
        </p:grpSpPr>
        <p:cxnSp>
          <p:nvCxnSpPr>
            <p:cNvPr id="147" name="Straight Connector 146"/>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p:cNvGrpSpPr/>
          <p:nvPr userDrawn="1"/>
        </p:nvGrpSpPr>
        <p:grpSpPr>
          <a:xfrm rot="19421998">
            <a:off x="10765083" y="43767"/>
            <a:ext cx="412730" cy="403935"/>
            <a:chOff x="8411919" y="701065"/>
            <a:chExt cx="2800065" cy="3490702"/>
          </a:xfrm>
        </p:grpSpPr>
        <p:cxnSp>
          <p:nvCxnSpPr>
            <p:cNvPr id="170" name="Straight Connector 169"/>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prstClr val="white"/>
              </a:solidFill>
            </a:endParaRPr>
          </a:p>
        </p:txBody>
      </p:sp>
      <p:sp>
        <p:nvSpPr>
          <p:cNvPr id="193" name="Rectangle 192"/>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prstClr val="white"/>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PNG &amp; Shapes Layout</a:t>
            </a:r>
            <a:endParaRPr lang="en-US" altLang="ko-KR"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Icon Sets Layout</a:t>
            </a:r>
            <a:endParaRPr lang="en-US" altLang="ko-KR" dirty="0"/>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black">
                  <a:lumMod val="85000"/>
                  <a:lumOff val="15000"/>
                </a:prstClr>
              </a:solidFill>
            </a:endParaRPr>
          </a:p>
        </p:txBody>
      </p:sp>
      <p:sp>
        <p:nvSpPr>
          <p:cNvPr id="58" name="TextBox 57"/>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22" name="자유형: 도형 21"/>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23" name="자유형: 도형 22"/>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20" name="자유형: 도형 19"/>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3" name="직사각형 2"/>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
        <p:nvSpPr>
          <p:cNvPr id="2" name="직사각형 1"/>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IMAGES &amp; CONTENTS</a:t>
            </a:r>
            <a:endParaRPr lang="en-US" altLang="ko-KR" dirty="0"/>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anose="020B0604020202020204" pitchFamily="34" charset="0"/>
              </a:defRPr>
            </a:lvl1pPr>
          </a:lstStyle>
          <a:p>
            <a:pPr lvl="0"/>
            <a:r>
              <a:rPr lang="en-US" altLang="ko-KR" dirty="0"/>
              <a:t>IMAGES &amp; CONTENTS</a:t>
            </a:r>
            <a:endParaRPr lang="en-US" altLang="ko-KR" dirty="0"/>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anose="020B0604020202020204" pitchFamily="34" charset="0"/>
              </a:defRPr>
            </a:lvl1pPr>
          </a:lstStyle>
          <a:p>
            <a:pPr lvl="0"/>
            <a:r>
              <a:rPr lang="en-US" altLang="ko-KR" dirty="0"/>
              <a:t>Insert the title of your subtitle Here</a:t>
            </a:r>
            <a:endParaRPr lang="en-US" altLang="ko-KR" dirty="0"/>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5" baseline="0">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ICON SETS LAYOUT</a:t>
            </a:r>
            <a:endParaRPr lang="en-US" altLang="ko-KR" dirty="0"/>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dirty="0">
                <a:solidFill>
                  <a:prstClr val="black"/>
                </a:solidFill>
              </a:endParaRPr>
            </a:p>
          </p:txBody>
        </p:sp>
      </p:gr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anose="020B0604020202020204" pitchFamily="34" charset="0"/>
              </a:defRPr>
            </a:lvl1pPr>
          </a:lstStyle>
          <a:p>
            <a:pPr lvl="0"/>
            <a:r>
              <a:rPr lang="en-US" altLang="ko-KR" dirty="0"/>
              <a:t>Welcome!!</a:t>
            </a:r>
            <a:endParaRPr lang="en-US" altLang="ko-KR" dirty="0"/>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7"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8"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ICON SETS LAYOUT</a:t>
            </a:r>
            <a:endParaRPr lang="en-US" altLang="ko-KR" dirty="0"/>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gr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6"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7" name="Text Placeholder 9"/>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8" name="Text Placeholder 9"/>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9"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anose="020B0604020202020204" pitchFamily="34" charset="0"/>
              </a:defRPr>
            </a:lvl1pPr>
          </a:lstStyle>
          <a:p>
            <a:pPr lvl="0"/>
            <a:r>
              <a:rPr lang="en-US" altLang="ko-KR" dirty="0"/>
              <a:t>Welcome!!</a:t>
            </a:r>
            <a:endParaRPr lang="en-US" altLang="ko-KR" dirty="0"/>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7"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8"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ICON SETS LAYOUT</a:t>
            </a:r>
            <a:endParaRPr lang="en-US" altLang="ko-KR" dirty="0"/>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gr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6"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7" name="Text Placeholder 9"/>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8" name="Text Placeholder 9"/>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9"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anose="020B0604020202020204" pitchFamily="34" charset="0"/>
              </a:defRPr>
            </a:lvl1pPr>
          </a:lstStyle>
          <a:p>
            <a:pPr lvl="0"/>
            <a:r>
              <a:rPr lang="en-US" altLang="ko-KR" dirty="0"/>
              <a:t>Welcome!!</a:t>
            </a:r>
            <a:endParaRPr lang="en-US" altLang="ko-KR" dirty="0"/>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black"/>
              </a:solidFill>
            </a:endParaRPr>
          </a:p>
        </p:txBody>
      </p:sp>
      <p:sp>
        <p:nvSpPr>
          <p:cNvPr id="17"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8"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ICON SETS LAYOUT</a:t>
            </a:r>
            <a:endParaRPr lang="en-US" altLang="ko-KR" dirty="0"/>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gr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6"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 </a:t>
            </a:r>
            <a:endParaRPr lang="ko-KR" altLang="en-US" dirty="0"/>
          </a:p>
        </p:txBody>
      </p:sp>
      <p:sp>
        <p:nvSpPr>
          <p:cNvPr id="7" name="Text Placeholder 9"/>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8" name="Text Placeholder 9"/>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8"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9"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Your Picture Here</a:t>
            </a:r>
            <a:endParaRPr lang="ko-KR" altLang="en-US" dirty="0"/>
          </a:p>
        </p:txBody>
      </p:sp>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5" b="0" baseline="0">
                <a:solidFill>
                  <a:schemeClr val="tx1">
                    <a:lumMod val="75000"/>
                    <a:lumOff val="25000"/>
                  </a:schemeClr>
                </a:solidFill>
                <a:latin typeface="+mn-lt"/>
                <a:cs typeface="Arial" panose="020B0604020202020204" pitchFamily="34" charset="0"/>
              </a:defRPr>
            </a:lvl1pPr>
          </a:lstStyle>
          <a:p>
            <a:pPr lvl="0"/>
            <a:r>
              <a:rPr lang="en-US" altLang="ko-KR" dirty="0"/>
              <a:t>Insert the title of your subtitle Here</a:t>
            </a:r>
            <a:endParaRPr lang="en-US" altLang="ko-KR" dirty="0"/>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anose="020B0604020202020204" pitchFamily="34" charset="0"/>
              </a:defRPr>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defTabSz="1219200" latinLnBrk="1"/>
            <a:endParaRPr lang="ko-KR" altLang="en-US" sz="2400">
              <a:solidFill>
                <a:prstClr val="white"/>
              </a:solidFill>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3" name="Group 2"/>
          <p:cNvGrpSpPr/>
          <p:nvPr userDrawn="1"/>
        </p:nvGrpSpPr>
        <p:grpSpPr>
          <a:xfrm>
            <a:off x="0" y="5030641"/>
            <a:ext cx="11784650" cy="1581249"/>
            <a:chOff x="0" y="5030641"/>
            <a:chExt cx="11784650" cy="1581249"/>
          </a:xfrm>
        </p:grpSpPr>
        <p:grpSp>
          <p:nvGrpSpPr>
            <p:cNvPr id="4" name="Group 3"/>
            <p:cNvGrpSpPr/>
            <p:nvPr/>
          </p:nvGrpSpPr>
          <p:grpSpPr>
            <a:xfrm>
              <a:off x="10972494" y="5030641"/>
              <a:ext cx="812156" cy="1343445"/>
              <a:chOff x="10042059" y="85076"/>
              <a:chExt cx="1867634" cy="3089387"/>
            </a:xfrm>
          </p:grpSpPr>
          <p:sp>
            <p:nvSpPr>
              <p:cNvPr id="9" name="Freeform: Shape 8"/>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1" fmla="*/ 2234976 w 2254431"/>
                  <a:gd name="connsiteY0-2" fmla="*/ 1132618 h 1867634"/>
                  <a:gd name="connsiteX1-3" fmla="*/ 2236496 w 2254431"/>
                  <a:gd name="connsiteY1-4" fmla="*/ 1135418 h 1867634"/>
                  <a:gd name="connsiteX2-5" fmla="*/ 2234976 w 2254431"/>
                  <a:gd name="connsiteY2-6" fmla="*/ 1140552 h 1867634"/>
                  <a:gd name="connsiteX3-7" fmla="*/ 2234976 w 2254431"/>
                  <a:gd name="connsiteY3-8" fmla="*/ 1132618 h 1867634"/>
                  <a:gd name="connsiteX4-9" fmla="*/ 2234976 w 2254431"/>
                  <a:gd name="connsiteY4-10" fmla="*/ 710150 h 1867634"/>
                  <a:gd name="connsiteX5-11" fmla="*/ 2240336 w 2254431"/>
                  <a:gd name="connsiteY5-12" fmla="*/ 727150 h 1867634"/>
                  <a:gd name="connsiteX6-13" fmla="*/ 2234976 w 2254431"/>
                  <a:gd name="connsiteY6-14" fmla="*/ 737448 h 1867634"/>
                  <a:gd name="connsiteX7-15" fmla="*/ 2234976 w 2254431"/>
                  <a:gd name="connsiteY7-16" fmla="*/ 710150 h 1867634"/>
                  <a:gd name="connsiteX8-17" fmla="*/ 1734909 w 2254431"/>
                  <a:gd name="connsiteY8-18" fmla="*/ 1232300 h 1867634"/>
                  <a:gd name="connsiteX9-19" fmla="*/ 1781182 w 2254431"/>
                  <a:gd name="connsiteY9-20" fmla="*/ 1232300 h 1867634"/>
                  <a:gd name="connsiteX10-21" fmla="*/ 1734909 w 2254431"/>
                  <a:gd name="connsiteY10-22" fmla="*/ 1237163 h 1867634"/>
                  <a:gd name="connsiteX11-23" fmla="*/ 1734909 w 2254431"/>
                  <a:gd name="connsiteY11-24" fmla="*/ 1232300 h 1867634"/>
                  <a:gd name="connsiteX12-25" fmla="*/ 1734908 w 2254431"/>
                  <a:gd name="connsiteY12-26" fmla="*/ 668096 h 1867634"/>
                  <a:gd name="connsiteX13-27" fmla="*/ 2124749 w 2254431"/>
                  <a:gd name="connsiteY13-28" fmla="*/ 668096 h 1867634"/>
                  <a:gd name="connsiteX14-29" fmla="*/ 1734908 w 2254431"/>
                  <a:gd name="connsiteY14-30" fmla="*/ 668096 h 1867634"/>
                  <a:gd name="connsiteX15-31" fmla="*/ 0 w 2254431"/>
                  <a:gd name="connsiteY15-32" fmla="*/ 933818 h 1867634"/>
                  <a:gd name="connsiteX16-33" fmla="*/ 273507 w 2254431"/>
                  <a:gd name="connsiteY16-34" fmla="*/ 1594126 h 1867634"/>
                  <a:gd name="connsiteX17-35" fmla="*/ 1594123 w 2254431"/>
                  <a:gd name="connsiteY17-36" fmla="*/ 1594126 h 1867634"/>
                  <a:gd name="connsiteX18-37" fmla="*/ 1818102 w 2254431"/>
                  <a:gd name="connsiteY18-38" fmla="*/ 1370146 h 1867634"/>
                  <a:gd name="connsiteX19-39" fmla="*/ 2067929 w 2254431"/>
                  <a:gd name="connsiteY19-40" fmla="*/ 1370150 h 1867634"/>
                  <a:gd name="connsiteX20-41" fmla="*/ 2249729 w 2254431"/>
                  <a:gd name="connsiteY20-42" fmla="*/ 1188348 h 1867634"/>
                  <a:gd name="connsiteX21-43" fmla="*/ 2249729 w 2254431"/>
                  <a:gd name="connsiteY21-44" fmla="*/ 938520 h 1867634"/>
                  <a:gd name="connsiteX22-45" fmla="*/ 2254431 w 2254431"/>
                  <a:gd name="connsiteY22-46" fmla="*/ 933818 h 1867634"/>
                  <a:gd name="connsiteX23-47" fmla="*/ 2249729 w 2254431"/>
                  <a:gd name="connsiteY23-48" fmla="*/ 929116 h 1867634"/>
                  <a:gd name="connsiteX24-49" fmla="*/ 2249729 w 2254431"/>
                  <a:gd name="connsiteY24-50" fmla="*/ 679292 h 1867634"/>
                  <a:gd name="connsiteX25-51" fmla="*/ 2067926 w 2254431"/>
                  <a:gd name="connsiteY25-52" fmla="*/ 497490 h 1867634"/>
                  <a:gd name="connsiteX26-53" fmla="*/ 1818099 w 2254431"/>
                  <a:gd name="connsiteY26-54"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55" fmla="*/ 2234976 w 2254431"/>
                  <a:gd name="connsiteY0-56" fmla="*/ 1132618 h 1867634"/>
                  <a:gd name="connsiteX1-57" fmla="*/ 2236496 w 2254431"/>
                  <a:gd name="connsiteY1-58" fmla="*/ 1135418 h 1867634"/>
                  <a:gd name="connsiteX2-59" fmla="*/ 2234976 w 2254431"/>
                  <a:gd name="connsiteY2-60" fmla="*/ 1140552 h 1867634"/>
                  <a:gd name="connsiteX3-61" fmla="*/ 2234976 w 2254431"/>
                  <a:gd name="connsiteY3-62" fmla="*/ 1132618 h 1867634"/>
                  <a:gd name="connsiteX4-63" fmla="*/ 2234976 w 2254431"/>
                  <a:gd name="connsiteY4-64" fmla="*/ 710150 h 1867634"/>
                  <a:gd name="connsiteX5-65" fmla="*/ 2240336 w 2254431"/>
                  <a:gd name="connsiteY5-66" fmla="*/ 727150 h 1867634"/>
                  <a:gd name="connsiteX6-67" fmla="*/ 2234976 w 2254431"/>
                  <a:gd name="connsiteY6-68" fmla="*/ 737448 h 1867634"/>
                  <a:gd name="connsiteX7-69" fmla="*/ 2234976 w 2254431"/>
                  <a:gd name="connsiteY7-70" fmla="*/ 710150 h 1867634"/>
                  <a:gd name="connsiteX8-71" fmla="*/ 1734909 w 2254431"/>
                  <a:gd name="connsiteY8-72" fmla="*/ 1232300 h 1867634"/>
                  <a:gd name="connsiteX9-73" fmla="*/ 1781182 w 2254431"/>
                  <a:gd name="connsiteY9-74" fmla="*/ 1232300 h 1867634"/>
                  <a:gd name="connsiteX10-75" fmla="*/ 1734909 w 2254431"/>
                  <a:gd name="connsiteY10-76" fmla="*/ 1237163 h 1867634"/>
                  <a:gd name="connsiteX11-77" fmla="*/ 1734909 w 2254431"/>
                  <a:gd name="connsiteY11-78" fmla="*/ 1232300 h 1867634"/>
                  <a:gd name="connsiteX12-79" fmla="*/ 0 w 2254431"/>
                  <a:gd name="connsiteY12-80" fmla="*/ 933818 h 1867634"/>
                  <a:gd name="connsiteX13-81" fmla="*/ 273507 w 2254431"/>
                  <a:gd name="connsiteY13-82" fmla="*/ 1594126 h 1867634"/>
                  <a:gd name="connsiteX14-83" fmla="*/ 1594123 w 2254431"/>
                  <a:gd name="connsiteY14-84" fmla="*/ 1594126 h 1867634"/>
                  <a:gd name="connsiteX15-85" fmla="*/ 1818102 w 2254431"/>
                  <a:gd name="connsiteY15-86" fmla="*/ 1370146 h 1867634"/>
                  <a:gd name="connsiteX16-87" fmla="*/ 2067929 w 2254431"/>
                  <a:gd name="connsiteY16-88" fmla="*/ 1370150 h 1867634"/>
                  <a:gd name="connsiteX17-89" fmla="*/ 2249729 w 2254431"/>
                  <a:gd name="connsiteY17-90" fmla="*/ 1188348 h 1867634"/>
                  <a:gd name="connsiteX18-91" fmla="*/ 2249729 w 2254431"/>
                  <a:gd name="connsiteY18-92" fmla="*/ 938520 h 1867634"/>
                  <a:gd name="connsiteX19-93" fmla="*/ 2254431 w 2254431"/>
                  <a:gd name="connsiteY19-94" fmla="*/ 933818 h 1867634"/>
                  <a:gd name="connsiteX20-95" fmla="*/ 2249729 w 2254431"/>
                  <a:gd name="connsiteY20-96" fmla="*/ 929116 h 1867634"/>
                  <a:gd name="connsiteX21-97" fmla="*/ 2249729 w 2254431"/>
                  <a:gd name="connsiteY21-98" fmla="*/ 679292 h 1867634"/>
                  <a:gd name="connsiteX22-99" fmla="*/ 2067926 w 2254431"/>
                  <a:gd name="connsiteY22-100" fmla="*/ 497490 h 1867634"/>
                  <a:gd name="connsiteX23-101" fmla="*/ 1818099 w 2254431"/>
                  <a:gd name="connsiteY23-102" fmla="*/ 497490 h 1867634"/>
                  <a:gd name="connsiteX24-103" fmla="*/ 1594123 w 2254431"/>
                  <a:gd name="connsiteY24-104" fmla="*/ 273510 h 1867634"/>
                  <a:gd name="connsiteX25-105" fmla="*/ 273507 w 2254431"/>
                  <a:gd name="connsiteY25-106" fmla="*/ 273510 h 1867634"/>
                  <a:gd name="connsiteX26-107" fmla="*/ 0 w 2254431"/>
                  <a:gd name="connsiteY26-108" fmla="*/ 933818 h 1867634"/>
                  <a:gd name="connsiteX0-109" fmla="*/ 2234976 w 2254431"/>
                  <a:gd name="connsiteY0-110" fmla="*/ 1132618 h 1867634"/>
                  <a:gd name="connsiteX1-111" fmla="*/ 2236496 w 2254431"/>
                  <a:gd name="connsiteY1-112" fmla="*/ 1135418 h 1867634"/>
                  <a:gd name="connsiteX2-113" fmla="*/ 2234976 w 2254431"/>
                  <a:gd name="connsiteY2-114" fmla="*/ 1140552 h 1867634"/>
                  <a:gd name="connsiteX3-115" fmla="*/ 2234976 w 2254431"/>
                  <a:gd name="connsiteY3-116" fmla="*/ 1132618 h 1867634"/>
                  <a:gd name="connsiteX4-117" fmla="*/ 2234976 w 2254431"/>
                  <a:gd name="connsiteY4-118" fmla="*/ 710150 h 1867634"/>
                  <a:gd name="connsiteX5-119" fmla="*/ 2240336 w 2254431"/>
                  <a:gd name="connsiteY5-120" fmla="*/ 727150 h 1867634"/>
                  <a:gd name="connsiteX6-121" fmla="*/ 2234976 w 2254431"/>
                  <a:gd name="connsiteY6-122" fmla="*/ 737448 h 1867634"/>
                  <a:gd name="connsiteX7-123" fmla="*/ 2234976 w 2254431"/>
                  <a:gd name="connsiteY7-124" fmla="*/ 710150 h 1867634"/>
                  <a:gd name="connsiteX8-125" fmla="*/ 1734909 w 2254431"/>
                  <a:gd name="connsiteY8-126" fmla="*/ 1237163 h 1867634"/>
                  <a:gd name="connsiteX9-127" fmla="*/ 1781182 w 2254431"/>
                  <a:gd name="connsiteY9-128" fmla="*/ 1232300 h 1867634"/>
                  <a:gd name="connsiteX10-129" fmla="*/ 1734909 w 2254431"/>
                  <a:gd name="connsiteY10-130" fmla="*/ 1237163 h 1867634"/>
                  <a:gd name="connsiteX11-131" fmla="*/ 0 w 2254431"/>
                  <a:gd name="connsiteY11-132" fmla="*/ 933818 h 1867634"/>
                  <a:gd name="connsiteX12-133" fmla="*/ 273507 w 2254431"/>
                  <a:gd name="connsiteY12-134" fmla="*/ 1594126 h 1867634"/>
                  <a:gd name="connsiteX13-135" fmla="*/ 1594123 w 2254431"/>
                  <a:gd name="connsiteY13-136" fmla="*/ 1594126 h 1867634"/>
                  <a:gd name="connsiteX14-137" fmla="*/ 1818102 w 2254431"/>
                  <a:gd name="connsiteY14-138" fmla="*/ 1370146 h 1867634"/>
                  <a:gd name="connsiteX15-139" fmla="*/ 2067929 w 2254431"/>
                  <a:gd name="connsiteY15-140" fmla="*/ 1370150 h 1867634"/>
                  <a:gd name="connsiteX16-141" fmla="*/ 2249729 w 2254431"/>
                  <a:gd name="connsiteY16-142" fmla="*/ 1188348 h 1867634"/>
                  <a:gd name="connsiteX17-143" fmla="*/ 2249729 w 2254431"/>
                  <a:gd name="connsiteY17-144" fmla="*/ 938520 h 1867634"/>
                  <a:gd name="connsiteX18-145" fmla="*/ 2254431 w 2254431"/>
                  <a:gd name="connsiteY18-146" fmla="*/ 933818 h 1867634"/>
                  <a:gd name="connsiteX19-147" fmla="*/ 2249729 w 2254431"/>
                  <a:gd name="connsiteY19-148" fmla="*/ 929116 h 1867634"/>
                  <a:gd name="connsiteX20-149" fmla="*/ 2249729 w 2254431"/>
                  <a:gd name="connsiteY20-150" fmla="*/ 679292 h 1867634"/>
                  <a:gd name="connsiteX21-151" fmla="*/ 2067926 w 2254431"/>
                  <a:gd name="connsiteY21-152" fmla="*/ 497490 h 1867634"/>
                  <a:gd name="connsiteX22-153" fmla="*/ 1818099 w 2254431"/>
                  <a:gd name="connsiteY22-154" fmla="*/ 497490 h 1867634"/>
                  <a:gd name="connsiteX23-155" fmla="*/ 1594123 w 2254431"/>
                  <a:gd name="connsiteY23-156" fmla="*/ 273510 h 1867634"/>
                  <a:gd name="connsiteX24-157" fmla="*/ 273507 w 2254431"/>
                  <a:gd name="connsiteY24-158" fmla="*/ 273510 h 1867634"/>
                  <a:gd name="connsiteX25-159" fmla="*/ 0 w 2254431"/>
                  <a:gd name="connsiteY25-160" fmla="*/ 933818 h 1867634"/>
                  <a:gd name="connsiteX0-161" fmla="*/ 2234976 w 2254431"/>
                  <a:gd name="connsiteY0-162" fmla="*/ 1132618 h 1867634"/>
                  <a:gd name="connsiteX1-163" fmla="*/ 2236496 w 2254431"/>
                  <a:gd name="connsiteY1-164" fmla="*/ 1135418 h 1867634"/>
                  <a:gd name="connsiteX2-165" fmla="*/ 2234976 w 2254431"/>
                  <a:gd name="connsiteY2-166" fmla="*/ 1140552 h 1867634"/>
                  <a:gd name="connsiteX3-167" fmla="*/ 2234976 w 2254431"/>
                  <a:gd name="connsiteY3-168" fmla="*/ 1132618 h 1867634"/>
                  <a:gd name="connsiteX4-169" fmla="*/ 2234976 w 2254431"/>
                  <a:gd name="connsiteY4-170" fmla="*/ 710150 h 1867634"/>
                  <a:gd name="connsiteX5-171" fmla="*/ 2240336 w 2254431"/>
                  <a:gd name="connsiteY5-172" fmla="*/ 727150 h 1867634"/>
                  <a:gd name="connsiteX6-173" fmla="*/ 2234976 w 2254431"/>
                  <a:gd name="connsiteY6-174" fmla="*/ 737448 h 1867634"/>
                  <a:gd name="connsiteX7-175" fmla="*/ 2234976 w 2254431"/>
                  <a:gd name="connsiteY7-176" fmla="*/ 710150 h 1867634"/>
                  <a:gd name="connsiteX8-177" fmla="*/ 0 w 2254431"/>
                  <a:gd name="connsiteY8-178" fmla="*/ 933818 h 1867634"/>
                  <a:gd name="connsiteX9-179" fmla="*/ 273507 w 2254431"/>
                  <a:gd name="connsiteY9-180" fmla="*/ 1594126 h 1867634"/>
                  <a:gd name="connsiteX10-181" fmla="*/ 1594123 w 2254431"/>
                  <a:gd name="connsiteY10-182" fmla="*/ 1594126 h 1867634"/>
                  <a:gd name="connsiteX11-183" fmla="*/ 1818102 w 2254431"/>
                  <a:gd name="connsiteY11-184" fmla="*/ 1370146 h 1867634"/>
                  <a:gd name="connsiteX12-185" fmla="*/ 2067929 w 2254431"/>
                  <a:gd name="connsiteY12-186" fmla="*/ 1370150 h 1867634"/>
                  <a:gd name="connsiteX13-187" fmla="*/ 2249729 w 2254431"/>
                  <a:gd name="connsiteY13-188" fmla="*/ 1188348 h 1867634"/>
                  <a:gd name="connsiteX14-189" fmla="*/ 2249729 w 2254431"/>
                  <a:gd name="connsiteY14-190" fmla="*/ 938520 h 1867634"/>
                  <a:gd name="connsiteX15-191" fmla="*/ 2254431 w 2254431"/>
                  <a:gd name="connsiteY15-192" fmla="*/ 933818 h 1867634"/>
                  <a:gd name="connsiteX16-193" fmla="*/ 2249729 w 2254431"/>
                  <a:gd name="connsiteY16-194" fmla="*/ 929116 h 1867634"/>
                  <a:gd name="connsiteX17-195" fmla="*/ 2249729 w 2254431"/>
                  <a:gd name="connsiteY17-196" fmla="*/ 679292 h 1867634"/>
                  <a:gd name="connsiteX18-197" fmla="*/ 2067926 w 2254431"/>
                  <a:gd name="connsiteY18-198" fmla="*/ 497490 h 1867634"/>
                  <a:gd name="connsiteX19-199" fmla="*/ 1818099 w 2254431"/>
                  <a:gd name="connsiteY19-200" fmla="*/ 497490 h 1867634"/>
                  <a:gd name="connsiteX20-201" fmla="*/ 1594123 w 2254431"/>
                  <a:gd name="connsiteY20-202" fmla="*/ 273510 h 1867634"/>
                  <a:gd name="connsiteX21-203" fmla="*/ 273507 w 2254431"/>
                  <a:gd name="connsiteY21-204" fmla="*/ 273510 h 1867634"/>
                  <a:gd name="connsiteX22-205" fmla="*/ 0 w 2254431"/>
                  <a:gd name="connsiteY22-206" fmla="*/ 933818 h 1867634"/>
                  <a:gd name="connsiteX0-207" fmla="*/ 2234976 w 2254431"/>
                  <a:gd name="connsiteY0-208" fmla="*/ 1140552 h 1867634"/>
                  <a:gd name="connsiteX1-209" fmla="*/ 2236496 w 2254431"/>
                  <a:gd name="connsiteY1-210" fmla="*/ 1135418 h 1867634"/>
                  <a:gd name="connsiteX2-211" fmla="*/ 2234976 w 2254431"/>
                  <a:gd name="connsiteY2-212" fmla="*/ 1140552 h 1867634"/>
                  <a:gd name="connsiteX3-213" fmla="*/ 2234976 w 2254431"/>
                  <a:gd name="connsiteY3-214" fmla="*/ 710150 h 1867634"/>
                  <a:gd name="connsiteX4-215" fmla="*/ 2240336 w 2254431"/>
                  <a:gd name="connsiteY4-216" fmla="*/ 727150 h 1867634"/>
                  <a:gd name="connsiteX5-217" fmla="*/ 2234976 w 2254431"/>
                  <a:gd name="connsiteY5-218" fmla="*/ 737448 h 1867634"/>
                  <a:gd name="connsiteX6-219" fmla="*/ 2234976 w 2254431"/>
                  <a:gd name="connsiteY6-220" fmla="*/ 710150 h 1867634"/>
                  <a:gd name="connsiteX7-221" fmla="*/ 0 w 2254431"/>
                  <a:gd name="connsiteY7-222" fmla="*/ 933818 h 1867634"/>
                  <a:gd name="connsiteX8-223" fmla="*/ 273507 w 2254431"/>
                  <a:gd name="connsiteY8-224" fmla="*/ 1594126 h 1867634"/>
                  <a:gd name="connsiteX9-225" fmla="*/ 1594123 w 2254431"/>
                  <a:gd name="connsiteY9-226" fmla="*/ 1594126 h 1867634"/>
                  <a:gd name="connsiteX10-227" fmla="*/ 1818102 w 2254431"/>
                  <a:gd name="connsiteY10-228" fmla="*/ 1370146 h 1867634"/>
                  <a:gd name="connsiteX11-229" fmla="*/ 2067929 w 2254431"/>
                  <a:gd name="connsiteY11-230" fmla="*/ 1370150 h 1867634"/>
                  <a:gd name="connsiteX12-231" fmla="*/ 2249729 w 2254431"/>
                  <a:gd name="connsiteY12-232" fmla="*/ 1188348 h 1867634"/>
                  <a:gd name="connsiteX13-233" fmla="*/ 2249729 w 2254431"/>
                  <a:gd name="connsiteY13-234" fmla="*/ 938520 h 1867634"/>
                  <a:gd name="connsiteX14-235" fmla="*/ 2254431 w 2254431"/>
                  <a:gd name="connsiteY14-236" fmla="*/ 933818 h 1867634"/>
                  <a:gd name="connsiteX15-237" fmla="*/ 2249729 w 2254431"/>
                  <a:gd name="connsiteY15-238" fmla="*/ 929116 h 1867634"/>
                  <a:gd name="connsiteX16-239" fmla="*/ 2249729 w 2254431"/>
                  <a:gd name="connsiteY16-240" fmla="*/ 679292 h 1867634"/>
                  <a:gd name="connsiteX17-241" fmla="*/ 2067926 w 2254431"/>
                  <a:gd name="connsiteY17-242" fmla="*/ 497490 h 1867634"/>
                  <a:gd name="connsiteX18-243" fmla="*/ 1818099 w 2254431"/>
                  <a:gd name="connsiteY18-244" fmla="*/ 497490 h 1867634"/>
                  <a:gd name="connsiteX19-245" fmla="*/ 1594123 w 2254431"/>
                  <a:gd name="connsiteY19-246" fmla="*/ 273510 h 1867634"/>
                  <a:gd name="connsiteX20-247" fmla="*/ 273507 w 2254431"/>
                  <a:gd name="connsiteY20-248" fmla="*/ 273510 h 1867634"/>
                  <a:gd name="connsiteX21-249" fmla="*/ 0 w 2254431"/>
                  <a:gd name="connsiteY21-250" fmla="*/ 933818 h 1867634"/>
                  <a:gd name="connsiteX0-251" fmla="*/ 2234976 w 2254431"/>
                  <a:gd name="connsiteY0-252" fmla="*/ 710150 h 1867634"/>
                  <a:gd name="connsiteX1-253" fmla="*/ 2240336 w 2254431"/>
                  <a:gd name="connsiteY1-254" fmla="*/ 727150 h 1867634"/>
                  <a:gd name="connsiteX2-255" fmla="*/ 2234976 w 2254431"/>
                  <a:gd name="connsiteY2-256" fmla="*/ 737448 h 1867634"/>
                  <a:gd name="connsiteX3-257" fmla="*/ 2234976 w 2254431"/>
                  <a:gd name="connsiteY3-258" fmla="*/ 710150 h 1867634"/>
                  <a:gd name="connsiteX4-259" fmla="*/ 0 w 2254431"/>
                  <a:gd name="connsiteY4-260" fmla="*/ 933818 h 1867634"/>
                  <a:gd name="connsiteX5-261" fmla="*/ 273507 w 2254431"/>
                  <a:gd name="connsiteY5-262" fmla="*/ 1594126 h 1867634"/>
                  <a:gd name="connsiteX6-263" fmla="*/ 1594123 w 2254431"/>
                  <a:gd name="connsiteY6-264" fmla="*/ 1594126 h 1867634"/>
                  <a:gd name="connsiteX7-265" fmla="*/ 1818102 w 2254431"/>
                  <a:gd name="connsiteY7-266" fmla="*/ 1370146 h 1867634"/>
                  <a:gd name="connsiteX8-267" fmla="*/ 2067929 w 2254431"/>
                  <a:gd name="connsiteY8-268" fmla="*/ 1370150 h 1867634"/>
                  <a:gd name="connsiteX9-269" fmla="*/ 2249729 w 2254431"/>
                  <a:gd name="connsiteY9-270" fmla="*/ 1188348 h 1867634"/>
                  <a:gd name="connsiteX10-271" fmla="*/ 2249729 w 2254431"/>
                  <a:gd name="connsiteY10-272" fmla="*/ 938520 h 1867634"/>
                  <a:gd name="connsiteX11-273" fmla="*/ 2254431 w 2254431"/>
                  <a:gd name="connsiteY11-274" fmla="*/ 933818 h 1867634"/>
                  <a:gd name="connsiteX12-275" fmla="*/ 2249729 w 2254431"/>
                  <a:gd name="connsiteY12-276" fmla="*/ 929116 h 1867634"/>
                  <a:gd name="connsiteX13-277" fmla="*/ 2249729 w 2254431"/>
                  <a:gd name="connsiteY13-278" fmla="*/ 679292 h 1867634"/>
                  <a:gd name="connsiteX14-279" fmla="*/ 2067926 w 2254431"/>
                  <a:gd name="connsiteY14-280" fmla="*/ 497490 h 1867634"/>
                  <a:gd name="connsiteX15-281" fmla="*/ 1818099 w 2254431"/>
                  <a:gd name="connsiteY15-282" fmla="*/ 497490 h 1867634"/>
                  <a:gd name="connsiteX16-283" fmla="*/ 1594123 w 2254431"/>
                  <a:gd name="connsiteY16-284" fmla="*/ 273510 h 1867634"/>
                  <a:gd name="connsiteX17-285" fmla="*/ 273507 w 2254431"/>
                  <a:gd name="connsiteY17-286" fmla="*/ 273510 h 1867634"/>
                  <a:gd name="connsiteX18-287" fmla="*/ 0 w 2254431"/>
                  <a:gd name="connsiteY18-288" fmla="*/ 933818 h 1867634"/>
                  <a:gd name="connsiteX0-289" fmla="*/ 2234976 w 2254431"/>
                  <a:gd name="connsiteY0-290" fmla="*/ 737448 h 1867634"/>
                  <a:gd name="connsiteX1-291" fmla="*/ 2240336 w 2254431"/>
                  <a:gd name="connsiteY1-292" fmla="*/ 727150 h 1867634"/>
                  <a:gd name="connsiteX2-293" fmla="*/ 2234976 w 2254431"/>
                  <a:gd name="connsiteY2-294" fmla="*/ 737448 h 1867634"/>
                  <a:gd name="connsiteX3-295" fmla="*/ 0 w 2254431"/>
                  <a:gd name="connsiteY3-296" fmla="*/ 933818 h 1867634"/>
                  <a:gd name="connsiteX4-297" fmla="*/ 273507 w 2254431"/>
                  <a:gd name="connsiteY4-298" fmla="*/ 1594126 h 1867634"/>
                  <a:gd name="connsiteX5-299" fmla="*/ 1594123 w 2254431"/>
                  <a:gd name="connsiteY5-300" fmla="*/ 1594126 h 1867634"/>
                  <a:gd name="connsiteX6-301" fmla="*/ 1818102 w 2254431"/>
                  <a:gd name="connsiteY6-302" fmla="*/ 1370146 h 1867634"/>
                  <a:gd name="connsiteX7-303" fmla="*/ 2067929 w 2254431"/>
                  <a:gd name="connsiteY7-304" fmla="*/ 1370150 h 1867634"/>
                  <a:gd name="connsiteX8-305" fmla="*/ 2249729 w 2254431"/>
                  <a:gd name="connsiteY8-306" fmla="*/ 1188348 h 1867634"/>
                  <a:gd name="connsiteX9-307" fmla="*/ 2249729 w 2254431"/>
                  <a:gd name="connsiteY9-308" fmla="*/ 938520 h 1867634"/>
                  <a:gd name="connsiteX10-309" fmla="*/ 2254431 w 2254431"/>
                  <a:gd name="connsiteY10-310" fmla="*/ 933818 h 1867634"/>
                  <a:gd name="connsiteX11-311" fmla="*/ 2249729 w 2254431"/>
                  <a:gd name="connsiteY11-312" fmla="*/ 929116 h 1867634"/>
                  <a:gd name="connsiteX12-313" fmla="*/ 2249729 w 2254431"/>
                  <a:gd name="connsiteY12-314" fmla="*/ 679292 h 1867634"/>
                  <a:gd name="connsiteX13-315" fmla="*/ 2067926 w 2254431"/>
                  <a:gd name="connsiteY13-316" fmla="*/ 497490 h 1867634"/>
                  <a:gd name="connsiteX14-317" fmla="*/ 1818099 w 2254431"/>
                  <a:gd name="connsiteY14-318" fmla="*/ 497490 h 1867634"/>
                  <a:gd name="connsiteX15-319" fmla="*/ 1594123 w 2254431"/>
                  <a:gd name="connsiteY15-320" fmla="*/ 273510 h 1867634"/>
                  <a:gd name="connsiteX16-321" fmla="*/ 273507 w 2254431"/>
                  <a:gd name="connsiteY16-322" fmla="*/ 273510 h 1867634"/>
                  <a:gd name="connsiteX17-323" fmla="*/ 0 w 2254431"/>
                  <a:gd name="connsiteY17-324" fmla="*/ 933818 h 1867634"/>
                  <a:gd name="connsiteX0-325" fmla="*/ 0 w 2254431"/>
                  <a:gd name="connsiteY0-326" fmla="*/ 933818 h 1867634"/>
                  <a:gd name="connsiteX1-327" fmla="*/ 273507 w 2254431"/>
                  <a:gd name="connsiteY1-328" fmla="*/ 1594126 h 1867634"/>
                  <a:gd name="connsiteX2-329" fmla="*/ 1594123 w 2254431"/>
                  <a:gd name="connsiteY2-330" fmla="*/ 1594126 h 1867634"/>
                  <a:gd name="connsiteX3-331" fmla="*/ 1818102 w 2254431"/>
                  <a:gd name="connsiteY3-332" fmla="*/ 1370146 h 1867634"/>
                  <a:gd name="connsiteX4-333" fmla="*/ 2067929 w 2254431"/>
                  <a:gd name="connsiteY4-334" fmla="*/ 1370150 h 1867634"/>
                  <a:gd name="connsiteX5-335" fmla="*/ 2249729 w 2254431"/>
                  <a:gd name="connsiteY5-336" fmla="*/ 1188348 h 1867634"/>
                  <a:gd name="connsiteX6-337" fmla="*/ 2249729 w 2254431"/>
                  <a:gd name="connsiteY6-338" fmla="*/ 938520 h 1867634"/>
                  <a:gd name="connsiteX7-339" fmla="*/ 2254431 w 2254431"/>
                  <a:gd name="connsiteY7-340" fmla="*/ 933818 h 1867634"/>
                  <a:gd name="connsiteX8-341" fmla="*/ 2249729 w 2254431"/>
                  <a:gd name="connsiteY8-342" fmla="*/ 929116 h 1867634"/>
                  <a:gd name="connsiteX9-343" fmla="*/ 2249729 w 2254431"/>
                  <a:gd name="connsiteY9-344" fmla="*/ 679292 h 1867634"/>
                  <a:gd name="connsiteX10-345" fmla="*/ 2067926 w 2254431"/>
                  <a:gd name="connsiteY10-346" fmla="*/ 497490 h 1867634"/>
                  <a:gd name="connsiteX11-347" fmla="*/ 1818099 w 2254431"/>
                  <a:gd name="connsiteY11-348" fmla="*/ 497490 h 1867634"/>
                  <a:gd name="connsiteX12-349" fmla="*/ 1594123 w 2254431"/>
                  <a:gd name="connsiteY12-350" fmla="*/ 273510 h 1867634"/>
                  <a:gd name="connsiteX13-351" fmla="*/ 273507 w 2254431"/>
                  <a:gd name="connsiteY13-352" fmla="*/ 273510 h 1867634"/>
                  <a:gd name="connsiteX14-353" fmla="*/ 0 w 2254431"/>
                  <a:gd name="connsiteY14-354" fmla="*/ 933818 h 1867634"/>
                  <a:gd name="connsiteX0-355" fmla="*/ 0 w 2249729"/>
                  <a:gd name="connsiteY0-356" fmla="*/ 933818 h 1867634"/>
                  <a:gd name="connsiteX1-357" fmla="*/ 273507 w 2249729"/>
                  <a:gd name="connsiteY1-358" fmla="*/ 1594126 h 1867634"/>
                  <a:gd name="connsiteX2-359" fmla="*/ 1594123 w 2249729"/>
                  <a:gd name="connsiteY2-360" fmla="*/ 1594126 h 1867634"/>
                  <a:gd name="connsiteX3-361" fmla="*/ 1818102 w 2249729"/>
                  <a:gd name="connsiteY3-362" fmla="*/ 1370146 h 1867634"/>
                  <a:gd name="connsiteX4-363" fmla="*/ 2067929 w 2249729"/>
                  <a:gd name="connsiteY4-364" fmla="*/ 1370150 h 1867634"/>
                  <a:gd name="connsiteX5-365" fmla="*/ 2249729 w 2249729"/>
                  <a:gd name="connsiteY5-366" fmla="*/ 1188348 h 1867634"/>
                  <a:gd name="connsiteX6-367" fmla="*/ 2249729 w 2249729"/>
                  <a:gd name="connsiteY6-368" fmla="*/ 938520 h 1867634"/>
                  <a:gd name="connsiteX7-369" fmla="*/ 2249729 w 2249729"/>
                  <a:gd name="connsiteY7-370" fmla="*/ 929116 h 1867634"/>
                  <a:gd name="connsiteX8-371" fmla="*/ 2249729 w 2249729"/>
                  <a:gd name="connsiteY8-372" fmla="*/ 679292 h 1867634"/>
                  <a:gd name="connsiteX9-373" fmla="*/ 2067926 w 2249729"/>
                  <a:gd name="connsiteY9-374" fmla="*/ 497490 h 1867634"/>
                  <a:gd name="connsiteX10-375" fmla="*/ 1818099 w 2249729"/>
                  <a:gd name="connsiteY10-376" fmla="*/ 497490 h 1867634"/>
                  <a:gd name="connsiteX11-377" fmla="*/ 1594123 w 2249729"/>
                  <a:gd name="connsiteY11-378" fmla="*/ 273510 h 1867634"/>
                  <a:gd name="connsiteX12-379" fmla="*/ 273507 w 2249729"/>
                  <a:gd name="connsiteY12-380" fmla="*/ 273510 h 1867634"/>
                  <a:gd name="connsiteX13-381" fmla="*/ 0 w 2249729"/>
                  <a:gd name="connsiteY13-382" fmla="*/ 933818 h 1867634"/>
                  <a:gd name="connsiteX0-383" fmla="*/ 0 w 2249729"/>
                  <a:gd name="connsiteY0-384" fmla="*/ 933818 h 1867634"/>
                  <a:gd name="connsiteX1-385" fmla="*/ 273507 w 2249729"/>
                  <a:gd name="connsiteY1-386" fmla="*/ 1594126 h 1867634"/>
                  <a:gd name="connsiteX2-387" fmla="*/ 1594123 w 2249729"/>
                  <a:gd name="connsiteY2-388" fmla="*/ 1594126 h 1867634"/>
                  <a:gd name="connsiteX3-389" fmla="*/ 1818102 w 2249729"/>
                  <a:gd name="connsiteY3-390" fmla="*/ 1370146 h 1867634"/>
                  <a:gd name="connsiteX4-391" fmla="*/ 2067929 w 2249729"/>
                  <a:gd name="connsiteY4-392" fmla="*/ 1370150 h 1867634"/>
                  <a:gd name="connsiteX5-393" fmla="*/ 2249729 w 2249729"/>
                  <a:gd name="connsiteY5-394" fmla="*/ 1188348 h 1867634"/>
                  <a:gd name="connsiteX6-395" fmla="*/ 2249729 w 2249729"/>
                  <a:gd name="connsiteY6-396" fmla="*/ 929116 h 1867634"/>
                  <a:gd name="connsiteX7-397" fmla="*/ 2249729 w 2249729"/>
                  <a:gd name="connsiteY7-398" fmla="*/ 679292 h 1867634"/>
                  <a:gd name="connsiteX8-399" fmla="*/ 2067926 w 2249729"/>
                  <a:gd name="connsiteY8-400" fmla="*/ 497490 h 1867634"/>
                  <a:gd name="connsiteX9-401" fmla="*/ 1818099 w 2249729"/>
                  <a:gd name="connsiteY9-402" fmla="*/ 497490 h 1867634"/>
                  <a:gd name="connsiteX10-403" fmla="*/ 1594123 w 2249729"/>
                  <a:gd name="connsiteY10-404" fmla="*/ 273510 h 1867634"/>
                  <a:gd name="connsiteX11-405" fmla="*/ 273507 w 2249729"/>
                  <a:gd name="connsiteY11-406" fmla="*/ 273510 h 1867634"/>
                  <a:gd name="connsiteX12-407" fmla="*/ 0 w 2249729"/>
                  <a:gd name="connsiteY12-408" fmla="*/ 933818 h 1867634"/>
                  <a:gd name="connsiteX0-409" fmla="*/ 0 w 2249729"/>
                  <a:gd name="connsiteY0-410" fmla="*/ 933818 h 1867634"/>
                  <a:gd name="connsiteX1-411" fmla="*/ 273507 w 2249729"/>
                  <a:gd name="connsiteY1-412" fmla="*/ 1594126 h 1867634"/>
                  <a:gd name="connsiteX2-413" fmla="*/ 1594123 w 2249729"/>
                  <a:gd name="connsiteY2-414" fmla="*/ 1594126 h 1867634"/>
                  <a:gd name="connsiteX3-415" fmla="*/ 1818102 w 2249729"/>
                  <a:gd name="connsiteY3-416" fmla="*/ 1370146 h 1867634"/>
                  <a:gd name="connsiteX4-417" fmla="*/ 2067929 w 2249729"/>
                  <a:gd name="connsiteY4-418" fmla="*/ 1370150 h 1867634"/>
                  <a:gd name="connsiteX5-419" fmla="*/ 2249729 w 2249729"/>
                  <a:gd name="connsiteY5-420" fmla="*/ 1188348 h 1867634"/>
                  <a:gd name="connsiteX6-421" fmla="*/ 2249729 w 2249729"/>
                  <a:gd name="connsiteY6-422" fmla="*/ 679292 h 1867634"/>
                  <a:gd name="connsiteX7-423" fmla="*/ 2067926 w 2249729"/>
                  <a:gd name="connsiteY7-424" fmla="*/ 497490 h 1867634"/>
                  <a:gd name="connsiteX8-425" fmla="*/ 1818099 w 2249729"/>
                  <a:gd name="connsiteY8-426" fmla="*/ 497490 h 1867634"/>
                  <a:gd name="connsiteX9-427" fmla="*/ 1594123 w 2249729"/>
                  <a:gd name="connsiteY9-428" fmla="*/ 273510 h 1867634"/>
                  <a:gd name="connsiteX10-429" fmla="*/ 273507 w 2249729"/>
                  <a:gd name="connsiteY10-430" fmla="*/ 273510 h 1867634"/>
                  <a:gd name="connsiteX11-431" fmla="*/ 0 w 2249729"/>
                  <a:gd name="connsiteY11-432" fmla="*/ 933818 h 186763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p:cNvGrpSpPr/>
            <p:nvPr/>
          </p:nvGrpSpPr>
          <p:grpSpPr>
            <a:xfrm>
              <a:off x="0" y="6374086"/>
              <a:ext cx="11401431" cy="237804"/>
              <a:chOff x="0" y="6374086"/>
              <a:chExt cx="11401431" cy="237804"/>
            </a:xfrm>
          </p:grpSpPr>
          <p:sp>
            <p:nvSpPr>
              <p:cNvPr id="6" name="Rectangle 5"/>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Picture Placeholder 2"/>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p:cNvGrpSpPr/>
          <p:nvPr userDrawn="1"/>
        </p:nvGrpSpPr>
        <p:grpSpPr>
          <a:xfrm>
            <a:off x="739019" y="1801308"/>
            <a:ext cx="2251389" cy="4202048"/>
            <a:chOff x="3501573" y="3178068"/>
            <a:chExt cx="1340594" cy="2737840"/>
          </a:xfrm>
        </p:grpSpPr>
        <p:sp>
          <p:nvSpPr>
            <p:cNvPr id="4" name="Freeform: Shape 3"/>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p:cNvGrpSpPr/>
            <p:nvPr/>
          </p:nvGrpSpPr>
          <p:grpSpPr>
            <a:xfrm>
              <a:off x="4088508" y="5635852"/>
              <a:ext cx="173080" cy="173080"/>
              <a:chOff x="6768665" y="6038214"/>
              <a:chExt cx="147968" cy="147968"/>
            </a:xfrm>
          </p:grpSpPr>
          <p:sp>
            <p:nvSpPr>
              <p:cNvPr id="14" name="Oval 13"/>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1" fmla="*/ 614149 w 1119116"/>
                <a:gd name="connsiteY0-2" fmla="*/ 0 h 2330356"/>
                <a:gd name="connsiteX1-3" fmla="*/ 1115704 w 1119116"/>
                <a:gd name="connsiteY1-4" fmla="*/ 3412 h 2330356"/>
                <a:gd name="connsiteX2-5" fmla="*/ 1119116 w 1119116"/>
                <a:gd name="connsiteY2-6" fmla="*/ 2330356 h 2330356"/>
                <a:gd name="connsiteX3-7" fmla="*/ 0 w 1119116"/>
                <a:gd name="connsiteY3-8" fmla="*/ 2330356 h 2330356"/>
                <a:gd name="connsiteX4-9" fmla="*/ 614149 w 1119116"/>
                <a:gd name="connsiteY4-10" fmla="*/ 0 h 23303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endParaRPr lang="en-US">
                <a:solidFill>
                  <a:prstClr val="black"/>
                </a:solidFill>
              </a:endParaRPr>
            </a:p>
          </p:txBody>
        </p:sp>
        <p:sp>
          <p:nvSpPr>
            <p:cNvPr id="12" name="Rectangle: Rounded Corners 11"/>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7" name="Freeform: Shape 16"/>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grpSp>
        <p:nvGrpSpPr>
          <p:cNvPr id="22" name="Group 21"/>
          <p:cNvGrpSpPr/>
          <p:nvPr userDrawn="1"/>
        </p:nvGrpSpPr>
        <p:grpSpPr>
          <a:xfrm>
            <a:off x="758507" y="2603862"/>
            <a:ext cx="5920691" cy="3565483"/>
            <a:chOff x="4098364" y="1571764"/>
            <a:chExt cx="7301609" cy="4397082"/>
          </a:xfrm>
        </p:grpSpPr>
        <p:grpSp>
          <p:nvGrpSpPr>
            <p:cNvPr id="23" name="Graphic 55"/>
            <p:cNvGrpSpPr/>
            <p:nvPr/>
          </p:nvGrpSpPr>
          <p:grpSpPr>
            <a:xfrm>
              <a:off x="4910815" y="1571764"/>
              <a:ext cx="5616422" cy="3644404"/>
              <a:chOff x="5769768" y="3217068"/>
              <a:chExt cx="651510" cy="422754"/>
            </a:xfrm>
          </p:grpSpPr>
          <p:sp>
            <p:nvSpPr>
              <p:cNvPr id="48" name="Freeform: Shape 47"/>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1" fmla="*/ 2536444 w 3976489"/>
                <a:gd name="connsiteY0-2" fmla="*/ 0 h 4238316"/>
                <a:gd name="connsiteX1-3" fmla="*/ 3976489 w 3976489"/>
                <a:gd name="connsiteY1-4" fmla="*/ 241371 h 4238316"/>
                <a:gd name="connsiteX2-5" fmla="*/ 3968307 w 3976489"/>
                <a:gd name="connsiteY2-6" fmla="*/ 4238316 h 4238316"/>
                <a:gd name="connsiteX3-7" fmla="*/ 0 w 3976489"/>
                <a:gd name="connsiteY3-8" fmla="*/ 4238316 h 4238316"/>
                <a:gd name="connsiteX0-9" fmla="*/ 2536444 w 3976489"/>
                <a:gd name="connsiteY0-10" fmla="*/ 0 h 4238316"/>
                <a:gd name="connsiteX1-11" fmla="*/ 3976489 w 3976489"/>
                <a:gd name="connsiteY1-12" fmla="*/ 213683 h 4238316"/>
                <a:gd name="connsiteX2-13" fmla="*/ 3968307 w 3976489"/>
                <a:gd name="connsiteY2-14" fmla="*/ 4238316 h 4238316"/>
                <a:gd name="connsiteX3-15" fmla="*/ 0 w 3976489"/>
                <a:gd name="connsiteY3-16" fmla="*/ 4238316 h 4238316"/>
                <a:gd name="connsiteX0-17" fmla="*/ 2473335 w 3976489"/>
                <a:gd name="connsiteY0-18" fmla="*/ 0 h 4035268"/>
                <a:gd name="connsiteX1-19" fmla="*/ 3976489 w 3976489"/>
                <a:gd name="connsiteY1-20" fmla="*/ 10635 h 4035268"/>
                <a:gd name="connsiteX2-21" fmla="*/ 3968307 w 3976489"/>
                <a:gd name="connsiteY2-22" fmla="*/ 4035268 h 4035268"/>
                <a:gd name="connsiteX3-23" fmla="*/ 0 w 3976489"/>
                <a:gd name="connsiteY3-24" fmla="*/ 4035268 h 4035268"/>
              </a:gdLst>
              <a:ahLst/>
              <a:cxnLst>
                <a:cxn ang="0">
                  <a:pos x="connsiteX0-1" y="connsiteY0-2"/>
                </a:cxn>
                <a:cxn ang="0">
                  <a:pos x="connsiteX1-3" y="connsiteY1-4"/>
                </a:cxn>
                <a:cxn ang="0">
                  <a:pos x="connsiteX2-5" y="connsiteY2-6"/>
                </a:cxn>
                <a:cxn ang="0">
                  <a:pos x="connsiteX3-7" y="connsiteY3-8"/>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p:cNvGrpSpPr/>
            <p:nvPr/>
          </p:nvGrpSpPr>
          <p:grpSpPr>
            <a:xfrm>
              <a:off x="5370712" y="5206368"/>
              <a:ext cx="4572000" cy="149296"/>
              <a:chOff x="5370712" y="5206368"/>
              <a:chExt cx="4572000" cy="149296"/>
            </a:xfrm>
          </p:grpSpPr>
          <p:sp>
            <p:nvSpPr>
              <p:cNvPr id="44" name="Rectangle 43"/>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p:cNvGrpSpPr/>
            <p:nvPr/>
          </p:nvGrpSpPr>
          <p:grpSpPr>
            <a:xfrm>
              <a:off x="7661590" y="1698465"/>
              <a:ext cx="114873" cy="114873"/>
              <a:chOff x="7627525" y="1132589"/>
              <a:chExt cx="234846" cy="234846"/>
            </a:xfrm>
          </p:grpSpPr>
          <p:sp>
            <p:nvSpPr>
              <p:cNvPr id="41" name="Oval 40"/>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 </a:t>
            </a:r>
            <a:endParaRPr lang="ko-KR" altLang="en-US" dirty="0"/>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3" name="직사각형 2"/>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PNG &amp; Shapes Layout</a:t>
            </a:r>
            <a:endParaRPr lang="en-US" altLang="ko-KR" dirty="0"/>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Icon Sets Layout</a:t>
            </a:r>
            <a:endParaRPr lang="en-US" altLang="ko-KR" dirty="0"/>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black">
                  <a:lumMod val="85000"/>
                  <a:lumOff val="15000"/>
                </a:prstClr>
              </a:solidFill>
            </a:endParaRPr>
          </a:p>
        </p:txBody>
      </p:sp>
      <p:sp>
        <p:nvSpPr>
          <p:cNvPr id="58" name="TextBox 57"/>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Thank you</a:t>
            </a:r>
            <a:endParaRPr lang="en-US" altLang="ko-KR" dirty="0"/>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anose="020B0604020202020204" pitchFamily="34" charset="0"/>
              </a:defRPr>
            </a:lvl1pPr>
          </a:lstStyle>
          <a:p>
            <a:pPr lvl="0"/>
            <a:r>
              <a:rPr lang="en-US" altLang="ko-KR" dirty="0"/>
              <a:t>Insert your subtitle here</a:t>
            </a:r>
            <a:endParaRPr lang="en-US" altLang="ko-KR" dirty="0"/>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anose="020B0604020202020204" pitchFamily="34" charset="0"/>
              </a:defRPr>
            </a:lvl1pPr>
          </a:lstStyle>
          <a:p>
            <a:pPr lvl="0"/>
            <a:r>
              <a:rPr lang="en-US" altLang="ko-KR" dirty="0"/>
              <a:t>Insert your subtitle here</a:t>
            </a:r>
            <a:endParaRPr lang="en-US" altLang="ko-KR"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Thank you</a:t>
            </a:r>
            <a:endParaRPr lang="en-US" altLang="ko-KR" dirty="0"/>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37" name="Text Placeholder 9"/>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white"/>
              </a:solidFill>
            </a:endParaRPr>
          </a:p>
        </p:txBody>
      </p:sp>
      <p:sp>
        <p:nvSpPr>
          <p:cNvPr id="11" name="Rectangle 11"/>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white"/>
              </a:solidFill>
            </a:endParaRPr>
          </a:p>
        </p:txBody>
      </p:sp>
      <p:grpSp>
        <p:nvGrpSpPr>
          <p:cNvPr id="12" name="Group 3"/>
          <p:cNvGrpSpPr/>
          <p:nvPr userDrawn="1"/>
        </p:nvGrpSpPr>
        <p:grpSpPr>
          <a:xfrm>
            <a:off x="4871870" y="2014248"/>
            <a:ext cx="2448272" cy="4303935"/>
            <a:chOff x="445712" y="1449040"/>
            <a:chExt cx="2113018" cy="3924176"/>
          </a:xfrm>
        </p:grpSpPr>
        <p:sp>
          <p:nvSpPr>
            <p:cNvPr id="19" name="Rounded Rectangle 4"/>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0" name="Rectangle 5"/>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grpSp>
          <p:nvGrpSpPr>
            <p:cNvPr id="21" name="Group 6"/>
            <p:cNvGrpSpPr/>
            <p:nvPr userDrawn="1"/>
          </p:nvGrpSpPr>
          <p:grpSpPr>
            <a:xfrm>
              <a:off x="1407705" y="5045834"/>
              <a:ext cx="211967" cy="211967"/>
              <a:chOff x="1549420" y="5712364"/>
              <a:chExt cx="312583" cy="312583"/>
            </a:xfrm>
          </p:grpSpPr>
          <p:sp>
            <p:nvSpPr>
              <p:cNvPr id="22" name="Oval 7"/>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3" name="Rounded Rectangle 8"/>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grpSp>
      </p:grpSp>
      <p:sp>
        <p:nvSpPr>
          <p:cNvPr id="24" name="Picture Placeholder 2"/>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13" name="제목 1"/>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1" fmla="*/ 2238375 w 4716016"/>
              <a:gd name="connsiteY0-2" fmla="*/ 0 h 6858000"/>
              <a:gd name="connsiteX1-3" fmla="*/ 4716016 w 4716016"/>
              <a:gd name="connsiteY1-4" fmla="*/ 0 h 6858000"/>
              <a:gd name="connsiteX2-5" fmla="*/ 4716016 w 4716016"/>
              <a:gd name="connsiteY2-6" fmla="*/ 6858000 h 6858000"/>
              <a:gd name="connsiteX3-7" fmla="*/ 0 w 4716016"/>
              <a:gd name="connsiteY3-8" fmla="*/ 6858000 h 6858000"/>
              <a:gd name="connsiteX4-9" fmla="*/ 2238375 w 4716016"/>
              <a:gd name="connsiteY4-10" fmla="*/ 0 h 6858000"/>
              <a:gd name="connsiteX0-11" fmla="*/ 2867025 w 5344666"/>
              <a:gd name="connsiteY0-12" fmla="*/ 0 h 6858000"/>
              <a:gd name="connsiteX1-13" fmla="*/ 5344666 w 5344666"/>
              <a:gd name="connsiteY1-14" fmla="*/ 0 h 6858000"/>
              <a:gd name="connsiteX2-15" fmla="*/ 5344666 w 5344666"/>
              <a:gd name="connsiteY2-16" fmla="*/ 6858000 h 6858000"/>
              <a:gd name="connsiteX3-17" fmla="*/ 0 w 5344666"/>
              <a:gd name="connsiteY3-18" fmla="*/ 6858000 h 6858000"/>
              <a:gd name="connsiteX4-19" fmla="*/ 2867025 w 5344666"/>
              <a:gd name="connsiteY4-2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anose="020B0604020202020204"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4" name="제목 1"/>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0" name="Rectangle 27"/>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2" name="Picture Placeholder 14"/>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3" name="Picture Placeholder 14"/>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1" fmla="*/ 0 w 2718024"/>
              <a:gd name="connsiteY0-2" fmla="*/ 6858000 h 6858000"/>
              <a:gd name="connsiteX1-3" fmla="*/ 2718024 w 2718024"/>
              <a:gd name="connsiteY1-4" fmla="*/ 0 h 6858000"/>
              <a:gd name="connsiteX2-5" fmla="*/ 2718024 w 2718024"/>
              <a:gd name="connsiteY2-6" fmla="*/ 6858000 h 6858000"/>
              <a:gd name="connsiteX3-7" fmla="*/ 0 w 2718024"/>
              <a:gd name="connsiteY3-8" fmla="*/ 6858000 h 6858000"/>
              <a:gd name="connsiteX0-9" fmla="*/ 0 w 9162367"/>
              <a:gd name="connsiteY0-10" fmla="*/ 6868886 h 6868886"/>
              <a:gd name="connsiteX1-11" fmla="*/ 9162367 w 9162367"/>
              <a:gd name="connsiteY1-12" fmla="*/ 0 h 6868886"/>
              <a:gd name="connsiteX2-13" fmla="*/ 9162367 w 9162367"/>
              <a:gd name="connsiteY2-14" fmla="*/ 6858000 h 6868886"/>
              <a:gd name="connsiteX3-15" fmla="*/ 0 w 9162367"/>
              <a:gd name="connsiteY3-16" fmla="*/ 6868886 h 6868886"/>
            </a:gdLst>
            <a:ahLst/>
            <a:cxnLst>
              <a:cxn ang="0">
                <a:pos x="connsiteX0-1" y="connsiteY0-2"/>
              </a:cxn>
              <a:cxn ang="0">
                <a:pos x="connsiteX1-3" y="connsiteY1-4"/>
              </a:cxn>
              <a:cxn ang="0">
                <a:pos x="connsiteX2-5" y="connsiteY2-6"/>
              </a:cxn>
              <a:cxn ang="0">
                <a:pos x="connsiteX3-7" y="connsiteY3-8"/>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9" name="Rectangle 2"/>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0" name="Rectangle 27"/>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22" name="제목 1"/>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9" name="Rectangle 27"/>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8" name="Picture Placeholder 5"/>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9" name="Picture Placeholder 5"/>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0" name="Picture Placeholder 5"/>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1" name="Picture Placeholder 5"/>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2" name="Picture Placeholder 5"/>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0" name="Rectangle 26"/>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6" name="Rectangle 27"/>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b="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b="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dirty="0">
              <a:solidFill>
                <a:prstClr val="white"/>
              </a:solidFill>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38" name="Rectangle 14"/>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9" name="Picture Placeholder 2"/>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5" name="Rectangle 17"/>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6" name="Rectangle 17"/>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7" name="Picture Placeholder 2"/>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anose="020B0604020202020204" pitchFamily="34" charset="0"/>
              </a:defRPr>
            </a:lvl1pPr>
          </a:lstStyle>
          <a:p>
            <a:pPr lvl="0"/>
            <a:r>
              <a:rPr lang="en-US" altLang="ko-KR" dirty="0"/>
              <a:t>PNG LAYOUT</a:t>
            </a:r>
            <a:endParaRPr lang="en-US" altLang="ko-KR" dirty="0"/>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black"/>
              </a:solidFill>
            </a:endParaRPr>
          </a:p>
        </p:txBody>
      </p:sp>
      <p:sp>
        <p:nvSpPr>
          <p:cNvPr id="58" name="TextBox 57"/>
          <p:cNvSpPr txBox="1"/>
          <p:nvPr userDrawn="1"/>
        </p:nvSpPr>
        <p:spPr>
          <a:xfrm>
            <a:off x="711704" y="1637213"/>
            <a:ext cx="2232248" cy="523220"/>
          </a:xfrm>
          <a:prstGeom prst="rect">
            <a:avLst/>
          </a:prstGeom>
          <a:noFill/>
        </p:spPr>
        <p:txBody>
          <a:bodyPr wrap="square" rtlCol="0" anchor="ctr">
            <a:spAutoFit/>
          </a:bodyPr>
          <a:lstStyle/>
          <a:p>
            <a:pPr defTabSz="914400"/>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2"/>
            <a:ext cx="2232248" cy="738664"/>
          </a:xfrm>
          <a:prstGeom prst="rect">
            <a:avLst/>
          </a:prstGeom>
          <a:noFill/>
        </p:spPr>
        <p:txBody>
          <a:bodyPr wrap="square" rtlCol="0" anchor="ctr">
            <a:spAutoFit/>
          </a:bodyPr>
          <a:lstStyle/>
          <a:p>
            <a:pPr defTabSz="914400"/>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pPr defTabSz="914400"/>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pPr defTabSz="914400"/>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3"/>
            <a:ext cx="2717296" cy="1384995"/>
          </a:xfrm>
          <a:prstGeom prst="rect">
            <a:avLst/>
          </a:prstGeom>
          <a:noFill/>
        </p:spPr>
        <p:txBody>
          <a:bodyPr wrap="square" rtlCol="0" anchor="ctr">
            <a:spAutoFit/>
          </a:bodyPr>
          <a:lstStyle/>
          <a:p>
            <a:pPr defTabSz="914400"/>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pPr defTabSz="914400"/>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anose="020B0604020202020204" pitchFamily="34" charset="0"/>
              </a:defRPr>
            </a:lvl1pPr>
          </a:lstStyle>
          <a:p>
            <a:pPr lvl="0"/>
            <a:r>
              <a:rPr lang="en-US" altLang="ko-KR" dirty="0"/>
              <a:t>SECTION BREAK</a:t>
            </a:r>
            <a:endParaRPr lang="en-US" altLang="ko-KR" dirty="0"/>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anose="020B0604020202020204" pitchFamily="34" charset="0"/>
              </a:defRPr>
            </a:lvl1pPr>
          </a:lstStyle>
          <a:p>
            <a:pPr lvl="0"/>
            <a:r>
              <a:rPr lang="en-US" altLang="ko-KR" dirty="0"/>
              <a:t>Insert your subtitle here</a:t>
            </a:r>
            <a:endParaRPr lang="en-US" altLang="ko-KR" dirty="0"/>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37" name="Text Placeholder 9"/>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white"/>
              </a:solidFill>
            </a:endParaRPr>
          </a:p>
        </p:txBody>
      </p:sp>
      <p:sp>
        <p:nvSpPr>
          <p:cNvPr id="11" name="Rectangle 11"/>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white"/>
              </a:solidFill>
            </a:endParaRPr>
          </a:p>
        </p:txBody>
      </p:sp>
      <p:grpSp>
        <p:nvGrpSpPr>
          <p:cNvPr id="12" name="Group 3"/>
          <p:cNvGrpSpPr/>
          <p:nvPr userDrawn="1"/>
        </p:nvGrpSpPr>
        <p:grpSpPr>
          <a:xfrm>
            <a:off x="4871870" y="2014248"/>
            <a:ext cx="2448272" cy="4303935"/>
            <a:chOff x="445712" y="1449040"/>
            <a:chExt cx="2113018" cy="3924176"/>
          </a:xfrm>
        </p:grpSpPr>
        <p:sp>
          <p:nvSpPr>
            <p:cNvPr id="19" name="Rounded Rectangle 4"/>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0" name="Rectangle 5"/>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grpSp>
          <p:nvGrpSpPr>
            <p:cNvPr id="21" name="Group 6"/>
            <p:cNvGrpSpPr/>
            <p:nvPr userDrawn="1"/>
          </p:nvGrpSpPr>
          <p:grpSpPr>
            <a:xfrm>
              <a:off x="1407705" y="5045834"/>
              <a:ext cx="211967" cy="211967"/>
              <a:chOff x="1549420" y="5712364"/>
              <a:chExt cx="312583" cy="312583"/>
            </a:xfrm>
          </p:grpSpPr>
          <p:sp>
            <p:nvSpPr>
              <p:cNvPr id="22" name="Oval 7"/>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3" name="Rounded Rectangle 8"/>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grpSp>
      </p:grpSp>
      <p:sp>
        <p:nvSpPr>
          <p:cNvPr id="24" name="Picture Placeholder 2"/>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anose="020B0604020202020204" pitchFamily="34" charset="0"/>
              </a:defRPr>
            </a:lvl1pPr>
          </a:lstStyle>
          <a:p>
            <a:r>
              <a:rPr lang="en-US" altLang="ko-KR" dirty="0"/>
              <a:t>Insert Your Images</a:t>
            </a:r>
            <a:endParaRPr lang="ko-KR" altLang="en-US" dirty="0"/>
          </a:p>
        </p:txBody>
      </p:sp>
      <p:sp>
        <p:nvSpPr>
          <p:cNvPr id="13" name="제목 1"/>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a:solidFill>
                <a:prstClr val="black"/>
              </a:solidFill>
            </a:endParaRPr>
          </a:p>
        </p:txBody>
      </p:sp>
    </p:spTree>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1" fmla="*/ 2238375 w 4716016"/>
              <a:gd name="connsiteY0-2" fmla="*/ 0 h 6858000"/>
              <a:gd name="connsiteX1-3" fmla="*/ 4716016 w 4716016"/>
              <a:gd name="connsiteY1-4" fmla="*/ 0 h 6858000"/>
              <a:gd name="connsiteX2-5" fmla="*/ 4716016 w 4716016"/>
              <a:gd name="connsiteY2-6" fmla="*/ 6858000 h 6858000"/>
              <a:gd name="connsiteX3-7" fmla="*/ 0 w 4716016"/>
              <a:gd name="connsiteY3-8" fmla="*/ 6858000 h 6858000"/>
              <a:gd name="connsiteX4-9" fmla="*/ 2238375 w 4716016"/>
              <a:gd name="connsiteY4-10" fmla="*/ 0 h 6858000"/>
              <a:gd name="connsiteX0-11" fmla="*/ 2867025 w 5344666"/>
              <a:gd name="connsiteY0-12" fmla="*/ 0 h 6858000"/>
              <a:gd name="connsiteX1-13" fmla="*/ 5344666 w 5344666"/>
              <a:gd name="connsiteY1-14" fmla="*/ 0 h 6858000"/>
              <a:gd name="connsiteX2-15" fmla="*/ 5344666 w 5344666"/>
              <a:gd name="connsiteY2-16" fmla="*/ 6858000 h 6858000"/>
              <a:gd name="connsiteX3-17" fmla="*/ 0 w 5344666"/>
              <a:gd name="connsiteY3-18" fmla="*/ 6858000 h 6858000"/>
              <a:gd name="connsiteX4-19" fmla="*/ 2867025 w 5344666"/>
              <a:gd name="connsiteY4-2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anose="020B0604020202020204"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4" name="제목 1"/>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0" name="Rectangle 27"/>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2" name="Picture Placeholder 14"/>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3" name="Picture Placeholder 14"/>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1" fmla="*/ 0 w 2718024"/>
              <a:gd name="connsiteY0-2" fmla="*/ 6858000 h 6858000"/>
              <a:gd name="connsiteX1-3" fmla="*/ 2718024 w 2718024"/>
              <a:gd name="connsiteY1-4" fmla="*/ 0 h 6858000"/>
              <a:gd name="connsiteX2-5" fmla="*/ 2718024 w 2718024"/>
              <a:gd name="connsiteY2-6" fmla="*/ 6858000 h 6858000"/>
              <a:gd name="connsiteX3-7" fmla="*/ 0 w 2718024"/>
              <a:gd name="connsiteY3-8" fmla="*/ 6858000 h 6858000"/>
              <a:gd name="connsiteX0-9" fmla="*/ 0 w 9162367"/>
              <a:gd name="connsiteY0-10" fmla="*/ 6868886 h 6868886"/>
              <a:gd name="connsiteX1-11" fmla="*/ 9162367 w 9162367"/>
              <a:gd name="connsiteY1-12" fmla="*/ 0 h 6868886"/>
              <a:gd name="connsiteX2-13" fmla="*/ 9162367 w 9162367"/>
              <a:gd name="connsiteY2-14" fmla="*/ 6858000 h 6868886"/>
              <a:gd name="connsiteX3-15" fmla="*/ 0 w 9162367"/>
              <a:gd name="connsiteY3-16" fmla="*/ 6868886 h 6868886"/>
            </a:gdLst>
            <a:ahLst/>
            <a:cxnLst>
              <a:cxn ang="0">
                <a:pos x="connsiteX0-1" y="connsiteY0-2"/>
              </a:cxn>
              <a:cxn ang="0">
                <a:pos x="connsiteX1-3" y="connsiteY1-4"/>
              </a:cxn>
              <a:cxn ang="0">
                <a:pos x="connsiteX2-5" y="connsiteY2-6"/>
              </a:cxn>
              <a:cxn ang="0">
                <a:pos x="connsiteX3-7" y="connsiteY3-8"/>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9" name="Rectangle 2"/>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anose="020B0604020202020204" pitchFamily="34" charset="0"/>
              </a:defRPr>
            </a:lvl1pPr>
          </a:lstStyle>
          <a:p>
            <a:r>
              <a:rPr lang="en-US" altLang="ko-KR" dirty="0"/>
              <a:t>Insert Your Images</a:t>
            </a:r>
            <a:endParaRPr lang="ko-KR" altLang="en-US" dirty="0"/>
          </a:p>
        </p:txBody>
      </p:sp>
    </p:spTree>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0" name="Rectangle 27"/>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lstStyle/>
          <a:p>
            <a:pPr defTabSz="914400"/>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a:pPr>
            <a:r>
              <a:rPr lang="en-US" altLang="ko-KR" dirty="0"/>
              <a:t>Insert Your Image</a:t>
            </a:r>
            <a:endParaRPr lang="ko-KR" altLang="en-US" dirty="0"/>
          </a:p>
          <a:p>
            <a:pPr marL="0" lvl="0" indent="0" algn="ctr">
              <a:buNone/>
            </a:pPr>
            <a:endParaRPr lang="ko-KR" altLang="en-US" dirty="0"/>
          </a:p>
        </p:txBody>
      </p:sp>
      <p:sp>
        <p:nvSpPr>
          <p:cNvPr id="22" name="제목 1"/>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9" name="Rectangle 27"/>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8" name="Picture Placeholder 5"/>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9" name="Picture Placeholder 5"/>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0" name="Picture Placeholder 5"/>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1" name="Picture Placeholder 5"/>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2" name="Picture Placeholder 5"/>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Tree>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anose="020B0604020202020204"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0" name="Rectangle 26"/>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16" name="Rectangle 27"/>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Tree>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b="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b="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endParaRPr lang="ko-KR" altLang="en-US" dirty="0">
              <a:solidFill>
                <a:prstClr val="white"/>
              </a:solidFill>
            </a:endParaRPr>
          </a:p>
        </p:txBody>
      </p:sp>
    </p:spTree>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grpSp>
      <p:sp>
        <p:nvSpPr>
          <p:cNvPr id="38" name="Rectangle 14"/>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9" name="Picture Placeholder 2"/>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5" name="Rectangle 17"/>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6" name="Rectangle 17"/>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7" name="Picture Placeholder 2"/>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anose="020B0604020202020204" pitchFamily="34" charset="0"/>
              </a:defRPr>
            </a:lvl1pPr>
          </a:lstStyle>
          <a:p>
            <a:pPr lvl="0"/>
            <a:r>
              <a:rPr lang="en-US" altLang="ko-KR" dirty="0"/>
              <a:t>PNG LAYOUT</a:t>
            </a:r>
            <a:endParaRPr lang="en-US" altLang="ko-KR" dirty="0"/>
          </a:p>
        </p:txBody>
      </p:sp>
    </p:spTree>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1350">
              <a:solidFill>
                <a:prstClr val="black"/>
              </a:solidFill>
            </a:endParaRPr>
          </a:p>
        </p:txBody>
      </p:sp>
      <p:sp>
        <p:nvSpPr>
          <p:cNvPr id="58" name="TextBox 57"/>
          <p:cNvSpPr txBox="1"/>
          <p:nvPr userDrawn="1"/>
        </p:nvSpPr>
        <p:spPr>
          <a:xfrm>
            <a:off x="711704" y="1637213"/>
            <a:ext cx="2232248" cy="523220"/>
          </a:xfrm>
          <a:prstGeom prst="rect">
            <a:avLst/>
          </a:prstGeom>
          <a:noFill/>
        </p:spPr>
        <p:txBody>
          <a:bodyPr wrap="square" rtlCol="0" anchor="ctr">
            <a:spAutoFit/>
          </a:bodyPr>
          <a:lstStyle/>
          <a:p>
            <a:pPr defTabSz="914400"/>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2"/>
            <a:ext cx="2232248" cy="738664"/>
          </a:xfrm>
          <a:prstGeom prst="rect">
            <a:avLst/>
          </a:prstGeom>
          <a:noFill/>
        </p:spPr>
        <p:txBody>
          <a:bodyPr wrap="square" rtlCol="0" anchor="ctr">
            <a:spAutoFit/>
          </a:bodyPr>
          <a:lstStyle/>
          <a:p>
            <a:pPr defTabSz="914400"/>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pPr defTabSz="914400"/>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pPr defTabSz="914400"/>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3"/>
            <a:ext cx="2717296" cy="1384995"/>
          </a:xfrm>
          <a:prstGeom prst="rect">
            <a:avLst/>
          </a:prstGeom>
          <a:noFill/>
        </p:spPr>
        <p:txBody>
          <a:bodyPr wrap="square" rtlCol="0" anchor="ctr">
            <a:spAutoFit/>
          </a:bodyPr>
          <a:lstStyle/>
          <a:p>
            <a:pPr defTabSz="914400"/>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pPr defTabSz="914400"/>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anose="020B0604020202020204" pitchFamily="34" charset="0"/>
              </a:defRPr>
            </a:lvl1pPr>
          </a:lstStyle>
          <a:p>
            <a:pPr lvl="0"/>
            <a:r>
              <a:rPr lang="en-US" altLang="ko-KR" dirty="0"/>
              <a:t>BASIC LAYOUT</a:t>
            </a:r>
            <a:endParaRPr lang="en-US" altLang="ko-KR" dirty="0"/>
          </a:p>
        </p:txBody>
      </p:sp>
    </p:spTree>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00" rtl="0" eaLnBrk="1" fontAlgn="auto" latinLnBrk="1" hangingPunct="1">
              <a:lnSpc>
                <a:spcPct val="100000"/>
              </a:lnSpc>
              <a:spcBef>
                <a:spcPct val="20000"/>
              </a:spcBef>
              <a:spcAft>
                <a:spcPts val="0"/>
              </a:spcAft>
              <a:buClrTx/>
              <a:buSzTx/>
              <a:buFont typeface="Arial" panose="020B0604020202020204" pitchFamily="34" charset="0"/>
              <a:buNone/>
              <a:defRPr sz="1200">
                <a:latin typeface="+mn-lt"/>
                <a:cs typeface="Arial" panose="020B0604020202020204" pitchFamily="34" charset="0"/>
              </a:defRPr>
            </a:lvl1pPr>
          </a:lstStyle>
          <a:p>
            <a:r>
              <a:rPr lang="en-US" altLang="ko-KR" dirty="0"/>
              <a:t>Insert Your Image</a:t>
            </a:r>
            <a:endParaRPr lang="ko-KR" altLang="en-US" dirty="0"/>
          </a:p>
          <a:p>
            <a:endParaRPr lang="ko-KR" altLang="en-US" dirty="0"/>
          </a:p>
        </p:txBody>
      </p:sp>
    </p:spTree>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1" fmla="*/ 5561901 w 9169167"/>
              <a:gd name="connsiteY0-2" fmla="*/ 0 h 6115574"/>
              <a:gd name="connsiteX1-3" fmla="*/ 0 w 9169167"/>
              <a:gd name="connsiteY1-4" fmla="*/ 4563611 h 6115574"/>
              <a:gd name="connsiteX2-5" fmla="*/ 16778 w 9169167"/>
              <a:gd name="connsiteY2-6" fmla="*/ 6098796 h 6115574"/>
              <a:gd name="connsiteX3-7" fmla="*/ 3892492 w 9169167"/>
              <a:gd name="connsiteY3-8" fmla="*/ 6115574 h 6115574"/>
              <a:gd name="connsiteX4-9" fmla="*/ 9169167 w 9169167"/>
              <a:gd name="connsiteY4-10" fmla="*/ 1937857 h 6115574"/>
              <a:gd name="connsiteX5-11" fmla="*/ 9160778 w 9169167"/>
              <a:gd name="connsiteY5-12" fmla="*/ 0 h 6115574"/>
              <a:gd name="connsiteX6-13" fmla="*/ 5561901 w 9169167"/>
              <a:gd name="connsiteY6-14" fmla="*/ 0 h 6115574"/>
              <a:gd name="connsiteX0-15" fmla="*/ 5561901 w 9169167"/>
              <a:gd name="connsiteY0-16" fmla="*/ 0 h 6107185"/>
              <a:gd name="connsiteX1-17" fmla="*/ 0 w 9169167"/>
              <a:gd name="connsiteY1-18" fmla="*/ 4563611 h 6107185"/>
              <a:gd name="connsiteX2-19" fmla="*/ 16778 w 9169167"/>
              <a:gd name="connsiteY2-20" fmla="*/ 6098796 h 6107185"/>
              <a:gd name="connsiteX3-21" fmla="*/ 4051883 w 9169167"/>
              <a:gd name="connsiteY3-22" fmla="*/ 6107185 h 6107185"/>
              <a:gd name="connsiteX4-23" fmla="*/ 9169167 w 9169167"/>
              <a:gd name="connsiteY4-24" fmla="*/ 1937857 h 6107185"/>
              <a:gd name="connsiteX5-25" fmla="*/ 9160778 w 9169167"/>
              <a:gd name="connsiteY5-26" fmla="*/ 0 h 6107185"/>
              <a:gd name="connsiteX6-27" fmla="*/ 5561901 w 9169167"/>
              <a:gd name="connsiteY6-28" fmla="*/ 0 h 6107185"/>
              <a:gd name="connsiteX0-29" fmla="*/ 5547310 w 9154576"/>
              <a:gd name="connsiteY0-30" fmla="*/ 0 h 6107185"/>
              <a:gd name="connsiteX1-31" fmla="*/ 0 w 9154576"/>
              <a:gd name="connsiteY1-32" fmla="*/ 4563612 h 6107185"/>
              <a:gd name="connsiteX2-33" fmla="*/ 2187 w 9154576"/>
              <a:gd name="connsiteY2-34" fmla="*/ 6098796 h 6107185"/>
              <a:gd name="connsiteX3-35" fmla="*/ 4037292 w 9154576"/>
              <a:gd name="connsiteY3-36" fmla="*/ 6107185 h 6107185"/>
              <a:gd name="connsiteX4-37" fmla="*/ 9154576 w 9154576"/>
              <a:gd name="connsiteY4-38" fmla="*/ 1937857 h 6107185"/>
              <a:gd name="connsiteX5-39" fmla="*/ 9146187 w 9154576"/>
              <a:gd name="connsiteY5-40" fmla="*/ 0 h 6107185"/>
              <a:gd name="connsiteX6-41" fmla="*/ 5547310 w 9154576"/>
              <a:gd name="connsiteY6-42" fmla="*/ 0 h 6107185"/>
              <a:gd name="connsiteX0-43" fmla="*/ 5547310 w 9154576"/>
              <a:gd name="connsiteY0-44" fmla="*/ 0 h 6107185"/>
              <a:gd name="connsiteX1-45" fmla="*/ 0 w 9154576"/>
              <a:gd name="connsiteY1-46" fmla="*/ 4563612 h 6107185"/>
              <a:gd name="connsiteX2-47" fmla="*/ 2187 w 9154576"/>
              <a:gd name="connsiteY2-48" fmla="*/ 6098796 h 6107185"/>
              <a:gd name="connsiteX3-49" fmla="*/ 4037292 w 9154576"/>
              <a:gd name="connsiteY3-50" fmla="*/ 6107185 h 6107185"/>
              <a:gd name="connsiteX4-51" fmla="*/ 9154576 w 9154576"/>
              <a:gd name="connsiteY4-52" fmla="*/ 1937857 h 6107185"/>
              <a:gd name="connsiteX5-53" fmla="*/ 9146187 w 9154576"/>
              <a:gd name="connsiteY5-54" fmla="*/ 0 h 6107185"/>
              <a:gd name="connsiteX6-55" fmla="*/ 5547310 w 9154576"/>
              <a:gd name="connsiteY6-56" fmla="*/ 0 h 6107185"/>
              <a:gd name="connsiteX0-57" fmla="*/ 5547310 w 9154576"/>
              <a:gd name="connsiteY0-58" fmla="*/ 0 h 6098796"/>
              <a:gd name="connsiteX1-59" fmla="*/ 0 w 9154576"/>
              <a:gd name="connsiteY1-60" fmla="*/ 4563612 h 6098796"/>
              <a:gd name="connsiteX2-61" fmla="*/ 2187 w 9154576"/>
              <a:gd name="connsiteY2-62" fmla="*/ 6098796 h 6098796"/>
              <a:gd name="connsiteX3-63" fmla="*/ 3628730 w 9154576"/>
              <a:gd name="connsiteY3-64" fmla="*/ 6089860 h 6098796"/>
              <a:gd name="connsiteX4-65" fmla="*/ 9154576 w 9154576"/>
              <a:gd name="connsiteY4-66" fmla="*/ 1937857 h 6098796"/>
              <a:gd name="connsiteX5-67" fmla="*/ 9146187 w 9154576"/>
              <a:gd name="connsiteY5-68" fmla="*/ 0 h 6098796"/>
              <a:gd name="connsiteX6-69" fmla="*/ 5547310 w 9154576"/>
              <a:gd name="connsiteY6-70" fmla="*/ 0 h 6098796"/>
              <a:gd name="connsiteX0-71" fmla="*/ 5547310 w 9147280"/>
              <a:gd name="connsiteY0-72" fmla="*/ 0 h 6098796"/>
              <a:gd name="connsiteX1-73" fmla="*/ 0 w 9147280"/>
              <a:gd name="connsiteY1-74" fmla="*/ 4563612 h 6098796"/>
              <a:gd name="connsiteX2-75" fmla="*/ 2187 w 9147280"/>
              <a:gd name="connsiteY2-76" fmla="*/ 6098796 h 6098796"/>
              <a:gd name="connsiteX3-77" fmla="*/ 3628730 w 9147280"/>
              <a:gd name="connsiteY3-78" fmla="*/ 6089860 h 6098796"/>
              <a:gd name="connsiteX4-79" fmla="*/ 9147280 w 9147280"/>
              <a:gd name="connsiteY4-80" fmla="*/ 1530712 h 6098796"/>
              <a:gd name="connsiteX5-81" fmla="*/ 9146187 w 9147280"/>
              <a:gd name="connsiteY5-82" fmla="*/ 0 h 6098796"/>
              <a:gd name="connsiteX6-83" fmla="*/ 5547310 w 9147280"/>
              <a:gd name="connsiteY6-84" fmla="*/ 0 h 6098796"/>
              <a:gd name="connsiteX0-85" fmla="*/ 5547310 w 9147280"/>
              <a:gd name="connsiteY0-86" fmla="*/ 0 h 6107186"/>
              <a:gd name="connsiteX1-87" fmla="*/ 0 w 9147280"/>
              <a:gd name="connsiteY1-88" fmla="*/ 4563612 h 6107186"/>
              <a:gd name="connsiteX2-89" fmla="*/ 2187 w 9147280"/>
              <a:gd name="connsiteY2-90" fmla="*/ 6098796 h 6107186"/>
              <a:gd name="connsiteX3-91" fmla="*/ 3614138 w 9147280"/>
              <a:gd name="connsiteY3-92" fmla="*/ 6107186 h 6107186"/>
              <a:gd name="connsiteX4-93" fmla="*/ 9147280 w 9147280"/>
              <a:gd name="connsiteY4-94" fmla="*/ 1530712 h 6107186"/>
              <a:gd name="connsiteX5-95" fmla="*/ 9146187 w 9147280"/>
              <a:gd name="connsiteY5-96" fmla="*/ 0 h 6107186"/>
              <a:gd name="connsiteX6-97" fmla="*/ 5547310 w 9147280"/>
              <a:gd name="connsiteY6-98" fmla="*/ 0 h 61071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PNG LAYOUT</a:t>
            </a:r>
            <a:endParaRPr lang="en-US" altLang="ko-KR" dirty="0"/>
          </a:p>
        </p:txBody>
      </p:sp>
    </p:spTree>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BASIC LAYOUT</a:t>
            </a:r>
            <a:endParaRPr lang="en-US" altLang="ko-KR" dirty="0"/>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solidFill>
                <a:prstClr val="black">
                  <a:lumMod val="85000"/>
                  <a:lumOff val="15000"/>
                </a:prstClr>
              </a:solidFill>
            </a:endParaRPr>
          </a:p>
        </p:txBody>
      </p:sp>
      <p:sp>
        <p:nvSpPr>
          <p:cNvPr id="58" name="TextBox 57"/>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Resize without losing quality</a:t>
            </a:r>
            <a:endParaRPr lang="ko-KR" altLang="en-US" sz="1400" b="1" dirty="0">
              <a:solidFill>
                <a:prstClr val="white"/>
              </a:solidFill>
              <a:cs typeface="Arial" panose="020B0604020202020204" pitchFamily="34" charset="0"/>
            </a:endParaRPr>
          </a:p>
        </p:txBody>
      </p:sp>
      <p:sp>
        <p:nvSpPr>
          <p:cNvPr id="59" name="TextBox 58"/>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anose="020B0604020202020204" pitchFamily="34" charset="0"/>
              </a:rPr>
              <a:t>You can Change Fill Color &amp;</a:t>
            </a:r>
            <a:endParaRPr lang="en-US" altLang="ko-KR" sz="1400" b="1" dirty="0">
              <a:solidFill>
                <a:prstClr val="white"/>
              </a:solidFill>
              <a:cs typeface="Arial" panose="020B0604020202020204" pitchFamily="34" charset="0"/>
            </a:endParaRPr>
          </a:p>
          <a:p>
            <a:r>
              <a:rPr lang="en-US" altLang="ko-KR" sz="1400" b="1" dirty="0">
                <a:solidFill>
                  <a:prstClr val="white"/>
                </a:solidFill>
                <a:cs typeface="Arial" panose="020B0604020202020204" pitchFamily="34" charset="0"/>
              </a:rPr>
              <a:t>Line Color</a:t>
            </a:r>
            <a:endParaRPr lang="ko-KR" altLang="en-US" sz="1400" b="1" dirty="0">
              <a:solidFill>
                <a:prstClr val="white"/>
              </a:solidFill>
              <a:cs typeface="Arial" panose="020B0604020202020204" pitchFamily="34" charset="0"/>
            </a:endParaRPr>
          </a:p>
        </p:txBody>
      </p:sp>
      <p:sp>
        <p:nvSpPr>
          <p:cNvPr id="60" name="TextBox 59"/>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anose="020B0604020202020204" pitchFamily="34" charset="0"/>
              </a:rPr>
              <a:t>www.allppt.com</a:t>
            </a:r>
            <a:endParaRPr lang="ko-KR" altLang="en-US" sz="1400" dirty="0">
              <a:solidFill>
                <a:prstClr val="white"/>
              </a:solidFill>
              <a:cs typeface="Arial" panose="020B0604020202020204" pitchFamily="34" charset="0"/>
            </a:endParaRPr>
          </a:p>
        </p:txBody>
      </p:sp>
      <p:sp>
        <p:nvSpPr>
          <p:cNvPr id="61" name="TextBox 60"/>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anose="020B0604020202020204" pitchFamily="34" charset="0"/>
              </a:rPr>
              <a:t>FREE </a:t>
            </a:r>
            <a:endParaRPr lang="en-US" altLang="ko-KR" sz="2800" b="1" dirty="0">
              <a:solidFill>
                <a:prstClr val="white"/>
              </a:solidFill>
              <a:cs typeface="Arial" panose="020B0604020202020204" pitchFamily="34" charset="0"/>
            </a:endParaRPr>
          </a:p>
          <a:p>
            <a:r>
              <a:rPr lang="en-US" altLang="ko-KR" sz="2800" b="1" dirty="0">
                <a:solidFill>
                  <a:prstClr val="white"/>
                </a:solidFill>
                <a:cs typeface="Arial" panose="020B0604020202020204" pitchFamily="34" charset="0"/>
              </a:rPr>
              <a:t>PPT TEMPLATES</a:t>
            </a:r>
            <a:endParaRPr lang="en-US" altLang="ko-KR" sz="2800" b="1" dirty="0">
              <a:solidFill>
                <a:prstClr val="white"/>
              </a:solidFill>
              <a:cs typeface="Arial" panose="020B0604020202020204" pitchFamily="34" charset="0"/>
            </a:endParaRPr>
          </a:p>
        </p:txBody>
      </p:sp>
    </p:spTree>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p:cNvGrpSpPr/>
          <p:nvPr userDrawn="1"/>
        </p:nvGrpSpPr>
        <p:grpSpPr>
          <a:xfrm>
            <a:off x="6473211" y="396281"/>
            <a:ext cx="5760640" cy="2937987"/>
            <a:chOff x="-612576" y="1705002"/>
            <a:chExt cx="5688632" cy="2537858"/>
          </a:xfrm>
        </p:grpSpPr>
        <p:sp>
          <p:nvSpPr>
            <p:cNvPr id="13" name="Oval 5"/>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grpSp>
        <p:nvGrpSpPr>
          <p:cNvPr id="21" name="Group 14"/>
          <p:cNvGrpSpPr/>
          <p:nvPr userDrawn="1"/>
        </p:nvGrpSpPr>
        <p:grpSpPr>
          <a:xfrm>
            <a:off x="6473211" y="3496948"/>
            <a:ext cx="5760640" cy="2937987"/>
            <a:chOff x="-612576" y="1705002"/>
            <a:chExt cx="5688632" cy="2537858"/>
          </a:xfrm>
        </p:grpSpPr>
        <p:sp>
          <p:nvSpPr>
            <p:cNvPr id="22" name="Oval 15"/>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3" name="Rectangle 2"/>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pic>
        <p:nvPicPr>
          <p:cNvPr id="3" name="Graphic 2"/>
          <p:cNvPicPr>
            <a:picLocks noChangeAspect="1"/>
          </p:cNvPicPr>
          <p:nvPr userDrawn="1"/>
        </p:nvPicPr>
        <p:blipFill>
          <a:blip/>
          <a:stretch>
            <a:fillRect/>
          </a:stretch>
        </p:blipFill>
        <p:spPr>
          <a:xfrm>
            <a:off x="10868410" y="4207471"/>
            <a:ext cx="863147" cy="2425033"/>
          </a:xfrm>
          <a:prstGeom prst="rect">
            <a:avLst/>
          </a:prstGeom>
        </p:spPr>
      </p:pic>
      <p:cxnSp>
        <p:nvCxnSpPr>
          <p:cNvPr id="4" name="Straight Connector 3"/>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pic>
        <p:nvPicPr>
          <p:cNvPr id="3" name="Graphic 2"/>
          <p:cNvPicPr>
            <a:picLocks noChangeAspect="1"/>
          </p:cNvPicPr>
          <p:nvPr userDrawn="1"/>
        </p:nvPicPr>
        <p:blipFill>
          <a:blip/>
          <a:stretch>
            <a:fillRect/>
          </a:stretch>
        </p:blipFill>
        <p:spPr>
          <a:xfrm>
            <a:off x="10868410" y="4207471"/>
            <a:ext cx="863147" cy="2425033"/>
          </a:xfrm>
          <a:prstGeom prst="rect">
            <a:avLst/>
          </a:prstGeom>
        </p:spPr>
      </p:pic>
      <p:sp>
        <p:nvSpPr>
          <p:cNvPr id="5" name="Rectangle 4"/>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1" fmla="*/ 898689 w 1652142"/>
              <a:gd name="connsiteY0-2" fmla="*/ 548008 h 1665940"/>
              <a:gd name="connsiteX1-3" fmla="*/ 529661 w 1652142"/>
              <a:gd name="connsiteY1-4" fmla="*/ 761066 h 1665940"/>
              <a:gd name="connsiteX2-5" fmla="*/ 742719 w 1652142"/>
              <a:gd name="connsiteY2-6" fmla="*/ 1130094 h 1665940"/>
              <a:gd name="connsiteX3-7" fmla="*/ 1111747 w 1652142"/>
              <a:gd name="connsiteY3-8" fmla="*/ 917036 h 1665940"/>
              <a:gd name="connsiteX4-9" fmla="*/ 898689 w 1652142"/>
              <a:gd name="connsiteY4-10" fmla="*/ 548008 h 1665940"/>
              <a:gd name="connsiteX5-11" fmla="*/ 952303 w 1652142"/>
              <a:gd name="connsiteY5-12" fmla="*/ 347916 h 1665940"/>
              <a:gd name="connsiteX6-13" fmla="*/ 1311839 w 1652142"/>
              <a:gd name="connsiteY6-14" fmla="*/ 970650 h 1665940"/>
              <a:gd name="connsiteX7-15" fmla="*/ 689105 w 1652142"/>
              <a:gd name="connsiteY7-16" fmla="*/ 1330186 h 1665940"/>
              <a:gd name="connsiteX8-17" fmla="*/ 329569 w 1652142"/>
              <a:gd name="connsiteY8-18" fmla="*/ 707451 h 1665940"/>
              <a:gd name="connsiteX9-19" fmla="*/ 952303 w 1652142"/>
              <a:gd name="connsiteY9-20" fmla="*/ 347916 h 1665940"/>
              <a:gd name="connsiteX10-21" fmla="*/ 971799 w 1652142"/>
              <a:gd name="connsiteY10-22" fmla="*/ 275155 h 1665940"/>
              <a:gd name="connsiteX11-23" fmla="*/ 256808 w 1652142"/>
              <a:gd name="connsiteY11-24" fmla="*/ 687955 h 1665940"/>
              <a:gd name="connsiteX12-25" fmla="*/ 669609 w 1652142"/>
              <a:gd name="connsiteY12-26" fmla="*/ 1402947 h 1665940"/>
              <a:gd name="connsiteX13-27" fmla="*/ 1384600 w 1652142"/>
              <a:gd name="connsiteY13-28" fmla="*/ 990146 h 1665940"/>
              <a:gd name="connsiteX14-29" fmla="*/ 971799 w 1652142"/>
              <a:gd name="connsiteY14-30" fmla="*/ 275155 h 1665940"/>
              <a:gd name="connsiteX15-31" fmla="*/ 1652142 w 1652142"/>
              <a:gd name="connsiteY15-32" fmla="*/ 394531 h 1665940"/>
              <a:gd name="connsiteX16-33" fmla="*/ 1649662 w 1652142"/>
              <a:gd name="connsiteY16-34" fmla="*/ 403784 h 1665940"/>
              <a:gd name="connsiteX17-35" fmla="*/ 1647140 w 1652142"/>
              <a:gd name="connsiteY17-36" fmla="*/ 399895 h 1665940"/>
              <a:gd name="connsiteX18-37" fmla="*/ 1652142 w 1652142"/>
              <a:gd name="connsiteY18-38" fmla="*/ 394531 h 1665940"/>
              <a:gd name="connsiteX19-39" fmla="*/ 1158157 w 1652142"/>
              <a:gd name="connsiteY19-40" fmla="*/ 65026 h 1665940"/>
              <a:gd name="connsiteX20-41" fmla="*/ 1154679 w 1652142"/>
              <a:gd name="connsiteY20-42" fmla="*/ 271718 h 1665940"/>
              <a:gd name="connsiteX21-43" fmla="*/ 1148331 w 1652142"/>
              <a:gd name="connsiteY21-44" fmla="*/ 270017 h 1665940"/>
              <a:gd name="connsiteX22-45" fmla="*/ 1286346 w 1652142"/>
              <a:gd name="connsiteY22-46" fmla="*/ 377149 h 1665940"/>
              <a:gd name="connsiteX23-47" fmla="*/ 1470353 w 1652142"/>
              <a:gd name="connsiteY23-48" fmla="*/ 331395 h 1665940"/>
              <a:gd name="connsiteX24-49" fmla="*/ 1588305 w 1652142"/>
              <a:gd name="connsiteY24-50" fmla="*/ 553229 h 1665940"/>
              <a:gd name="connsiteX25-51" fmla="*/ 1457194 w 1652142"/>
              <a:gd name="connsiteY25-52" fmla="*/ 671432 h 1665940"/>
              <a:gd name="connsiteX26-53" fmla="*/ 1478595 w 1652142"/>
              <a:gd name="connsiteY26-54" fmla="*/ 857704 h 1665940"/>
              <a:gd name="connsiteX27-55" fmla="*/ 1642362 w 1652142"/>
              <a:gd name="connsiteY27-56" fmla="*/ 948616 h 1665940"/>
              <a:gd name="connsiteX28-57" fmla="*/ 1577335 w 1652142"/>
              <a:gd name="connsiteY28-58" fmla="*/ 1191298 h 1665940"/>
              <a:gd name="connsiteX29-59" fmla="*/ 1378614 w 1652142"/>
              <a:gd name="connsiteY29-60" fmla="*/ 1187955 h 1665940"/>
              <a:gd name="connsiteX30-61" fmla="*/ 1288939 w 1652142"/>
              <a:gd name="connsiteY30-62" fmla="*/ 1301599 h 1665940"/>
              <a:gd name="connsiteX31-63" fmla="*/ 1354201 w 1652142"/>
              <a:gd name="connsiteY31-64" fmla="*/ 1471932 h 1665940"/>
              <a:gd name="connsiteX32-65" fmla="*/ 1148396 w 1652142"/>
              <a:gd name="connsiteY32-66" fmla="*/ 1616039 h 1665940"/>
              <a:gd name="connsiteX33-67" fmla="*/ 992294 w 1652142"/>
              <a:gd name="connsiteY33-68" fmla="*/ 1480516 h 1665940"/>
              <a:gd name="connsiteX34-69" fmla="*/ 823805 w 1652142"/>
              <a:gd name="connsiteY34-70" fmla="*/ 1495510 h 1665940"/>
              <a:gd name="connsiteX35-71" fmla="*/ 729193 w 1652142"/>
              <a:gd name="connsiteY35-72" fmla="*/ 1665940 h 1665940"/>
              <a:gd name="connsiteX36-73" fmla="*/ 486511 w 1652142"/>
              <a:gd name="connsiteY36-74" fmla="*/ 1600914 h 1665940"/>
              <a:gd name="connsiteX37-75" fmla="*/ 489790 w 1652142"/>
              <a:gd name="connsiteY37-76" fmla="*/ 1406012 h 1665940"/>
              <a:gd name="connsiteX38-77" fmla="*/ 352658 w 1652142"/>
              <a:gd name="connsiteY38-78" fmla="*/ 1298452 h 1665940"/>
              <a:gd name="connsiteX39-79" fmla="*/ 152856 w 1652142"/>
              <a:gd name="connsiteY39-80" fmla="*/ 1344512 h 1665940"/>
              <a:gd name="connsiteX40-81" fmla="*/ 46675 w 1652142"/>
              <a:gd name="connsiteY40-82" fmla="*/ 1116809 h 1665940"/>
              <a:gd name="connsiteX41-83" fmla="*/ 183929 w 1652142"/>
              <a:gd name="connsiteY41-84" fmla="*/ 1005520 h 1665940"/>
              <a:gd name="connsiteX42-85" fmla="*/ 161615 w 1652142"/>
              <a:gd name="connsiteY42-86" fmla="*/ 838915 h 1665940"/>
              <a:gd name="connsiteX43-87" fmla="*/ 0 w 1652142"/>
              <a:gd name="connsiteY43-88" fmla="*/ 749197 h 1665940"/>
              <a:gd name="connsiteX44-89" fmla="*/ 65026 w 1652142"/>
              <a:gd name="connsiteY44-90" fmla="*/ 506515 h 1665940"/>
              <a:gd name="connsiteX45-91" fmla="*/ 250227 w 1652142"/>
              <a:gd name="connsiteY45-92" fmla="*/ 509630 h 1665940"/>
              <a:gd name="connsiteX46-93" fmla="*/ 340015 w 1652142"/>
              <a:gd name="connsiteY46-94" fmla="*/ 388679 h 1665940"/>
              <a:gd name="connsiteX47-95" fmla="*/ 277984 w 1652142"/>
              <a:gd name="connsiteY47-96" fmla="*/ 197357 h 1665940"/>
              <a:gd name="connsiteX48-97" fmla="*/ 491050 w 1652142"/>
              <a:gd name="connsiteY48-98" fmla="*/ 64219 h 1665940"/>
              <a:gd name="connsiteX49-99" fmla="*/ 639843 w 1652142"/>
              <a:gd name="connsiteY49-100" fmla="*/ 207726 h 1665940"/>
              <a:gd name="connsiteX50-101" fmla="*/ 638348 w 1652142"/>
              <a:gd name="connsiteY50-102" fmla="*/ 208660 h 1665940"/>
              <a:gd name="connsiteX51-103" fmla="*/ 821488 w 1652142"/>
              <a:gd name="connsiteY51-104" fmla="*/ 182440 h 1665940"/>
              <a:gd name="connsiteX52-105" fmla="*/ 815140 w 1652142"/>
              <a:gd name="connsiteY52-106" fmla="*/ 180739 h 1665940"/>
              <a:gd name="connsiteX53-107" fmla="*/ 915476 w 1652142"/>
              <a:gd name="connsiteY53-108" fmla="*/ 0 h 1665940"/>
              <a:gd name="connsiteX54-109" fmla="*/ 1158157 w 1652142"/>
              <a:gd name="connsiteY54-110" fmla="*/ 65026 h 1665940"/>
              <a:gd name="connsiteX0-111" fmla="*/ 898689 w 1652142"/>
              <a:gd name="connsiteY0-112" fmla="*/ 548008 h 1665940"/>
              <a:gd name="connsiteX1-113" fmla="*/ 529661 w 1652142"/>
              <a:gd name="connsiteY1-114" fmla="*/ 761066 h 1665940"/>
              <a:gd name="connsiteX2-115" fmla="*/ 742719 w 1652142"/>
              <a:gd name="connsiteY2-116" fmla="*/ 1130094 h 1665940"/>
              <a:gd name="connsiteX3-117" fmla="*/ 1111747 w 1652142"/>
              <a:gd name="connsiteY3-118" fmla="*/ 917036 h 1665940"/>
              <a:gd name="connsiteX4-119" fmla="*/ 898689 w 1652142"/>
              <a:gd name="connsiteY4-120" fmla="*/ 548008 h 1665940"/>
              <a:gd name="connsiteX5-121" fmla="*/ 952303 w 1652142"/>
              <a:gd name="connsiteY5-122" fmla="*/ 347916 h 1665940"/>
              <a:gd name="connsiteX6-123" fmla="*/ 1311839 w 1652142"/>
              <a:gd name="connsiteY6-124" fmla="*/ 970650 h 1665940"/>
              <a:gd name="connsiteX7-125" fmla="*/ 689105 w 1652142"/>
              <a:gd name="connsiteY7-126" fmla="*/ 1330186 h 1665940"/>
              <a:gd name="connsiteX8-127" fmla="*/ 329569 w 1652142"/>
              <a:gd name="connsiteY8-128" fmla="*/ 707451 h 1665940"/>
              <a:gd name="connsiteX9-129" fmla="*/ 952303 w 1652142"/>
              <a:gd name="connsiteY9-130" fmla="*/ 347916 h 1665940"/>
              <a:gd name="connsiteX10-131" fmla="*/ 971799 w 1652142"/>
              <a:gd name="connsiteY10-132" fmla="*/ 275155 h 1665940"/>
              <a:gd name="connsiteX11-133" fmla="*/ 256808 w 1652142"/>
              <a:gd name="connsiteY11-134" fmla="*/ 687955 h 1665940"/>
              <a:gd name="connsiteX12-135" fmla="*/ 669609 w 1652142"/>
              <a:gd name="connsiteY12-136" fmla="*/ 1402947 h 1665940"/>
              <a:gd name="connsiteX13-137" fmla="*/ 1384600 w 1652142"/>
              <a:gd name="connsiteY13-138" fmla="*/ 990146 h 1665940"/>
              <a:gd name="connsiteX14-139" fmla="*/ 971799 w 1652142"/>
              <a:gd name="connsiteY14-140" fmla="*/ 275155 h 1665940"/>
              <a:gd name="connsiteX15-141" fmla="*/ 1652142 w 1652142"/>
              <a:gd name="connsiteY15-142" fmla="*/ 394531 h 1665940"/>
              <a:gd name="connsiteX16-143" fmla="*/ 1649662 w 1652142"/>
              <a:gd name="connsiteY16-144" fmla="*/ 403784 h 1665940"/>
              <a:gd name="connsiteX17-145" fmla="*/ 1647140 w 1652142"/>
              <a:gd name="connsiteY17-146" fmla="*/ 399895 h 1665940"/>
              <a:gd name="connsiteX18-147" fmla="*/ 1652142 w 1652142"/>
              <a:gd name="connsiteY18-148" fmla="*/ 394531 h 1665940"/>
              <a:gd name="connsiteX19-149" fmla="*/ 1158157 w 1652142"/>
              <a:gd name="connsiteY19-150" fmla="*/ 65026 h 1665940"/>
              <a:gd name="connsiteX20-151" fmla="*/ 1154679 w 1652142"/>
              <a:gd name="connsiteY20-152" fmla="*/ 271718 h 1665940"/>
              <a:gd name="connsiteX21-153" fmla="*/ 1148331 w 1652142"/>
              <a:gd name="connsiteY21-154" fmla="*/ 270017 h 1665940"/>
              <a:gd name="connsiteX22-155" fmla="*/ 1286346 w 1652142"/>
              <a:gd name="connsiteY22-156" fmla="*/ 377149 h 1665940"/>
              <a:gd name="connsiteX23-157" fmla="*/ 1470353 w 1652142"/>
              <a:gd name="connsiteY23-158" fmla="*/ 331395 h 1665940"/>
              <a:gd name="connsiteX24-159" fmla="*/ 1588305 w 1652142"/>
              <a:gd name="connsiteY24-160" fmla="*/ 553229 h 1665940"/>
              <a:gd name="connsiteX25-161" fmla="*/ 1457194 w 1652142"/>
              <a:gd name="connsiteY25-162" fmla="*/ 671432 h 1665940"/>
              <a:gd name="connsiteX26-163" fmla="*/ 1478595 w 1652142"/>
              <a:gd name="connsiteY26-164" fmla="*/ 857704 h 1665940"/>
              <a:gd name="connsiteX27-165" fmla="*/ 1642362 w 1652142"/>
              <a:gd name="connsiteY27-166" fmla="*/ 948616 h 1665940"/>
              <a:gd name="connsiteX28-167" fmla="*/ 1577335 w 1652142"/>
              <a:gd name="connsiteY28-168" fmla="*/ 1191298 h 1665940"/>
              <a:gd name="connsiteX29-169" fmla="*/ 1378614 w 1652142"/>
              <a:gd name="connsiteY29-170" fmla="*/ 1187955 h 1665940"/>
              <a:gd name="connsiteX30-171" fmla="*/ 1288939 w 1652142"/>
              <a:gd name="connsiteY30-172" fmla="*/ 1301599 h 1665940"/>
              <a:gd name="connsiteX31-173" fmla="*/ 1354201 w 1652142"/>
              <a:gd name="connsiteY31-174" fmla="*/ 1471932 h 1665940"/>
              <a:gd name="connsiteX32-175" fmla="*/ 1148396 w 1652142"/>
              <a:gd name="connsiteY32-176" fmla="*/ 1616039 h 1665940"/>
              <a:gd name="connsiteX33-177" fmla="*/ 992294 w 1652142"/>
              <a:gd name="connsiteY33-178" fmla="*/ 1480516 h 1665940"/>
              <a:gd name="connsiteX34-179" fmla="*/ 823805 w 1652142"/>
              <a:gd name="connsiteY34-180" fmla="*/ 1495510 h 1665940"/>
              <a:gd name="connsiteX35-181" fmla="*/ 729193 w 1652142"/>
              <a:gd name="connsiteY35-182" fmla="*/ 1665940 h 1665940"/>
              <a:gd name="connsiteX36-183" fmla="*/ 486511 w 1652142"/>
              <a:gd name="connsiteY36-184" fmla="*/ 1600914 h 1665940"/>
              <a:gd name="connsiteX37-185" fmla="*/ 489790 w 1652142"/>
              <a:gd name="connsiteY37-186" fmla="*/ 1406012 h 1665940"/>
              <a:gd name="connsiteX38-187" fmla="*/ 352658 w 1652142"/>
              <a:gd name="connsiteY38-188" fmla="*/ 1298452 h 1665940"/>
              <a:gd name="connsiteX39-189" fmla="*/ 152856 w 1652142"/>
              <a:gd name="connsiteY39-190" fmla="*/ 1344512 h 1665940"/>
              <a:gd name="connsiteX40-191" fmla="*/ 46675 w 1652142"/>
              <a:gd name="connsiteY40-192" fmla="*/ 1116809 h 1665940"/>
              <a:gd name="connsiteX41-193" fmla="*/ 183929 w 1652142"/>
              <a:gd name="connsiteY41-194" fmla="*/ 1005520 h 1665940"/>
              <a:gd name="connsiteX42-195" fmla="*/ 161615 w 1652142"/>
              <a:gd name="connsiteY42-196" fmla="*/ 838915 h 1665940"/>
              <a:gd name="connsiteX43-197" fmla="*/ 0 w 1652142"/>
              <a:gd name="connsiteY43-198" fmla="*/ 749197 h 1665940"/>
              <a:gd name="connsiteX44-199" fmla="*/ 65026 w 1652142"/>
              <a:gd name="connsiteY44-200" fmla="*/ 506515 h 1665940"/>
              <a:gd name="connsiteX45-201" fmla="*/ 250227 w 1652142"/>
              <a:gd name="connsiteY45-202" fmla="*/ 509630 h 1665940"/>
              <a:gd name="connsiteX46-203" fmla="*/ 340015 w 1652142"/>
              <a:gd name="connsiteY46-204" fmla="*/ 388679 h 1665940"/>
              <a:gd name="connsiteX47-205" fmla="*/ 277984 w 1652142"/>
              <a:gd name="connsiteY47-206" fmla="*/ 197357 h 1665940"/>
              <a:gd name="connsiteX48-207" fmla="*/ 491050 w 1652142"/>
              <a:gd name="connsiteY48-208" fmla="*/ 64219 h 1665940"/>
              <a:gd name="connsiteX49-209" fmla="*/ 639843 w 1652142"/>
              <a:gd name="connsiteY49-210" fmla="*/ 207726 h 1665940"/>
              <a:gd name="connsiteX50-211" fmla="*/ 638348 w 1652142"/>
              <a:gd name="connsiteY50-212" fmla="*/ 208660 h 1665940"/>
              <a:gd name="connsiteX51-213" fmla="*/ 821488 w 1652142"/>
              <a:gd name="connsiteY51-214" fmla="*/ 182440 h 1665940"/>
              <a:gd name="connsiteX52-215" fmla="*/ 915476 w 1652142"/>
              <a:gd name="connsiteY52-216" fmla="*/ 0 h 1665940"/>
              <a:gd name="connsiteX53-217" fmla="*/ 1158157 w 1652142"/>
              <a:gd name="connsiteY53-218" fmla="*/ 65026 h 1665940"/>
              <a:gd name="connsiteX0-219" fmla="*/ 898689 w 1652142"/>
              <a:gd name="connsiteY0-220" fmla="*/ 548008 h 1665940"/>
              <a:gd name="connsiteX1-221" fmla="*/ 529661 w 1652142"/>
              <a:gd name="connsiteY1-222" fmla="*/ 761066 h 1665940"/>
              <a:gd name="connsiteX2-223" fmla="*/ 742719 w 1652142"/>
              <a:gd name="connsiteY2-224" fmla="*/ 1130094 h 1665940"/>
              <a:gd name="connsiteX3-225" fmla="*/ 1111747 w 1652142"/>
              <a:gd name="connsiteY3-226" fmla="*/ 917036 h 1665940"/>
              <a:gd name="connsiteX4-227" fmla="*/ 898689 w 1652142"/>
              <a:gd name="connsiteY4-228" fmla="*/ 548008 h 1665940"/>
              <a:gd name="connsiteX5-229" fmla="*/ 952303 w 1652142"/>
              <a:gd name="connsiteY5-230" fmla="*/ 347916 h 1665940"/>
              <a:gd name="connsiteX6-231" fmla="*/ 1311839 w 1652142"/>
              <a:gd name="connsiteY6-232" fmla="*/ 970650 h 1665940"/>
              <a:gd name="connsiteX7-233" fmla="*/ 689105 w 1652142"/>
              <a:gd name="connsiteY7-234" fmla="*/ 1330186 h 1665940"/>
              <a:gd name="connsiteX8-235" fmla="*/ 329569 w 1652142"/>
              <a:gd name="connsiteY8-236" fmla="*/ 707451 h 1665940"/>
              <a:gd name="connsiteX9-237" fmla="*/ 952303 w 1652142"/>
              <a:gd name="connsiteY9-238" fmla="*/ 347916 h 1665940"/>
              <a:gd name="connsiteX10-239" fmla="*/ 971799 w 1652142"/>
              <a:gd name="connsiteY10-240" fmla="*/ 275155 h 1665940"/>
              <a:gd name="connsiteX11-241" fmla="*/ 256808 w 1652142"/>
              <a:gd name="connsiteY11-242" fmla="*/ 687955 h 1665940"/>
              <a:gd name="connsiteX12-243" fmla="*/ 669609 w 1652142"/>
              <a:gd name="connsiteY12-244" fmla="*/ 1402947 h 1665940"/>
              <a:gd name="connsiteX13-245" fmla="*/ 1384600 w 1652142"/>
              <a:gd name="connsiteY13-246" fmla="*/ 990146 h 1665940"/>
              <a:gd name="connsiteX14-247" fmla="*/ 971799 w 1652142"/>
              <a:gd name="connsiteY14-248" fmla="*/ 275155 h 1665940"/>
              <a:gd name="connsiteX15-249" fmla="*/ 1652142 w 1652142"/>
              <a:gd name="connsiteY15-250" fmla="*/ 394531 h 1665940"/>
              <a:gd name="connsiteX16-251" fmla="*/ 1649662 w 1652142"/>
              <a:gd name="connsiteY16-252" fmla="*/ 403784 h 1665940"/>
              <a:gd name="connsiteX17-253" fmla="*/ 1647140 w 1652142"/>
              <a:gd name="connsiteY17-254" fmla="*/ 399895 h 1665940"/>
              <a:gd name="connsiteX18-255" fmla="*/ 1652142 w 1652142"/>
              <a:gd name="connsiteY18-256" fmla="*/ 394531 h 1665940"/>
              <a:gd name="connsiteX19-257" fmla="*/ 1158157 w 1652142"/>
              <a:gd name="connsiteY19-258" fmla="*/ 65026 h 1665940"/>
              <a:gd name="connsiteX20-259" fmla="*/ 1154679 w 1652142"/>
              <a:gd name="connsiteY20-260" fmla="*/ 271718 h 1665940"/>
              <a:gd name="connsiteX21-261" fmla="*/ 1148331 w 1652142"/>
              <a:gd name="connsiteY21-262" fmla="*/ 270017 h 1665940"/>
              <a:gd name="connsiteX22-263" fmla="*/ 1286346 w 1652142"/>
              <a:gd name="connsiteY22-264" fmla="*/ 377149 h 1665940"/>
              <a:gd name="connsiteX23-265" fmla="*/ 1470353 w 1652142"/>
              <a:gd name="connsiteY23-266" fmla="*/ 331395 h 1665940"/>
              <a:gd name="connsiteX24-267" fmla="*/ 1588305 w 1652142"/>
              <a:gd name="connsiteY24-268" fmla="*/ 553229 h 1665940"/>
              <a:gd name="connsiteX25-269" fmla="*/ 1457194 w 1652142"/>
              <a:gd name="connsiteY25-270" fmla="*/ 671432 h 1665940"/>
              <a:gd name="connsiteX26-271" fmla="*/ 1478595 w 1652142"/>
              <a:gd name="connsiteY26-272" fmla="*/ 857704 h 1665940"/>
              <a:gd name="connsiteX27-273" fmla="*/ 1642362 w 1652142"/>
              <a:gd name="connsiteY27-274" fmla="*/ 948616 h 1665940"/>
              <a:gd name="connsiteX28-275" fmla="*/ 1577335 w 1652142"/>
              <a:gd name="connsiteY28-276" fmla="*/ 1191298 h 1665940"/>
              <a:gd name="connsiteX29-277" fmla="*/ 1378614 w 1652142"/>
              <a:gd name="connsiteY29-278" fmla="*/ 1187955 h 1665940"/>
              <a:gd name="connsiteX30-279" fmla="*/ 1288939 w 1652142"/>
              <a:gd name="connsiteY30-280" fmla="*/ 1301599 h 1665940"/>
              <a:gd name="connsiteX31-281" fmla="*/ 1354201 w 1652142"/>
              <a:gd name="connsiteY31-282" fmla="*/ 1471932 h 1665940"/>
              <a:gd name="connsiteX32-283" fmla="*/ 1148396 w 1652142"/>
              <a:gd name="connsiteY32-284" fmla="*/ 1616039 h 1665940"/>
              <a:gd name="connsiteX33-285" fmla="*/ 992294 w 1652142"/>
              <a:gd name="connsiteY33-286" fmla="*/ 1480516 h 1665940"/>
              <a:gd name="connsiteX34-287" fmla="*/ 823805 w 1652142"/>
              <a:gd name="connsiteY34-288" fmla="*/ 1495510 h 1665940"/>
              <a:gd name="connsiteX35-289" fmla="*/ 729193 w 1652142"/>
              <a:gd name="connsiteY35-290" fmla="*/ 1665940 h 1665940"/>
              <a:gd name="connsiteX36-291" fmla="*/ 486511 w 1652142"/>
              <a:gd name="connsiteY36-292" fmla="*/ 1600914 h 1665940"/>
              <a:gd name="connsiteX37-293" fmla="*/ 489790 w 1652142"/>
              <a:gd name="connsiteY37-294" fmla="*/ 1406012 h 1665940"/>
              <a:gd name="connsiteX38-295" fmla="*/ 352658 w 1652142"/>
              <a:gd name="connsiteY38-296" fmla="*/ 1298452 h 1665940"/>
              <a:gd name="connsiteX39-297" fmla="*/ 152856 w 1652142"/>
              <a:gd name="connsiteY39-298" fmla="*/ 1344512 h 1665940"/>
              <a:gd name="connsiteX40-299" fmla="*/ 46675 w 1652142"/>
              <a:gd name="connsiteY40-300" fmla="*/ 1116809 h 1665940"/>
              <a:gd name="connsiteX41-301" fmla="*/ 183929 w 1652142"/>
              <a:gd name="connsiteY41-302" fmla="*/ 1005520 h 1665940"/>
              <a:gd name="connsiteX42-303" fmla="*/ 161615 w 1652142"/>
              <a:gd name="connsiteY42-304" fmla="*/ 838915 h 1665940"/>
              <a:gd name="connsiteX43-305" fmla="*/ 0 w 1652142"/>
              <a:gd name="connsiteY43-306" fmla="*/ 749197 h 1665940"/>
              <a:gd name="connsiteX44-307" fmla="*/ 65026 w 1652142"/>
              <a:gd name="connsiteY44-308" fmla="*/ 506515 h 1665940"/>
              <a:gd name="connsiteX45-309" fmla="*/ 250227 w 1652142"/>
              <a:gd name="connsiteY45-310" fmla="*/ 509630 h 1665940"/>
              <a:gd name="connsiteX46-311" fmla="*/ 340015 w 1652142"/>
              <a:gd name="connsiteY46-312" fmla="*/ 388679 h 1665940"/>
              <a:gd name="connsiteX47-313" fmla="*/ 277984 w 1652142"/>
              <a:gd name="connsiteY47-314" fmla="*/ 197357 h 1665940"/>
              <a:gd name="connsiteX48-315" fmla="*/ 491050 w 1652142"/>
              <a:gd name="connsiteY48-316" fmla="*/ 64219 h 1665940"/>
              <a:gd name="connsiteX49-317" fmla="*/ 639843 w 1652142"/>
              <a:gd name="connsiteY49-318" fmla="*/ 207726 h 1665940"/>
              <a:gd name="connsiteX50-319" fmla="*/ 821488 w 1652142"/>
              <a:gd name="connsiteY50-320" fmla="*/ 182440 h 1665940"/>
              <a:gd name="connsiteX51-321" fmla="*/ 915476 w 1652142"/>
              <a:gd name="connsiteY51-322" fmla="*/ 0 h 1665940"/>
              <a:gd name="connsiteX52-323" fmla="*/ 1158157 w 1652142"/>
              <a:gd name="connsiteY52-324" fmla="*/ 65026 h 1665940"/>
              <a:gd name="connsiteX0-325" fmla="*/ 898689 w 1652142"/>
              <a:gd name="connsiteY0-326" fmla="*/ 548008 h 1665940"/>
              <a:gd name="connsiteX1-327" fmla="*/ 529661 w 1652142"/>
              <a:gd name="connsiteY1-328" fmla="*/ 761066 h 1665940"/>
              <a:gd name="connsiteX2-329" fmla="*/ 742719 w 1652142"/>
              <a:gd name="connsiteY2-330" fmla="*/ 1130094 h 1665940"/>
              <a:gd name="connsiteX3-331" fmla="*/ 1111747 w 1652142"/>
              <a:gd name="connsiteY3-332" fmla="*/ 917036 h 1665940"/>
              <a:gd name="connsiteX4-333" fmla="*/ 898689 w 1652142"/>
              <a:gd name="connsiteY4-334" fmla="*/ 548008 h 1665940"/>
              <a:gd name="connsiteX5-335" fmla="*/ 952303 w 1652142"/>
              <a:gd name="connsiteY5-336" fmla="*/ 347916 h 1665940"/>
              <a:gd name="connsiteX6-337" fmla="*/ 1311839 w 1652142"/>
              <a:gd name="connsiteY6-338" fmla="*/ 970650 h 1665940"/>
              <a:gd name="connsiteX7-339" fmla="*/ 689105 w 1652142"/>
              <a:gd name="connsiteY7-340" fmla="*/ 1330186 h 1665940"/>
              <a:gd name="connsiteX8-341" fmla="*/ 329569 w 1652142"/>
              <a:gd name="connsiteY8-342" fmla="*/ 707451 h 1665940"/>
              <a:gd name="connsiteX9-343" fmla="*/ 952303 w 1652142"/>
              <a:gd name="connsiteY9-344" fmla="*/ 347916 h 1665940"/>
              <a:gd name="connsiteX10-345" fmla="*/ 971799 w 1652142"/>
              <a:gd name="connsiteY10-346" fmla="*/ 275155 h 1665940"/>
              <a:gd name="connsiteX11-347" fmla="*/ 256808 w 1652142"/>
              <a:gd name="connsiteY11-348" fmla="*/ 687955 h 1665940"/>
              <a:gd name="connsiteX12-349" fmla="*/ 669609 w 1652142"/>
              <a:gd name="connsiteY12-350" fmla="*/ 1402947 h 1665940"/>
              <a:gd name="connsiteX13-351" fmla="*/ 1384600 w 1652142"/>
              <a:gd name="connsiteY13-352" fmla="*/ 990146 h 1665940"/>
              <a:gd name="connsiteX14-353" fmla="*/ 971799 w 1652142"/>
              <a:gd name="connsiteY14-354" fmla="*/ 275155 h 1665940"/>
              <a:gd name="connsiteX15-355" fmla="*/ 1652142 w 1652142"/>
              <a:gd name="connsiteY15-356" fmla="*/ 394531 h 1665940"/>
              <a:gd name="connsiteX16-357" fmla="*/ 1649662 w 1652142"/>
              <a:gd name="connsiteY16-358" fmla="*/ 403784 h 1665940"/>
              <a:gd name="connsiteX17-359" fmla="*/ 1647140 w 1652142"/>
              <a:gd name="connsiteY17-360" fmla="*/ 399895 h 1665940"/>
              <a:gd name="connsiteX18-361" fmla="*/ 1652142 w 1652142"/>
              <a:gd name="connsiteY18-362" fmla="*/ 394531 h 1665940"/>
              <a:gd name="connsiteX19-363" fmla="*/ 1158157 w 1652142"/>
              <a:gd name="connsiteY19-364" fmla="*/ 65026 h 1665940"/>
              <a:gd name="connsiteX20-365" fmla="*/ 1154679 w 1652142"/>
              <a:gd name="connsiteY20-366" fmla="*/ 271718 h 1665940"/>
              <a:gd name="connsiteX21-367" fmla="*/ 1286346 w 1652142"/>
              <a:gd name="connsiteY21-368" fmla="*/ 377149 h 1665940"/>
              <a:gd name="connsiteX22-369" fmla="*/ 1470353 w 1652142"/>
              <a:gd name="connsiteY22-370" fmla="*/ 331395 h 1665940"/>
              <a:gd name="connsiteX23-371" fmla="*/ 1588305 w 1652142"/>
              <a:gd name="connsiteY23-372" fmla="*/ 553229 h 1665940"/>
              <a:gd name="connsiteX24-373" fmla="*/ 1457194 w 1652142"/>
              <a:gd name="connsiteY24-374" fmla="*/ 671432 h 1665940"/>
              <a:gd name="connsiteX25-375" fmla="*/ 1478595 w 1652142"/>
              <a:gd name="connsiteY25-376" fmla="*/ 857704 h 1665940"/>
              <a:gd name="connsiteX26-377" fmla="*/ 1642362 w 1652142"/>
              <a:gd name="connsiteY26-378" fmla="*/ 948616 h 1665940"/>
              <a:gd name="connsiteX27-379" fmla="*/ 1577335 w 1652142"/>
              <a:gd name="connsiteY27-380" fmla="*/ 1191298 h 1665940"/>
              <a:gd name="connsiteX28-381" fmla="*/ 1378614 w 1652142"/>
              <a:gd name="connsiteY28-382" fmla="*/ 1187955 h 1665940"/>
              <a:gd name="connsiteX29-383" fmla="*/ 1288939 w 1652142"/>
              <a:gd name="connsiteY29-384" fmla="*/ 1301599 h 1665940"/>
              <a:gd name="connsiteX30-385" fmla="*/ 1354201 w 1652142"/>
              <a:gd name="connsiteY30-386" fmla="*/ 1471932 h 1665940"/>
              <a:gd name="connsiteX31-387" fmla="*/ 1148396 w 1652142"/>
              <a:gd name="connsiteY31-388" fmla="*/ 1616039 h 1665940"/>
              <a:gd name="connsiteX32-389" fmla="*/ 992294 w 1652142"/>
              <a:gd name="connsiteY32-390" fmla="*/ 1480516 h 1665940"/>
              <a:gd name="connsiteX33-391" fmla="*/ 823805 w 1652142"/>
              <a:gd name="connsiteY33-392" fmla="*/ 1495510 h 1665940"/>
              <a:gd name="connsiteX34-393" fmla="*/ 729193 w 1652142"/>
              <a:gd name="connsiteY34-394" fmla="*/ 1665940 h 1665940"/>
              <a:gd name="connsiteX35-395" fmla="*/ 486511 w 1652142"/>
              <a:gd name="connsiteY35-396" fmla="*/ 1600914 h 1665940"/>
              <a:gd name="connsiteX36-397" fmla="*/ 489790 w 1652142"/>
              <a:gd name="connsiteY36-398" fmla="*/ 1406012 h 1665940"/>
              <a:gd name="connsiteX37-399" fmla="*/ 352658 w 1652142"/>
              <a:gd name="connsiteY37-400" fmla="*/ 1298452 h 1665940"/>
              <a:gd name="connsiteX38-401" fmla="*/ 152856 w 1652142"/>
              <a:gd name="connsiteY38-402" fmla="*/ 1344512 h 1665940"/>
              <a:gd name="connsiteX39-403" fmla="*/ 46675 w 1652142"/>
              <a:gd name="connsiteY39-404" fmla="*/ 1116809 h 1665940"/>
              <a:gd name="connsiteX40-405" fmla="*/ 183929 w 1652142"/>
              <a:gd name="connsiteY40-406" fmla="*/ 1005520 h 1665940"/>
              <a:gd name="connsiteX41-407" fmla="*/ 161615 w 1652142"/>
              <a:gd name="connsiteY41-408" fmla="*/ 838915 h 1665940"/>
              <a:gd name="connsiteX42-409" fmla="*/ 0 w 1652142"/>
              <a:gd name="connsiteY42-410" fmla="*/ 749197 h 1665940"/>
              <a:gd name="connsiteX43-411" fmla="*/ 65026 w 1652142"/>
              <a:gd name="connsiteY43-412" fmla="*/ 506515 h 1665940"/>
              <a:gd name="connsiteX44-413" fmla="*/ 250227 w 1652142"/>
              <a:gd name="connsiteY44-414" fmla="*/ 509630 h 1665940"/>
              <a:gd name="connsiteX45-415" fmla="*/ 340015 w 1652142"/>
              <a:gd name="connsiteY45-416" fmla="*/ 388679 h 1665940"/>
              <a:gd name="connsiteX46-417" fmla="*/ 277984 w 1652142"/>
              <a:gd name="connsiteY46-418" fmla="*/ 197357 h 1665940"/>
              <a:gd name="connsiteX47-419" fmla="*/ 491050 w 1652142"/>
              <a:gd name="connsiteY47-420" fmla="*/ 64219 h 1665940"/>
              <a:gd name="connsiteX48-421" fmla="*/ 639843 w 1652142"/>
              <a:gd name="connsiteY48-422" fmla="*/ 207726 h 1665940"/>
              <a:gd name="connsiteX49-423" fmla="*/ 821488 w 1652142"/>
              <a:gd name="connsiteY49-424" fmla="*/ 182440 h 1665940"/>
              <a:gd name="connsiteX50-425" fmla="*/ 915476 w 1652142"/>
              <a:gd name="connsiteY50-426" fmla="*/ 0 h 1665940"/>
              <a:gd name="connsiteX51-427" fmla="*/ 1158157 w 1652142"/>
              <a:gd name="connsiteY51-428" fmla="*/ 65026 h 1665940"/>
              <a:gd name="connsiteX0-429" fmla="*/ 898689 w 1649662"/>
              <a:gd name="connsiteY0-430" fmla="*/ 548008 h 1665940"/>
              <a:gd name="connsiteX1-431" fmla="*/ 529661 w 1649662"/>
              <a:gd name="connsiteY1-432" fmla="*/ 761066 h 1665940"/>
              <a:gd name="connsiteX2-433" fmla="*/ 742719 w 1649662"/>
              <a:gd name="connsiteY2-434" fmla="*/ 1130094 h 1665940"/>
              <a:gd name="connsiteX3-435" fmla="*/ 1111747 w 1649662"/>
              <a:gd name="connsiteY3-436" fmla="*/ 917036 h 1665940"/>
              <a:gd name="connsiteX4-437" fmla="*/ 898689 w 1649662"/>
              <a:gd name="connsiteY4-438" fmla="*/ 548008 h 1665940"/>
              <a:gd name="connsiteX5-439" fmla="*/ 952303 w 1649662"/>
              <a:gd name="connsiteY5-440" fmla="*/ 347916 h 1665940"/>
              <a:gd name="connsiteX6-441" fmla="*/ 1311839 w 1649662"/>
              <a:gd name="connsiteY6-442" fmla="*/ 970650 h 1665940"/>
              <a:gd name="connsiteX7-443" fmla="*/ 689105 w 1649662"/>
              <a:gd name="connsiteY7-444" fmla="*/ 1330186 h 1665940"/>
              <a:gd name="connsiteX8-445" fmla="*/ 329569 w 1649662"/>
              <a:gd name="connsiteY8-446" fmla="*/ 707451 h 1665940"/>
              <a:gd name="connsiteX9-447" fmla="*/ 952303 w 1649662"/>
              <a:gd name="connsiteY9-448" fmla="*/ 347916 h 1665940"/>
              <a:gd name="connsiteX10-449" fmla="*/ 971799 w 1649662"/>
              <a:gd name="connsiteY10-450" fmla="*/ 275155 h 1665940"/>
              <a:gd name="connsiteX11-451" fmla="*/ 256808 w 1649662"/>
              <a:gd name="connsiteY11-452" fmla="*/ 687955 h 1665940"/>
              <a:gd name="connsiteX12-453" fmla="*/ 669609 w 1649662"/>
              <a:gd name="connsiteY12-454" fmla="*/ 1402947 h 1665940"/>
              <a:gd name="connsiteX13-455" fmla="*/ 1384600 w 1649662"/>
              <a:gd name="connsiteY13-456" fmla="*/ 990146 h 1665940"/>
              <a:gd name="connsiteX14-457" fmla="*/ 971799 w 1649662"/>
              <a:gd name="connsiteY14-458" fmla="*/ 275155 h 1665940"/>
              <a:gd name="connsiteX15-459" fmla="*/ 1647140 w 1649662"/>
              <a:gd name="connsiteY15-460" fmla="*/ 399895 h 1665940"/>
              <a:gd name="connsiteX16-461" fmla="*/ 1649662 w 1649662"/>
              <a:gd name="connsiteY16-462" fmla="*/ 403784 h 1665940"/>
              <a:gd name="connsiteX17-463" fmla="*/ 1647140 w 1649662"/>
              <a:gd name="connsiteY17-464" fmla="*/ 399895 h 1665940"/>
              <a:gd name="connsiteX18-465" fmla="*/ 1158157 w 1649662"/>
              <a:gd name="connsiteY18-466" fmla="*/ 65026 h 1665940"/>
              <a:gd name="connsiteX19-467" fmla="*/ 1154679 w 1649662"/>
              <a:gd name="connsiteY19-468" fmla="*/ 271718 h 1665940"/>
              <a:gd name="connsiteX20-469" fmla="*/ 1286346 w 1649662"/>
              <a:gd name="connsiteY20-470" fmla="*/ 377149 h 1665940"/>
              <a:gd name="connsiteX21-471" fmla="*/ 1470353 w 1649662"/>
              <a:gd name="connsiteY21-472" fmla="*/ 331395 h 1665940"/>
              <a:gd name="connsiteX22-473" fmla="*/ 1588305 w 1649662"/>
              <a:gd name="connsiteY22-474" fmla="*/ 553229 h 1665940"/>
              <a:gd name="connsiteX23-475" fmla="*/ 1457194 w 1649662"/>
              <a:gd name="connsiteY23-476" fmla="*/ 671432 h 1665940"/>
              <a:gd name="connsiteX24-477" fmla="*/ 1478595 w 1649662"/>
              <a:gd name="connsiteY24-478" fmla="*/ 857704 h 1665940"/>
              <a:gd name="connsiteX25-479" fmla="*/ 1642362 w 1649662"/>
              <a:gd name="connsiteY25-480" fmla="*/ 948616 h 1665940"/>
              <a:gd name="connsiteX26-481" fmla="*/ 1577335 w 1649662"/>
              <a:gd name="connsiteY26-482" fmla="*/ 1191298 h 1665940"/>
              <a:gd name="connsiteX27-483" fmla="*/ 1378614 w 1649662"/>
              <a:gd name="connsiteY27-484" fmla="*/ 1187955 h 1665940"/>
              <a:gd name="connsiteX28-485" fmla="*/ 1288939 w 1649662"/>
              <a:gd name="connsiteY28-486" fmla="*/ 1301599 h 1665940"/>
              <a:gd name="connsiteX29-487" fmla="*/ 1354201 w 1649662"/>
              <a:gd name="connsiteY29-488" fmla="*/ 1471932 h 1665940"/>
              <a:gd name="connsiteX30-489" fmla="*/ 1148396 w 1649662"/>
              <a:gd name="connsiteY30-490" fmla="*/ 1616039 h 1665940"/>
              <a:gd name="connsiteX31-491" fmla="*/ 992294 w 1649662"/>
              <a:gd name="connsiteY31-492" fmla="*/ 1480516 h 1665940"/>
              <a:gd name="connsiteX32-493" fmla="*/ 823805 w 1649662"/>
              <a:gd name="connsiteY32-494" fmla="*/ 1495510 h 1665940"/>
              <a:gd name="connsiteX33-495" fmla="*/ 729193 w 1649662"/>
              <a:gd name="connsiteY33-496" fmla="*/ 1665940 h 1665940"/>
              <a:gd name="connsiteX34-497" fmla="*/ 486511 w 1649662"/>
              <a:gd name="connsiteY34-498" fmla="*/ 1600914 h 1665940"/>
              <a:gd name="connsiteX35-499" fmla="*/ 489790 w 1649662"/>
              <a:gd name="connsiteY35-500" fmla="*/ 1406012 h 1665940"/>
              <a:gd name="connsiteX36-501" fmla="*/ 352658 w 1649662"/>
              <a:gd name="connsiteY36-502" fmla="*/ 1298452 h 1665940"/>
              <a:gd name="connsiteX37-503" fmla="*/ 152856 w 1649662"/>
              <a:gd name="connsiteY37-504" fmla="*/ 1344512 h 1665940"/>
              <a:gd name="connsiteX38-505" fmla="*/ 46675 w 1649662"/>
              <a:gd name="connsiteY38-506" fmla="*/ 1116809 h 1665940"/>
              <a:gd name="connsiteX39-507" fmla="*/ 183929 w 1649662"/>
              <a:gd name="connsiteY39-508" fmla="*/ 1005520 h 1665940"/>
              <a:gd name="connsiteX40-509" fmla="*/ 161615 w 1649662"/>
              <a:gd name="connsiteY40-510" fmla="*/ 838915 h 1665940"/>
              <a:gd name="connsiteX41-511" fmla="*/ 0 w 1649662"/>
              <a:gd name="connsiteY41-512" fmla="*/ 749197 h 1665940"/>
              <a:gd name="connsiteX42-513" fmla="*/ 65026 w 1649662"/>
              <a:gd name="connsiteY42-514" fmla="*/ 506515 h 1665940"/>
              <a:gd name="connsiteX43-515" fmla="*/ 250227 w 1649662"/>
              <a:gd name="connsiteY43-516" fmla="*/ 509630 h 1665940"/>
              <a:gd name="connsiteX44-517" fmla="*/ 340015 w 1649662"/>
              <a:gd name="connsiteY44-518" fmla="*/ 388679 h 1665940"/>
              <a:gd name="connsiteX45-519" fmla="*/ 277984 w 1649662"/>
              <a:gd name="connsiteY45-520" fmla="*/ 197357 h 1665940"/>
              <a:gd name="connsiteX46-521" fmla="*/ 491050 w 1649662"/>
              <a:gd name="connsiteY46-522" fmla="*/ 64219 h 1665940"/>
              <a:gd name="connsiteX47-523" fmla="*/ 639843 w 1649662"/>
              <a:gd name="connsiteY47-524" fmla="*/ 207726 h 1665940"/>
              <a:gd name="connsiteX48-525" fmla="*/ 821488 w 1649662"/>
              <a:gd name="connsiteY48-526" fmla="*/ 182440 h 1665940"/>
              <a:gd name="connsiteX49-527" fmla="*/ 915476 w 1649662"/>
              <a:gd name="connsiteY49-528" fmla="*/ 0 h 1665940"/>
              <a:gd name="connsiteX50-529" fmla="*/ 1158157 w 1649662"/>
              <a:gd name="connsiteY50-530" fmla="*/ 65026 h 1665940"/>
              <a:gd name="connsiteX0-531" fmla="*/ 898689 w 1642362"/>
              <a:gd name="connsiteY0-532" fmla="*/ 548008 h 1665940"/>
              <a:gd name="connsiteX1-533" fmla="*/ 529661 w 1642362"/>
              <a:gd name="connsiteY1-534" fmla="*/ 761066 h 1665940"/>
              <a:gd name="connsiteX2-535" fmla="*/ 742719 w 1642362"/>
              <a:gd name="connsiteY2-536" fmla="*/ 1130094 h 1665940"/>
              <a:gd name="connsiteX3-537" fmla="*/ 1111747 w 1642362"/>
              <a:gd name="connsiteY3-538" fmla="*/ 917036 h 1665940"/>
              <a:gd name="connsiteX4-539" fmla="*/ 898689 w 1642362"/>
              <a:gd name="connsiteY4-540" fmla="*/ 548008 h 1665940"/>
              <a:gd name="connsiteX5-541" fmla="*/ 952303 w 1642362"/>
              <a:gd name="connsiteY5-542" fmla="*/ 347916 h 1665940"/>
              <a:gd name="connsiteX6-543" fmla="*/ 1311839 w 1642362"/>
              <a:gd name="connsiteY6-544" fmla="*/ 970650 h 1665940"/>
              <a:gd name="connsiteX7-545" fmla="*/ 689105 w 1642362"/>
              <a:gd name="connsiteY7-546" fmla="*/ 1330186 h 1665940"/>
              <a:gd name="connsiteX8-547" fmla="*/ 329569 w 1642362"/>
              <a:gd name="connsiteY8-548" fmla="*/ 707451 h 1665940"/>
              <a:gd name="connsiteX9-549" fmla="*/ 952303 w 1642362"/>
              <a:gd name="connsiteY9-550" fmla="*/ 347916 h 1665940"/>
              <a:gd name="connsiteX10-551" fmla="*/ 971799 w 1642362"/>
              <a:gd name="connsiteY10-552" fmla="*/ 275155 h 1665940"/>
              <a:gd name="connsiteX11-553" fmla="*/ 256808 w 1642362"/>
              <a:gd name="connsiteY11-554" fmla="*/ 687955 h 1665940"/>
              <a:gd name="connsiteX12-555" fmla="*/ 669609 w 1642362"/>
              <a:gd name="connsiteY12-556" fmla="*/ 1402947 h 1665940"/>
              <a:gd name="connsiteX13-557" fmla="*/ 1384600 w 1642362"/>
              <a:gd name="connsiteY13-558" fmla="*/ 990146 h 1665940"/>
              <a:gd name="connsiteX14-559" fmla="*/ 971799 w 1642362"/>
              <a:gd name="connsiteY14-560" fmla="*/ 275155 h 1665940"/>
              <a:gd name="connsiteX15-561" fmla="*/ 1158157 w 1642362"/>
              <a:gd name="connsiteY15-562" fmla="*/ 65026 h 1665940"/>
              <a:gd name="connsiteX16-563" fmla="*/ 1154679 w 1642362"/>
              <a:gd name="connsiteY16-564" fmla="*/ 271718 h 1665940"/>
              <a:gd name="connsiteX17-565" fmla="*/ 1286346 w 1642362"/>
              <a:gd name="connsiteY17-566" fmla="*/ 377149 h 1665940"/>
              <a:gd name="connsiteX18-567" fmla="*/ 1470353 w 1642362"/>
              <a:gd name="connsiteY18-568" fmla="*/ 331395 h 1665940"/>
              <a:gd name="connsiteX19-569" fmla="*/ 1588305 w 1642362"/>
              <a:gd name="connsiteY19-570" fmla="*/ 553229 h 1665940"/>
              <a:gd name="connsiteX20-571" fmla="*/ 1457194 w 1642362"/>
              <a:gd name="connsiteY20-572" fmla="*/ 671432 h 1665940"/>
              <a:gd name="connsiteX21-573" fmla="*/ 1478595 w 1642362"/>
              <a:gd name="connsiteY21-574" fmla="*/ 857704 h 1665940"/>
              <a:gd name="connsiteX22-575" fmla="*/ 1642362 w 1642362"/>
              <a:gd name="connsiteY22-576" fmla="*/ 948616 h 1665940"/>
              <a:gd name="connsiteX23-577" fmla="*/ 1577335 w 1642362"/>
              <a:gd name="connsiteY23-578" fmla="*/ 1191298 h 1665940"/>
              <a:gd name="connsiteX24-579" fmla="*/ 1378614 w 1642362"/>
              <a:gd name="connsiteY24-580" fmla="*/ 1187955 h 1665940"/>
              <a:gd name="connsiteX25-581" fmla="*/ 1288939 w 1642362"/>
              <a:gd name="connsiteY25-582" fmla="*/ 1301599 h 1665940"/>
              <a:gd name="connsiteX26-583" fmla="*/ 1354201 w 1642362"/>
              <a:gd name="connsiteY26-584" fmla="*/ 1471932 h 1665940"/>
              <a:gd name="connsiteX27-585" fmla="*/ 1148396 w 1642362"/>
              <a:gd name="connsiteY27-586" fmla="*/ 1616039 h 1665940"/>
              <a:gd name="connsiteX28-587" fmla="*/ 992294 w 1642362"/>
              <a:gd name="connsiteY28-588" fmla="*/ 1480516 h 1665940"/>
              <a:gd name="connsiteX29-589" fmla="*/ 823805 w 1642362"/>
              <a:gd name="connsiteY29-590" fmla="*/ 1495510 h 1665940"/>
              <a:gd name="connsiteX30-591" fmla="*/ 729193 w 1642362"/>
              <a:gd name="connsiteY30-592" fmla="*/ 1665940 h 1665940"/>
              <a:gd name="connsiteX31-593" fmla="*/ 486511 w 1642362"/>
              <a:gd name="connsiteY31-594" fmla="*/ 1600914 h 1665940"/>
              <a:gd name="connsiteX32-595" fmla="*/ 489790 w 1642362"/>
              <a:gd name="connsiteY32-596" fmla="*/ 1406012 h 1665940"/>
              <a:gd name="connsiteX33-597" fmla="*/ 352658 w 1642362"/>
              <a:gd name="connsiteY33-598" fmla="*/ 1298452 h 1665940"/>
              <a:gd name="connsiteX34-599" fmla="*/ 152856 w 1642362"/>
              <a:gd name="connsiteY34-600" fmla="*/ 1344512 h 1665940"/>
              <a:gd name="connsiteX35-601" fmla="*/ 46675 w 1642362"/>
              <a:gd name="connsiteY35-602" fmla="*/ 1116809 h 1665940"/>
              <a:gd name="connsiteX36-603" fmla="*/ 183929 w 1642362"/>
              <a:gd name="connsiteY36-604" fmla="*/ 1005520 h 1665940"/>
              <a:gd name="connsiteX37-605" fmla="*/ 161615 w 1642362"/>
              <a:gd name="connsiteY37-606" fmla="*/ 838915 h 1665940"/>
              <a:gd name="connsiteX38-607" fmla="*/ 0 w 1642362"/>
              <a:gd name="connsiteY38-608" fmla="*/ 749197 h 1665940"/>
              <a:gd name="connsiteX39-609" fmla="*/ 65026 w 1642362"/>
              <a:gd name="connsiteY39-610" fmla="*/ 506515 h 1665940"/>
              <a:gd name="connsiteX40-611" fmla="*/ 250227 w 1642362"/>
              <a:gd name="connsiteY40-612" fmla="*/ 509630 h 1665940"/>
              <a:gd name="connsiteX41-613" fmla="*/ 340015 w 1642362"/>
              <a:gd name="connsiteY41-614" fmla="*/ 388679 h 1665940"/>
              <a:gd name="connsiteX42-615" fmla="*/ 277984 w 1642362"/>
              <a:gd name="connsiteY42-616" fmla="*/ 197357 h 1665940"/>
              <a:gd name="connsiteX43-617" fmla="*/ 491050 w 1642362"/>
              <a:gd name="connsiteY43-618" fmla="*/ 64219 h 1665940"/>
              <a:gd name="connsiteX44-619" fmla="*/ 639843 w 1642362"/>
              <a:gd name="connsiteY44-620" fmla="*/ 207726 h 1665940"/>
              <a:gd name="connsiteX45-621" fmla="*/ 821488 w 1642362"/>
              <a:gd name="connsiteY45-622" fmla="*/ 182440 h 1665940"/>
              <a:gd name="connsiteX46-623" fmla="*/ 915476 w 1642362"/>
              <a:gd name="connsiteY46-624" fmla="*/ 0 h 1665940"/>
              <a:gd name="connsiteX47-625" fmla="*/ 1158157 w 1642362"/>
              <a:gd name="connsiteY47-626" fmla="*/ 65026 h 166594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1" fmla="*/ 898689 w 1652142"/>
              <a:gd name="connsiteY0-2" fmla="*/ 548008 h 1665940"/>
              <a:gd name="connsiteX1-3" fmla="*/ 529661 w 1652142"/>
              <a:gd name="connsiteY1-4" fmla="*/ 761066 h 1665940"/>
              <a:gd name="connsiteX2-5" fmla="*/ 742719 w 1652142"/>
              <a:gd name="connsiteY2-6" fmla="*/ 1130094 h 1665940"/>
              <a:gd name="connsiteX3-7" fmla="*/ 1111747 w 1652142"/>
              <a:gd name="connsiteY3-8" fmla="*/ 917036 h 1665940"/>
              <a:gd name="connsiteX4-9" fmla="*/ 898689 w 1652142"/>
              <a:gd name="connsiteY4-10" fmla="*/ 548008 h 1665940"/>
              <a:gd name="connsiteX5-11" fmla="*/ 952303 w 1652142"/>
              <a:gd name="connsiteY5-12" fmla="*/ 347916 h 1665940"/>
              <a:gd name="connsiteX6-13" fmla="*/ 1311839 w 1652142"/>
              <a:gd name="connsiteY6-14" fmla="*/ 970650 h 1665940"/>
              <a:gd name="connsiteX7-15" fmla="*/ 689105 w 1652142"/>
              <a:gd name="connsiteY7-16" fmla="*/ 1330186 h 1665940"/>
              <a:gd name="connsiteX8-17" fmla="*/ 329569 w 1652142"/>
              <a:gd name="connsiteY8-18" fmla="*/ 707451 h 1665940"/>
              <a:gd name="connsiteX9-19" fmla="*/ 952303 w 1652142"/>
              <a:gd name="connsiteY9-20" fmla="*/ 347916 h 1665940"/>
              <a:gd name="connsiteX10-21" fmla="*/ 971799 w 1652142"/>
              <a:gd name="connsiteY10-22" fmla="*/ 275155 h 1665940"/>
              <a:gd name="connsiteX11-23" fmla="*/ 256808 w 1652142"/>
              <a:gd name="connsiteY11-24" fmla="*/ 687955 h 1665940"/>
              <a:gd name="connsiteX12-25" fmla="*/ 669609 w 1652142"/>
              <a:gd name="connsiteY12-26" fmla="*/ 1402947 h 1665940"/>
              <a:gd name="connsiteX13-27" fmla="*/ 1384600 w 1652142"/>
              <a:gd name="connsiteY13-28" fmla="*/ 990146 h 1665940"/>
              <a:gd name="connsiteX14-29" fmla="*/ 971799 w 1652142"/>
              <a:gd name="connsiteY14-30" fmla="*/ 275155 h 1665940"/>
              <a:gd name="connsiteX15-31" fmla="*/ 1652142 w 1652142"/>
              <a:gd name="connsiteY15-32" fmla="*/ 394531 h 1665940"/>
              <a:gd name="connsiteX16-33" fmla="*/ 1649662 w 1652142"/>
              <a:gd name="connsiteY16-34" fmla="*/ 403784 h 1665940"/>
              <a:gd name="connsiteX17-35" fmla="*/ 1647140 w 1652142"/>
              <a:gd name="connsiteY17-36" fmla="*/ 399895 h 1665940"/>
              <a:gd name="connsiteX18-37" fmla="*/ 1652142 w 1652142"/>
              <a:gd name="connsiteY18-38" fmla="*/ 394531 h 1665940"/>
              <a:gd name="connsiteX19-39" fmla="*/ 1158157 w 1652142"/>
              <a:gd name="connsiteY19-40" fmla="*/ 65026 h 1665940"/>
              <a:gd name="connsiteX20-41" fmla="*/ 1154679 w 1652142"/>
              <a:gd name="connsiteY20-42" fmla="*/ 271718 h 1665940"/>
              <a:gd name="connsiteX21-43" fmla="*/ 1148331 w 1652142"/>
              <a:gd name="connsiteY21-44" fmla="*/ 270017 h 1665940"/>
              <a:gd name="connsiteX22-45" fmla="*/ 1286346 w 1652142"/>
              <a:gd name="connsiteY22-46" fmla="*/ 377149 h 1665940"/>
              <a:gd name="connsiteX23-47" fmla="*/ 1470353 w 1652142"/>
              <a:gd name="connsiteY23-48" fmla="*/ 331395 h 1665940"/>
              <a:gd name="connsiteX24-49" fmla="*/ 1588305 w 1652142"/>
              <a:gd name="connsiteY24-50" fmla="*/ 553229 h 1665940"/>
              <a:gd name="connsiteX25-51" fmla="*/ 1457194 w 1652142"/>
              <a:gd name="connsiteY25-52" fmla="*/ 671432 h 1665940"/>
              <a:gd name="connsiteX26-53" fmla="*/ 1478595 w 1652142"/>
              <a:gd name="connsiteY26-54" fmla="*/ 857704 h 1665940"/>
              <a:gd name="connsiteX27-55" fmla="*/ 1642362 w 1652142"/>
              <a:gd name="connsiteY27-56" fmla="*/ 948616 h 1665940"/>
              <a:gd name="connsiteX28-57" fmla="*/ 1577335 w 1652142"/>
              <a:gd name="connsiteY28-58" fmla="*/ 1191298 h 1665940"/>
              <a:gd name="connsiteX29-59" fmla="*/ 1378614 w 1652142"/>
              <a:gd name="connsiteY29-60" fmla="*/ 1187955 h 1665940"/>
              <a:gd name="connsiteX30-61" fmla="*/ 1288939 w 1652142"/>
              <a:gd name="connsiteY30-62" fmla="*/ 1301599 h 1665940"/>
              <a:gd name="connsiteX31-63" fmla="*/ 1354201 w 1652142"/>
              <a:gd name="connsiteY31-64" fmla="*/ 1471932 h 1665940"/>
              <a:gd name="connsiteX32-65" fmla="*/ 1148396 w 1652142"/>
              <a:gd name="connsiteY32-66" fmla="*/ 1616039 h 1665940"/>
              <a:gd name="connsiteX33-67" fmla="*/ 992294 w 1652142"/>
              <a:gd name="connsiteY33-68" fmla="*/ 1480516 h 1665940"/>
              <a:gd name="connsiteX34-69" fmla="*/ 823805 w 1652142"/>
              <a:gd name="connsiteY34-70" fmla="*/ 1495510 h 1665940"/>
              <a:gd name="connsiteX35-71" fmla="*/ 729193 w 1652142"/>
              <a:gd name="connsiteY35-72" fmla="*/ 1665940 h 1665940"/>
              <a:gd name="connsiteX36-73" fmla="*/ 486511 w 1652142"/>
              <a:gd name="connsiteY36-74" fmla="*/ 1600914 h 1665940"/>
              <a:gd name="connsiteX37-75" fmla="*/ 489790 w 1652142"/>
              <a:gd name="connsiteY37-76" fmla="*/ 1406012 h 1665940"/>
              <a:gd name="connsiteX38-77" fmla="*/ 352658 w 1652142"/>
              <a:gd name="connsiteY38-78" fmla="*/ 1298452 h 1665940"/>
              <a:gd name="connsiteX39-79" fmla="*/ 152856 w 1652142"/>
              <a:gd name="connsiteY39-80" fmla="*/ 1344512 h 1665940"/>
              <a:gd name="connsiteX40-81" fmla="*/ 46675 w 1652142"/>
              <a:gd name="connsiteY40-82" fmla="*/ 1116809 h 1665940"/>
              <a:gd name="connsiteX41-83" fmla="*/ 183929 w 1652142"/>
              <a:gd name="connsiteY41-84" fmla="*/ 1005520 h 1665940"/>
              <a:gd name="connsiteX42-85" fmla="*/ 161615 w 1652142"/>
              <a:gd name="connsiteY42-86" fmla="*/ 838915 h 1665940"/>
              <a:gd name="connsiteX43-87" fmla="*/ 0 w 1652142"/>
              <a:gd name="connsiteY43-88" fmla="*/ 749197 h 1665940"/>
              <a:gd name="connsiteX44-89" fmla="*/ 65026 w 1652142"/>
              <a:gd name="connsiteY44-90" fmla="*/ 506515 h 1665940"/>
              <a:gd name="connsiteX45-91" fmla="*/ 250227 w 1652142"/>
              <a:gd name="connsiteY45-92" fmla="*/ 509630 h 1665940"/>
              <a:gd name="connsiteX46-93" fmla="*/ 340015 w 1652142"/>
              <a:gd name="connsiteY46-94" fmla="*/ 388679 h 1665940"/>
              <a:gd name="connsiteX47-95" fmla="*/ 277984 w 1652142"/>
              <a:gd name="connsiteY47-96" fmla="*/ 197357 h 1665940"/>
              <a:gd name="connsiteX48-97" fmla="*/ 491050 w 1652142"/>
              <a:gd name="connsiteY48-98" fmla="*/ 64219 h 1665940"/>
              <a:gd name="connsiteX49-99" fmla="*/ 639843 w 1652142"/>
              <a:gd name="connsiteY49-100" fmla="*/ 207726 h 1665940"/>
              <a:gd name="connsiteX50-101" fmla="*/ 638348 w 1652142"/>
              <a:gd name="connsiteY50-102" fmla="*/ 208660 h 1665940"/>
              <a:gd name="connsiteX51-103" fmla="*/ 821488 w 1652142"/>
              <a:gd name="connsiteY51-104" fmla="*/ 182440 h 1665940"/>
              <a:gd name="connsiteX52-105" fmla="*/ 815140 w 1652142"/>
              <a:gd name="connsiteY52-106" fmla="*/ 180739 h 1665940"/>
              <a:gd name="connsiteX53-107" fmla="*/ 915476 w 1652142"/>
              <a:gd name="connsiteY53-108" fmla="*/ 0 h 1665940"/>
              <a:gd name="connsiteX54-109" fmla="*/ 1158157 w 1652142"/>
              <a:gd name="connsiteY54-110" fmla="*/ 65026 h 1665940"/>
              <a:gd name="connsiteX0-111" fmla="*/ 898689 w 1652142"/>
              <a:gd name="connsiteY0-112" fmla="*/ 548008 h 1665940"/>
              <a:gd name="connsiteX1-113" fmla="*/ 529661 w 1652142"/>
              <a:gd name="connsiteY1-114" fmla="*/ 761066 h 1665940"/>
              <a:gd name="connsiteX2-115" fmla="*/ 742719 w 1652142"/>
              <a:gd name="connsiteY2-116" fmla="*/ 1130094 h 1665940"/>
              <a:gd name="connsiteX3-117" fmla="*/ 1111747 w 1652142"/>
              <a:gd name="connsiteY3-118" fmla="*/ 917036 h 1665940"/>
              <a:gd name="connsiteX4-119" fmla="*/ 898689 w 1652142"/>
              <a:gd name="connsiteY4-120" fmla="*/ 548008 h 1665940"/>
              <a:gd name="connsiteX5-121" fmla="*/ 952303 w 1652142"/>
              <a:gd name="connsiteY5-122" fmla="*/ 347916 h 1665940"/>
              <a:gd name="connsiteX6-123" fmla="*/ 1311839 w 1652142"/>
              <a:gd name="connsiteY6-124" fmla="*/ 970650 h 1665940"/>
              <a:gd name="connsiteX7-125" fmla="*/ 689105 w 1652142"/>
              <a:gd name="connsiteY7-126" fmla="*/ 1330186 h 1665940"/>
              <a:gd name="connsiteX8-127" fmla="*/ 329569 w 1652142"/>
              <a:gd name="connsiteY8-128" fmla="*/ 707451 h 1665940"/>
              <a:gd name="connsiteX9-129" fmla="*/ 952303 w 1652142"/>
              <a:gd name="connsiteY9-130" fmla="*/ 347916 h 1665940"/>
              <a:gd name="connsiteX10-131" fmla="*/ 971799 w 1652142"/>
              <a:gd name="connsiteY10-132" fmla="*/ 275155 h 1665940"/>
              <a:gd name="connsiteX11-133" fmla="*/ 256808 w 1652142"/>
              <a:gd name="connsiteY11-134" fmla="*/ 687955 h 1665940"/>
              <a:gd name="connsiteX12-135" fmla="*/ 669609 w 1652142"/>
              <a:gd name="connsiteY12-136" fmla="*/ 1402947 h 1665940"/>
              <a:gd name="connsiteX13-137" fmla="*/ 1384600 w 1652142"/>
              <a:gd name="connsiteY13-138" fmla="*/ 990146 h 1665940"/>
              <a:gd name="connsiteX14-139" fmla="*/ 971799 w 1652142"/>
              <a:gd name="connsiteY14-140" fmla="*/ 275155 h 1665940"/>
              <a:gd name="connsiteX15-141" fmla="*/ 1652142 w 1652142"/>
              <a:gd name="connsiteY15-142" fmla="*/ 394531 h 1665940"/>
              <a:gd name="connsiteX16-143" fmla="*/ 1649662 w 1652142"/>
              <a:gd name="connsiteY16-144" fmla="*/ 403784 h 1665940"/>
              <a:gd name="connsiteX17-145" fmla="*/ 1647140 w 1652142"/>
              <a:gd name="connsiteY17-146" fmla="*/ 399895 h 1665940"/>
              <a:gd name="connsiteX18-147" fmla="*/ 1652142 w 1652142"/>
              <a:gd name="connsiteY18-148" fmla="*/ 394531 h 1665940"/>
              <a:gd name="connsiteX19-149" fmla="*/ 1158157 w 1652142"/>
              <a:gd name="connsiteY19-150" fmla="*/ 65026 h 1665940"/>
              <a:gd name="connsiteX20-151" fmla="*/ 1154679 w 1652142"/>
              <a:gd name="connsiteY20-152" fmla="*/ 271718 h 1665940"/>
              <a:gd name="connsiteX21-153" fmla="*/ 1148331 w 1652142"/>
              <a:gd name="connsiteY21-154" fmla="*/ 270017 h 1665940"/>
              <a:gd name="connsiteX22-155" fmla="*/ 1286346 w 1652142"/>
              <a:gd name="connsiteY22-156" fmla="*/ 377149 h 1665940"/>
              <a:gd name="connsiteX23-157" fmla="*/ 1470353 w 1652142"/>
              <a:gd name="connsiteY23-158" fmla="*/ 331395 h 1665940"/>
              <a:gd name="connsiteX24-159" fmla="*/ 1588305 w 1652142"/>
              <a:gd name="connsiteY24-160" fmla="*/ 553229 h 1665940"/>
              <a:gd name="connsiteX25-161" fmla="*/ 1457194 w 1652142"/>
              <a:gd name="connsiteY25-162" fmla="*/ 671432 h 1665940"/>
              <a:gd name="connsiteX26-163" fmla="*/ 1478595 w 1652142"/>
              <a:gd name="connsiteY26-164" fmla="*/ 857704 h 1665940"/>
              <a:gd name="connsiteX27-165" fmla="*/ 1642362 w 1652142"/>
              <a:gd name="connsiteY27-166" fmla="*/ 948616 h 1665940"/>
              <a:gd name="connsiteX28-167" fmla="*/ 1577335 w 1652142"/>
              <a:gd name="connsiteY28-168" fmla="*/ 1191298 h 1665940"/>
              <a:gd name="connsiteX29-169" fmla="*/ 1378614 w 1652142"/>
              <a:gd name="connsiteY29-170" fmla="*/ 1187955 h 1665940"/>
              <a:gd name="connsiteX30-171" fmla="*/ 1288939 w 1652142"/>
              <a:gd name="connsiteY30-172" fmla="*/ 1301599 h 1665940"/>
              <a:gd name="connsiteX31-173" fmla="*/ 1354201 w 1652142"/>
              <a:gd name="connsiteY31-174" fmla="*/ 1471932 h 1665940"/>
              <a:gd name="connsiteX32-175" fmla="*/ 1148396 w 1652142"/>
              <a:gd name="connsiteY32-176" fmla="*/ 1616039 h 1665940"/>
              <a:gd name="connsiteX33-177" fmla="*/ 992294 w 1652142"/>
              <a:gd name="connsiteY33-178" fmla="*/ 1480516 h 1665940"/>
              <a:gd name="connsiteX34-179" fmla="*/ 823805 w 1652142"/>
              <a:gd name="connsiteY34-180" fmla="*/ 1495510 h 1665940"/>
              <a:gd name="connsiteX35-181" fmla="*/ 729193 w 1652142"/>
              <a:gd name="connsiteY35-182" fmla="*/ 1665940 h 1665940"/>
              <a:gd name="connsiteX36-183" fmla="*/ 486511 w 1652142"/>
              <a:gd name="connsiteY36-184" fmla="*/ 1600914 h 1665940"/>
              <a:gd name="connsiteX37-185" fmla="*/ 489790 w 1652142"/>
              <a:gd name="connsiteY37-186" fmla="*/ 1406012 h 1665940"/>
              <a:gd name="connsiteX38-187" fmla="*/ 352658 w 1652142"/>
              <a:gd name="connsiteY38-188" fmla="*/ 1298452 h 1665940"/>
              <a:gd name="connsiteX39-189" fmla="*/ 152856 w 1652142"/>
              <a:gd name="connsiteY39-190" fmla="*/ 1344512 h 1665940"/>
              <a:gd name="connsiteX40-191" fmla="*/ 46675 w 1652142"/>
              <a:gd name="connsiteY40-192" fmla="*/ 1116809 h 1665940"/>
              <a:gd name="connsiteX41-193" fmla="*/ 183929 w 1652142"/>
              <a:gd name="connsiteY41-194" fmla="*/ 1005520 h 1665940"/>
              <a:gd name="connsiteX42-195" fmla="*/ 161615 w 1652142"/>
              <a:gd name="connsiteY42-196" fmla="*/ 838915 h 1665940"/>
              <a:gd name="connsiteX43-197" fmla="*/ 0 w 1652142"/>
              <a:gd name="connsiteY43-198" fmla="*/ 749197 h 1665940"/>
              <a:gd name="connsiteX44-199" fmla="*/ 65026 w 1652142"/>
              <a:gd name="connsiteY44-200" fmla="*/ 506515 h 1665940"/>
              <a:gd name="connsiteX45-201" fmla="*/ 250227 w 1652142"/>
              <a:gd name="connsiteY45-202" fmla="*/ 509630 h 1665940"/>
              <a:gd name="connsiteX46-203" fmla="*/ 340015 w 1652142"/>
              <a:gd name="connsiteY46-204" fmla="*/ 388679 h 1665940"/>
              <a:gd name="connsiteX47-205" fmla="*/ 277984 w 1652142"/>
              <a:gd name="connsiteY47-206" fmla="*/ 197357 h 1665940"/>
              <a:gd name="connsiteX48-207" fmla="*/ 491050 w 1652142"/>
              <a:gd name="connsiteY48-208" fmla="*/ 64219 h 1665940"/>
              <a:gd name="connsiteX49-209" fmla="*/ 639843 w 1652142"/>
              <a:gd name="connsiteY49-210" fmla="*/ 207726 h 1665940"/>
              <a:gd name="connsiteX50-211" fmla="*/ 638348 w 1652142"/>
              <a:gd name="connsiteY50-212" fmla="*/ 208660 h 1665940"/>
              <a:gd name="connsiteX51-213" fmla="*/ 821488 w 1652142"/>
              <a:gd name="connsiteY51-214" fmla="*/ 182440 h 1665940"/>
              <a:gd name="connsiteX52-215" fmla="*/ 915476 w 1652142"/>
              <a:gd name="connsiteY52-216" fmla="*/ 0 h 1665940"/>
              <a:gd name="connsiteX53-217" fmla="*/ 1158157 w 1652142"/>
              <a:gd name="connsiteY53-218" fmla="*/ 65026 h 1665940"/>
              <a:gd name="connsiteX0-219" fmla="*/ 898689 w 1652142"/>
              <a:gd name="connsiteY0-220" fmla="*/ 548008 h 1665940"/>
              <a:gd name="connsiteX1-221" fmla="*/ 529661 w 1652142"/>
              <a:gd name="connsiteY1-222" fmla="*/ 761066 h 1665940"/>
              <a:gd name="connsiteX2-223" fmla="*/ 742719 w 1652142"/>
              <a:gd name="connsiteY2-224" fmla="*/ 1130094 h 1665940"/>
              <a:gd name="connsiteX3-225" fmla="*/ 1111747 w 1652142"/>
              <a:gd name="connsiteY3-226" fmla="*/ 917036 h 1665940"/>
              <a:gd name="connsiteX4-227" fmla="*/ 898689 w 1652142"/>
              <a:gd name="connsiteY4-228" fmla="*/ 548008 h 1665940"/>
              <a:gd name="connsiteX5-229" fmla="*/ 952303 w 1652142"/>
              <a:gd name="connsiteY5-230" fmla="*/ 347916 h 1665940"/>
              <a:gd name="connsiteX6-231" fmla="*/ 1311839 w 1652142"/>
              <a:gd name="connsiteY6-232" fmla="*/ 970650 h 1665940"/>
              <a:gd name="connsiteX7-233" fmla="*/ 689105 w 1652142"/>
              <a:gd name="connsiteY7-234" fmla="*/ 1330186 h 1665940"/>
              <a:gd name="connsiteX8-235" fmla="*/ 329569 w 1652142"/>
              <a:gd name="connsiteY8-236" fmla="*/ 707451 h 1665940"/>
              <a:gd name="connsiteX9-237" fmla="*/ 952303 w 1652142"/>
              <a:gd name="connsiteY9-238" fmla="*/ 347916 h 1665940"/>
              <a:gd name="connsiteX10-239" fmla="*/ 971799 w 1652142"/>
              <a:gd name="connsiteY10-240" fmla="*/ 275155 h 1665940"/>
              <a:gd name="connsiteX11-241" fmla="*/ 256808 w 1652142"/>
              <a:gd name="connsiteY11-242" fmla="*/ 687955 h 1665940"/>
              <a:gd name="connsiteX12-243" fmla="*/ 669609 w 1652142"/>
              <a:gd name="connsiteY12-244" fmla="*/ 1402947 h 1665940"/>
              <a:gd name="connsiteX13-245" fmla="*/ 1384600 w 1652142"/>
              <a:gd name="connsiteY13-246" fmla="*/ 990146 h 1665940"/>
              <a:gd name="connsiteX14-247" fmla="*/ 971799 w 1652142"/>
              <a:gd name="connsiteY14-248" fmla="*/ 275155 h 1665940"/>
              <a:gd name="connsiteX15-249" fmla="*/ 1652142 w 1652142"/>
              <a:gd name="connsiteY15-250" fmla="*/ 394531 h 1665940"/>
              <a:gd name="connsiteX16-251" fmla="*/ 1649662 w 1652142"/>
              <a:gd name="connsiteY16-252" fmla="*/ 403784 h 1665940"/>
              <a:gd name="connsiteX17-253" fmla="*/ 1647140 w 1652142"/>
              <a:gd name="connsiteY17-254" fmla="*/ 399895 h 1665940"/>
              <a:gd name="connsiteX18-255" fmla="*/ 1652142 w 1652142"/>
              <a:gd name="connsiteY18-256" fmla="*/ 394531 h 1665940"/>
              <a:gd name="connsiteX19-257" fmla="*/ 1158157 w 1652142"/>
              <a:gd name="connsiteY19-258" fmla="*/ 65026 h 1665940"/>
              <a:gd name="connsiteX20-259" fmla="*/ 1154679 w 1652142"/>
              <a:gd name="connsiteY20-260" fmla="*/ 271718 h 1665940"/>
              <a:gd name="connsiteX21-261" fmla="*/ 1148331 w 1652142"/>
              <a:gd name="connsiteY21-262" fmla="*/ 270017 h 1665940"/>
              <a:gd name="connsiteX22-263" fmla="*/ 1286346 w 1652142"/>
              <a:gd name="connsiteY22-264" fmla="*/ 377149 h 1665940"/>
              <a:gd name="connsiteX23-265" fmla="*/ 1470353 w 1652142"/>
              <a:gd name="connsiteY23-266" fmla="*/ 331395 h 1665940"/>
              <a:gd name="connsiteX24-267" fmla="*/ 1588305 w 1652142"/>
              <a:gd name="connsiteY24-268" fmla="*/ 553229 h 1665940"/>
              <a:gd name="connsiteX25-269" fmla="*/ 1457194 w 1652142"/>
              <a:gd name="connsiteY25-270" fmla="*/ 671432 h 1665940"/>
              <a:gd name="connsiteX26-271" fmla="*/ 1478595 w 1652142"/>
              <a:gd name="connsiteY26-272" fmla="*/ 857704 h 1665940"/>
              <a:gd name="connsiteX27-273" fmla="*/ 1642362 w 1652142"/>
              <a:gd name="connsiteY27-274" fmla="*/ 948616 h 1665940"/>
              <a:gd name="connsiteX28-275" fmla="*/ 1577335 w 1652142"/>
              <a:gd name="connsiteY28-276" fmla="*/ 1191298 h 1665940"/>
              <a:gd name="connsiteX29-277" fmla="*/ 1378614 w 1652142"/>
              <a:gd name="connsiteY29-278" fmla="*/ 1187955 h 1665940"/>
              <a:gd name="connsiteX30-279" fmla="*/ 1288939 w 1652142"/>
              <a:gd name="connsiteY30-280" fmla="*/ 1301599 h 1665940"/>
              <a:gd name="connsiteX31-281" fmla="*/ 1354201 w 1652142"/>
              <a:gd name="connsiteY31-282" fmla="*/ 1471932 h 1665940"/>
              <a:gd name="connsiteX32-283" fmla="*/ 1148396 w 1652142"/>
              <a:gd name="connsiteY32-284" fmla="*/ 1616039 h 1665940"/>
              <a:gd name="connsiteX33-285" fmla="*/ 992294 w 1652142"/>
              <a:gd name="connsiteY33-286" fmla="*/ 1480516 h 1665940"/>
              <a:gd name="connsiteX34-287" fmla="*/ 823805 w 1652142"/>
              <a:gd name="connsiteY34-288" fmla="*/ 1495510 h 1665940"/>
              <a:gd name="connsiteX35-289" fmla="*/ 729193 w 1652142"/>
              <a:gd name="connsiteY35-290" fmla="*/ 1665940 h 1665940"/>
              <a:gd name="connsiteX36-291" fmla="*/ 486511 w 1652142"/>
              <a:gd name="connsiteY36-292" fmla="*/ 1600914 h 1665940"/>
              <a:gd name="connsiteX37-293" fmla="*/ 489790 w 1652142"/>
              <a:gd name="connsiteY37-294" fmla="*/ 1406012 h 1665940"/>
              <a:gd name="connsiteX38-295" fmla="*/ 352658 w 1652142"/>
              <a:gd name="connsiteY38-296" fmla="*/ 1298452 h 1665940"/>
              <a:gd name="connsiteX39-297" fmla="*/ 152856 w 1652142"/>
              <a:gd name="connsiteY39-298" fmla="*/ 1344512 h 1665940"/>
              <a:gd name="connsiteX40-299" fmla="*/ 46675 w 1652142"/>
              <a:gd name="connsiteY40-300" fmla="*/ 1116809 h 1665940"/>
              <a:gd name="connsiteX41-301" fmla="*/ 183929 w 1652142"/>
              <a:gd name="connsiteY41-302" fmla="*/ 1005520 h 1665940"/>
              <a:gd name="connsiteX42-303" fmla="*/ 161615 w 1652142"/>
              <a:gd name="connsiteY42-304" fmla="*/ 838915 h 1665940"/>
              <a:gd name="connsiteX43-305" fmla="*/ 0 w 1652142"/>
              <a:gd name="connsiteY43-306" fmla="*/ 749197 h 1665940"/>
              <a:gd name="connsiteX44-307" fmla="*/ 65026 w 1652142"/>
              <a:gd name="connsiteY44-308" fmla="*/ 506515 h 1665940"/>
              <a:gd name="connsiteX45-309" fmla="*/ 250227 w 1652142"/>
              <a:gd name="connsiteY45-310" fmla="*/ 509630 h 1665940"/>
              <a:gd name="connsiteX46-311" fmla="*/ 340015 w 1652142"/>
              <a:gd name="connsiteY46-312" fmla="*/ 388679 h 1665940"/>
              <a:gd name="connsiteX47-313" fmla="*/ 277984 w 1652142"/>
              <a:gd name="connsiteY47-314" fmla="*/ 197357 h 1665940"/>
              <a:gd name="connsiteX48-315" fmla="*/ 491050 w 1652142"/>
              <a:gd name="connsiteY48-316" fmla="*/ 64219 h 1665940"/>
              <a:gd name="connsiteX49-317" fmla="*/ 639843 w 1652142"/>
              <a:gd name="connsiteY49-318" fmla="*/ 207726 h 1665940"/>
              <a:gd name="connsiteX50-319" fmla="*/ 821488 w 1652142"/>
              <a:gd name="connsiteY50-320" fmla="*/ 182440 h 1665940"/>
              <a:gd name="connsiteX51-321" fmla="*/ 915476 w 1652142"/>
              <a:gd name="connsiteY51-322" fmla="*/ 0 h 1665940"/>
              <a:gd name="connsiteX52-323" fmla="*/ 1158157 w 1652142"/>
              <a:gd name="connsiteY52-324" fmla="*/ 65026 h 1665940"/>
              <a:gd name="connsiteX0-325" fmla="*/ 898689 w 1652142"/>
              <a:gd name="connsiteY0-326" fmla="*/ 548008 h 1665940"/>
              <a:gd name="connsiteX1-327" fmla="*/ 529661 w 1652142"/>
              <a:gd name="connsiteY1-328" fmla="*/ 761066 h 1665940"/>
              <a:gd name="connsiteX2-329" fmla="*/ 742719 w 1652142"/>
              <a:gd name="connsiteY2-330" fmla="*/ 1130094 h 1665940"/>
              <a:gd name="connsiteX3-331" fmla="*/ 1111747 w 1652142"/>
              <a:gd name="connsiteY3-332" fmla="*/ 917036 h 1665940"/>
              <a:gd name="connsiteX4-333" fmla="*/ 898689 w 1652142"/>
              <a:gd name="connsiteY4-334" fmla="*/ 548008 h 1665940"/>
              <a:gd name="connsiteX5-335" fmla="*/ 952303 w 1652142"/>
              <a:gd name="connsiteY5-336" fmla="*/ 347916 h 1665940"/>
              <a:gd name="connsiteX6-337" fmla="*/ 1311839 w 1652142"/>
              <a:gd name="connsiteY6-338" fmla="*/ 970650 h 1665940"/>
              <a:gd name="connsiteX7-339" fmla="*/ 689105 w 1652142"/>
              <a:gd name="connsiteY7-340" fmla="*/ 1330186 h 1665940"/>
              <a:gd name="connsiteX8-341" fmla="*/ 329569 w 1652142"/>
              <a:gd name="connsiteY8-342" fmla="*/ 707451 h 1665940"/>
              <a:gd name="connsiteX9-343" fmla="*/ 952303 w 1652142"/>
              <a:gd name="connsiteY9-344" fmla="*/ 347916 h 1665940"/>
              <a:gd name="connsiteX10-345" fmla="*/ 971799 w 1652142"/>
              <a:gd name="connsiteY10-346" fmla="*/ 275155 h 1665940"/>
              <a:gd name="connsiteX11-347" fmla="*/ 256808 w 1652142"/>
              <a:gd name="connsiteY11-348" fmla="*/ 687955 h 1665940"/>
              <a:gd name="connsiteX12-349" fmla="*/ 669609 w 1652142"/>
              <a:gd name="connsiteY12-350" fmla="*/ 1402947 h 1665940"/>
              <a:gd name="connsiteX13-351" fmla="*/ 1384600 w 1652142"/>
              <a:gd name="connsiteY13-352" fmla="*/ 990146 h 1665940"/>
              <a:gd name="connsiteX14-353" fmla="*/ 971799 w 1652142"/>
              <a:gd name="connsiteY14-354" fmla="*/ 275155 h 1665940"/>
              <a:gd name="connsiteX15-355" fmla="*/ 1652142 w 1652142"/>
              <a:gd name="connsiteY15-356" fmla="*/ 394531 h 1665940"/>
              <a:gd name="connsiteX16-357" fmla="*/ 1649662 w 1652142"/>
              <a:gd name="connsiteY16-358" fmla="*/ 403784 h 1665940"/>
              <a:gd name="connsiteX17-359" fmla="*/ 1647140 w 1652142"/>
              <a:gd name="connsiteY17-360" fmla="*/ 399895 h 1665940"/>
              <a:gd name="connsiteX18-361" fmla="*/ 1652142 w 1652142"/>
              <a:gd name="connsiteY18-362" fmla="*/ 394531 h 1665940"/>
              <a:gd name="connsiteX19-363" fmla="*/ 1158157 w 1652142"/>
              <a:gd name="connsiteY19-364" fmla="*/ 65026 h 1665940"/>
              <a:gd name="connsiteX20-365" fmla="*/ 1154679 w 1652142"/>
              <a:gd name="connsiteY20-366" fmla="*/ 271718 h 1665940"/>
              <a:gd name="connsiteX21-367" fmla="*/ 1286346 w 1652142"/>
              <a:gd name="connsiteY21-368" fmla="*/ 377149 h 1665940"/>
              <a:gd name="connsiteX22-369" fmla="*/ 1470353 w 1652142"/>
              <a:gd name="connsiteY22-370" fmla="*/ 331395 h 1665940"/>
              <a:gd name="connsiteX23-371" fmla="*/ 1588305 w 1652142"/>
              <a:gd name="connsiteY23-372" fmla="*/ 553229 h 1665940"/>
              <a:gd name="connsiteX24-373" fmla="*/ 1457194 w 1652142"/>
              <a:gd name="connsiteY24-374" fmla="*/ 671432 h 1665940"/>
              <a:gd name="connsiteX25-375" fmla="*/ 1478595 w 1652142"/>
              <a:gd name="connsiteY25-376" fmla="*/ 857704 h 1665940"/>
              <a:gd name="connsiteX26-377" fmla="*/ 1642362 w 1652142"/>
              <a:gd name="connsiteY26-378" fmla="*/ 948616 h 1665940"/>
              <a:gd name="connsiteX27-379" fmla="*/ 1577335 w 1652142"/>
              <a:gd name="connsiteY27-380" fmla="*/ 1191298 h 1665940"/>
              <a:gd name="connsiteX28-381" fmla="*/ 1378614 w 1652142"/>
              <a:gd name="connsiteY28-382" fmla="*/ 1187955 h 1665940"/>
              <a:gd name="connsiteX29-383" fmla="*/ 1288939 w 1652142"/>
              <a:gd name="connsiteY29-384" fmla="*/ 1301599 h 1665940"/>
              <a:gd name="connsiteX30-385" fmla="*/ 1354201 w 1652142"/>
              <a:gd name="connsiteY30-386" fmla="*/ 1471932 h 1665940"/>
              <a:gd name="connsiteX31-387" fmla="*/ 1148396 w 1652142"/>
              <a:gd name="connsiteY31-388" fmla="*/ 1616039 h 1665940"/>
              <a:gd name="connsiteX32-389" fmla="*/ 992294 w 1652142"/>
              <a:gd name="connsiteY32-390" fmla="*/ 1480516 h 1665940"/>
              <a:gd name="connsiteX33-391" fmla="*/ 823805 w 1652142"/>
              <a:gd name="connsiteY33-392" fmla="*/ 1495510 h 1665940"/>
              <a:gd name="connsiteX34-393" fmla="*/ 729193 w 1652142"/>
              <a:gd name="connsiteY34-394" fmla="*/ 1665940 h 1665940"/>
              <a:gd name="connsiteX35-395" fmla="*/ 486511 w 1652142"/>
              <a:gd name="connsiteY35-396" fmla="*/ 1600914 h 1665940"/>
              <a:gd name="connsiteX36-397" fmla="*/ 489790 w 1652142"/>
              <a:gd name="connsiteY36-398" fmla="*/ 1406012 h 1665940"/>
              <a:gd name="connsiteX37-399" fmla="*/ 352658 w 1652142"/>
              <a:gd name="connsiteY37-400" fmla="*/ 1298452 h 1665940"/>
              <a:gd name="connsiteX38-401" fmla="*/ 152856 w 1652142"/>
              <a:gd name="connsiteY38-402" fmla="*/ 1344512 h 1665940"/>
              <a:gd name="connsiteX39-403" fmla="*/ 46675 w 1652142"/>
              <a:gd name="connsiteY39-404" fmla="*/ 1116809 h 1665940"/>
              <a:gd name="connsiteX40-405" fmla="*/ 183929 w 1652142"/>
              <a:gd name="connsiteY40-406" fmla="*/ 1005520 h 1665940"/>
              <a:gd name="connsiteX41-407" fmla="*/ 161615 w 1652142"/>
              <a:gd name="connsiteY41-408" fmla="*/ 838915 h 1665940"/>
              <a:gd name="connsiteX42-409" fmla="*/ 0 w 1652142"/>
              <a:gd name="connsiteY42-410" fmla="*/ 749197 h 1665940"/>
              <a:gd name="connsiteX43-411" fmla="*/ 65026 w 1652142"/>
              <a:gd name="connsiteY43-412" fmla="*/ 506515 h 1665940"/>
              <a:gd name="connsiteX44-413" fmla="*/ 250227 w 1652142"/>
              <a:gd name="connsiteY44-414" fmla="*/ 509630 h 1665940"/>
              <a:gd name="connsiteX45-415" fmla="*/ 340015 w 1652142"/>
              <a:gd name="connsiteY45-416" fmla="*/ 388679 h 1665940"/>
              <a:gd name="connsiteX46-417" fmla="*/ 277984 w 1652142"/>
              <a:gd name="connsiteY46-418" fmla="*/ 197357 h 1665940"/>
              <a:gd name="connsiteX47-419" fmla="*/ 491050 w 1652142"/>
              <a:gd name="connsiteY47-420" fmla="*/ 64219 h 1665940"/>
              <a:gd name="connsiteX48-421" fmla="*/ 639843 w 1652142"/>
              <a:gd name="connsiteY48-422" fmla="*/ 207726 h 1665940"/>
              <a:gd name="connsiteX49-423" fmla="*/ 821488 w 1652142"/>
              <a:gd name="connsiteY49-424" fmla="*/ 182440 h 1665940"/>
              <a:gd name="connsiteX50-425" fmla="*/ 915476 w 1652142"/>
              <a:gd name="connsiteY50-426" fmla="*/ 0 h 1665940"/>
              <a:gd name="connsiteX51-427" fmla="*/ 1158157 w 1652142"/>
              <a:gd name="connsiteY51-428" fmla="*/ 65026 h 1665940"/>
              <a:gd name="connsiteX0-429" fmla="*/ 898689 w 1649662"/>
              <a:gd name="connsiteY0-430" fmla="*/ 548008 h 1665940"/>
              <a:gd name="connsiteX1-431" fmla="*/ 529661 w 1649662"/>
              <a:gd name="connsiteY1-432" fmla="*/ 761066 h 1665940"/>
              <a:gd name="connsiteX2-433" fmla="*/ 742719 w 1649662"/>
              <a:gd name="connsiteY2-434" fmla="*/ 1130094 h 1665940"/>
              <a:gd name="connsiteX3-435" fmla="*/ 1111747 w 1649662"/>
              <a:gd name="connsiteY3-436" fmla="*/ 917036 h 1665940"/>
              <a:gd name="connsiteX4-437" fmla="*/ 898689 w 1649662"/>
              <a:gd name="connsiteY4-438" fmla="*/ 548008 h 1665940"/>
              <a:gd name="connsiteX5-439" fmla="*/ 952303 w 1649662"/>
              <a:gd name="connsiteY5-440" fmla="*/ 347916 h 1665940"/>
              <a:gd name="connsiteX6-441" fmla="*/ 1311839 w 1649662"/>
              <a:gd name="connsiteY6-442" fmla="*/ 970650 h 1665940"/>
              <a:gd name="connsiteX7-443" fmla="*/ 689105 w 1649662"/>
              <a:gd name="connsiteY7-444" fmla="*/ 1330186 h 1665940"/>
              <a:gd name="connsiteX8-445" fmla="*/ 329569 w 1649662"/>
              <a:gd name="connsiteY8-446" fmla="*/ 707451 h 1665940"/>
              <a:gd name="connsiteX9-447" fmla="*/ 952303 w 1649662"/>
              <a:gd name="connsiteY9-448" fmla="*/ 347916 h 1665940"/>
              <a:gd name="connsiteX10-449" fmla="*/ 971799 w 1649662"/>
              <a:gd name="connsiteY10-450" fmla="*/ 275155 h 1665940"/>
              <a:gd name="connsiteX11-451" fmla="*/ 256808 w 1649662"/>
              <a:gd name="connsiteY11-452" fmla="*/ 687955 h 1665940"/>
              <a:gd name="connsiteX12-453" fmla="*/ 669609 w 1649662"/>
              <a:gd name="connsiteY12-454" fmla="*/ 1402947 h 1665940"/>
              <a:gd name="connsiteX13-455" fmla="*/ 1384600 w 1649662"/>
              <a:gd name="connsiteY13-456" fmla="*/ 990146 h 1665940"/>
              <a:gd name="connsiteX14-457" fmla="*/ 971799 w 1649662"/>
              <a:gd name="connsiteY14-458" fmla="*/ 275155 h 1665940"/>
              <a:gd name="connsiteX15-459" fmla="*/ 1647140 w 1649662"/>
              <a:gd name="connsiteY15-460" fmla="*/ 399895 h 1665940"/>
              <a:gd name="connsiteX16-461" fmla="*/ 1649662 w 1649662"/>
              <a:gd name="connsiteY16-462" fmla="*/ 403784 h 1665940"/>
              <a:gd name="connsiteX17-463" fmla="*/ 1647140 w 1649662"/>
              <a:gd name="connsiteY17-464" fmla="*/ 399895 h 1665940"/>
              <a:gd name="connsiteX18-465" fmla="*/ 1158157 w 1649662"/>
              <a:gd name="connsiteY18-466" fmla="*/ 65026 h 1665940"/>
              <a:gd name="connsiteX19-467" fmla="*/ 1154679 w 1649662"/>
              <a:gd name="connsiteY19-468" fmla="*/ 271718 h 1665940"/>
              <a:gd name="connsiteX20-469" fmla="*/ 1286346 w 1649662"/>
              <a:gd name="connsiteY20-470" fmla="*/ 377149 h 1665940"/>
              <a:gd name="connsiteX21-471" fmla="*/ 1470353 w 1649662"/>
              <a:gd name="connsiteY21-472" fmla="*/ 331395 h 1665940"/>
              <a:gd name="connsiteX22-473" fmla="*/ 1588305 w 1649662"/>
              <a:gd name="connsiteY22-474" fmla="*/ 553229 h 1665940"/>
              <a:gd name="connsiteX23-475" fmla="*/ 1457194 w 1649662"/>
              <a:gd name="connsiteY23-476" fmla="*/ 671432 h 1665940"/>
              <a:gd name="connsiteX24-477" fmla="*/ 1478595 w 1649662"/>
              <a:gd name="connsiteY24-478" fmla="*/ 857704 h 1665940"/>
              <a:gd name="connsiteX25-479" fmla="*/ 1642362 w 1649662"/>
              <a:gd name="connsiteY25-480" fmla="*/ 948616 h 1665940"/>
              <a:gd name="connsiteX26-481" fmla="*/ 1577335 w 1649662"/>
              <a:gd name="connsiteY26-482" fmla="*/ 1191298 h 1665940"/>
              <a:gd name="connsiteX27-483" fmla="*/ 1378614 w 1649662"/>
              <a:gd name="connsiteY27-484" fmla="*/ 1187955 h 1665940"/>
              <a:gd name="connsiteX28-485" fmla="*/ 1288939 w 1649662"/>
              <a:gd name="connsiteY28-486" fmla="*/ 1301599 h 1665940"/>
              <a:gd name="connsiteX29-487" fmla="*/ 1354201 w 1649662"/>
              <a:gd name="connsiteY29-488" fmla="*/ 1471932 h 1665940"/>
              <a:gd name="connsiteX30-489" fmla="*/ 1148396 w 1649662"/>
              <a:gd name="connsiteY30-490" fmla="*/ 1616039 h 1665940"/>
              <a:gd name="connsiteX31-491" fmla="*/ 992294 w 1649662"/>
              <a:gd name="connsiteY31-492" fmla="*/ 1480516 h 1665940"/>
              <a:gd name="connsiteX32-493" fmla="*/ 823805 w 1649662"/>
              <a:gd name="connsiteY32-494" fmla="*/ 1495510 h 1665940"/>
              <a:gd name="connsiteX33-495" fmla="*/ 729193 w 1649662"/>
              <a:gd name="connsiteY33-496" fmla="*/ 1665940 h 1665940"/>
              <a:gd name="connsiteX34-497" fmla="*/ 486511 w 1649662"/>
              <a:gd name="connsiteY34-498" fmla="*/ 1600914 h 1665940"/>
              <a:gd name="connsiteX35-499" fmla="*/ 489790 w 1649662"/>
              <a:gd name="connsiteY35-500" fmla="*/ 1406012 h 1665940"/>
              <a:gd name="connsiteX36-501" fmla="*/ 352658 w 1649662"/>
              <a:gd name="connsiteY36-502" fmla="*/ 1298452 h 1665940"/>
              <a:gd name="connsiteX37-503" fmla="*/ 152856 w 1649662"/>
              <a:gd name="connsiteY37-504" fmla="*/ 1344512 h 1665940"/>
              <a:gd name="connsiteX38-505" fmla="*/ 46675 w 1649662"/>
              <a:gd name="connsiteY38-506" fmla="*/ 1116809 h 1665940"/>
              <a:gd name="connsiteX39-507" fmla="*/ 183929 w 1649662"/>
              <a:gd name="connsiteY39-508" fmla="*/ 1005520 h 1665940"/>
              <a:gd name="connsiteX40-509" fmla="*/ 161615 w 1649662"/>
              <a:gd name="connsiteY40-510" fmla="*/ 838915 h 1665940"/>
              <a:gd name="connsiteX41-511" fmla="*/ 0 w 1649662"/>
              <a:gd name="connsiteY41-512" fmla="*/ 749197 h 1665940"/>
              <a:gd name="connsiteX42-513" fmla="*/ 65026 w 1649662"/>
              <a:gd name="connsiteY42-514" fmla="*/ 506515 h 1665940"/>
              <a:gd name="connsiteX43-515" fmla="*/ 250227 w 1649662"/>
              <a:gd name="connsiteY43-516" fmla="*/ 509630 h 1665940"/>
              <a:gd name="connsiteX44-517" fmla="*/ 340015 w 1649662"/>
              <a:gd name="connsiteY44-518" fmla="*/ 388679 h 1665940"/>
              <a:gd name="connsiteX45-519" fmla="*/ 277984 w 1649662"/>
              <a:gd name="connsiteY45-520" fmla="*/ 197357 h 1665940"/>
              <a:gd name="connsiteX46-521" fmla="*/ 491050 w 1649662"/>
              <a:gd name="connsiteY46-522" fmla="*/ 64219 h 1665940"/>
              <a:gd name="connsiteX47-523" fmla="*/ 639843 w 1649662"/>
              <a:gd name="connsiteY47-524" fmla="*/ 207726 h 1665940"/>
              <a:gd name="connsiteX48-525" fmla="*/ 821488 w 1649662"/>
              <a:gd name="connsiteY48-526" fmla="*/ 182440 h 1665940"/>
              <a:gd name="connsiteX49-527" fmla="*/ 915476 w 1649662"/>
              <a:gd name="connsiteY49-528" fmla="*/ 0 h 1665940"/>
              <a:gd name="connsiteX50-529" fmla="*/ 1158157 w 1649662"/>
              <a:gd name="connsiteY50-530" fmla="*/ 65026 h 1665940"/>
              <a:gd name="connsiteX0-531" fmla="*/ 898689 w 1642362"/>
              <a:gd name="connsiteY0-532" fmla="*/ 548008 h 1665940"/>
              <a:gd name="connsiteX1-533" fmla="*/ 529661 w 1642362"/>
              <a:gd name="connsiteY1-534" fmla="*/ 761066 h 1665940"/>
              <a:gd name="connsiteX2-535" fmla="*/ 742719 w 1642362"/>
              <a:gd name="connsiteY2-536" fmla="*/ 1130094 h 1665940"/>
              <a:gd name="connsiteX3-537" fmla="*/ 1111747 w 1642362"/>
              <a:gd name="connsiteY3-538" fmla="*/ 917036 h 1665940"/>
              <a:gd name="connsiteX4-539" fmla="*/ 898689 w 1642362"/>
              <a:gd name="connsiteY4-540" fmla="*/ 548008 h 1665940"/>
              <a:gd name="connsiteX5-541" fmla="*/ 952303 w 1642362"/>
              <a:gd name="connsiteY5-542" fmla="*/ 347916 h 1665940"/>
              <a:gd name="connsiteX6-543" fmla="*/ 1311839 w 1642362"/>
              <a:gd name="connsiteY6-544" fmla="*/ 970650 h 1665940"/>
              <a:gd name="connsiteX7-545" fmla="*/ 689105 w 1642362"/>
              <a:gd name="connsiteY7-546" fmla="*/ 1330186 h 1665940"/>
              <a:gd name="connsiteX8-547" fmla="*/ 329569 w 1642362"/>
              <a:gd name="connsiteY8-548" fmla="*/ 707451 h 1665940"/>
              <a:gd name="connsiteX9-549" fmla="*/ 952303 w 1642362"/>
              <a:gd name="connsiteY9-550" fmla="*/ 347916 h 1665940"/>
              <a:gd name="connsiteX10-551" fmla="*/ 971799 w 1642362"/>
              <a:gd name="connsiteY10-552" fmla="*/ 275155 h 1665940"/>
              <a:gd name="connsiteX11-553" fmla="*/ 256808 w 1642362"/>
              <a:gd name="connsiteY11-554" fmla="*/ 687955 h 1665940"/>
              <a:gd name="connsiteX12-555" fmla="*/ 669609 w 1642362"/>
              <a:gd name="connsiteY12-556" fmla="*/ 1402947 h 1665940"/>
              <a:gd name="connsiteX13-557" fmla="*/ 1384600 w 1642362"/>
              <a:gd name="connsiteY13-558" fmla="*/ 990146 h 1665940"/>
              <a:gd name="connsiteX14-559" fmla="*/ 971799 w 1642362"/>
              <a:gd name="connsiteY14-560" fmla="*/ 275155 h 1665940"/>
              <a:gd name="connsiteX15-561" fmla="*/ 1158157 w 1642362"/>
              <a:gd name="connsiteY15-562" fmla="*/ 65026 h 1665940"/>
              <a:gd name="connsiteX16-563" fmla="*/ 1154679 w 1642362"/>
              <a:gd name="connsiteY16-564" fmla="*/ 271718 h 1665940"/>
              <a:gd name="connsiteX17-565" fmla="*/ 1286346 w 1642362"/>
              <a:gd name="connsiteY17-566" fmla="*/ 377149 h 1665940"/>
              <a:gd name="connsiteX18-567" fmla="*/ 1470353 w 1642362"/>
              <a:gd name="connsiteY18-568" fmla="*/ 331395 h 1665940"/>
              <a:gd name="connsiteX19-569" fmla="*/ 1588305 w 1642362"/>
              <a:gd name="connsiteY19-570" fmla="*/ 553229 h 1665940"/>
              <a:gd name="connsiteX20-571" fmla="*/ 1457194 w 1642362"/>
              <a:gd name="connsiteY20-572" fmla="*/ 671432 h 1665940"/>
              <a:gd name="connsiteX21-573" fmla="*/ 1478595 w 1642362"/>
              <a:gd name="connsiteY21-574" fmla="*/ 857704 h 1665940"/>
              <a:gd name="connsiteX22-575" fmla="*/ 1642362 w 1642362"/>
              <a:gd name="connsiteY22-576" fmla="*/ 948616 h 1665940"/>
              <a:gd name="connsiteX23-577" fmla="*/ 1577335 w 1642362"/>
              <a:gd name="connsiteY23-578" fmla="*/ 1191298 h 1665940"/>
              <a:gd name="connsiteX24-579" fmla="*/ 1378614 w 1642362"/>
              <a:gd name="connsiteY24-580" fmla="*/ 1187955 h 1665940"/>
              <a:gd name="connsiteX25-581" fmla="*/ 1288939 w 1642362"/>
              <a:gd name="connsiteY25-582" fmla="*/ 1301599 h 1665940"/>
              <a:gd name="connsiteX26-583" fmla="*/ 1354201 w 1642362"/>
              <a:gd name="connsiteY26-584" fmla="*/ 1471932 h 1665940"/>
              <a:gd name="connsiteX27-585" fmla="*/ 1148396 w 1642362"/>
              <a:gd name="connsiteY27-586" fmla="*/ 1616039 h 1665940"/>
              <a:gd name="connsiteX28-587" fmla="*/ 992294 w 1642362"/>
              <a:gd name="connsiteY28-588" fmla="*/ 1480516 h 1665940"/>
              <a:gd name="connsiteX29-589" fmla="*/ 823805 w 1642362"/>
              <a:gd name="connsiteY29-590" fmla="*/ 1495510 h 1665940"/>
              <a:gd name="connsiteX30-591" fmla="*/ 729193 w 1642362"/>
              <a:gd name="connsiteY30-592" fmla="*/ 1665940 h 1665940"/>
              <a:gd name="connsiteX31-593" fmla="*/ 486511 w 1642362"/>
              <a:gd name="connsiteY31-594" fmla="*/ 1600914 h 1665940"/>
              <a:gd name="connsiteX32-595" fmla="*/ 489790 w 1642362"/>
              <a:gd name="connsiteY32-596" fmla="*/ 1406012 h 1665940"/>
              <a:gd name="connsiteX33-597" fmla="*/ 352658 w 1642362"/>
              <a:gd name="connsiteY33-598" fmla="*/ 1298452 h 1665940"/>
              <a:gd name="connsiteX34-599" fmla="*/ 152856 w 1642362"/>
              <a:gd name="connsiteY34-600" fmla="*/ 1344512 h 1665940"/>
              <a:gd name="connsiteX35-601" fmla="*/ 46675 w 1642362"/>
              <a:gd name="connsiteY35-602" fmla="*/ 1116809 h 1665940"/>
              <a:gd name="connsiteX36-603" fmla="*/ 183929 w 1642362"/>
              <a:gd name="connsiteY36-604" fmla="*/ 1005520 h 1665940"/>
              <a:gd name="connsiteX37-605" fmla="*/ 161615 w 1642362"/>
              <a:gd name="connsiteY37-606" fmla="*/ 838915 h 1665940"/>
              <a:gd name="connsiteX38-607" fmla="*/ 0 w 1642362"/>
              <a:gd name="connsiteY38-608" fmla="*/ 749197 h 1665940"/>
              <a:gd name="connsiteX39-609" fmla="*/ 65026 w 1642362"/>
              <a:gd name="connsiteY39-610" fmla="*/ 506515 h 1665940"/>
              <a:gd name="connsiteX40-611" fmla="*/ 250227 w 1642362"/>
              <a:gd name="connsiteY40-612" fmla="*/ 509630 h 1665940"/>
              <a:gd name="connsiteX41-613" fmla="*/ 340015 w 1642362"/>
              <a:gd name="connsiteY41-614" fmla="*/ 388679 h 1665940"/>
              <a:gd name="connsiteX42-615" fmla="*/ 277984 w 1642362"/>
              <a:gd name="connsiteY42-616" fmla="*/ 197357 h 1665940"/>
              <a:gd name="connsiteX43-617" fmla="*/ 491050 w 1642362"/>
              <a:gd name="connsiteY43-618" fmla="*/ 64219 h 1665940"/>
              <a:gd name="connsiteX44-619" fmla="*/ 639843 w 1642362"/>
              <a:gd name="connsiteY44-620" fmla="*/ 207726 h 1665940"/>
              <a:gd name="connsiteX45-621" fmla="*/ 821488 w 1642362"/>
              <a:gd name="connsiteY45-622" fmla="*/ 182440 h 1665940"/>
              <a:gd name="connsiteX46-623" fmla="*/ 915476 w 1642362"/>
              <a:gd name="connsiteY46-624" fmla="*/ 0 h 1665940"/>
              <a:gd name="connsiteX47-625" fmla="*/ 1158157 w 1642362"/>
              <a:gd name="connsiteY47-626" fmla="*/ 65026 h 166594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3" name="Rectangle 2"/>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6" name="Graphic 2"/>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6" name="Graphic 2"/>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
        <p:nvSpPr>
          <p:cNvPr id="5" name="그림 개체 틀 2"/>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p:cNvGrpSpPr/>
          <p:nvPr userDrawn="1"/>
        </p:nvGrpSpPr>
        <p:grpSpPr>
          <a:xfrm flipH="1">
            <a:off x="486250" y="477136"/>
            <a:ext cx="11704320" cy="5935130"/>
            <a:chOff x="-161213" y="477136"/>
            <a:chExt cx="11704320" cy="5935130"/>
          </a:xfrm>
        </p:grpSpPr>
        <p:cxnSp>
          <p:nvCxnSpPr>
            <p:cNvPr id="5" name="Straight Connector 4"/>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anose="020B0604020202020204" pitchFamily="34" charset="0"/>
              </a:defRPr>
            </a:lvl1pPr>
          </a:lstStyle>
          <a:p>
            <a:r>
              <a:rPr lang="en-US" altLang="ko-KR" dirty="0"/>
              <a:t>Place Your Picture Here</a:t>
            </a:r>
            <a:endParaRPr lang="ko-KR" altLang="en-US" dirty="0"/>
          </a:p>
        </p:txBody>
      </p:sp>
    </p:spTree>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13" name="Rectangle 12"/>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a:fillRect/>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pic>
        <p:nvPicPr>
          <p:cNvPr id="3" name="Graphic 2"/>
          <p:cNvPicPr>
            <a:picLocks noChangeAspect="1"/>
          </p:cNvPicPr>
          <p:nvPr userDrawn="1"/>
        </p:nvPicPr>
        <p:blipFill>
          <a:blip/>
          <a:stretch>
            <a:fillRect/>
          </a:stretch>
        </p:blipFill>
        <p:spPr>
          <a:xfrm>
            <a:off x="10868410" y="4207471"/>
            <a:ext cx="863147" cy="2425033"/>
          </a:xfrm>
          <a:prstGeom prst="rect">
            <a:avLst/>
          </a:prstGeom>
        </p:spPr>
      </p:pic>
      <p:sp>
        <p:nvSpPr>
          <p:cNvPr id="5" name="Rectangle 4"/>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1" fmla="*/ 0 w 1436677"/>
              <a:gd name="connsiteY0-2" fmla="*/ 0 h 2745513"/>
              <a:gd name="connsiteX1-3" fmla="*/ 1436677 w 1436677"/>
              <a:gd name="connsiteY1-4" fmla="*/ 45513 h 2745513"/>
              <a:gd name="connsiteX2-5" fmla="*/ 1436677 w 1436677"/>
              <a:gd name="connsiteY2-6" fmla="*/ 2745513 h 2745513"/>
              <a:gd name="connsiteX3-7" fmla="*/ 140677 w 1436677"/>
              <a:gd name="connsiteY3-8" fmla="*/ 2745513 h 2745513"/>
              <a:gd name="connsiteX4-9" fmla="*/ 0 w 1436677"/>
              <a:gd name="connsiteY4-10" fmla="*/ 0 h 2745513"/>
              <a:gd name="connsiteX0-11" fmla="*/ 0 w 1453227"/>
              <a:gd name="connsiteY0-12" fmla="*/ 0 h 2745513"/>
              <a:gd name="connsiteX1-13" fmla="*/ 1453227 w 1453227"/>
              <a:gd name="connsiteY1-14" fmla="*/ 45513 h 2745513"/>
              <a:gd name="connsiteX2-15" fmla="*/ 1453227 w 1453227"/>
              <a:gd name="connsiteY2-16" fmla="*/ 2745513 h 2745513"/>
              <a:gd name="connsiteX3-17" fmla="*/ 157227 w 1453227"/>
              <a:gd name="connsiteY3-18" fmla="*/ 2745513 h 2745513"/>
              <a:gd name="connsiteX4-19" fmla="*/ 0 w 1453227"/>
              <a:gd name="connsiteY4-20" fmla="*/ 0 h 2745513"/>
              <a:gd name="connsiteX0-21" fmla="*/ 0 w 1523565"/>
              <a:gd name="connsiteY0-22" fmla="*/ 0 h 2745513"/>
              <a:gd name="connsiteX1-23" fmla="*/ 1523565 w 1523565"/>
              <a:gd name="connsiteY1-24" fmla="*/ 16550 h 2745513"/>
              <a:gd name="connsiteX2-25" fmla="*/ 1453227 w 1523565"/>
              <a:gd name="connsiteY2-26" fmla="*/ 2745513 h 2745513"/>
              <a:gd name="connsiteX3-27" fmla="*/ 157227 w 1523565"/>
              <a:gd name="connsiteY3-28" fmla="*/ 2745513 h 2745513"/>
              <a:gd name="connsiteX4-29" fmla="*/ 0 w 1523565"/>
              <a:gd name="connsiteY4-30" fmla="*/ 0 h 2745513"/>
              <a:gd name="connsiteX0-31" fmla="*/ 0 w 1672517"/>
              <a:gd name="connsiteY0-32" fmla="*/ 0 h 2745513"/>
              <a:gd name="connsiteX1-33" fmla="*/ 1523565 w 1672517"/>
              <a:gd name="connsiteY1-34" fmla="*/ 16550 h 2745513"/>
              <a:gd name="connsiteX2-35" fmla="*/ 1672517 w 1672517"/>
              <a:gd name="connsiteY2-36" fmla="*/ 2580011 h 2745513"/>
              <a:gd name="connsiteX3-37" fmla="*/ 157227 w 1672517"/>
              <a:gd name="connsiteY3-38" fmla="*/ 2745513 h 2745513"/>
              <a:gd name="connsiteX4-39" fmla="*/ 0 w 1672517"/>
              <a:gd name="connsiteY4-40" fmla="*/ 0 h 2745513"/>
              <a:gd name="connsiteX0-41" fmla="*/ 0 w 1672517"/>
              <a:gd name="connsiteY0-42" fmla="*/ 0 h 2580011"/>
              <a:gd name="connsiteX1-43" fmla="*/ 1523565 w 1672517"/>
              <a:gd name="connsiteY1-44" fmla="*/ 16550 h 2580011"/>
              <a:gd name="connsiteX2-45" fmla="*/ 1672517 w 1672517"/>
              <a:gd name="connsiteY2-46" fmla="*/ 2580011 h 2580011"/>
              <a:gd name="connsiteX3-47" fmla="*/ 165502 w 1672517"/>
              <a:gd name="connsiteY3-48" fmla="*/ 2563460 h 2580011"/>
              <a:gd name="connsiteX4-49" fmla="*/ 0 w 1672517"/>
              <a:gd name="connsiteY4-50" fmla="*/ 0 h 2580011"/>
              <a:gd name="connsiteX0-51" fmla="*/ 0 w 1672517"/>
              <a:gd name="connsiteY0-52" fmla="*/ 0 h 2604835"/>
              <a:gd name="connsiteX1-53" fmla="*/ 1523565 w 1672517"/>
              <a:gd name="connsiteY1-54" fmla="*/ 16550 h 2604835"/>
              <a:gd name="connsiteX2-55" fmla="*/ 1672517 w 1672517"/>
              <a:gd name="connsiteY2-56" fmla="*/ 2580011 h 2604835"/>
              <a:gd name="connsiteX3-57" fmla="*/ 161364 w 1672517"/>
              <a:gd name="connsiteY3-58" fmla="*/ 2604835 h 2604835"/>
              <a:gd name="connsiteX4-59" fmla="*/ 0 w 1672517"/>
              <a:gd name="connsiteY4-60" fmla="*/ 0 h 2604835"/>
              <a:gd name="connsiteX0-61" fmla="*/ 0 w 1672517"/>
              <a:gd name="connsiteY0-62" fmla="*/ 0 h 2613110"/>
              <a:gd name="connsiteX1-63" fmla="*/ 1523565 w 1672517"/>
              <a:gd name="connsiteY1-64" fmla="*/ 16550 h 2613110"/>
              <a:gd name="connsiteX2-65" fmla="*/ 1672517 w 1672517"/>
              <a:gd name="connsiteY2-66" fmla="*/ 2580011 h 2613110"/>
              <a:gd name="connsiteX3-67" fmla="*/ 161364 w 1672517"/>
              <a:gd name="connsiteY3-68" fmla="*/ 2613110 h 2613110"/>
              <a:gd name="connsiteX4-69" fmla="*/ 0 w 1672517"/>
              <a:gd name="connsiteY4-70" fmla="*/ 0 h 2613110"/>
              <a:gd name="connsiteX0-71" fmla="*/ 0 w 1707351"/>
              <a:gd name="connsiteY0-72" fmla="*/ 867 h 2596560"/>
              <a:gd name="connsiteX1-73" fmla="*/ 1558399 w 1707351"/>
              <a:gd name="connsiteY1-74" fmla="*/ 0 h 2596560"/>
              <a:gd name="connsiteX2-75" fmla="*/ 1707351 w 1707351"/>
              <a:gd name="connsiteY2-76" fmla="*/ 2563461 h 2596560"/>
              <a:gd name="connsiteX3-77" fmla="*/ 196198 w 1707351"/>
              <a:gd name="connsiteY3-78" fmla="*/ 2596560 h 2596560"/>
              <a:gd name="connsiteX4-79" fmla="*/ 0 w 1707351"/>
              <a:gd name="connsiteY4-80" fmla="*/ 867 h 2596560"/>
              <a:gd name="connsiteX0-81" fmla="*/ 186979 w 1894330"/>
              <a:gd name="connsiteY0-82" fmla="*/ 867 h 2596560"/>
              <a:gd name="connsiteX1-83" fmla="*/ 1745378 w 1894330"/>
              <a:gd name="connsiteY1-84" fmla="*/ 0 h 2596560"/>
              <a:gd name="connsiteX2-85" fmla="*/ 1894330 w 1894330"/>
              <a:gd name="connsiteY2-86" fmla="*/ 2563461 h 2596560"/>
              <a:gd name="connsiteX3-87" fmla="*/ 0 w 1894330"/>
              <a:gd name="connsiteY3-88" fmla="*/ 2596560 h 2596560"/>
              <a:gd name="connsiteX4-89" fmla="*/ 186979 w 1894330"/>
              <a:gd name="connsiteY4-90" fmla="*/ 867 h 2596560"/>
              <a:gd name="connsiteX0-91" fmla="*/ 186979 w 1745378"/>
              <a:gd name="connsiteY0-92" fmla="*/ 867 h 2615713"/>
              <a:gd name="connsiteX1-93" fmla="*/ 1745378 w 1745378"/>
              <a:gd name="connsiteY1-94" fmla="*/ 0 h 2615713"/>
              <a:gd name="connsiteX2-95" fmla="*/ 1528570 w 1745378"/>
              <a:gd name="connsiteY2-96" fmla="*/ 2615713 h 2615713"/>
              <a:gd name="connsiteX3-97" fmla="*/ 0 w 1745378"/>
              <a:gd name="connsiteY3-98" fmla="*/ 2596560 h 2615713"/>
              <a:gd name="connsiteX4-99" fmla="*/ 186979 w 1745378"/>
              <a:gd name="connsiteY4-100" fmla="*/ 867 h 2615713"/>
              <a:gd name="connsiteX0-101" fmla="*/ 186979 w 1658293"/>
              <a:gd name="connsiteY0-102" fmla="*/ 0 h 2614846"/>
              <a:gd name="connsiteX1-103" fmla="*/ 1658293 w 1658293"/>
              <a:gd name="connsiteY1-104" fmla="*/ 16551 h 2614846"/>
              <a:gd name="connsiteX2-105" fmla="*/ 1528570 w 1658293"/>
              <a:gd name="connsiteY2-106" fmla="*/ 2614846 h 2614846"/>
              <a:gd name="connsiteX3-107" fmla="*/ 0 w 1658293"/>
              <a:gd name="connsiteY3-108" fmla="*/ 2595693 h 2614846"/>
              <a:gd name="connsiteX4-109" fmla="*/ 186979 w 1658293"/>
              <a:gd name="connsiteY4-110" fmla="*/ 0 h 2614846"/>
              <a:gd name="connsiteX0-111" fmla="*/ 186979 w 1545081"/>
              <a:gd name="connsiteY0-112" fmla="*/ 0 h 2614846"/>
              <a:gd name="connsiteX1-113" fmla="*/ 1545081 w 1545081"/>
              <a:gd name="connsiteY1-114" fmla="*/ 16551 h 2614846"/>
              <a:gd name="connsiteX2-115" fmla="*/ 1528570 w 1545081"/>
              <a:gd name="connsiteY2-116" fmla="*/ 2614846 h 2614846"/>
              <a:gd name="connsiteX3-117" fmla="*/ 0 w 1545081"/>
              <a:gd name="connsiteY3-118" fmla="*/ 2595693 h 2614846"/>
              <a:gd name="connsiteX4-119" fmla="*/ 186979 w 1545081"/>
              <a:gd name="connsiteY4-120" fmla="*/ 0 h 2614846"/>
              <a:gd name="connsiteX0-121" fmla="*/ 186979 w 1675709"/>
              <a:gd name="connsiteY0-122" fmla="*/ 866 h 2615712"/>
              <a:gd name="connsiteX1-123" fmla="*/ 1675709 w 1675709"/>
              <a:gd name="connsiteY1-124" fmla="*/ 0 h 2615712"/>
              <a:gd name="connsiteX2-125" fmla="*/ 1528570 w 1675709"/>
              <a:gd name="connsiteY2-126" fmla="*/ 2615712 h 2615712"/>
              <a:gd name="connsiteX3-127" fmla="*/ 0 w 1675709"/>
              <a:gd name="connsiteY3-128" fmla="*/ 2596559 h 2615712"/>
              <a:gd name="connsiteX4-129" fmla="*/ 186979 w 1675709"/>
              <a:gd name="connsiteY4-130" fmla="*/ 866 h 2615712"/>
              <a:gd name="connsiteX0-131" fmla="*/ 169562 w 1675709"/>
              <a:gd name="connsiteY0-132" fmla="*/ 18283 h 2615712"/>
              <a:gd name="connsiteX1-133" fmla="*/ 1675709 w 1675709"/>
              <a:gd name="connsiteY1-134" fmla="*/ 0 h 2615712"/>
              <a:gd name="connsiteX2-135" fmla="*/ 1528570 w 1675709"/>
              <a:gd name="connsiteY2-136" fmla="*/ 2615712 h 2615712"/>
              <a:gd name="connsiteX3-137" fmla="*/ 0 w 1675709"/>
              <a:gd name="connsiteY3-138" fmla="*/ 2596559 h 2615712"/>
              <a:gd name="connsiteX4-139" fmla="*/ 169562 w 1675709"/>
              <a:gd name="connsiteY4-140" fmla="*/ 18283 h 2615712"/>
              <a:gd name="connsiteX0-141" fmla="*/ 169562 w 1667000"/>
              <a:gd name="connsiteY0-142" fmla="*/ 18283 h 2615712"/>
              <a:gd name="connsiteX1-143" fmla="*/ 1667000 w 1667000"/>
              <a:gd name="connsiteY1-144" fmla="*/ 0 h 2615712"/>
              <a:gd name="connsiteX2-145" fmla="*/ 1528570 w 1667000"/>
              <a:gd name="connsiteY2-146" fmla="*/ 2615712 h 2615712"/>
              <a:gd name="connsiteX3-147" fmla="*/ 0 w 1667000"/>
              <a:gd name="connsiteY3-148" fmla="*/ 2596559 h 2615712"/>
              <a:gd name="connsiteX4-149" fmla="*/ 169562 w 1667000"/>
              <a:gd name="connsiteY4-150" fmla="*/ 18283 h 2615712"/>
              <a:gd name="connsiteX0-151" fmla="*/ 169562 w 1667000"/>
              <a:gd name="connsiteY0-152" fmla="*/ 866 h 2615712"/>
              <a:gd name="connsiteX1-153" fmla="*/ 1667000 w 1667000"/>
              <a:gd name="connsiteY1-154" fmla="*/ 0 h 2615712"/>
              <a:gd name="connsiteX2-155" fmla="*/ 1528570 w 1667000"/>
              <a:gd name="connsiteY2-156" fmla="*/ 2615712 h 2615712"/>
              <a:gd name="connsiteX3-157" fmla="*/ 0 w 1667000"/>
              <a:gd name="connsiteY3-158" fmla="*/ 2596559 h 2615712"/>
              <a:gd name="connsiteX4-159" fmla="*/ 169562 w 1667000"/>
              <a:gd name="connsiteY4-160" fmla="*/ 866 h 2615712"/>
              <a:gd name="connsiteX0-161" fmla="*/ 169562 w 1667000"/>
              <a:gd name="connsiteY0-162" fmla="*/ 26991 h 2641837"/>
              <a:gd name="connsiteX1-163" fmla="*/ 1667000 w 1667000"/>
              <a:gd name="connsiteY1-164" fmla="*/ 0 h 2641837"/>
              <a:gd name="connsiteX2-165" fmla="*/ 1528570 w 1667000"/>
              <a:gd name="connsiteY2-166" fmla="*/ 2641837 h 2641837"/>
              <a:gd name="connsiteX3-167" fmla="*/ 0 w 1667000"/>
              <a:gd name="connsiteY3-168" fmla="*/ 2622684 h 2641837"/>
              <a:gd name="connsiteX4-169" fmla="*/ 169562 w 1667000"/>
              <a:gd name="connsiteY4-170" fmla="*/ 26991 h 2641837"/>
              <a:gd name="connsiteX0-171" fmla="*/ 169562 w 1667000"/>
              <a:gd name="connsiteY0-172" fmla="*/ 26991 h 2641837"/>
              <a:gd name="connsiteX1-173" fmla="*/ 1667000 w 1667000"/>
              <a:gd name="connsiteY1-174" fmla="*/ 0 h 2641837"/>
              <a:gd name="connsiteX2-175" fmla="*/ 1528570 w 1667000"/>
              <a:gd name="connsiteY2-176" fmla="*/ 2641837 h 2641837"/>
              <a:gd name="connsiteX3-177" fmla="*/ 0 w 1667000"/>
              <a:gd name="connsiteY3-178" fmla="*/ 2622684 h 2641837"/>
              <a:gd name="connsiteX4-179" fmla="*/ 169562 w 1667000"/>
              <a:gd name="connsiteY4-180" fmla="*/ 26991 h 2641837"/>
              <a:gd name="connsiteX0-181" fmla="*/ 169562 w 1667000"/>
              <a:gd name="connsiteY0-182" fmla="*/ 26991 h 2641837"/>
              <a:gd name="connsiteX1-183" fmla="*/ 1667000 w 1667000"/>
              <a:gd name="connsiteY1-184" fmla="*/ 0 h 2641837"/>
              <a:gd name="connsiteX2-185" fmla="*/ 1528570 w 1667000"/>
              <a:gd name="connsiteY2-186" fmla="*/ 2641837 h 2641837"/>
              <a:gd name="connsiteX3-187" fmla="*/ 0 w 1667000"/>
              <a:gd name="connsiteY3-188" fmla="*/ 2613976 h 2641837"/>
              <a:gd name="connsiteX4-189" fmla="*/ 169562 w 1667000"/>
              <a:gd name="connsiteY4-190" fmla="*/ 26991 h 2641837"/>
              <a:gd name="connsiteX0-191" fmla="*/ 169562 w 1667000"/>
              <a:gd name="connsiteY0-192" fmla="*/ 26991 h 2650546"/>
              <a:gd name="connsiteX1-193" fmla="*/ 1667000 w 1667000"/>
              <a:gd name="connsiteY1-194" fmla="*/ 0 h 2650546"/>
              <a:gd name="connsiteX2-195" fmla="*/ 1528570 w 1667000"/>
              <a:gd name="connsiteY2-196" fmla="*/ 2650546 h 2650546"/>
              <a:gd name="connsiteX3-197" fmla="*/ 0 w 1667000"/>
              <a:gd name="connsiteY3-198" fmla="*/ 2613976 h 2650546"/>
              <a:gd name="connsiteX4-199" fmla="*/ 169562 w 1667000"/>
              <a:gd name="connsiteY4-200" fmla="*/ 26991 h 2650546"/>
              <a:gd name="connsiteX0-201" fmla="*/ 169562 w 1684418"/>
              <a:gd name="connsiteY0-202" fmla="*/ 26991 h 2650546"/>
              <a:gd name="connsiteX1-203" fmla="*/ 1684418 w 1684418"/>
              <a:gd name="connsiteY1-204" fmla="*/ 0 h 2650546"/>
              <a:gd name="connsiteX2-205" fmla="*/ 1528570 w 1684418"/>
              <a:gd name="connsiteY2-206" fmla="*/ 2650546 h 2650546"/>
              <a:gd name="connsiteX3-207" fmla="*/ 0 w 1684418"/>
              <a:gd name="connsiteY3-208" fmla="*/ 2613976 h 2650546"/>
              <a:gd name="connsiteX4-209" fmla="*/ 169562 w 1684418"/>
              <a:gd name="connsiteY4-210" fmla="*/ 26991 h 265054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anose="020B0604020202020204" pitchFamily="34" charset="0"/>
              </a:defRPr>
            </a:lvl1pPr>
          </a:lstStyle>
          <a:p>
            <a:pPr lvl="0"/>
            <a:r>
              <a:rPr lang="en-US" altLang="ko-KR" dirty="0"/>
              <a:t>BASIC LAYOUT</a:t>
            </a:r>
            <a:endParaRPr lang="en-US" altLang="ko-KR" dirty="0"/>
          </a:p>
        </p:txBody>
      </p:sp>
      <p:sp>
        <p:nvSpPr>
          <p:cNvPr id="9" name="Rectangle 8"/>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13" name="자유형: 도형 12"/>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24" name="자유형: 도형 23"/>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26" name="자유형: 도형 25"/>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17" name="자유형: 도형 16"/>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14" name="자유형: 도형 13"/>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
        <p:nvSpPr>
          <p:cNvPr id="13" name="자유형: 도형 12"/>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defRPr sz="1200"/>
            </a:lvl1pPr>
          </a:lstStyle>
          <a:p>
            <a:r>
              <a:rPr lang="en-US" altLang="ko-KR" dirty="0"/>
              <a:t>Your Picture Here</a:t>
            </a:r>
            <a:endParaRPr lang="ko-KR" altLang="en-US" dirty="0"/>
          </a:p>
        </p:txBody>
      </p:sp>
    </p:spTree>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anose="020B0604020202020204" pitchFamily="34" charset="0"/>
              </a:defRPr>
            </a:lvl1pPr>
          </a:lstStyle>
          <a:p>
            <a:pPr lvl="0"/>
            <a:r>
              <a:rPr lang="en-US" altLang="ko-KR" dirty="0"/>
              <a:t>PNG &amp; Shapes Layout</a:t>
            </a:r>
            <a:endParaRPr lang="en-US" altLang="ko-KR" dirty="0"/>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0.xml"/><Relationship Id="rId8" Type="http://schemas.openxmlformats.org/officeDocument/2006/relationships/slideLayout" Target="../slideLayouts/slideLayout9.xml"/><Relationship Id="rId7" Type="http://schemas.openxmlformats.org/officeDocument/2006/relationships/slideLayout" Target="../slideLayouts/slideLayout8.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3" Type="http://schemas.openxmlformats.org/officeDocument/2006/relationships/slideLayout" Target="../slideLayouts/slideLayout4.xml"/><Relationship Id="rId2" Type="http://schemas.openxmlformats.org/officeDocument/2006/relationships/slideLayout" Target="../slideLayouts/slideLayout3.xml"/><Relationship Id="rId13" Type="http://schemas.openxmlformats.org/officeDocument/2006/relationships/theme" Target="../theme/theme2.xml"/><Relationship Id="rId12" Type="http://schemas.openxmlformats.org/officeDocument/2006/relationships/slideLayout" Target="../slideLayouts/slideLayout13.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5" Type="http://schemas.openxmlformats.org/officeDocument/2006/relationships/theme" Target="../theme/theme4.xml"/><Relationship Id="rId24" Type="http://schemas.openxmlformats.org/officeDocument/2006/relationships/slideLayout" Target="../slideLayouts/slideLayout38.xml"/><Relationship Id="rId23" Type="http://schemas.openxmlformats.org/officeDocument/2006/relationships/slideLayout" Target="../slideLayouts/slideLayout37.xml"/><Relationship Id="rId22" Type="http://schemas.openxmlformats.org/officeDocument/2006/relationships/slideLayout" Target="../slideLayouts/slideLayout36.xml"/><Relationship Id="rId21" Type="http://schemas.openxmlformats.org/officeDocument/2006/relationships/slideLayout" Target="../slideLayouts/slideLayout35.xml"/><Relationship Id="rId20" Type="http://schemas.openxmlformats.org/officeDocument/2006/relationships/slideLayout" Target="../slideLayouts/slideLayout34.xml"/><Relationship Id="rId2" Type="http://schemas.openxmlformats.org/officeDocument/2006/relationships/slideLayout" Target="../slideLayouts/slideLayout16.xml"/><Relationship Id="rId19" Type="http://schemas.openxmlformats.org/officeDocument/2006/relationships/slideLayout" Target="../slideLayouts/slideLayout33.xml"/><Relationship Id="rId18" Type="http://schemas.openxmlformats.org/officeDocument/2006/relationships/slideLayout" Target="../slideLayouts/slideLayout32.xml"/><Relationship Id="rId17" Type="http://schemas.openxmlformats.org/officeDocument/2006/relationships/slideLayout" Target="../slideLayouts/slideLayout31.xml"/><Relationship Id="rId16" Type="http://schemas.openxmlformats.org/officeDocument/2006/relationships/slideLayout" Target="../slideLayouts/slideLayout30.xml"/><Relationship Id="rId15" Type="http://schemas.openxmlformats.org/officeDocument/2006/relationships/slideLayout" Target="../slideLayouts/slideLayout29.xml"/><Relationship Id="rId14" Type="http://schemas.openxmlformats.org/officeDocument/2006/relationships/slideLayout" Target="../slideLayouts/slideLayout28.xml"/><Relationship Id="rId13" Type="http://schemas.openxmlformats.org/officeDocument/2006/relationships/slideLayout" Target="../slideLayouts/slideLayout27.xml"/><Relationship Id="rId12" Type="http://schemas.openxmlformats.org/officeDocument/2006/relationships/slideLayout" Target="../slideLayouts/slideLayout26.xml"/><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48.xml"/><Relationship Id="rId8" Type="http://schemas.openxmlformats.org/officeDocument/2006/relationships/slideLayout" Target="../slideLayouts/slideLayout47.xml"/><Relationship Id="rId7" Type="http://schemas.openxmlformats.org/officeDocument/2006/relationships/slideLayout" Target="../slideLayouts/slideLayout46.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 Id="rId3" Type="http://schemas.openxmlformats.org/officeDocument/2006/relationships/slideLayout" Target="../slideLayouts/slideLayout42.xml"/><Relationship Id="rId2" Type="http://schemas.openxmlformats.org/officeDocument/2006/relationships/slideLayout" Target="../slideLayouts/slideLayout41.xml"/><Relationship Id="rId18" Type="http://schemas.openxmlformats.org/officeDocument/2006/relationships/theme" Target="../theme/theme6.xml"/><Relationship Id="rId17" Type="http://schemas.openxmlformats.org/officeDocument/2006/relationships/slideLayout" Target="../slideLayouts/slideLayout56.xml"/><Relationship Id="rId16" Type="http://schemas.openxmlformats.org/officeDocument/2006/relationships/slideLayout" Target="../slideLayouts/slideLayout55.xml"/><Relationship Id="rId15" Type="http://schemas.openxmlformats.org/officeDocument/2006/relationships/slideLayout" Target="../slideLayouts/slideLayout54.xml"/><Relationship Id="rId14" Type="http://schemas.openxmlformats.org/officeDocument/2006/relationships/slideLayout" Target="../slideLayouts/slideLayout53.xml"/><Relationship Id="rId13" Type="http://schemas.openxmlformats.org/officeDocument/2006/relationships/slideLayout" Target="../slideLayouts/slideLayout52.xml"/><Relationship Id="rId12" Type="http://schemas.openxmlformats.org/officeDocument/2006/relationships/slideLayout" Target="../slideLayouts/slideLayout51.xml"/><Relationship Id="rId11" Type="http://schemas.openxmlformats.org/officeDocument/2006/relationships/slideLayout" Target="../slideLayouts/slideLayout50.xml"/><Relationship Id="rId10" Type="http://schemas.openxmlformats.org/officeDocument/2006/relationships/slideLayout" Target="../slideLayouts/slideLayout49.xml"/><Relationship Id="rId1" Type="http://schemas.openxmlformats.org/officeDocument/2006/relationships/slideLayout" Target="../slideLayouts/slideLayout40.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66.xml"/><Relationship Id="rId8" Type="http://schemas.openxmlformats.org/officeDocument/2006/relationships/slideLayout" Target="../slideLayouts/slideLayout65.xml"/><Relationship Id="rId7" Type="http://schemas.openxmlformats.org/officeDocument/2006/relationships/slideLayout" Target="../slideLayouts/slideLayout64.xml"/><Relationship Id="rId6" Type="http://schemas.openxmlformats.org/officeDocument/2006/relationships/slideLayout" Target="../slideLayouts/slideLayout63.xml"/><Relationship Id="rId5" Type="http://schemas.openxmlformats.org/officeDocument/2006/relationships/slideLayout" Target="../slideLayouts/slideLayout62.xml"/><Relationship Id="rId4" Type="http://schemas.openxmlformats.org/officeDocument/2006/relationships/slideLayout" Target="../slideLayouts/slideLayout61.xml"/><Relationship Id="rId3" Type="http://schemas.openxmlformats.org/officeDocument/2006/relationships/slideLayout" Target="../slideLayouts/slideLayout60.xml"/><Relationship Id="rId2" Type="http://schemas.openxmlformats.org/officeDocument/2006/relationships/slideLayout" Target="../slideLayouts/slideLayout59.xml"/><Relationship Id="rId19" Type="http://schemas.openxmlformats.org/officeDocument/2006/relationships/theme" Target="../theme/theme8.xml"/><Relationship Id="rId18" Type="http://schemas.openxmlformats.org/officeDocument/2006/relationships/slideLayout" Target="../slideLayouts/slideLayout75.xml"/><Relationship Id="rId17" Type="http://schemas.openxmlformats.org/officeDocument/2006/relationships/slideLayout" Target="../slideLayouts/slideLayout74.xml"/><Relationship Id="rId16" Type="http://schemas.openxmlformats.org/officeDocument/2006/relationships/slideLayout" Target="../slideLayouts/slideLayout73.xml"/><Relationship Id="rId15" Type="http://schemas.openxmlformats.org/officeDocument/2006/relationships/slideLayout" Target="../slideLayouts/slideLayout72.xml"/><Relationship Id="rId14" Type="http://schemas.openxmlformats.org/officeDocument/2006/relationships/slideLayout" Target="../slideLayouts/slideLayout71.xml"/><Relationship Id="rId13" Type="http://schemas.openxmlformats.org/officeDocument/2006/relationships/slideLayout" Target="../slideLayouts/slideLayout70.xml"/><Relationship Id="rId12" Type="http://schemas.openxmlformats.org/officeDocument/2006/relationships/slideLayout" Target="../slideLayouts/slideLayout69.xml"/><Relationship Id="rId11" Type="http://schemas.openxmlformats.org/officeDocument/2006/relationships/slideLayout" Target="../slideLayouts/slideLayout68.xml"/><Relationship Id="rId10" Type="http://schemas.openxmlformats.org/officeDocument/2006/relationships/slideLayout" Target="../slideLayouts/slideLayout67.xml"/><Relationship Id="rId1" Type="http://schemas.openxmlformats.org/officeDocument/2006/relationships/slideLayout" Target="../slideLayouts/slideLayout58.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84.xml"/><Relationship Id="rId8" Type="http://schemas.openxmlformats.org/officeDocument/2006/relationships/slideLayout" Target="../slideLayouts/slideLayout83.xml"/><Relationship Id="rId7" Type="http://schemas.openxmlformats.org/officeDocument/2006/relationships/slideLayout" Target="../slideLayouts/slideLayout82.xml"/><Relationship Id="rId6" Type="http://schemas.openxmlformats.org/officeDocument/2006/relationships/slideLayout" Target="../slideLayouts/slideLayout81.xml"/><Relationship Id="rId5" Type="http://schemas.openxmlformats.org/officeDocument/2006/relationships/slideLayout" Target="../slideLayouts/slideLayout80.xml"/><Relationship Id="rId4" Type="http://schemas.openxmlformats.org/officeDocument/2006/relationships/slideLayout" Target="../slideLayouts/slideLayout79.xml"/><Relationship Id="rId3" Type="http://schemas.openxmlformats.org/officeDocument/2006/relationships/slideLayout" Target="../slideLayouts/slideLayout78.xml"/><Relationship Id="rId2" Type="http://schemas.openxmlformats.org/officeDocument/2006/relationships/slideLayout" Target="../slideLayouts/slideLayout77.xml"/><Relationship Id="rId17" Type="http://schemas.openxmlformats.org/officeDocument/2006/relationships/theme" Target="../theme/theme9.xml"/><Relationship Id="rId16" Type="http://schemas.openxmlformats.org/officeDocument/2006/relationships/slideLayout" Target="../slideLayouts/slideLayout91.xml"/><Relationship Id="rId15" Type="http://schemas.openxmlformats.org/officeDocument/2006/relationships/slideLayout" Target="../slideLayouts/slideLayout90.xml"/><Relationship Id="rId14" Type="http://schemas.openxmlformats.org/officeDocument/2006/relationships/slideLayout" Target="../slideLayouts/slideLayout89.xml"/><Relationship Id="rId13" Type="http://schemas.openxmlformats.org/officeDocument/2006/relationships/slideLayout" Target="../slideLayouts/slideLayout88.xml"/><Relationship Id="rId12" Type="http://schemas.openxmlformats.org/officeDocument/2006/relationships/slideLayout" Target="../slideLayouts/slideLayout87.xml"/><Relationship Id="rId11" Type="http://schemas.openxmlformats.org/officeDocument/2006/relationships/slideLayout" Target="../slideLayouts/slideLayout86.xml"/><Relationship Id="rId10" Type="http://schemas.openxmlformats.org/officeDocument/2006/relationships/slideLayout" Target="../slideLayouts/slideLayout85.xml"/><Relationship Id="rId1" Type="http://schemas.openxmlformats.org/officeDocument/2006/relationships/slideLayout" Target="../slideLayouts/slideLayout76.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100.xml"/><Relationship Id="rId8" Type="http://schemas.openxmlformats.org/officeDocument/2006/relationships/slideLayout" Target="../slideLayouts/slideLayout99.xml"/><Relationship Id="rId7" Type="http://schemas.openxmlformats.org/officeDocument/2006/relationships/slideLayout" Target="../slideLayouts/slideLayout98.xml"/><Relationship Id="rId6" Type="http://schemas.openxmlformats.org/officeDocument/2006/relationships/slideLayout" Target="../slideLayouts/slideLayout97.xml"/><Relationship Id="rId5" Type="http://schemas.openxmlformats.org/officeDocument/2006/relationships/slideLayout" Target="../slideLayouts/slideLayout96.xml"/><Relationship Id="rId4" Type="http://schemas.openxmlformats.org/officeDocument/2006/relationships/slideLayout" Target="../slideLayouts/slideLayout95.xml"/><Relationship Id="rId3" Type="http://schemas.openxmlformats.org/officeDocument/2006/relationships/slideLayout" Target="../slideLayouts/slideLayout94.xml"/><Relationship Id="rId2" Type="http://schemas.openxmlformats.org/officeDocument/2006/relationships/slideLayout" Target="../slideLayouts/slideLayout93.xml"/><Relationship Id="rId15" Type="http://schemas.openxmlformats.org/officeDocument/2006/relationships/theme" Target="../theme/theme10.xml"/><Relationship Id="rId14" Type="http://schemas.openxmlformats.org/officeDocument/2006/relationships/slideLayout" Target="../slideLayouts/slideLayout105.xml"/><Relationship Id="rId13" Type="http://schemas.openxmlformats.org/officeDocument/2006/relationships/slideLayout" Target="../slideLayouts/slideLayout104.xml"/><Relationship Id="rId12" Type="http://schemas.openxmlformats.org/officeDocument/2006/relationships/slideLayout" Target="../slideLayouts/slideLayout103.xml"/><Relationship Id="rId11" Type="http://schemas.openxmlformats.org/officeDocument/2006/relationships/slideLayout" Target="../slideLayouts/slideLayout102.xml"/><Relationship Id="rId10" Type="http://schemas.openxmlformats.org/officeDocument/2006/relationships/slideLayout" Target="../slideLayouts/slideLayout101.xml"/><Relationship Id="rId1" Type="http://schemas.openxmlformats.org/officeDocument/2006/relationships/slideLayout" Target="../slideLayouts/slideLayout92.xml"/></Relationships>
</file>

<file path=ppt/slideMasters/_rels/slideMaster11.xml.rels><?xml version="1.0" encoding="UTF-8" standalone="yes"?>
<Relationships xmlns="http://schemas.openxmlformats.org/package/2006/relationships"><Relationship Id="rId9" Type="http://schemas.openxmlformats.org/officeDocument/2006/relationships/slideLayout" Target="../slideLayouts/slideLayout114.xml"/><Relationship Id="rId8" Type="http://schemas.openxmlformats.org/officeDocument/2006/relationships/slideLayout" Target="../slideLayouts/slideLayout113.xml"/><Relationship Id="rId7" Type="http://schemas.openxmlformats.org/officeDocument/2006/relationships/slideLayout" Target="../slideLayouts/slideLayout112.xml"/><Relationship Id="rId6" Type="http://schemas.openxmlformats.org/officeDocument/2006/relationships/slideLayout" Target="../slideLayouts/slideLayout111.xml"/><Relationship Id="rId5" Type="http://schemas.openxmlformats.org/officeDocument/2006/relationships/slideLayout" Target="../slideLayouts/slideLayout110.xml"/><Relationship Id="rId4" Type="http://schemas.openxmlformats.org/officeDocument/2006/relationships/slideLayout" Target="../slideLayouts/slideLayout109.xml"/><Relationship Id="rId3" Type="http://schemas.openxmlformats.org/officeDocument/2006/relationships/slideLayout" Target="../slideLayouts/slideLayout108.xml"/><Relationship Id="rId2" Type="http://schemas.openxmlformats.org/officeDocument/2006/relationships/slideLayout" Target="../slideLayouts/slideLayout107.xml"/><Relationship Id="rId15" Type="http://schemas.openxmlformats.org/officeDocument/2006/relationships/theme" Target="../theme/theme11.xml"/><Relationship Id="rId14" Type="http://schemas.openxmlformats.org/officeDocument/2006/relationships/slideLayout" Target="../slideLayouts/slideLayout119.xml"/><Relationship Id="rId13" Type="http://schemas.openxmlformats.org/officeDocument/2006/relationships/slideLayout" Target="../slideLayouts/slideLayout118.xml"/><Relationship Id="rId12" Type="http://schemas.openxmlformats.org/officeDocument/2006/relationships/slideLayout" Target="../slideLayouts/slideLayout117.xml"/><Relationship Id="rId11" Type="http://schemas.openxmlformats.org/officeDocument/2006/relationships/slideLayout" Target="../slideLayouts/slideLayout116.xml"/><Relationship Id="rId10" Type="http://schemas.openxmlformats.org/officeDocument/2006/relationships/slideLayout" Target="../slideLayouts/slideLayout115.xml"/><Relationship Id="rId1" Type="http://schemas.openxmlformats.org/officeDocument/2006/relationships/slideLayout" Target="../slideLayouts/slideLayout106.xml"/></Relationships>
</file>

<file path=ppt/slideMasters/_rels/slideMaster12.xml.rels><?xml version="1.0" encoding="UTF-8" standalone="yes"?>
<Relationships xmlns="http://schemas.openxmlformats.org/package/2006/relationships"><Relationship Id="rId9" Type="http://schemas.openxmlformats.org/officeDocument/2006/relationships/slideLayout" Target="../slideLayouts/slideLayout128.xml"/><Relationship Id="rId8" Type="http://schemas.openxmlformats.org/officeDocument/2006/relationships/slideLayout" Target="../slideLayouts/slideLayout127.xml"/><Relationship Id="rId7" Type="http://schemas.openxmlformats.org/officeDocument/2006/relationships/slideLayout" Target="../slideLayouts/slideLayout126.xml"/><Relationship Id="rId6" Type="http://schemas.openxmlformats.org/officeDocument/2006/relationships/slideLayout" Target="../slideLayouts/slideLayout125.xml"/><Relationship Id="rId5" Type="http://schemas.openxmlformats.org/officeDocument/2006/relationships/slideLayout" Target="../slideLayouts/slideLayout124.xml"/><Relationship Id="rId4" Type="http://schemas.openxmlformats.org/officeDocument/2006/relationships/slideLayout" Target="../slideLayouts/slideLayout123.xml"/><Relationship Id="rId3" Type="http://schemas.openxmlformats.org/officeDocument/2006/relationships/slideLayout" Target="../slideLayouts/slideLayout122.xml"/><Relationship Id="rId2" Type="http://schemas.openxmlformats.org/officeDocument/2006/relationships/slideLayout" Target="../slideLayouts/slideLayout121.xml"/><Relationship Id="rId15" Type="http://schemas.openxmlformats.org/officeDocument/2006/relationships/theme" Target="../theme/theme12.xml"/><Relationship Id="rId14" Type="http://schemas.openxmlformats.org/officeDocument/2006/relationships/slideLayout" Target="../slideLayouts/slideLayout133.xml"/><Relationship Id="rId13" Type="http://schemas.openxmlformats.org/officeDocument/2006/relationships/slideLayout" Target="../slideLayouts/slideLayout132.xml"/><Relationship Id="rId12" Type="http://schemas.openxmlformats.org/officeDocument/2006/relationships/slideLayout" Target="../slideLayouts/slideLayout131.xml"/><Relationship Id="rId11" Type="http://schemas.openxmlformats.org/officeDocument/2006/relationships/slideLayout" Target="../slideLayouts/slideLayout130.xml"/><Relationship Id="rId10" Type="http://schemas.openxmlformats.org/officeDocument/2006/relationships/slideLayout" Target="../slideLayouts/slideLayout129.xml"/><Relationship Id="rId1" Type="http://schemas.openxmlformats.org/officeDocument/2006/relationships/slideLayout" Target="../slideLayouts/slideLayout120.xml"/></Relationships>
</file>

<file path=ppt/slideMasters/_rels/slideMaster13.xml.rels><?xml version="1.0" encoding="UTF-8" standalone="yes"?>
<Relationships xmlns="http://schemas.openxmlformats.org/package/2006/relationships"><Relationship Id="rId9" Type="http://schemas.openxmlformats.org/officeDocument/2006/relationships/slideLayout" Target="../slideLayouts/slideLayout142.xml"/><Relationship Id="rId8" Type="http://schemas.openxmlformats.org/officeDocument/2006/relationships/slideLayout" Target="../slideLayouts/slideLayout141.xml"/><Relationship Id="rId7" Type="http://schemas.openxmlformats.org/officeDocument/2006/relationships/slideLayout" Target="../slideLayouts/slideLayout140.xml"/><Relationship Id="rId6" Type="http://schemas.openxmlformats.org/officeDocument/2006/relationships/slideLayout" Target="../slideLayouts/slideLayout139.xml"/><Relationship Id="rId5" Type="http://schemas.openxmlformats.org/officeDocument/2006/relationships/slideLayout" Target="../slideLayouts/slideLayout138.xml"/><Relationship Id="rId4" Type="http://schemas.openxmlformats.org/officeDocument/2006/relationships/slideLayout" Target="../slideLayouts/slideLayout137.xml"/><Relationship Id="rId3" Type="http://schemas.openxmlformats.org/officeDocument/2006/relationships/slideLayout" Target="../slideLayouts/slideLayout136.xml"/><Relationship Id="rId21" Type="http://schemas.openxmlformats.org/officeDocument/2006/relationships/theme" Target="../theme/theme13.xml"/><Relationship Id="rId20" Type="http://schemas.openxmlformats.org/officeDocument/2006/relationships/slideLayout" Target="../slideLayouts/slideLayout153.xml"/><Relationship Id="rId2" Type="http://schemas.openxmlformats.org/officeDocument/2006/relationships/slideLayout" Target="../slideLayouts/slideLayout135.xml"/><Relationship Id="rId19" Type="http://schemas.openxmlformats.org/officeDocument/2006/relationships/slideLayout" Target="../slideLayouts/slideLayout152.xml"/><Relationship Id="rId18" Type="http://schemas.openxmlformats.org/officeDocument/2006/relationships/slideLayout" Target="../slideLayouts/slideLayout151.xml"/><Relationship Id="rId17" Type="http://schemas.openxmlformats.org/officeDocument/2006/relationships/slideLayout" Target="../slideLayouts/slideLayout150.xml"/><Relationship Id="rId16" Type="http://schemas.openxmlformats.org/officeDocument/2006/relationships/slideLayout" Target="../slideLayouts/slideLayout149.xml"/><Relationship Id="rId15" Type="http://schemas.openxmlformats.org/officeDocument/2006/relationships/slideLayout" Target="../slideLayouts/slideLayout148.xml"/><Relationship Id="rId14" Type="http://schemas.openxmlformats.org/officeDocument/2006/relationships/slideLayout" Target="../slideLayouts/slideLayout147.xml"/><Relationship Id="rId13" Type="http://schemas.openxmlformats.org/officeDocument/2006/relationships/slideLayout" Target="../slideLayouts/slideLayout146.xml"/><Relationship Id="rId12" Type="http://schemas.openxmlformats.org/officeDocument/2006/relationships/slideLayout" Target="../slideLayouts/slideLayout145.xml"/><Relationship Id="rId11" Type="http://schemas.openxmlformats.org/officeDocument/2006/relationships/slideLayout" Target="../slideLayouts/slideLayout144.xml"/><Relationship Id="rId10" Type="http://schemas.openxmlformats.org/officeDocument/2006/relationships/slideLayout" Target="../slideLayouts/slideLayout143.xml"/><Relationship Id="rId1" Type="http://schemas.openxmlformats.org/officeDocument/2006/relationships/slideLayout" Target="../slideLayouts/slideLayout134.xml"/></Relationships>
</file>

<file path=ppt/slideMasters/_rels/slideMaster14.xml.rels><?xml version="1.0" encoding="UTF-8" standalone="yes"?>
<Relationships xmlns="http://schemas.openxmlformats.org/package/2006/relationships"><Relationship Id="rId3" Type="http://schemas.openxmlformats.org/officeDocument/2006/relationships/theme" Target="../theme/theme14.xml"/><Relationship Id="rId2" Type="http://schemas.openxmlformats.org/officeDocument/2006/relationships/slideLayout" Target="../slideLayouts/slideLayout155.xml"/><Relationship Id="rId1"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9" Type="http://schemas.openxmlformats.org/officeDocument/2006/relationships/slideLayout" Target="../slideLayouts/slideLayout164.xml"/><Relationship Id="rId8" Type="http://schemas.openxmlformats.org/officeDocument/2006/relationships/slideLayout" Target="../slideLayouts/slideLayout163.xml"/><Relationship Id="rId7" Type="http://schemas.openxmlformats.org/officeDocument/2006/relationships/slideLayout" Target="../slideLayouts/slideLayout162.xml"/><Relationship Id="rId6" Type="http://schemas.openxmlformats.org/officeDocument/2006/relationships/slideLayout" Target="../slideLayouts/slideLayout161.xml"/><Relationship Id="rId5" Type="http://schemas.openxmlformats.org/officeDocument/2006/relationships/slideLayout" Target="../slideLayouts/slideLayout160.xml"/><Relationship Id="rId4" Type="http://schemas.openxmlformats.org/officeDocument/2006/relationships/slideLayout" Target="../slideLayouts/slideLayout159.xml"/><Relationship Id="rId3" Type="http://schemas.openxmlformats.org/officeDocument/2006/relationships/slideLayout" Target="../slideLayouts/slideLayout158.xml"/><Relationship Id="rId26" Type="http://schemas.openxmlformats.org/officeDocument/2006/relationships/theme" Target="../theme/theme15.xml"/><Relationship Id="rId25" Type="http://schemas.openxmlformats.org/officeDocument/2006/relationships/slideLayout" Target="../slideLayouts/slideLayout180.xml"/><Relationship Id="rId24" Type="http://schemas.openxmlformats.org/officeDocument/2006/relationships/slideLayout" Target="../slideLayouts/slideLayout179.xml"/><Relationship Id="rId23" Type="http://schemas.openxmlformats.org/officeDocument/2006/relationships/slideLayout" Target="../slideLayouts/slideLayout178.xml"/><Relationship Id="rId22" Type="http://schemas.openxmlformats.org/officeDocument/2006/relationships/slideLayout" Target="../slideLayouts/slideLayout177.xml"/><Relationship Id="rId21" Type="http://schemas.openxmlformats.org/officeDocument/2006/relationships/slideLayout" Target="../slideLayouts/slideLayout176.xml"/><Relationship Id="rId20" Type="http://schemas.openxmlformats.org/officeDocument/2006/relationships/slideLayout" Target="../slideLayouts/slideLayout175.xml"/><Relationship Id="rId2" Type="http://schemas.openxmlformats.org/officeDocument/2006/relationships/slideLayout" Target="../slideLayouts/slideLayout157.xml"/><Relationship Id="rId19" Type="http://schemas.openxmlformats.org/officeDocument/2006/relationships/slideLayout" Target="../slideLayouts/slideLayout174.xml"/><Relationship Id="rId18" Type="http://schemas.openxmlformats.org/officeDocument/2006/relationships/slideLayout" Target="../slideLayouts/slideLayout173.xml"/><Relationship Id="rId17" Type="http://schemas.openxmlformats.org/officeDocument/2006/relationships/slideLayout" Target="../slideLayouts/slideLayout172.xml"/><Relationship Id="rId16" Type="http://schemas.openxmlformats.org/officeDocument/2006/relationships/slideLayout" Target="../slideLayouts/slideLayout171.xml"/><Relationship Id="rId15" Type="http://schemas.openxmlformats.org/officeDocument/2006/relationships/slideLayout" Target="../slideLayouts/slideLayout170.xml"/><Relationship Id="rId14" Type="http://schemas.openxmlformats.org/officeDocument/2006/relationships/slideLayout" Target="../slideLayouts/slideLayout169.xml"/><Relationship Id="rId13" Type="http://schemas.openxmlformats.org/officeDocument/2006/relationships/slideLayout" Target="../slideLayouts/slideLayout168.xml"/><Relationship Id="rId12" Type="http://schemas.openxmlformats.org/officeDocument/2006/relationships/slideLayout" Target="../slideLayouts/slideLayout167.xml"/><Relationship Id="rId11" Type="http://schemas.openxmlformats.org/officeDocument/2006/relationships/slideLayout" Target="../slideLayouts/slideLayout166.xml"/><Relationship Id="rId10" Type="http://schemas.openxmlformats.org/officeDocument/2006/relationships/slideLayout" Target="../slideLayouts/slideLayout165.xml"/><Relationship Id="rId1" Type="http://schemas.openxmlformats.org/officeDocument/2006/relationships/slideLayout" Target="../slideLayouts/slideLayout156.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81.xml"/></Relationships>
</file>

<file path=ppt/slideMasters/_rels/slideMaster17.xml.rels><?xml version="1.0" encoding="UTF-8" standalone="yes"?>
<Relationships xmlns="http://schemas.openxmlformats.org/package/2006/relationships"><Relationship Id="rId9" Type="http://schemas.openxmlformats.org/officeDocument/2006/relationships/slideLayout" Target="../slideLayouts/slideLayout190.xml"/><Relationship Id="rId8" Type="http://schemas.openxmlformats.org/officeDocument/2006/relationships/slideLayout" Target="../slideLayouts/slideLayout189.xml"/><Relationship Id="rId7" Type="http://schemas.openxmlformats.org/officeDocument/2006/relationships/slideLayout" Target="../slideLayouts/slideLayout188.xml"/><Relationship Id="rId6" Type="http://schemas.openxmlformats.org/officeDocument/2006/relationships/slideLayout" Target="../slideLayouts/slideLayout187.xml"/><Relationship Id="rId5" Type="http://schemas.openxmlformats.org/officeDocument/2006/relationships/slideLayout" Target="../slideLayouts/slideLayout186.xml"/><Relationship Id="rId4" Type="http://schemas.openxmlformats.org/officeDocument/2006/relationships/slideLayout" Target="../slideLayouts/slideLayout185.xml"/><Relationship Id="rId3" Type="http://schemas.openxmlformats.org/officeDocument/2006/relationships/slideLayout" Target="../slideLayouts/slideLayout184.xml"/><Relationship Id="rId27" Type="http://schemas.openxmlformats.org/officeDocument/2006/relationships/theme" Target="../theme/theme17.xml"/><Relationship Id="rId26" Type="http://schemas.openxmlformats.org/officeDocument/2006/relationships/slideLayout" Target="../slideLayouts/slideLayout207.xml"/><Relationship Id="rId25" Type="http://schemas.openxmlformats.org/officeDocument/2006/relationships/slideLayout" Target="../slideLayouts/slideLayout206.xml"/><Relationship Id="rId24" Type="http://schemas.openxmlformats.org/officeDocument/2006/relationships/slideLayout" Target="../slideLayouts/slideLayout205.xml"/><Relationship Id="rId23" Type="http://schemas.openxmlformats.org/officeDocument/2006/relationships/slideLayout" Target="../slideLayouts/slideLayout204.xml"/><Relationship Id="rId22" Type="http://schemas.openxmlformats.org/officeDocument/2006/relationships/slideLayout" Target="../slideLayouts/slideLayout203.xml"/><Relationship Id="rId21" Type="http://schemas.openxmlformats.org/officeDocument/2006/relationships/slideLayout" Target="../slideLayouts/slideLayout202.xml"/><Relationship Id="rId20" Type="http://schemas.openxmlformats.org/officeDocument/2006/relationships/slideLayout" Target="../slideLayouts/slideLayout201.xml"/><Relationship Id="rId2" Type="http://schemas.openxmlformats.org/officeDocument/2006/relationships/slideLayout" Target="../slideLayouts/slideLayout183.xml"/><Relationship Id="rId19" Type="http://schemas.openxmlformats.org/officeDocument/2006/relationships/slideLayout" Target="../slideLayouts/slideLayout200.xml"/><Relationship Id="rId18" Type="http://schemas.openxmlformats.org/officeDocument/2006/relationships/slideLayout" Target="../slideLayouts/slideLayout199.xml"/><Relationship Id="rId17" Type="http://schemas.openxmlformats.org/officeDocument/2006/relationships/slideLayout" Target="../slideLayouts/slideLayout198.xml"/><Relationship Id="rId16" Type="http://schemas.openxmlformats.org/officeDocument/2006/relationships/slideLayout" Target="../slideLayouts/slideLayout197.xml"/><Relationship Id="rId15" Type="http://schemas.openxmlformats.org/officeDocument/2006/relationships/slideLayout" Target="../slideLayouts/slideLayout196.xml"/><Relationship Id="rId14" Type="http://schemas.openxmlformats.org/officeDocument/2006/relationships/slideLayout" Target="../slideLayouts/slideLayout195.xml"/><Relationship Id="rId13" Type="http://schemas.openxmlformats.org/officeDocument/2006/relationships/slideLayout" Target="../slideLayouts/slideLayout194.xml"/><Relationship Id="rId12" Type="http://schemas.openxmlformats.org/officeDocument/2006/relationships/slideLayout" Target="../slideLayouts/slideLayout193.xml"/><Relationship Id="rId11" Type="http://schemas.openxmlformats.org/officeDocument/2006/relationships/slideLayout" Target="../slideLayouts/slideLayout192.xml"/><Relationship Id="rId10" Type="http://schemas.openxmlformats.org/officeDocument/2006/relationships/slideLayout" Target="../slideLayouts/slideLayout191.xml"/><Relationship Id="rId1" Type="http://schemas.openxmlformats.org/officeDocument/2006/relationships/slideLayout" Target="../slideLayouts/slideLayout182.xml"/></Relationships>
</file>

<file path=ppt/slideMasters/_rels/slideMaster18.xml.rels><?xml version="1.0" encoding="UTF-8" standalone="yes"?>
<Relationships xmlns="http://schemas.openxmlformats.org/package/2006/relationships"><Relationship Id="rId9" Type="http://schemas.openxmlformats.org/officeDocument/2006/relationships/slideLayout" Target="../slideLayouts/slideLayout216.xml"/><Relationship Id="rId8" Type="http://schemas.openxmlformats.org/officeDocument/2006/relationships/slideLayout" Target="../slideLayouts/slideLayout215.xml"/><Relationship Id="rId7" Type="http://schemas.openxmlformats.org/officeDocument/2006/relationships/slideLayout" Target="../slideLayouts/slideLayout214.xml"/><Relationship Id="rId6" Type="http://schemas.openxmlformats.org/officeDocument/2006/relationships/slideLayout" Target="../slideLayouts/slideLayout213.xml"/><Relationship Id="rId5" Type="http://schemas.openxmlformats.org/officeDocument/2006/relationships/slideLayout" Target="../slideLayouts/slideLayout212.xml"/><Relationship Id="rId4" Type="http://schemas.openxmlformats.org/officeDocument/2006/relationships/slideLayout" Target="../slideLayouts/slideLayout211.xml"/><Relationship Id="rId3" Type="http://schemas.openxmlformats.org/officeDocument/2006/relationships/slideLayout" Target="../slideLayouts/slideLayout210.xml"/><Relationship Id="rId2" Type="http://schemas.openxmlformats.org/officeDocument/2006/relationships/slideLayout" Target="../slideLayouts/slideLayout209.xml"/><Relationship Id="rId17" Type="http://schemas.openxmlformats.org/officeDocument/2006/relationships/theme" Target="../theme/theme18.xml"/><Relationship Id="rId16" Type="http://schemas.openxmlformats.org/officeDocument/2006/relationships/slideLayout" Target="../slideLayouts/slideLayout223.xml"/><Relationship Id="rId15" Type="http://schemas.openxmlformats.org/officeDocument/2006/relationships/slideLayout" Target="../slideLayouts/slideLayout222.xml"/><Relationship Id="rId14" Type="http://schemas.openxmlformats.org/officeDocument/2006/relationships/slideLayout" Target="../slideLayouts/slideLayout221.xml"/><Relationship Id="rId13" Type="http://schemas.openxmlformats.org/officeDocument/2006/relationships/slideLayout" Target="../slideLayouts/slideLayout220.xml"/><Relationship Id="rId12" Type="http://schemas.openxmlformats.org/officeDocument/2006/relationships/slideLayout" Target="../slideLayouts/slideLayout219.xml"/><Relationship Id="rId11" Type="http://schemas.openxmlformats.org/officeDocument/2006/relationships/slideLayout" Target="../slideLayouts/slideLayout218.xml"/><Relationship Id="rId10" Type="http://schemas.openxmlformats.org/officeDocument/2006/relationships/slideLayout" Target="../slideLayouts/slideLayout217.xml"/><Relationship Id="rId1" Type="http://schemas.openxmlformats.org/officeDocument/2006/relationships/slideLayout" Target="../slideLayouts/slideLayout208.xml"/></Relationships>
</file>

<file path=ppt/slideMasters/_rels/slideMaster19.xml.rels><?xml version="1.0" encoding="UTF-8" standalone="yes"?>
<Relationships xmlns="http://schemas.openxmlformats.org/package/2006/relationships"><Relationship Id="rId9" Type="http://schemas.openxmlformats.org/officeDocument/2006/relationships/slideLayout" Target="../slideLayouts/slideLayout232.xml"/><Relationship Id="rId8" Type="http://schemas.openxmlformats.org/officeDocument/2006/relationships/slideLayout" Target="../slideLayouts/slideLayout231.xml"/><Relationship Id="rId7" Type="http://schemas.openxmlformats.org/officeDocument/2006/relationships/slideLayout" Target="../slideLayouts/slideLayout230.xml"/><Relationship Id="rId6" Type="http://schemas.openxmlformats.org/officeDocument/2006/relationships/slideLayout" Target="../slideLayouts/slideLayout229.xml"/><Relationship Id="rId5" Type="http://schemas.openxmlformats.org/officeDocument/2006/relationships/slideLayout" Target="../slideLayouts/slideLayout228.xml"/><Relationship Id="rId4" Type="http://schemas.openxmlformats.org/officeDocument/2006/relationships/slideLayout" Target="../slideLayouts/slideLayout227.xml"/><Relationship Id="rId3" Type="http://schemas.openxmlformats.org/officeDocument/2006/relationships/slideLayout" Target="../slideLayouts/slideLayout226.xml"/><Relationship Id="rId22" Type="http://schemas.openxmlformats.org/officeDocument/2006/relationships/theme" Target="../theme/theme19.xml"/><Relationship Id="rId21" Type="http://schemas.openxmlformats.org/officeDocument/2006/relationships/slideLayout" Target="../slideLayouts/slideLayout244.xml"/><Relationship Id="rId20" Type="http://schemas.openxmlformats.org/officeDocument/2006/relationships/slideLayout" Target="../slideLayouts/slideLayout243.xml"/><Relationship Id="rId2" Type="http://schemas.openxmlformats.org/officeDocument/2006/relationships/slideLayout" Target="../slideLayouts/slideLayout225.xml"/><Relationship Id="rId19" Type="http://schemas.openxmlformats.org/officeDocument/2006/relationships/slideLayout" Target="../slideLayouts/slideLayout242.xml"/><Relationship Id="rId18" Type="http://schemas.openxmlformats.org/officeDocument/2006/relationships/slideLayout" Target="../slideLayouts/slideLayout241.xml"/><Relationship Id="rId17" Type="http://schemas.openxmlformats.org/officeDocument/2006/relationships/slideLayout" Target="../slideLayouts/slideLayout240.xml"/><Relationship Id="rId16" Type="http://schemas.openxmlformats.org/officeDocument/2006/relationships/slideLayout" Target="../slideLayouts/slideLayout239.xml"/><Relationship Id="rId15" Type="http://schemas.openxmlformats.org/officeDocument/2006/relationships/slideLayout" Target="../slideLayouts/slideLayout238.xml"/><Relationship Id="rId14" Type="http://schemas.openxmlformats.org/officeDocument/2006/relationships/slideLayout" Target="../slideLayouts/slideLayout237.xml"/><Relationship Id="rId13" Type="http://schemas.openxmlformats.org/officeDocument/2006/relationships/slideLayout" Target="../slideLayouts/slideLayout236.xml"/><Relationship Id="rId12" Type="http://schemas.openxmlformats.org/officeDocument/2006/relationships/slideLayout" Target="../slideLayouts/slideLayout235.xml"/><Relationship Id="rId11" Type="http://schemas.openxmlformats.org/officeDocument/2006/relationships/slideLayout" Target="../slideLayouts/slideLayout234.xml"/><Relationship Id="rId10" Type="http://schemas.openxmlformats.org/officeDocument/2006/relationships/slideLayout" Target="../slideLayouts/slideLayout233.xml"/><Relationship Id="rId1" Type="http://schemas.openxmlformats.org/officeDocument/2006/relationships/slideLayout" Target="../slideLayouts/slideLayout2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 id="2147483680" r:id="rId15"/>
    <p:sldLayoutId id="2147483681" r:id="rId16"/>
    <p:sldLayoutId id="2147483682" r:id="rId17"/>
    <p:sldLayoutId id="2147483683" r:id="rId18"/>
    <p:sldLayoutId id="2147483684" r:id="rId19"/>
    <p:sldLayoutId id="2147483685" r:id="rId20"/>
    <p:sldLayoutId id="2147483686" r:id="rId21"/>
    <p:sldLayoutId id="2147483687" r:id="rId22"/>
    <p:sldLayoutId id="2147483688" r:id="rId23"/>
    <p:sldLayoutId id="2147483689"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 id="2147483729" r:id="rId17"/>
    <p:sldLayoutId id="214748373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 id="2147483745" r:id="rId14"/>
    <p:sldLayoutId id="2147483746" r:id="rId15"/>
    <p:sldLayoutId id="2147483747" r:id="rId16"/>
  </p:sldLayoutIdLst>
  <p:txStyles>
    <p:titleStyle>
      <a:lvl1pPr algn="ctr" defTabSz="1219200"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9200" rtl="0" eaLnBrk="1" latinLnBrk="1" hangingPunct="1">
        <a:defRPr sz="2400" kern="1200">
          <a:solidFill>
            <a:schemeClr val="tx1"/>
          </a:solidFill>
          <a:latin typeface="+mn-lt"/>
          <a:ea typeface="+mn-ea"/>
          <a:cs typeface="+mn-cs"/>
        </a:defRPr>
      </a:lvl1pPr>
      <a:lvl2pPr marL="609600" algn="l" defTabSz="1219200" rtl="0" eaLnBrk="1" latinLnBrk="1" hangingPunct="1">
        <a:defRPr sz="2400" kern="1200">
          <a:solidFill>
            <a:schemeClr val="tx1"/>
          </a:solidFill>
          <a:latin typeface="+mn-lt"/>
          <a:ea typeface="+mn-ea"/>
          <a:cs typeface="+mn-cs"/>
        </a:defRPr>
      </a:lvl2pPr>
      <a:lvl3pPr marL="1219200" algn="l" defTabSz="1219200" rtl="0" eaLnBrk="1" latinLnBrk="1" hangingPunct="1">
        <a:defRPr sz="2400" kern="1200">
          <a:solidFill>
            <a:schemeClr val="tx1"/>
          </a:solidFill>
          <a:latin typeface="+mn-lt"/>
          <a:ea typeface="+mn-ea"/>
          <a:cs typeface="+mn-cs"/>
        </a:defRPr>
      </a:lvl3pPr>
      <a:lvl4pPr marL="1828800" algn="l" defTabSz="1219200" rtl="0" eaLnBrk="1" latinLnBrk="1" hangingPunct="1">
        <a:defRPr sz="2400" kern="1200">
          <a:solidFill>
            <a:schemeClr val="tx1"/>
          </a:solidFill>
          <a:latin typeface="+mn-lt"/>
          <a:ea typeface="+mn-ea"/>
          <a:cs typeface="+mn-cs"/>
        </a:defRPr>
      </a:lvl4pPr>
      <a:lvl5pPr marL="2438400" algn="l" defTabSz="1219200" rtl="0" eaLnBrk="1" latinLnBrk="1" hangingPunct="1">
        <a:defRPr sz="2400" kern="1200">
          <a:solidFill>
            <a:schemeClr val="tx1"/>
          </a:solidFill>
          <a:latin typeface="+mn-lt"/>
          <a:ea typeface="+mn-ea"/>
          <a:cs typeface="+mn-cs"/>
        </a:defRPr>
      </a:lvl5pPr>
      <a:lvl6pPr marL="3048000" algn="l" defTabSz="1219200" rtl="0" eaLnBrk="1" latinLnBrk="1" hangingPunct="1">
        <a:defRPr sz="2400" kern="1200">
          <a:solidFill>
            <a:schemeClr val="tx1"/>
          </a:solidFill>
          <a:latin typeface="+mn-lt"/>
          <a:ea typeface="+mn-ea"/>
          <a:cs typeface="+mn-cs"/>
        </a:defRPr>
      </a:lvl6pPr>
      <a:lvl7pPr marL="3657600" algn="l" defTabSz="1219200" rtl="0" eaLnBrk="1" latinLnBrk="1" hangingPunct="1">
        <a:defRPr sz="2400" kern="1200">
          <a:solidFill>
            <a:schemeClr val="tx1"/>
          </a:solidFill>
          <a:latin typeface="+mn-lt"/>
          <a:ea typeface="+mn-ea"/>
          <a:cs typeface="+mn-cs"/>
        </a:defRPr>
      </a:lvl7pPr>
      <a:lvl8pPr marL="4267200" algn="l" defTabSz="1219200" rtl="0" eaLnBrk="1" latinLnBrk="1" hangingPunct="1">
        <a:defRPr sz="2400" kern="1200">
          <a:solidFill>
            <a:schemeClr val="tx1"/>
          </a:solidFill>
          <a:latin typeface="+mn-lt"/>
          <a:ea typeface="+mn-ea"/>
          <a:cs typeface="+mn-cs"/>
        </a:defRPr>
      </a:lvl8pPr>
      <a:lvl9pPr marL="4876800" algn="l" defTabSz="121920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760" r:id="rId12"/>
    <p:sldLayoutId id="2147483761" r:id="rId13"/>
    <p:sldLayoutId id="2147483762" r:id="rId14"/>
  </p:sldLayoutIdLst>
  <p:txStyles>
    <p:titleStyle>
      <a:lvl1pPr algn="ctr" defTabSz="1219200"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9200" rtl="0" eaLnBrk="1" latinLnBrk="1" hangingPunct="1">
        <a:defRPr sz="2400" kern="1200">
          <a:solidFill>
            <a:schemeClr val="tx1"/>
          </a:solidFill>
          <a:latin typeface="+mn-lt"/>
          <a:ea typeface="+mn-ea"/>
          <a:cs typeface="+mn-cs"/>
        </a:defRPr>
      </a:lvl1pPr>
      <a:lvl2pPr marL="609600" algn="l" defTabSz="1219200" rtl="0" eaLnBrk="1" latinLnBrk="1" hangingPunct="1">
        <a:defRPr sz="2400" kern="1200">
          <a:solidFill>
            <a:schemeClr val="tx1"/>
          </a:solidFill>
          <a:latin typeface="+mn-lt"/>
          <a:ea typeface="+mn-ea"/>
          <a:cs typeface="+mn-cs"/>
        </a:defRPr>
      </a:lvl2pPr>
      <a:lvl3pPr marL="1219200" algn="l" defTabSz="1219200" rtl="0" eaLnBrk="1" latinLnBrk="1" hangingPunct="1">
        <a:defRPr sz="2400" kern="1200">
          <a:solidFill>
            <a:schemeClr val="tx1"/>
          </a:solidFill>
          <a:latin typeface="+mn-lt"/>
          <a:ea typeface="+mn-ea"/>
          <a:cs typeface="+mn-cs"/>
        </a:defRPr>
      </a:lvl3pPr>
      <a:lvl4pPr marL="1828800" algn="l" defTabSz="1219200" rtl="0" eaLnBrk="1" latinLnBrk="1" hangingPunct="1">
        <a:defRPr sz="2400" kern="1200">
          <a:solidFill>
            <a:schemeClr val="tx1"/>
          </a:solidFill>
          <a:latin typeface="+mn-lt"/>
          <a:ea typeface="+mn-ea"/>
          <a:cs typeface="+mn-cs"/>
        </a:defRPr>
      </a:lvl4pPr>
      <a:lvl5pPr marL="2438400" algn="l" defTabSz="1219200" rtl="0" eaLnBrk="1" latinLnBrk="1" hangingPunct="1">
        <a:defRPr sz="2400" kern="1200">
          <a:solidFill>
            <a:schemeClr val="tx1"/>
          </a:solidFill>
          <a:latin typeface="+mn-lt"/>
          <a:ea typeface="+mn-ea"/>
          <a:cs typeface="+mn-cs"/>
        </a:defRPr>
      </a:lvl5pPr>
      <a:lvl6pPr marL="3048000" algn="l" defTabSz="1219200" rtl="0" eaLnBrk="1" latinLnBrk="1" hangingPunct="1">
        <a:defRPr sz="2400" kern="1200">
          <a:solidFill>
            <a:schemeClr val="tx1"/>
          </a:solidFill>
          <a:latin typeface="+mn-lt"/>
          <a:ea typeface="+mn-ea"/>
          <a:cs typeface="+mn-cs"/>
        </a:defRPr>
      </a:lvl6pPr>
      <a:lvl7pPr marL="3657600" algn="l" defTabSz="1219200" rtl="0" eaLnBrk="1" latinLnBrk="1" hangingPunct="1">
        <a:defRPr sz="2400" kern="1200">
          <a:solidFill>
            <a:schemeClr val="tx1"/>
          </a:solidFill>
          <a:latin typeface="+mn-lt"/>
          <a:ea typeface="+mn-ea"/>
          <a:cs typeface="+mn-cs"/>
        </a:defRPr>
      </a:lvl7pPr>
      <a:lvl8pPr marL="4267200" algn="l" defTabSz="1219200" rtl="0" eaLnBrk="1" latinLnBrk="1" hangingPunct="1">
        <a:defRPr sz="2400" kern="1200">
          <a:solidFill>
            <a:schemeClr val="tx1"/>
          </a:solidFill>
          <a:latin typeface="+mn-lt"/>
          <a:ea typeface="+mn-ea"/>
          <a:cs typeface="+mn-cs"/>
        </a:defRPr>
      </a:lvl8pPr>
      <a:lvl9pPr marL="4876800" algn="l" defTabSz="121920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Lst>
  <p:txStyles>
    <p:titleStyle>
      <a:lvl1pPr algn="ctr" defTabSz="1219200"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9200" rtl="0" eaLnBrk="1" latinLnBrk="1" hangingPunct="1">
        <a:defRPr sz="2400" kern="1200">
          <a:solidFill>
            <a:schemeClr val="tx1"/>
          </a:solidFill>
          <a:latin typeface="+mn-lt"/>
          <a:ea typeface="+mn-ea"/>
          <a:cs typeface="+mn-cs"/>
        </a:defRPr>
      </a:lvl1pPr>
      <a:lvl2pPr marL="609600" algn="l" defTabSz="1219200" rtl="0" eaLnBrk="1" latinLnBrk="1" hangingPunct="1">
        <a:defRPr sz="2400" kern="1200">
          <a:solidFill>
            <a:schemeClr val="tx1"/>
          </a:solidFill>
          <a:latin typeface="+mn-lt"/>
          <a:ea typeface="+mn-ea"/>
          <a:cs typeface="+mn-cs"/>
        </a:defRPr>
      </a:lvl2pPr>
      <a:lvl3pPr marL="1219200" algn="l" defTabSz="1219200" rtl="0" eaLnBrk="1" latinLnBrk="1" hangingPunct="1">
        <a:defRPr sz="2400" kern="1200">
          <a:solidFill>
            <a:schemeClr val="tx1"/>
          </a:solidFill>
          <a:latin typeface="+mn-lt"/>
          <a:ea typeface="+mn-ea"/>
          <a:cs typeface="+mn-cs"/>
        </a:defRPr>
      </a:lvl3pPr>
      <a:lvl4pPr marL="1828800" algn="l" defTabSz="1219200" rtl="0" eaLnBrk="1" latinLnBrk="1" hangingPunct="1">
        <a:defRPr sz="2400" kern="1200">
          <a:solidFill>
            <a:schemeClr val="tx1"/>
          </a:solidFill>
          <a:latin typeface="+mn-lt"/>
          <a:ea typeface="+mn-ea"/>
          <a:cs typeface="+mn-cs"/>
        </a:defRPr>
      </a:lvl4pPr>
      <a:lvl5pPr marL="2438400" algn="l" defTabSz="1219200" rtl="0" eaLnBrk="1" latinLnBrk="1" hangingPunct="1">
        <a:defRPr sz="2400" kern="1200">
          <a:solidFill>
            <a:schemeClr val="tx1"/>
          </a:solidFill>
          <a:latin typeface="+mn-lt"/>
          <a:ea typeface="+mn-ea"/>
          <a:cs typeface="+mn-cs"/>
        </a:defRPr>
      </a:lvl5pPr>
      <a:lvl6pPr marL="3048000" algn="l" defTabSz="1219200" rtl="0" eaLnBrk="1" latinLnBrk="1" hangingPunct="1">
        <a:defRPr sz="2400" kern="1200">
          <a:solidFill>
            <a:schemeClr val="tx1"/>
          </a:solidFill>
          <a:latin typeface="+mn-lt"/>
          <a:ea typeface="+mn-ea"/>
          <a:cs typeface="+mn-cs"/>
        </a:defRPr>
      </a:lvl6pPr>
      <a:lvl7pPr marL="3657600" algn="l" defTabSz="1219200" rtl="0" eaLnBrk="1" latinLnBrk="1" hangingPunct="1">
        <a:defRPr sz="2400" kern="1200">
          <a:solidFill>
            <a:schemeClr val="tx1"/>
          </a:solidFill>
          <a:latin typeface="+mn-lt"/>
          <a:ea typeface="+mn-ea"/>
          <a:cs typeface="+mn-cs"/>
        </a:defRPr>
      </a:lvl7pPr>
      <a:lvl8pPr marL="4267200" algn="l" defTabSz="1219200" rtl="0" eaLnBrk="1" latinLnBrk="1" hangingPunct="1">
        <a:defRPr sz="2400" kern="1200">
          <a:solidFill>
            <a:schemeClr val="tx1"/>
          </a:solidFill>
          <a:latin typeface="+mn-lt"/>
          <a:ea typeface="+mn-ea"/>
          <a:cs typeface="+mn-cs"/>
        </a:defRPr>
      </a:lvl8pPr>
      <a:lvl9pPr marL="4876800" algn="l" defTabSz="1219200" rtl="0" eaLnBrk="1" latinLnBrk="1" hangingPunct="1">
        <a:defRPr sz="24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Lst>
  <p:txStyles>
    <p:titleStyle>
      <a:lvl1pPr algn="ctr" defTabSz="1219200" rtl="0" eaLnBrk="1" latinLnBrk="1" hangingPunct="1">
        <a:spcBef>
          <a:spcPct val="0"/>
        </a:spcBef>
        <a:buNone/>
        <a:defRPr sz="5865" kern="1200">
          <a:solidFill>
            <a:schemeClr val="tx1"/>
          </a:solidFill>
          <a:latin typeface="+mj-lt"/>
          <a:ea typeface="+mj-ea"/>
          <a:cs typeface="+mj-cs"/>
        </a:defRPr>
      </a:lvl1pPr>
    </p:titleStyle>
    <p:bodyStyle>
      <a:lvl1pPr marL="457200" indent="-457200" algn="l" defTabSz="1219200" rtl="0" eaLnBrk="1" latinLnBrk="1"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1"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1"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ko-KR"/>
      </a:defPPr>
      <a:lvl1pPr marL="0" algn="l" defTabSz="1219200" rtl="0" eaLnBrk="1" latinLnBrk="1" hangingPunct="1">
        <a:defRPr sz="2400" kern="1200">
          <a:solidFill>
            <a:schemeClr val="tx1"/>
          </a:solidFill>
          <a:latin typeface="+mn-lt"/>
          <a:ea typeface="+mn-ea"/>
          <a:cs typeface="+mn-cs"/>
        </a:defRPr>
      </a:lvl1pPr>
      <a:lvl2pPr marL="609600" algn="l" defTabSz="1219200" rtl="0" eaLnBrk="1" latinLnBrk="1" hangingPunct="1">
        <a:defRPr sz="2400" kern="1200">
          <a:solidFill>
            <a:schemeClr val="tx1"/>
          </a:solidFill>
          <a:latin typeface="+mn-lt"/>
          <a:ea typeface="+mn-ea"/>
          <a:cs typeface="+mn-cs"/>
        </a:defRPr>
      </a:lvl2pPr>
      <a:lvl3pPr marL="1219200" algn="l" defTabSz="1219200" rtl="0" eaLnBrk="1" latinLnBrk="1" hangingPunct="1">
        <a:defRPr sz="2400" kern="1200">
          <a:solidFill>
            <a:schemeClr val="tx1"/>
          </a:solidFill>
          <a:latin typeface="+mn-lt"/>
          <a:ea typeface="+mn-ea"/>
          <a:cs typeface="+mn-cs"/>
        </a:defRPr>
      </a:lvl3pPr>
      <a:lvl4pPr marL="1828800" algn="l" defTabSz="1219200" rtl="0" eaLnBrk="1" latinLnBrk="1" hangingPunct="1">
        <a:defRPr sz="2400" kern="1200">
          <a:solidFill>
            <a:schemeClr val="tx1"/>
          </a:solidFill>
          <a:latin typeface="+mn-lt"/>
          <a:ea typeface="+mn-ea"/>
          <a:cs typeface="+mn-cs"/>
        </a:defRPr>
      </a:lvl4pPr>
      <a:lvl5pPr marL="2438400" algn="l" defTabSz="1219200" rtl="0" eaLnBrk="1" latinLnBrk="1" hangingPunct="1">
        <a:defRPr sz="2400" kern="1200">
          <a:solidFill>
            <a:schemeClr val="tx1"/>
          </a:solidFill>
          <a:latin typeface="+mn-lt"/>
          <a:ea typeface="+mn-ea"/>
          <a:cs typeface="+mn-cs"/>
        </a:defRPr>
      </a:lvl5pPr>
      <a:lvl6pPr marL="3048000" algn="l" defTabSz="1219200" rtl="0" eaLnBrk="1" latinLnBrk="1" hangingPunct="1">
        <a:defRPr sz="2400" kern="1200">
          <a:solidFill>
            <a:schemeClr val="tx1"/>
          </a:solidFill>
          <a:latin typeface="+mn-lt"/>
          <a:ea typeface="+mn-ea"/>
          <a:cs typeface="+mn-cs"/>
        </a:defRPr>
      </a:lvl6pPr>
      <a:lvl7pPr marL="3657600" algn="l" defTabSz="1219200" rtl="0" eaLnBrk="1" latinLnBrk="1" hangingPunct="1">
        <a:defRPr sz="2400" kern="1200">
          <a:solidFill>
            <a:schemeClr val="tx1"/>
          </a:solidFill>
          <a:latin typeface="+mn-lt"/>
          <a:ea typeface="+mn-ea"/>
          <a:cs typeface="+mn-cs"/>
        </a:defRPr>
      </a:lvl7pPr>
      <a:lvl8pPr marL="4267200" algn="l" defTabSz="1219200" rtl="0" eaLnBrk="1" latinLnBrk="1" hangingPunct="1">
        <a:defRPr sz="2400" kern="1200">
          <a:solidFill>
            <a:schemeClr val="tx1"/>
          </a:solidFill>
          <a:latin typeface="+mn-lt"/>
          <a:ea typeface="+mn-ea"/>
          <a:cs typeface="+mn-cs"/>
        </a:defRPr>
      </a:lvl8pPr>
      <a:lvl9pPr marL="4876800" algn="l" defTabSz="1219200" rtl="0" eaLnBrk="1" latinLnBrk="1" hangingPunct="1">
        <a:defRPr sz="24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 id="2147483810" r:id="rId17"/>
    <p:sldLayoutId id="2147483811" r:id="rId18"/>
    <p:sldLayoutId id="2147483812" r:id="rId19"/>
    <p:sldLayoutId id="2147483813"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5" r:id="rId1"/>
    <p:sldLayoutId id="214748381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 id="2147483835" r:id="rId18"/>
    <p:sldLayoutId id="2147483836" r:id="rId19"/>
    <p:sldLayoutId id="2147483837" r:id="rId20"/>
    <p:sldLayoutId id="2147483838" r:id="rId21"/>
    <p:sldLayoutId id="2147483839" r:id="rId22"/>
    <p:sldLayoutId id="2147483840" r:id="rId23"/>
    <p:sldLayoutId id="2147483841" r:id="rId24"/>
    <p:sldLayoutId id="2147483842"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4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 id="2147483862" r:id="rId17"/>
    <p:sldLayoutId id="2147483863" r:id="rId18"/>
    <p:sldLayoutId id="2147483864" r:id="rId19"/>
    <p:sldLayoutId id="2147483865" r:id="rId20"/>
    <p:sldLayoutId id="2147483866" r:id="rId21"/>
    <p:sldLayoutId id="2147483867" r:id="rId22"/>
    <p:sldLayoutId id="2147483868" r:id="rId23"/>
    <p:sldLayoutId id="2147483869" r:id="rId24"/>
    <p:sldLayoutId id="2147483870" r:id="rId25"/>
    <p:sldLayoutId id="2147483871"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85" r:id="rId13"/>
    <p:sldLayoutId id="2147483886" r:id="rId14"/>
    <p:sldLayoutId id="2147483887" r:id="rId15"/>
    <p:sldLayoutId id="214748388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1" r:id="rId12"/>
    <p:sldLayoutId id="2147483902" r:id="rId13"/>
    <p:sldLayoutId id="2147483903" r:id="rId14"/>
    <p:sldLayoutId id="2147483904" r:id="rId15"/>
    <p:sldLayoutId id="2147483905" r:id="rId16"/>
    <p:sldLayoutId id="2147483906" r:id="rId17"/>
    <p:sldLayoutId id="2147483907" r:id="rId18"/>
    <p:sldLayoutId id="2147483908" r:id="rId19"/>
    <p:sldLayoutId id="2147483909" r:id="rId20"/>
    <p:sldLayoutId id="2147483910"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84.wmf"/><Relationship Id="rId5" Type="http://schemas.openxmlformats.org/officeDocument/2006/relationships/image" Target="../media/image83.wmf"/><Relationship Id="rId4" Type="http://schemas.openxmlformats.org/officeDocument/2006/relationships/image" Target="../media/image82.wmf"/><Relationship Id="rId3" Type="http://schemas.openxmlformats.org/officeDocument/2006/relationships/image" Target="../media/image81.wmf"/><Relationship Id="rId2" Type="http://schemas.openxmlformats.org/officeDocument/2006/relationships/image" Target="../media/image80.jpeg"/><Relationship Id="rId1" Type="http://schemas.openxmlformats.org/officeDocument/2006/relationships/image" Target="../media/image79.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86.jpeg"/><Relationship Id="rId1" Type="http://schemas.openxmlformats.org/officeDocument/2006/relationships/image" Target="../media/image8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88.jpeg"/><Relationship Id="rId1" Type="http://schemas.openxmlformats.org/officeDocument/2006/relationships/image" Target="../media/image8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89.jpe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91.jpeg"/><Relationship Id="rId1" Type="http://schemas.openxmlformats.org/officeDocument/2006/relationships/image" Target="../media/image90.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image" Target="../media/image9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96.jpeg"/><Relationship Id="rId1" Type="http://schemas.openxmlformats.org/officeDocument/2006/relationships/image" Target="../media/image9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image" Target="../media/image9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01.jpeg"/><Relationship Id="rId1" Type="http://schemas.openxmlformats.org/officeDocument/2006/relationships/image" Target="../media/image100.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04.jpeg"/><Relationship Id="rId1" Type="http://schemas.openxmlformats.org/officeDocument/2006/relationships/image" Target="../media/image10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106.jpeg"/><Relationship Id="rId2" Type="http://schemas.openxmlformats.org/officeDocument/2006/relationships/hyperlink" Target="Nh&#243;m%20&#273;&#7889;i%20t&#432;&#7907;ng%20g&#226;y%20r&#7889;i%20&#7903;%20&#272;&#7891;ng%20T&#226;m%20nh&#7853;n%20t&#224;i%20tr&#7907;%20c&#7911;a%20t&#7893;%20ch&#7913;c%20kh&#7911;ng%20b&#7889;%20-%20VTV24.mp4" TargetMode="External"/><Relationship Id="rId1" Type="http://schemas.openxmlformats.org/officeDocument/2006/relationships/image" Target="../media/image105.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08.jpeg"/><Relationship Id="rId1" Type="http://schemas.openxmlformats.org/officeDocument/2006/relationships/image" Target="../media/image107.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9.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11.jpeg"/><Relationship Id="rId1" Type="http://schemas.openxmlformats.org/officeDocument/2006/relationships/image" Target="../media/image11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2.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3.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4.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5.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17.png"/><Relationship Id="rId1" Type="http://schemas.openxmlformats.org/officeDocument/2006/relationships/image" Target="../media/image116.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anose="020B0604020202020204" pitchFamily="34" charset="0"/>
              </a:rPr>
              <a:t>Your Text Here</a:t>
            </a:r>
            <a:endParaRPr lang="ko-KR" altLang="en-US" sz="1600" b="1" dirty="0">
              <a:solidFill>
                <a:schemeClr val="bg1"/>
              </a:solidFill>
              <a:cs typeface="Arial" panose="020B0604020202020204" pitchFamily="34" charset="0"/>
            </a:endParaRPr>
          </a:p>
        </p:txBody>
      </p:sp>
      <p:sp>
        <p:nvSpPr>
          <p:cNvPr id="55" name="TextBox 54"/>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anose="020B0604020202020204" pitchFamily="34" charset="0"/>
              </a:rPr>
              <a:t>Your Text Here</a:t>
            </a:r>
            <a:endParaRPr lang="ko-KR" altLang="en-US" sz="1600" b="1" dirty="0">
              <a:solidFill>
                <a:schemeClr val="bg1"/>
              </a:solidFill>
              <a:cs typeface="Arial" panose="020B0604020202020204" pitchFamily="34" charset="0"/>
            </a:endParaRPr>
          </a:p>
        </p:txBody>
      </p:sp>
      <p:sp>
        <p:nvSpPr>
          <p:cNvPr id="58" name="Freeform 55"/>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anose="020F0502020204030204" pitchFamily="34" charset="0"/>
                <a:cs typeface="Times New Roman" panose="02020603050405020304" pitchFamily="18" charset="0"/>
              </a:rPr>
              <a:t>TRƯỜNG CAO ĐẲNG LÝ TỰ TRỌNG TP.HỒ CHÍ MINH</a:t>
            </a:r>
            <a:endParaRPr lang="en-US" altLang="en-US" b="1" dirty="0">
              <a:solidFill>
                <a:srgbClr val="FFFFFF"/>
              </a:solidFill>
              <a:ea typeface="Calibri" panose="020F0502020204030204" pitchFamily="34" charset="0"/>
              <a:cs typeface="Times New Roman" panose="02020603050405020304" pitchFamily="18" charset="0"/>
            </a:endParaRPr>
          </a:p>
          <a:p>
            <a:pPr algn="ctr">
              <a:defRPr/>
            </a:pPr>
            <a:r>
              <a:rPr lang="en-US" altLang="en-US" b="1" dirty="0">
                <a:solidFill>
                  <a:srgbClr val="FFFFFF"/>
                </a:solidFill>
                <a:ea typeface="Calibri" panose="020F0502020204030204" pitchFamily="34" charset="0"/>
                <a:cs typeface="Times New Roman" panose="02020603050405020304" pitchFamily="18" charset="0"/>
              </a:rPr>
              <a:t>KHOA LÝ LUẬN CHÍNH TRỊ</a:t>
            </a:r>
            <a:endParaRPr lang="en-US" altLang="en-US" dirty="0">
              <a:solidFill>
                <a:srgbClr val="FFFFFF"/>
              </a:solidFill>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2" cstate="print"/>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anose="020B7200000000000000" pitchFamily="34" charset="0"/>
                <a:cs typeface="Arial" panose="020B0604020202020204" pitchFamily="34" charset="0"/>
              </a:endParaRPr>
            </a:p>
          </p:txBody>
        </p:sp>
        <p:pic>
          <p:nvPicPr>
            <p:cNvPr id="11" name="Picture 19" descr="cosm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anose="020B7200000000000000"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anose="020B7200000000000000"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endParaRPr lang="en-US" sz="2700" b="1" kern="10">
                <a:solidFill>
                  <a:srgbClr val="FFFFFF"/>
                </a:solidFill>
                <a:latin typeface="VNbritannic"/>
              </a:endParaRP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anose="020B7200000000000000"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anose="020B7200000000000000"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ln>
                <a:solidFill>
                  <a:srgbClr val="00FF00"/>
                </a:solidFill>
                <a:latin typeface="Arial Đen"/>
              </a:rPr>
              <a:t>Giảng viên</a:t>
            </a:r>
            <a:endParaRPr lang="vi-VN" sz="2700" kern="10" dirty="0">
              <a:ln w="9525">
                <a:solidFill>
                  <a:srgbClr val="000000"/>
                </a:solidFill>
                <a:round/>
              </a:ln>
              <a:solidFill>
                <a:srgbClr val="00FF00"/>
              </a:solidFill>
              <a:latin typeface="Arial Đen"/>
            </a:endParaRPr>
          </a:p>
          <a:p>
            <a:pPr algn="ctr"/>
            <a:r>
              <a:rPr lang="en-US" sz="2700" kern="10" dirty="0" smtClean="0">
                <a:ln w="9525">
                  <a:solidFill>
                    <a:srgbClr val="000000"/>
                  </a:solidFill>
                  <a:round/>
                </a:ln>
                <a:solidFill>
                  <a:srgbClr val="00FF00"/>
                </a:solidFill>
                <a:latin typeface="Arial Đen"/>
              </a:rPr>
              <a:t>TRẦN THỊ HỒNG THU</a:t>
            </a:r>
            <a:endParaRPr lang="en-US" sz="2700" kern="10" dirty="0">
              <a:ln w="9525">
                <a:solidFill>
                  <a:srgbClr val="000000"/>
                </a:solidFill>
                <a:round/>
              </a:ln>
              <a:solidFill>
                <a:srgbClr val="00FF00"/>
              </a:solidFill>
              <a:latin typeface="Arial Đe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endParaRPr lang="en-US" sz="3600" b="1" kern="0" dirty="0">
              <a:solidFill>
                <a:srgbClr val="FF0000"/>
              </a:solidFill>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endParaRPr lang="en-US" sz="2800" b="1" kern="0" dirty="0">
              <a:solidFill>
                <a:srgbClr val="000066"/>
              </a:solidFill>
              <a:latin typeface="+mj-lt"/>
              <a:ea typeface="Times New Roman" panose="02020603050405020304" pitchFamily="18" charset="0"/>
              <a:cs typeface="Times New Roman" panose="02020603050405020304" pitchFamily="18" charset="0"/>
            </a:endParaRP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10603" y="2429789"/>
            <a:ext cx="5134708" cy="329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2949431"/>
            <a:ext cx="2743200" cy="198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endParaRPr lang="en-US" sz="3600" b="1" kern="0" dirty="0">
              <a:solidFill>
                <a:srgbClr val="FF0000"/>
              </a:solidFill>
              <a:latin typeface="+mj-lt"/>
              <a:ea typeface="Times New Roman" panose="02020603050405020304" pitchFamily="18" charset="0"/>
              <a:cs typeface="Times New Roman" panose="02020603050405020304" pitchFamily="18" charset="0"/>
            </a:endParaRPr>
          </a:p>
        </p:txBody>
      </p:sp>
      <p:grpSp>
        <p:nvGrpSpPr>
          <p:cNvPr id="4" name="Group 21"/>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smtClean="0">
                <a:solidFill>
                  <a:srgbClr val="660066"/>
                </a:solidFill>
              </a:rPr>
              <a:t>I.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endParaRPr lang="en-US" b="1" dirty="0">
              <a:solidFill>
                <a:srgbClr val="660066"/>
              </a:solidFill>
            </a:endParaRP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smtClean="0">
                <a:solidFill>
                  <a:srgbClr val="0070C0"/>
                </a:solidFill>
              </a:rPr>
              <a:t>II.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endParaRPr lang="en-US" b="1" dirty="0">
              <a:solidFill>
                <a:srgbClr val="0070C0"/>
              </a:solidFill>
            </a:endParaRP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solidFill>
                    <a:schemeClr val="bg1"/>
                  </a:solidFill>
                  <a:rou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solidFill>
                    <a:schemeClr val="bg1"/>
                  </a:solidFill>
                  <a:rou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smtClean="0">
                <a:solidFill>
                  <a:srgbClr val="0033CC"/>
                </a:solidFill>
              </a:rPr>
              <a:t>I.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defRPr/>
              </a:pPr>
              <a:endParaRPr lang="vi-VN" altLang="en-US" sz="1800">
                <a:latin typeface="Arial" panose="020B0604020202020204"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ln>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defRPr/>
              </a:pPr>
              <a:endParaRPr lang="vi-VN" altLang="en-US" sz="1800">
                <a:latin typeface="Arial" panose="020B0604020202020204"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a:t>
            </a:r>
            <a:r>
              <a:rPr lang="en-US" altLang="en-US" sz="2400" b="1" dirty="0" smtClean="0">
                <a:solidFill>
                  <a:srgbClr val="FF0000"/>
                </a:solidFill>
                <a:latin typeface="Arial" panose="020B0604020202020204" pitchFamily="34" charset="0"/>
              </a:rPr>
              <a:t>.</a:t>
            </a:r>
            <a:endParaRPr lang="en-US" altLang="en-US" sz="2400" b="1" dirty="0">
              <a:solidFill>
                <a:srgbClr val="FF0000"/>
              </a:solidFill>
              <a:latin typeface="Arial" panose="020B0604020202020204" pitchFamily="34" charset="0"/>
            </a:endParaRPr>
          </a:p>
        </p:txBody>
      </p:sp>
      <p:grpSp>
        <p:nvGrpSpPr>
          <p:cNvPr id="13" name="Group 3"/>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defRPr/>
              </a:pPr>
              <a:endParaRPr lang="vi-VN" altLang="en-US" sz="1800">
                <a:latin typeface="Arial" panose="020B0604020202020204"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ln>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defRPr/>
              </a:pPr>
              <a:endParaRPr lang="vi-VN" altLang="en-US" sz="1800">
                <a:latin typeface="Arial" panose="020B0604020202020204"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ln>
            <a:effectLst/>
          </p:spPr>
          <p:txBody>
            <a:bodyPr wrap="none" anchor="ctr"/>
            <a:lstStyle/>
            <a:p>
              <a:pPr>
                <a:defRPr/>
              </a:pPr>
              <a:endParaRPr lang="en-US"/>
            </a:p>
          </p:txBody>
        </p:sp>
      </p:grpSp>
      <p:sp>
        <p:nvSpPr>
          <p:cNvPr id="17" name="Rectangle 16"/>
          <p:cNvSpPr/>
          <p:nvPr/>
        </p:nvSpPr>
        <p:spPr>
          <a:xfrm>
            <a:off x="664708" y="4198109"/>
            <a:ext cx="441146" cy="461665"/>
          </a:xfrm>
          <a:prstGeom prst="rect">
            <a:avLst/>
          </a:prstGeom>
        </p:spPr>
        <p:txBody>
          <a:bodyPr wrap="none">
            <a:spAutoFit/>
          </a:bodyPr>
          <a:lstStyle/>
          <a:p>
            <a:pPr>
              <a:defRPr/>
            </a:pPr>
            <a:r>
              <a:rPr lang="en-US" altLang="en-US" sz="2400" b="1" dirty="0" smtClean="0">
                <a:solidFill>
                  <a:srgbClr val="FF0000"/>
                </a:solidFill>
                <a:latin typeface="+mj-lt"/>
              </a:rPr>
              <a:t>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endParaRPr lang="en-US" sz="2800" b="1" dirty="0">
              <a:solidFill>
                <a:srgbClr val="009900"/>
              </a:solidFill>
              <a:latin typeface="+mj-lt"/>
              <a:ea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1124025" y="1077681"/>
            <a:ext cx="11395166" cy="4525963"/>
          </a:xfrm>
        </p:spPr>
        <p:txBody>
          <a:bodyPr/>
          <a:lstStyle/>
          <a:p>
            <a:pPr marL="0" indent="0">
              <a:buFontTx/>
              <a:buNone/>
            </a:pP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một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thống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vì</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mục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đích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chung</a:t>
            </a:r>
            <a:endParaRPr lang="en-US" dirty="0" smtClean="0">
              <a:latin typeface="Times New Roman" panose="02020603050405020304" pitchFamily="18" charset="0"/>
              <a:cs typeface="Times New Roman" panose="02020603050405020304" pitchFamily="18" charset="0"/>
            </a:endParaRPr>
          </a:p>
          <a:p>
            <a:pPr marL="0" indent="0">
              <a:buFontTx/>
              <a:buNone/>
            </a:pPr>
            <a:endParaRPr lang="en-US" dirty="0" smtClean="0"/>
          </a:p>
        </p:txBody>
      </p:sp>
      <p:pic>
        <p:nvPicPr>
          <p:cNvPr id="10244" name="Picture 2" descr="Kết quả hình ảnh cho đoàn kết"/>
          <p:cNvPicPr>
            <a:picLocks noChangeAspect="1" noChangeArrowheads="1"/>
          </p:cNvPicPr>
          <p:nvPr/>
        </p:nvPicPr>
        <p:blipFill>
          <a:blip r:embed="rId1"/>
          <a:srcRect/>
          <a:stretch>
            <a:fillRect/>
          </a:stretch>
        </p:blipFill>
        <p:spPr bwMode="auto">
          <a:xfrm>
            <a:off x="855368" y="1972495"/>
            <a:ext cx="9947614" cy="4815840"/>
          </a:xfrm>
          <a:prstGeom prst="rect">
            <a:avLst/>
          </a:prstGeom>
          <a:noFill/>
          <a:ln w="9525">
            <a:noFill/>
            <a:miter lim="800000"/>
            <a:headEnd/>
            <a:tailEnd/>
          </a:ln>
        </p:spPr>
      </p:pic>
      <p:sp>
        <p:nvSpPr>
          <p:cNvPr id="4" name="Rectangle 3"/>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pic>
        <p:nvPicPr>
          <p:cNvPr id="7" name="Picture 2" descr="D:\tải xuống.jpg"/>
          <p:cNvPicPr>
            <a:picLocks noChangeAspect="1" noChangeArrowheads="1"/>
          </p:cNvPicPr>
          <p:nvPr/>
        </p:nvPicPr>
        <p:blipFill>
          <a:blip r:embed="rId2"/>
          <a:srcRect/>
          <a:stretch>
            <a:fillRect/>
          </a:stretch>
        </p:blipFill>
        <p:spPr bwMode="auto">
          <a:xfrm>
            <a:off x="1889096" y="3942778"/>
            <a:ext cx="1925638" cy="1025525"/>
          </a:xfrm>
          <a:prstGeom prst="rect">
            <a:avLst/>
          </a:prstGeom>
          <a:solidFill>
            <a:srgbClr val="00FFCC"/>
          </a:solidFill>
          <a:ln w="9525">
            <a:noFill/>
            <a:miter lim="800000"/>
            <a:headEnd/>
            <a:tailEnd/>
          </a:ln>
        </p:spPr>
      </p:pic>
      <p:sp>
        <p:nvSpPr>
          <p:cNvPr id="8" name="Cloud Callout 7"/>
          <p:cNvSpPr/>
          <p:nvPr/>
        </p:nvSpPr>
        <p:spPr>
          <a:xfrm>
            <a:off x="2017684" y="2645791"/>
            <a:ext cx="6462712" cy="1306512"/>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algn="ctr">
              <a:defRPr/>
            </a:pPr>
            <a:r>
              <a:rPr lang="en-US" sz="3600" b="1" dirty="0" err="1" smtClean="0">
                <a:solidFill>
                  <a:srgbClr val="FF0066"/>
                </a:solidFill>
                <a:latin typeface="Times New Roman" panose="02020603050405020304" pitchFamily="18" charset="0"/>
                <a:cs typeface="Times New Roman" panose="02020603050405020304" pitchFamily="18" charset="0"/>
              </a:rPr>
              <a:t>Đoàn</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kết</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là</a:t>
            </a:r>
            <a:r>
              <a:rPr lang="en-US" sz="3600" b="1" dirty="0" smtClean="0">
                <a:solidFill>
                  <a:srgbClr val="FF0066"/>
                </a:solidFill>
                <a:latin typeface="Times New Roman" panose="02020603050405020304" pitchFamily="18" charset="0"/>
                <a:cs typeface="Times New Roman" panose="02020603050405020304" pitchFamily="18" charset="0"/>
              </a:rPr>
              <a:t> </a:t>
            </a:r>
            <a:r>
              <a:rPr lang="en-US" sz="3600" b="1" dirty="0" err="1" smtClean="0">
                <a:solidFill>
                  <a:srgbClr val="FF0066"/>
                </a:solidFill>
                <a:latin typeface="Times New Roman" panose="02020603050405020304" pitchFamily="18" charset="0"/>
                <a:cs typeface="Times New Roman" panose="02020603050405020304" pitchFamily="18" charset="0"/>
              </a:rPr>
              <a:t>gì</a:t>
            </a:r>
            <a:r>
              <a:rPr lang="en-US" sz="3600" b="1" dirty="0" smtClean="0">
                <a:solidFill>
                  <a:srgbClr val="FF0066"/>
                </a:solidFill>
                <a:latin typeface="Times New Roman" panose="02020603050405020304" pitchFamily="18" charset="0"/>
                <a:cs typeface="Times New Roman" panose="02020603050405020304" pitchFamily="18" charset="0"/>
              </a:rPr>
              <a:t>?</a:t>
            </a:r>
            <a:endParaRPr lang="en-US" sz="3600" dirty="0">
              <a:solidFill>
                <a:srgbClr val="FF0066"/>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10243">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10243">
                                            <p:txEl>
                                              <p:pRg st="0" end="0"/>
                                            </p:txEl>
                                          </p:spTgt>
                                        </p:tgtEl>
                                        <p:attrNameLst>
                                          <p:attrName>ppt_x</p:attrName>
                                        </p:attrNameLst>
                                      </p:cBhvr>
                                    </p:anim>
                                    <p:anim from="0" to="-1.0" calcmode="lin" valueType="num">
                                      <p:cBhvr>
                                        <p:cTn id="16" dur="200" decel="50000" autoRev="1" fill="hold">
                                          <p:stCondLst>
                                            <p:cond delay="600"/>
                                          </p:stCondLst>
                                        </p:cTn>
                                        <p:tgtEl>
                                          <p:spTgt spid="10243">
                                            <p:txEl>
                                              <p:pRg st="0" end="0"/>
                                            </p:txEl>
                                          </p:spTgt>
                                        </p:tgtEl>
                                        <p:attrNameLst>
                                          <p:attrName>xshear</p:attrName>
                                        </p:attrNameLst>
                                      </p:cBhvr>
                                    </p:anim>
                                    <p:animScale>
                                      <p:cBhvr>
                                        <p:cTn id="17" dur="200" decel="100000" autoRev="1" fill="hold">
                                          <p:stCondLst>
                                            <p:cond delay="600"/>
                                          </p:stCondLst>
                                        </p:cTn>
                                        <p:tgtEl>
                                          <p:spTgt spid="10243">
                                            <p:txEl>
                                              <p:pRg st="0" end="0"/>
                                            </p:txEl>
                                          </p:spTgt>
                                        </p:tgtEl>
                                      </p:cBhvr>
                                      <p:from x="100000" y="100000"/>
                                      <p:to x="80000" y="100000"/>
                                    </p:animScale>
                                    <p:anim by="(#ppt_h/3+#ppt_w*0.1)" calcmode="lin" valueType="num">
                                      <p:cBhvr additive="sum">
                                        <p:cTn id="18" dur="200" decel="100000" autoRev="1" fill="hold">
                                          <p:stCondLst>
                                            <p:cond delay="600"/>
                                          </p:stCondLst>
                                        </p:cTn>
                                        <p:tgtEl>
                                          <p:spTgt spid="10243">
                                            <p:txEl>
                                              <p:pRg st="0" end="0"/>
                                            </p:txEl>
                                          </p:spTgt>
                                        </p:tgtEl>
                                        <p:attrNameLst>
                                          <p:attrName>ppt_x</p:attrName>
                                        </p:attrNameLst>
                                      </p:cBhvr>
                                    </p:anim>
                                  </p:childTnLst>
                                </p:cTn>
                              </p:par>
                              <p:par>
                                <p:cTn id="19" presetID="34" presetClass="entr" presetSubtype="0" fill="hold" nodeType="withEffect">
                                  <p:stCondLst>
                                    <p:cond delay="0"/>
                                  </p:stCondLst>
                                  <p:childTnLst>
                                    <p:set>
                                      <p:cBhvr>
                                        <p:cTn id="20" dur="1" fill="hold">
                                          <p:stCondLst>
                                            <p:cond delay="0"/>
                                          </p:stCondLst>
                                        </p:cTn>
                                        <p:tgtEl>
                                          <p:spTgt spid="10244"/>
                                        </p:tgtEl>
                                        <p:attrNameLst>
                                          <p:attrName>style.visibility</p:attrName>
                                        </p:attrNameLst>
                                      </p:cBhvr>
                                      <p:to>
                                        <p:strVal val="visible"/>
                                      </p:to>
                                    </p:set>
                                    <p:anim from="(-#ppt_w/2)" to="(#ppt_x)" calcmode="lin" valueType="num">
                                      <p:cBhvr>
                                        <p:cTn id="21" dur="600" fill="hold">
                                          <p:stCondLst>
                                            <p:cond delay="0"/>
                                          </p:stCondLst>
                                        </p:cTn>
                                        <p:tgtEl>
                                          <p:spTgt spid="10244"/>
                                        </p:tgtEl>
                                        <p:attrNameLst>
                                          <p:attrName>ppt_x</p:attrName>
                                        </p:attrNameLst>
                                      </p:cBhvr>
                                    </p:anim>
                                    <p:anim from="0" to="-1.0" calcmode="lin" valueType="num">
                                      <p:cBhvr>
                                        <p:cTn id="22" dur="200" decel="50000" autoRev="1" fill="hold">
                                          <p:stCondLst>
                                            <p:cond delay="600"/>
                                          </p:stCondLst>
                                        </p:cTn>
                                        <p:tgtEl>
                                          <p:spTgt spid="10244"/>
                                        </p:tgtEl>
                                        <p:attrNameLst>
                                          <p:attrName>xshear</p:attrName>
                                        </p:attrNameLst>
                                      </p:cBhvr>
                                    </p:anim>
                                    <p:animScale>
                                      <p:cBhvr>
                                        <p:cTn id="23" dur="200" decel="100000" autoRev="1" fill="hold">
                                          <p:stCondLst>
                                            <p:cond delay="600"/>
                                          </p:stCondLst>
                                        </p:cTn>
                                        <p:tgtEl>
                                          <p:spTgt spid="10244"/>
                                        </p:tgtEl>
                                      </p:cBhvr>
                                      <p:from x="100000" y="100000"/>
                                      <p:to x="80000" y="100000"/>
                                    </p:animScale>
                                    <p:anim by="(#ppt_h/3+#ppt_w*0.1)" calcmode="lin" valueType="num">
                                      <p:cBhvr additive="sum">
                                        <p:cTn id="24" dur="200" decel="100000" autoRev="1" fill="hold">
                                          <p:stCondLst>
                                            <p:cond delay="600"/>
                                          </p:stCondLst>
                                        </p:cTn>
                                        <p:tgtEl>
                                          <p:spTgt spid="1024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smtClean="0">
                <a:solidFill>
                  <a:srgbClr val="C00000"/>
                </a:solidFill>
                <a:latin typeface="+mj-lt"/>
                <a:ea typeface="Times New Roman" panose="02020603050405020304" pitchFamily="18" charset="0"/>
                <a:cs typeface="Times New Roman" panose="02020603050405020304" pitchFamily="18" charset="0"/>
              </a:rPr>
              <a:t>1</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p:nvPr/>
        </p:nvGrpSpPr>
        <p:grpSpPr bwMode="auto">
          <a:xfrm flipV="1">
            <a:off x="321972" y="1159076"/>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anose="02020603050405020304" pitchFamily="18" charset="0"/>
              </a:rPr>
              <a:t>Cơ</a:t>
            </a:r>
            <a:r>
              <a:rPr lang="en-US" sz="2800" b="1" dirty="0">
                <a:solidFill>
                  <a:srgbClr val="000099"/>
                </a:solidFill>
                <a:latin typeface="+mj-lt"/>
                <a:cs typeface="Times New Roman" panose="02020603050405020304" pitchFamily="18" charset="0"/>
              </a:rPr>
              <a:t> </a:t>
            </a:r>
            <a:r>
              <a:rPr lang="en-US" sz="2800" b="1" dirty="0" err="1">
                <a:solidFill>
                  <a:srgbClr val="000099"/>
                </a:solidFill>
                <a:latin typeface="+mj-lt"/>
                <a:cs typeface="Times New Roman" panose="02020603050405020304" pitchFamily="18" charset="0"/>
              </a:rPr>
              <a:t>sở</a:t>
            </a:r>
            <a:r>
              <a:rPr lang="en-US" sz="2800" b="1" dirty="0">
                <a:solidFill>
                  <a:srgbClr val="000099"/>
                </a:solidFill>
                <a:latin typeface="+mj-lt"/>
                <a:cs typeface="Times New Roman" panose="02020603050405020304" pitchFamily="18" charset="0"/>
              </a:rPr>
              <a:t> </a:t>
            </a:r>
            <a:r>
              <a:rPr lang="en-US" sz="2800" b="1" dirty="0" err="1">
                <a:solidFill>
                  <a:srgbClr val="000099"/>
                </a:solidFill>
                <a:latin typeface="+mj-lt"/>
                <a:cs typeface="Times New Roman" panose="02020603050405020304" pitchFamily="18" charset="0"/>
              </a:rPr>
              <a:t>lý</a:t>
            </a:r>
            <a:r>
              <a:rPr lang="en-US" sz="2800" b="1" dirty="0">
                <a:solidFill>
                  <a:srgbClr val="000099"/>
                </a:solidFill>
                <a:latin typeface="+mj-lt"/>
                <a:cs typeface="Times New Roman" panose="02020603050405020304" pitchFamily="18" charset="0"/>
              </a:rPr>
              <a:t> </a:t>
            </a:r>
            <a:r>
              <a:rPr lang="en-US" sz="2800" b="1" dirty="0" err="1">
                <a:solidFill>
                  <a:srgbClr val="000099"/>
                </a:solidFill>
                <a:latin typeface="+mj-lt"/>
                <a:cs typeface="Times New Roman" panose="02020603050405020304"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endParaRPr lang="en-US" sz="2800" b="1" dirty="0">
              <a:solidFill>
                <a:srgbClr val="000099"/>
              </a:solidFill>
              <a:latin typeface="+mj-lt"/>
            </a:endParaRP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smtClean="0">
                <a:solidFill>
                  <a:srgbClr val="FF0066"/>
                </a:solidFill>
                <a:latin typeface="+mj-lt"/>
                <a:ea typeface="Calibri" panose="020F0502020204030204" pitchFamily="34" charset="0"/>
                <a:cs typeface="Times New Roman" panose="02020603050405020304" pitchFamily="18" charset="0"/>
              </a:rPr>
              <a:t>Quan</a:t>
            </a:r>
            <a:r>
              <a:rPr lang="en-US" sz="2800" b="1" dirty="0" smtClean="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điểm</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của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Mác</a:t>
            </a:r>
            <a:r>
              <a:rPr lang="en-US" sz="2800" b="1" dirty="0">
                <a:solidFill>
                  <a:srgbClr val="FF0066"/>
                </a:solidFill>
                <a:latin typeface="+mj-lt"/>
                <a:ea typeface="Calibri" panose="020F0502020204030204" pitchFamily="34" charset="0"/>
                <a:cs typeface="Times New Roman" panose="02020603050405020304" pitchFamily="18" charset="0"/>
              </a:rPr>
              <a:t> - </a:t>
            </a:r>
            <a:r>
              <a:rPr lang="en-US" sz="2800" b="1" dirty="0" err="1">
                <a:solidFill>
                  <a:srgbClr val="FF0066"/>
                </a:solidFill>
                <a:latin typeface="+mj-lt"/>
                <a:ea typeface="Calibri" panose="020F0502020204030204" pitchFamily="34" charset="0"/>
                <a:cs typeface="Times New Roman" panose="02020603050405020304" pitchFamily="18" charset="0"/>
              </a:rPr>
              <a:t>Lênin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về</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đoàn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kết</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dân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tộc</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trong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cách</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mạng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xã</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hội</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endParaRPr lang="en-US" sz="2800" dirty="0">
              <a:solidFill>
                <a:srgbClr val="FF0066"/>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80381" y="2219459"/>
            <a:ext cx="226841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Diagram 4"/>
          <p:cNvGraphicFramePr/>
          <p:nvPr/>
        </p:nvGraphicFramePr>
        <p:xfrm>
          <a:off x="2346650" y="1246031"/>
          <a:ext cx="8887407"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5965" y="1417902"/>
            <a:ext cx="4824412"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017182" y="1536700"/>
            <a:ext cx="4032250"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p:nvPr/>
        </p:nvGrpSpPr>
        <p:grpSpPr bwMode="auto">
          <a:xfrm>
            <a:off x="2540000" y="5029200"/>
            <a:ext cx="508000" cy="580347"/>
            <a:chOff x="2078" y="1680"/>
            <a:chExt cx="1615" cy="2460"/>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ln>
          </p:spPr>
          <p:txBody>
            <a:bodyPr wrap="none" anchor="ctr"/>
            <a:lstStyle/>
            <a:p>
              <a:endParaRPr lang="en-US">
                <a:latin typeface="Calibri" panose="020F0502020204030204"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ln>
          </p:spPr>
          <p:txBody>
            <a:bodyPr wrap="none" anchor="ctr"/>
            <a:lstStyle/>
            <a:p>
              <a:endParaRPr lang="en-US">
                <a:latin typeface="Calibri" panose="020F0502020204030204" pitchFamily="34" charset="0"/>
              </a:endParaRPr>
            </a:p>
          </p:txBody>
        </p:sp>
        <p:sp>
          <p:nvSpPr>
            <p:cNvPr id="26" name="Oval 63"/>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fontAlgn="auto">
                <a:spcBef>
                  <a:spcPts val="0"/>
                </a:spcBef>
                <a:spcAft>
                  <a:spcPts val="0"/>
                </a:spcAft>
                <a:defRPr/>
              </a:pPr>
              <a:endParaRPr lang="en-US">
                <a:latin typeface="+mn-lt"/>
              </a:endParaRPr>
            </a:p>
          </p:txBody>
        </p:sp>
        <p:sp>
          <p:nvSpPr>
            <p:cNvPr id="13337" name="Oval 64"/>
            <p:cNvSpPr>
              <a:spLocks noChangeArrowheads="1"/>
            </p:cNvSpPr>
            <p:nvPr/>
          </p:nvSpPr>
          <p:spPr bwMode="gray">
            <a:xfrm>
              <a:off x="2254" y="1856"/>
              <a:ext cx="826" cy="2201"/>
            </a:xfrm>
            <a:prstGeom prst="ellipse">
              <a:avLst/>
            </a:prstGeom>
            <a:gradFill rotWithShape="1">
              <a:gsLst>
                <a:gs pos="0">
                  <a:srgbClr val="000000"/>
                </a:gs>
                <a:gs pos="100000">
                  <a:srgbClr val="48BE67"/>
                </a:gs>
              </a:gsLst>
              <a:lin ang="2700000" scaled="1"/>
            </a:gradFill>
            <a:ln w="38100" algn="ctr">
              <a:noFill/>
              <a:round/>
            </a:ln>
          </p:spPr>
          <p:txBody>
            <a:bodyPr wrap="none" anchor="ctr">
              <a:spAutoFit/>
            </a:bodyPr>
            <a:lstStyle/>
            <a:p>
              <a:endParaRPr lang="en-US">
                <a:latin typeface="Calibri" panose="020F0502020204030204" pitchFamily="34" charset="0"/>
              </a:endParaRPr>
            </a:p>
          </p:txBody>
        </p:sp>
        <p:sp>
          <p:nvSpPr>
            <p:cNvPr id="28" name="Oval 65"/>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fontAlgn="auto">
                <a:spcBef>
                  <a:spcPts val="0"/>
                </a:spcBef>
                <a:spcAft>
                  <a:spcPts val="0"/>
                </a:spcAft>
                <a:defRPr/>
              </a:pPr>
              <a:endParaRPr lang="en-US">
                <a:latin typeface="+mn-lt"/>
              </a:endParaRPr>
            </a:p>
          </p:txBody>
        </p:sp>
        <p:sp>
          <p:nvSpPr>
            <p:cNvPr id="1333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ln>
          </p:spPr>
          <p:txBody>
            <a:bodyPr anchor="ctr">
              <a:spAutoFit/>
            </a:bodyPr>
            <a:lstStyle/>
            <a:p>
              <a:endParaRPr lang="en-US">
                <a:latin typeface="Calibri" panose="020F0502020204030204" pitchFamily="34" charset="0"/>
              </a:endParaRPr>
            </a:p>
          </p:txBody>
        </p:sp>
      </p:grpSp>
      <p:grpSp>
        <p:nvGrpSpPr>
          <p:cNvPr id="3" name="Group 67"/>
          <p:cNvGrpSpPr/>
          <p:nvPr/>
        </p:nvGrpSpPr>
        <p:grpSpPr bwMode="auto">
          <a:xfrm>
            <a:off x="2336800" y="2743200"/>
            <a:ext cx="508000" cy="580347"/>
            <a:chOff x="2078" y="1680"/>
            <a:chExt cx="1615" cy="2460"/>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ln>
          </p:spPr>
          <p:txBody>
            <a:bodyPr wrap="none" anchor="ctr"/>
            <a:lstStyle/>
            <a:p>
              <a:endParaRPr lang="en-US">
                <a:latin typeface="Calibri" panose="020F0502020204030204"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ln>
          </p:spPr>
          <p:txBody>
            <a:bodyPr wrap="none" anchor="ctr"/>
            <a:lstStyle/>
            <a:p>
              <a:endParaRPr lang="en-US">
                <a:latin typeface="Calibri" panose="020F0502020204030204" pitchFamily="34" charset="0"/>
              </a:endParaRPr>
            </a:p>
          </p:txBody>
        </p:sp>
        <p:sp>
          <p:nvSpPr>
            <p:cNvPr id="33" name="Oval 70"/>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fontAlgn="auto">
                <a:spcBef>
                  <a:spcPts val="0"/>
                </a:spcBef>
                <a:spcAft>
                  <a:spcPts val="0"/>
                </a:spcAft>
                <a:defRPr/>
              </a:pPr>
              <a:endParaRPr lang="en-US">
                <a:latin typeface="+mn-lt"/>
              </a:endParaRPr>
            </a:p>
          </p:txBody>
        </p:sp>
        <p:sp>
          <p:nvSpPr>
            <p:cNvPr id="13331" name="Oval 71"/>
            <p:cNvSpPr>
              <a:spLocks noChangeArrowheads="1"/>
            </p:cNvSpPr>
            <p:nvPr/>
          </p:nvSpPr>
          <p:spPr bwMode="gray">
            <a:xfrm>
              <a:off x="2254" y="1856"/>
              <a:ext cx="826" cy="2201"/>
            </a:xfrm>
            <a:prstGeom prst="ellipse">
              <a:avLst/>
            </a:prstGeom>
            <a:gradFill rotWithShape="1">
              <a:gsLst>
                <a:gs pos="0">
                  <a:srgbClr val="21B3E1"/>
                </a:gs>
                <a:gs pos="100000">
                  <a:srgbClr val="0F5368"/>
                </a:gs>
              </a:gsLst>
              <a:lin ang="5400000" scaled="1"/>
            </a:gradFill>
            <a:ln w="38100" algn="ctr">
              <a:noFill/>
              <a:round/>
            </a:ln>
          </p:spPr>
          <p:txBody>
            <a:bodyPr wrap="none" anchor="ctr">
              <a:spAutoFit/>
            </a:bodyPr>
            <a:lstStyle/>
            <a:p>
              <a:endParaRPr lang="en-US">
                <a:latin typeface="Calibri" panose="020F0502020204030204" pitchFamily="34" charset="0"/>
              </a:endParaRPr>
            </a:p>
          </p:txBody>
        </p:sp>
        <p:sp>
          <p:nvSpPr>
            <p:cNvPr id="35" name="Oval 72"/>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fontAlgn="auto">
                <a:spcBef>
                  <a:spcPts val="0"/>
                </a:spcBef>
                <a:spcAft>
                  <a:spcPts val="0"/>
                </a:spcAft>
                <a:defRPr/>
              </a:pPr>
              <a:endParaRPr lang="en-US">
                <a:latin typeface="+mn-lt"/>
              </a:endParaRPr>
            </a:p>
          </p:txBody>
        </p:sp>
        <p:sp>
          <p:nvSpPr>
            <p:cNvPr id="1333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ln>
          </p:spPr>
          <p:txBody>
            <a:bodyPr anchor="ctr">
              <a:spAutoFit/>
            </a:bodyPr>
            <a:lstStyle/>
            <a:p>
              <a:endParaRPr lang="en-US">
                <a:latin typeface="Calibri" panose="020F0502020204030204" pitchFamily="34" charset="0"/>
              </a:endParaRPr>
            </a:p>
          </p:txBody>
        </p:sp>
      </p:grpSp>
      <p:sp>
        <p:nvSpPr>
          <p:cNvPr id="38" name="AutoShape 50">
            <a:hlinkClick r:id="" action="ppaction://noaction"/>
          </p:cNvPr>
          <p:cNvSpPr>
            <a:spLocks noChangeArrowheads="1"/>
          </p:cNvSpPr>
          <p:nvPr/>
        </p:nvSpPr>
        <p:spPr bwMode="gray">
          <a:xfrm>
            <a:off x="3145249" y="1484822"/>
            <a:ext cx="8415380" cy="1600200"/>
          </a:xfrm>
          <a:prstGeom prst="roundRect">
            <a:avLst>
              <a:gd name="adj" fmla="val 50000"/>
            </a:avLst>
          </a:prstGeom>
          <a:solidFill>
            <a:srgbClr val="92D050"/>
          </a:solidFill>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272872"/>
            <a:ext cx="8229600" cy="1676400"/>
          </a:xfrm>
          <a:prstGeom prst="roundRect">
            <a:avLst>
              <a:gd name="adj" fmla="val 50000"/>
            </a:avLst>
          </a:prstGeom>
          <a:solidFill>
            <a:srgbClr val="92D050"/>
          </a:solidFill>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anose="02020603050405020304" pitchFamily="18" charset="0"/>
              <a:cs typeface="Times New Roman" panose="02020603050405020304" pitchFamily="18" charset="0"/>
            </a:endParaRPr>
          </a:p>
        </p:txBody>
      </p:sp>
      <p:sp>
        <p:nvSpPr>
          <p:cNvPr id="13323" name="TextBox 40"/>
          <p:cNvSpPr txBox="1">
            <a:spLocks noChangeArrowheads="1"/>
          </p:cNvSpPr>
          <p:nvPr/>
        </p:nvSpPr>
        <p:spPr bwMode="auto">
          <a:xfrm>
            <a:off x="3352800" y="1967650"/>
            <a:ext cx="7620000" cy="523220"/>
          </a:xfrm>
          <a:prstGeom prst="rect">
            <a:avLst/>
          </a:prstGeom>
          <a:noFill/>
          <a:ln w="9525">
            <a:noFill/>
            <a:miter lim="800000"/>
          </a:ln>
        </p:spPr>
        <p:txBody>
          <a:bodyPr>
            <a:spAutoFit/>
          </a:bodyPr>
          <a:lstStyle/>
          <a:p>
            <a:pPr algn="just"/>
            <a:r>
              <a:rPr lang="en-US" sz="2800">
                <a:latin typeface="Times New Roman" panose="02020603050405020304" pitchFamily="18" charset="0"/>
                <a:cs typeface="Times New Roman" panose="02020603050405020304" pitchFamily="18" charset="0"/>
              </a:rPr>
              <a:t>Mác: “Vô sản tất cả các nước, đoàn kết lại”</a:t>
            </a:r>
            <a:endParaRPr lang="en-US" sz="2800">
              <a:latin typeface="Times New Roman" panose="02020603050405020304" pitchFamily="18" charset="0"/>
              <a:cs typeface="Times New Roman" panose="02020603050405020304" pitchFamily="18" charset="0"/>
            </a:endParaRPr>
          </a:p>
        </p:txBody>
      </p:sp>
      <p:sp>
        <p:nvSpPr>
          <p:cNvPr id="13324" name="TextBox 42"/>
          <p:cNvSpPr txBox="1">
            <a:spLocks noChangeArrowheads="1"/>
          </p:cNvSpPr>
          <p:nvPr/>
        </p:nvSpPr>
        <p:spPr bwMode="auto">
          <a:xfrm>
            <a:off x="3556000" y="4512014"/>
            <a:ext cx="7112000" cy="954087"/>
          </a:xfrm>
          <a:prstGeom prst="rect">
            <a:avLst/>
          </a:prstGeom>
          <a:noFill/>
          <a:ln w="9525">
            <a:noFill/>
            <a:miter lim="800000"/>
          </a:ln>
        </p:spPr>
        <p:txBody>
          <a:bodyPr>
            <a:spAutoFit/>
          </a:bodyPr>
          <a:lstStyle/>
          <a:p>
            <a:pPr algn="just"/>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Vô</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bức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pic>
        <p:nvPicPr>
          <p:cNvPr id="13325" name="Picture 2" descr="Kết quả hình ảnh cho các mác"/>
          <p:cNvPicPr>
            <a:picLocks noChangeAspect="1" noChangeArrowheads="1"/>
          </p:cNvPicPr>
          <p:nvPr/>
        </p:nvPicPr>
        <p:blipFill>
          <a:blip r:embed="rId1"/>
          <a:srcRect/>
          <a:stretch>
            <a:fillRect/>
          </a:stretch>
        </p:blipFill>
        <p:spPr bwMode="auto">
          <a:xfrm>
            <a:off x="554567" y="1377100"/>
            <a:ext cx="2563284" cy="1766887"/>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2"/>
          <a:srcRect/>
          <a:stretch>
            <a:fillRect/>
          </a:stretch>
        </p:blipFill>
        <p:spPr bwMode="auto">
          <a:xfrm>
            <a:off x="586854" y="3847400"/>
            <a:ext cx="2664346" cy="2246312"/>
          </a:xfrm>
          <a:prstGeom prst="rect">
            <a:avLst/>
          </a:prstGeom>
          <a:noFill/>
          <a:ln w="9525">
            <a:noFill/>
            <a:miter lim="800000"/>
            <a:headEnd/>
            <a:tailEnd/>
          </a:ln>
        </p:spPr>
      </p:pic>
    </p:spTree>
  </p:cSld>
  <p:clrMapOvr>
    <a:masterClrMapping/>
  </p:clrMapOvr>
  <p:transition>
    <p:pull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p:nvPr/>
        </p:nvGrpSpPr>
        <p:grpSpPr bwMode="auto">
          <a:xfrm>
            <a:off x="1722438" y="825137"/>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31581" y="276881"/>
            <a:ext cx="12386596" cy="348813"/>
          </a:xfrm>
          <a:prstGeom prst="rect">
            <a:avLst/>
          </a:prstGeom>
        </p:spPr>
        <p:txBody>
          <a:bodyPr wrap="none">
            <a:spAutoFit/>
          </a:bodyPr>
          <a:lstStyle/>
          <a:p>
            <a:pPr indent="457200" algn="just">
              <a:lnSpc>
                <a:spcPts val="2000"/>
              </a:lnSpc>
              <a:spcAft>
                <a:spcPts val="0"/>
              </a:spcAft>
            </a:pP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b="1"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63774" y="1121393"/>
            <a:ext cx="1154600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None/>
            </a:pPr>
            <a:r>
              <a:rPr lang="en-US" altLang="en-US" sz="2400" b="1" i="1" dirty="0" err="1" smtClean="0">
                <a:solidFill>
                  <a:srgbClr val="000099"/>
                </a:solidFill>
                <a:latin typeface="Arial" panose="020B0604020202020204" pitchFamily="34" charset="0"/>
              </a:rPr>
              <a:t>Đại</a:t>
            </a:r>
            <a:r>
              <a:rPr lang="en-US" altLang="en-US" sz="2400" b="1" i="1" dirty="0" smtClean="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đoàn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kết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dân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tộc</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là</a:t>
            </a:r>
            <a:r>
              <a:rPr lang="en-US" altLang="en-US" sz="2400" b="1" i="1" dirty="0">
                <a:solidFill>
                  <a:srgbClr val="000099"/>
                </a:solidFill>
                <a:latin typeface="Arial" panose="020B0604020202020204" pitchFamily="34" charset="0"/>
              </a:rPr>
              <a:t> </a:t>
            </a:r>
            <a:r>
              <a:rPr lang="vi-VN" altLang="en-US" sz="2400" b="1" i="1" dirty="0" smtClean="0">
                <a:solidFill>
                  <a:srgbClr val="000099"/>
                </a:solidFill>
                <a:latin typeface="Arial" panose="020B0604020202020204" pitchFamily="34" charset="0"/>
              </a:rPr>
              <a:t>một chiến lược cơ bản, nhất quán, lâu dài, là nguồn sức mạnh vô địch, là động lực chủ yếu, quyết định thành công của cách mạng Việt Nam</a:t>
            </a:r>
            <a:r>
              <a:rPr lang="en-US" altLang="en-US" sz="2400" b="1" i="1" dirty="0" smtClean="0">
                <a:solidFill>
                  <a:srgbClr val="000099"/>
                </a:solidFill>
                <a:latin typeface="Arial" panose="020B0604020202020204" pitchFamily="34" charset="0"/>
              </a:rPr>
              <a:t>.</a:t>
            </a:r>
            <a:endParaRPr lang="en-US" altLang="en-US" sz="24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080700" y="3003664"/>
            <a:ext cx="3957313"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424" y="3003664"/>
            <a:ext cx="3986805"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1543" y="3037002"/>
            <a:ext cx="3631843" cy="37652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dirty="0" err="1" smtClean="0">
                <a:solidFill>
                  <a:srgbClr val="C00000"/>
                </a:solidFill>
                <a:latin typeface="Times New Roman" panose="02020603050405020304" pitchFamily="18" charset="0"/>
                <a:cs typeface="Times New Roman" panose="02020603050405020304" pitchFamily="18" charset="0"/>
              </a:rPr>
              <a:t>Chiến</a:t>
            </a:r>
            <a:r>
              <a:rPr lang="en-US" sz="2800" dirty="0" smtClean="0">
                <a:solidFill>
                  <a:srgbClr val="C00000"/>
                </a:solidFill>
                <a:latin typeface="Times New Roman" panose="02020603050405020304" pitchFamily="18" charset="0"/>
                <a:cs typeface="Times New Roman" panose="02020603050405020304" pitchFamily="18" charset="0"/>
              </a:rPr>
              <a:t> </a:t>
            </a:r>
            <a:r>
              <a:rPr lang="en-US" sz="2800" dirty="0" err="1" smtClean="0">
                <a:solidFill>
                  <a:srgbClr val="C00000"/>
                </a:solidFill>
                <a:latin typeface="Times New Roman" panose="02020603050405020304" pitchFamily="18" charset="0"/>
                <a:cs typeface="Times New Roman" panose="02020603050405020304" pitchFamily="18" charset="0"/>
              </a:rPr>
              <a:t>lược</a:t>
            </a:r>
            <a:r>
              <a:rPr lang="en-US" sz="2800" dirty="0" smtClean="0">
                <a:solidFill>
                  <a:srgbClr val="C00000"/>
                </a:solidFill>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là tổ hợp các mục tiêu dài hạn và các biện pháp, các cách thức, con đường đạt đến các mục tiêu đó</a:t>
            </a:r>
            <a:endParaRPr lang="en-US" sz="2800" dirty="0" smtClean="0"/>
          </a:p>
        </p:txBody>
      </p:sp>
      <p:sp>
        <p:nvSpPr>
          <p:cNvPr id="18435" name="Content Placeholder 2"/>
          <p:cNvSpPr>
            <a:spLocks noGrp="1"/>
          </p:cNvSpPr>
          <p:nvPr>
            <p:ph idx="1"/>
          </p:nvPr>
        </p:nvSpPr>
        <p:spPr/>
        <p:txBody>
          <a:bodyPr/>
          <a:lstStyle/>
          <a:p>
            <a:endParaRPr lang="en-US" smtClean="0"/>
          </a:p>
        </p:txBody>
      </p:sp>
      <p:pic>
        <p:nvPicPr>
          <p:cNvPr id="18436" name="Picture 12" descr="tbn"/>
          <p:cNvPicPr>
            <a:picLocks noChangeAspect="1" noChangeArrowheads="1"/>
          </p:cNvPicPr>
          <p:nvPr/>
        </p:nvPicPr>
        <p:blipFill>
          <a:blip r:embed="rId1"/>
          <a:srcRect/>
          <a:stretch>
            <a:fillRect/>
          </a:stretch>
        </p:blipFill>
        <p:spPr bwMode="auto">
          <a:xfrm>
            <a:off x="508000" y="1752600"/>
            <a:ext cx="4673600" cy="3810000"/>
          </a:xfrm>
          <a:prstGeom prst="rect">
            <a:avLst/>
          </a:prstGeom>
          <a:noFill/>
          <a:ln w="9525">
            <a:noFill/>
            <a:miter lim="800000"/>
            <a:headEnd/>
            <a:tailEnd/>
          </a:ln>
        </p:spPr>
      </p:pic>
      <p:pic>
        <p:nvPicPr>
          <p:cNvPr id="18437" name="Picture 4" descr="Kết quả hình ảnh cho đoàn kết toàn dân theo hồ chí minh"/>
          <p:cNvPicPr>
            <a:picLocks noChangeAspect="1" noChangeArrowheads="1"/>
          </p:cNvPicPr>
          <p:nvPr/>
        </p:nvPicPr>
        <p:blipFill>
          <a:blip r:embed="rId2"/>
          <a:srcRect/>
          <a:stretch>
            <a:fillRect/>
          </a:stretch>
        </p:blipFill>
        <p:spPr bwMode="auto">
          <a:xfrm>
            <a:off x="5384801" y="1752601"/>
            <a:ext cx="6388100" cy="3844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nl-NL" dirty="0" smtClean="0"/>
              <a:t>Đại đoàn kết dân tộc là mục tiêu, nhiệm vụ hàng đầu của Đảng</a:t>
            </a:r>
            <a:endParaRPr lang="en-US" altLang="en-US"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panose="05000000000000000000"/>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endParaRPr lang="en-US" sz="2000" dirty="0">
              <a:solidFill>
                <a:srgbClr val="FF0000"/>
              </a:solidFill>
              <a:latin typeface="+mj-lt"/>
            </a:endParaRP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endParaRPr lang="en-US" sz="2000" i="1" dirty="0">
              <a:solidFill>
                <a:srgbClr val="000099"/>
              </a:solidFill>
            </a:endParaRP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endParaRPr lang="en-US" sz="2000" dirty="0">
              <a:solidFill>
                <a:srgbClr val="000099"/>
              </a:solidFill>
            </a:endParaRP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lnSpc>
                <a:spcPct val="90000"/>
              </a:lnSpc>
              <a:buClr>
                <a:schemeClr val="tx2"/>
              </a:buClr>
              <a:buFont typeface="Wingdings" panose="05000000000000000000" pitchFamily="2" charset="2"/>
              <a:buNone/>
              <a:defRPr/>
            </a:pPr>
            <a:endParaRPr lang="en-US" altLang="en-US" sz="1800" dirty="0" smtClean="0">
              <a:solidFill>
                <a:schemeClr val="bg1"/>
              </a:solidFill>
              <a:latin typeface="Arial" panose="020B0604020202020204" pitchFamily="34" charset="0"/>
            </a:endParaRPr>
          </a:p>
          <a:p>
            <a:pPr eaLnBrk="1" hangingPunct="1">
              <a:lnSpc>
                <a:spcPct val="90000"/>
              </a:lnSpc>
              <a:buClr>
                <a:schemeClr val="tx2"/>
              </a:buClr>
              <a:buFont typeface="Wingdings" panose="05000000000000000000" pitchFamily="2" charset="2"/>
              <a:buNone/>
              <a:defRPr/>
            </a:pPr>
            <a:r>
              <a:rPr lang="en-US" altLang="en-US" sz="2000" b="1" dirty="0" smtClean="0">
                <a:solidFill>
                  <a:srgbClr val="000099"/>
                </a:solidFill>
                <a:latin typeface="Arial" panose="020B0604020202020204" pitchFamily="34" charset="0"/>
                <a:sym typeface="Wingdings" panose="05000000000000000000"/>
              </a:rPr>
              <a:t> </a:t>
            </a:r>
            <a:r>
              <a:rPr lang="en-US" altLang="en-US" sz="2000" b="1" dirty="0" err="1" smtClean="0">
                <a:solidFill>
                  <a:srgbClr val="00B050"/>
                </a:solidFill>
                <a:latin typeface="Arial" panose="020B0604020202020204" pitchFamily="34" charset="0"/>
              </a:rPr>
              <a:t>Đoàn</a:t>
            </a:r>
            <a:r>
              <a:rPr lang="en-US" altLang="en-US" sz="2000" b="1" dirty="0" smtClean="0">
                <a:solidFill>
                  <a:srgbClr val="00B050"/>
                </a:solidFill>
                <a:latin typeface="Arial" panose="020B0604020202020204" pitchFamily="34" charset="0"/>
              </a:rPr>
              <a:t> </a:t>
            </a:r>
            <a:r>
              <a:rPr lang="en-US" altLang="en-US" sz="2000" b="1" dirty="0" err="1" smtClean="0">
                <a:solidFill>
                  <a:srgbClr val="00B050"/>
                </a:solidFill>
                <a:latin typeface="Arial" panose="020B0604020202020204" pitchFamily="34" charset="0"/>
              </a:rPr>
              <a:t>kết</a:t>
            </a:r>
            <a:r>
              <a:rPr lang="en-US" altLang="en-US" sz="2000" b="1" dirty="0" smtClean="0">
                <a:solidFill>
                  <a:srgbClr val="00B050"/>
                </a:solidFill>
                <a:latin typeface="Arial" panose="020B0604020202020204" pitchFamily="34" charset="0"/>
              </a:rPr>
              <a:t> là </a:t>
            </a:r>
            <a:r>
              <a:rPr lang="en-US" altLang="en-US" sz="2000" b="1" dirty="0" err="1" smtClean="0">
                <a:solidFill>
                  <a:srgbClr val="00B050"/>
                </a:solidFill>
                <a:latin typeface="Arial" panose="020B0604020202020204" pitchFamily="34" charset="0"/>
              </a:rPr>
              <a:t>điểm</a:t>
            </a:r>
            <a:r>
              <a:rPr lang="en-US" altLang="en-US" sz="2000" b="1" dirty="0" smtClean="0">
                <a:solidFill>
                  <a:srgbClr val="00B050"/>
                </a:solidFill>
                <a:latin typeface="Arial" panose="020B0604020202020204" pitchFamily="34" charset="0"/>
              </a:rPr>
              <a:t> mẹ: </a:t>
            </a:r>
            <a:endParaRPr lang="en-US" altLang="en-US" sz="2000" b="1" dirty="0" smtClean="0">
              <a:solidFill>
                <a:srgbClr val="00B050"/>
              </a:solidFill>
              <a:latin typeface="Arial" panose="020B0604020202020204" pitchFamily="34" charset="0"/>
            </a:endParaRPr>
          </a:p>
          <a:p>
            <a:pPr algn="ctr" eaLnBrk="1" hangingPunct="1">
              <a:lnSpc>
                <a:spcPct val="90000"/>
              </a:lnSpc>
              <a:buClr>
                <a:schemeClr val="tx2"/>
              </a:buClr>
              <a:buFont typeface="Wingdings" panose="05000000000000000000" pitchFamily="2" charset="2"/>
              <a:buNone/>
              <a:defRPr/>
            </a:pPr>
            <a:r>
              <a:rPr lang="en-US" altLang="en-US" sz="2000" i="1" dirty="0" smtClean="0">
                <a:solidFill>
                  <a:srgbClr val="000099"/>
                </a:solidFill>
                <a:latin typeface="+mn-lt"/>
              </a:rPr>
              <a:t>“</a:t>
            </a:r>
            <a:r>
              <a:rPr lang="en-US" altLang="en-US" sz="2000" i="1" dirty="0" err="1" smtClean="0">
                <a:solidFill>
                  <a:srgbClr val="000099"/>
                </a:solidFill>
                <a:latin typeface="+mn-lt"/>
              </a:rPr>
              <a:t>Điểm</a:t>
            </a:r>
            <a:r>
              <a:rPr lang="en-US" altLang="en-US" sz="2000" i="1" dirty="0" smtClean="0">
                <a:solidFill>
                  <a:srgbClr val="000099"/>
                </a:solidFill>
                <a:latin typeface="+mn-lt"/>
              </a:rPr>
              <a:t> </a:t>
            </a:r>
            <a:r>
              <a:rPr lang="en-US" altLang="en-US" sz="2000" i="1" dirty="0" err="1" smtClean="0">
                <a:solidFill>
                  <a:srgbClr val="000099"/>
                </a:solidFill>
                <a:latin typeface="+mn-lt"/>
              </a:rPr>
              <a:t>này</a:t>
            </a:r>
            <a:r>
              <a:rPr lang="en-US" altLang="en-US" sz="2000" i="1" dirty="0" smtClean="0">
                <a:solidFill>
                  <a:srgbClr val="000099"/>
                </a:solidFill>
                <a:latin typeface="+mn-lt"/>
              </a:rPr>
              <a:t> mà </a:t>
            </a:r>
            <a:r>
              <a:rPr lang="en-US" altLang="en-US" sz="2000" i="1" dirty="0" err="1" smtClean="0">
                <a:solidFill>
                  <a:srgbClr val="000099"/>
                </a:solidFill>
                <a:latin typeface="+mn-lt"/>
              </a:rPr>
              <a:t>thực</a:t>
            </a:r>
            <a:r>
              <a:rPr lang="en-US" altLang="en-US" sz="2000" i="1" dirty="0" smtClean="0">
                <a:solidFill>
                  <a:srgbClr val="000099"/>
                </a:solidFill>
                <a:latin typeface="+mn-lt"/>
              </a:rPr>
              <a:t> </a:t>
            </a:r>
            <a:r>
              <a:rPr lang="en-US" altLang="en-US" sz="2000" i="1" dirty="0" err="1" smtClean="0">
                <a:solidFill>
                  <a:srgbClr val="000099"/>
                </a:solidFill>
                <a:latin typeface="+mn-lt"/>
              </a:rPr>
              <a:t>hiện</a:t>
            </a:r>
            <a:r>
              <a:rPr lang="en-US" altLang="en-US" sz="2000" i="1" dirty="0" smtClean="0">
                <a:solidFill>
                  <a:srgbClr val="000099"/>
                </a:solidFill>
                <a:latin typeface="+mn-lt"/>
              </a:rPr>
              <a:t> </a:t>
            </a:r>
            <a:r>
              <a:rPr lang="en-US" altLang="en-US" sz="2000" i="1" dirty="0" err="1" smtClean="0">
                <a:solidFill>
                  <a:srgbClr val="000099"/>
                </a:solidFill>
                <a:latin typeface="+mn-lt"/>
              </a:rPr>
              <a:t>tốt</a:t>
            </a:r>
            <a:endParaRPr lang="en-US" altLang="en-US" sz="2000" i="1" dirty="0" smtClean="0">
              <a:solidFill>
                <a:srgbClr val="000099"/>
              </a:solidFill>
              <a:latin typeface="+mn-lt"/>
            </a:endParaRPr>
          </a:p>
          <a:p>
            <a:pPr algn="ctr" eaLnBrk="1" hangingPunct="1">
              <a:lnSpc>
                <a:spcPct val="90000"/>
              </a:lnSpc>
              <a:buClr>
                <a:schemeClr val="tx2"/>
              </a:buClr>
              <a:buFont typeface="Wingdings" panose="05000000000000000000" pitchFamily="2" charset="2"/>
              <a:buNone/>
              <a:defRPr/>
            </a:pPr>
            <a:r>
              <a:rPr lang="en-US" altLang="en-US" sz="2000" i="1" dirty="0" smtClean="0">
                <a:solidFill>
                  <a:srgbClr val="000099"/>
                </a:solidFill>
                <a:latin typeface="+mn-lt"/>
              </a:rPr>
              <a:t> </a:t>
            </a:r>
            <a:r>
              <a:rPr lang="en-US" altLang="en-US" sz="2000" i="1" dirty="0" err="1" smtClean="0">
                <a:solidFill>
                  <a:srgbClr val="000099"/>
                </a:solidFill>
                <a:latin typeface="+mn-lt"/>
              </a:rPr>
              <a:t>thi</a:t>
            </a:r>
            <a:r>
              <a:rPr lang="en-US" altLang="en-US" sz="2000" i="1" dirty="0" smtClean="0">
                <a:solidFill>
                  <a:srgbClr val="000099"/>
                </a:solidFill>
                <a:latin typeface="+mn-lt"/>
              </a:rPr>
              <a:t>̀ </a:t>
            </a:r>
            <a:r>
              <a:rPr lang="en-US" altLang="en-US" sz="2000" i="1" dirty="0" err="1" smtClean="0">
                <a:solidFill>
                  <a:srgbClr val="000099"/>
                </a:solidFill>
                <a:latin typeface="+mn-lt"/>
              </a:rPr>
              <a:t>đe</a:t>
            </a:r>
            <a:r>
              <a:rPr lang="en-US" altLang="en-US" sz="2000" i="1" dirty="0" smtClean="0">
                <a:solidFill>
                  <a:srgbClr val="000099"/>
                </a:solidFill>
                <a:latin typeface="+mn-lt"/>
              </a:rPr>
              <a:t>̉ </a:t>
            </a:r>
            <a:r>
              <a:rPr lang="en-US" altLang="en-US" sz="2000" i="1" dirty="0" err="1" smtClean="0">
                <a:solidFill>
                  <a:srgbClr val="000099"/>
                </a:solidFill>
                <a:latin typeface="+mn-lt"/>
              </a:rPr>
              <a:t>ra</a:t>
            </a:r>
            <a:r>
              <a:rPr lang="en-US" altLang="en-US" sz="2000" i="1" dirty="0" smtClean="0">
                <a:solidFill>
                  <a:srgbClr val="000099"/>
                </a:solidFill>
                <a:latin typeface="+mn-lt"/>
              </a:rPr>
              <a:t> con </a:t>
            </a:r>
            <a:r>
              <a:rPr lang="en-US" altLang="en-US" sz="2000" i="1" dirty="0" err="1" smtClean="0">
                <a:solidFill>
                  <a:srgbClr val="000099"/>
                </a:solidFill>
                <a:latin typeface="+mn-lt"/>
              </a:rPr>
              <a:t>cháu</a:t>
            </a:r>
            <a:r>
              <a:rPr lang="en-US" altLang="en-US" sz="2000" i="1" dirty="0" smtClean="0">
                <a:solidFill>
                  <a:srgbClr val="000099"/>
                </a:solidFill>
                <a:latin typeface="+mn-lt"/>
              </a:rPr>
              <a:t> </a:t>
            </a:r>
            <a:r>
              <a:rPr lang="en-US" altLang="en-US" sz="2000" i="1" dirty="0" err="1" smtClean="0">
                <a:solidFill>
                  <a:srgbClr val="000099"/>
                </a:solidFill>
                <a:latin typeface="+mn-lt"/>
              </a:rPr>
              <a:t>đều</a:t>
            </a:r>
            <a:r>
              <a:rPr lang="en-US" altLang="en-US" sz="2000" i="1" dirty="0" smtClean="0">
                <a:solidFill>
                  <a:srgbClr val="000099"/>
                </a:solidFill>
                <a:latin typeface="+mn-lt"/>
              </a:rPr>
              <a:t> </a:t>
            </a:r>
            <a:r>
              <a:rPr lang="en-US" altLang="en-US" sz="2000" i="1" dirty="0" err="1" smtClean="0">
                <a:solidFill>
                  <a:srgbClr val="000099"/>
                </a:solidFill>
                <a:latin typeface="+mn-lt"/>
              </a:rPr>
              <a:t>tốt</a:t>
            </a:r>
            <a:r>
              <a:rPr lang="en-US" altLang="en-US" sz="2000" i="1" dirty="0" smtClean="0">
                <a:solidFill>
                  <a:srgbClr val="000099"/>
                </a:solidFill>
                <a:latin typeface="+mn-lt"/>
              </a:rPr>
              <a:t>…”</a:t>
            </a:r>
            <a:endParaRPr lang="en-US" altLang="en-US" sz="2000" i="1" dirty="0" smtClean="0">
              <a:solidFill>
                <a:srgbClr val="000099"/>
              </a:solidFill>
              <a:latin typeface="+mn-lt"/>
            </a:endParaRPr>
          </a:p>
          <a:p>
            <a:pPr algn="ctr">
              <a:spcBef>
                <a:spcPct val="0"/>
              </a:spcBef>
              <a:buFontTx/>
              <a:buNone/>
              <a:defRPr/>
            </a:pPr>
            <a:endParaRPr lang="en-US" altLang="en-US" sz="1800" dirty="0" smtClean="0">
              <a:solidFill>
                <a:schemeClr val="bg1"/>
              </a:solidFill>
              <a:latin typeface="Arial" panose="020B0604020202020204"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panose="05000000000000000000"/>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endParaRPr lang="en-US" sz="1900" b="1" dirty="0">
              <a:solidFill>
                <a:srgbClr val="660033"/>
              </a:solidFill>
              <a:latin typeface="+mj-lt"/>
            </a:endParaRPr>
          </a:p>
          <a:p>
            <a:pPr>
              <a:defRPr/>
            </a:pPr>
            <a:r>
              <a:rPr lang="en-US" i="1" dirty="0" smtClean="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endParaRPr lang="en-US" dirty="0">
              <a:solidFill>
                <a:schemeClr val="bg1"/>
              </a:solidFill>
            </a:endParaRPr>
          </a:p>
          <a:p>
            <a:pPr>
              <a:lnSpc>
                <a:spcPct val="90000"/>
              </a:lnSpc>
              <a:spcBef>
                <a:spcPct val="20000"/>
              </a:spcBef>
              <a:buClr>
                <a:schemeClr val="tx2"/>
              </a:buClr>
              <a:buFont typeface="Wingdings" panose="05000000000000000000" pitchFamily="2" charset="2"/>
              <a:buNone/>
              <a:defRPr/>
            </a:pPr>
            <a:endParaRPr lang="en-US" sz="3000" dirty="0">
              <a:solidFill>
                <a:schemeClr val="bg1"/>
              </a:solidFill>
              <a:cs typeface="Times New Roman" panose="02020603050405020304"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anose="05000000000000000000"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endParaRPr lang="en-US" altLang="en-US" sz="2400" b="1" dirty="0">
              <a:solidFill>
                <a:srgbClr val="C00000"/>
              </a:solidFill>
            </a:endParaRPr>
          </a:p>
          <a:p>
            <a:pPr algn="ctr" eaLnBrk="1" hangingPunct="1">
              <a:spcBef>
                <a:spcPct val="0"/>
              </a:spcBef>
              <a:buFontTx/>
              <a:buNone/>
            </a:pPr>
            <a:r>
              <a:rPr lang="en-US" altLang="en-US" sz="2400" b="1" dirty="0">
                <a:solidFill>
                  <a:srgbClr val="C00000"/>
                </a:solidFill>
              </a:rPr>
              <a:t> KHỐI ĐẠI ĐOÀN KẾT DÂN TỘC</a:t>
            </a:r>
            <a:endParaRPr lang="en-US" altLang="en-US" sz="2400" b="1" dirty="0">
              <a:solidFill>
                <a:srgbClr val="C00000"/>
              </a:solidFill>
            </a:endParaRP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smtClean="0">
                <a:solidFill>
                  <a:schemeClr val="bg1"/>
                </a:solidFill>
                <a:latin typeface="+mj-lt"/>
              </a:rPr>
              <a:t>trong</a:t>
            </a:r>
            <a:r>
              <a:rPr lang="en-US" sz="2400" b="1" dirty="0" smtClean="0">
                <a:solidFill>
                  <a:schemeClr val="bg1"/>
                </a:solidFill>
                <a:latin typeface="+mj-lt"/>
              </a:rPr>
              <a:t> </a:t>
            </a:r>
            <a:r>
              <a:rPr lang="en-US" sz="2400" b="1" dirty="0" err="1" smtClean="0">
                <a:solidFill>
                  <a:schemeClr val="bg1"/>
                </a:solidFill>
                <a:latin typeface="+mj-lt"/>
              </a:rPr>
              <a:t>Mặt</a:t>
            </a:r>
            <a:r>
              <a:rPr lang="en-US" sz="2400" b="1" dirty="0" smtClean="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Việt</a:t>
            </a:r>
            <a:r>
              <a:rPr lang="en-US" sz="2400" b="1" dirty="0" smtClean="0">
                <a:solidFill>
                  <a:schemeClr val="bg1"/>
                </a:solidFill>
                <a:latin typeface="+mj-lt"/>
              </a:rPr>
              <a:t> </a:t>
            </a:r>
            <a:r>
              <a:rPr lang="en-US" sz="2400" b="1" dirty="0">
                <a:solidFill>
                  <a:schemeClr val="bg1"/>
                </a:solidFill>
                <a:latin typeface="+mj-lt"/>
              </a:rPr>
              <a:t>Minh </a:t>
            </a:r>
            <a:endParaRPr lang="en-US" sz="2400" b="1" dirty="0">
              <a:solidFill>
                <a:schemeClr val="bg1"/>
              </a:solidFill>
              <a:latin typeface="+mj-lt"/>
            </a:endParaRP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endParaRPr lang="en-US" sz="2400" b="1" dirty="0">
              <a:solidFill>
                <a:schemeClr val="bg1"/>
              </a:solidFill>
              <a:latin typeface="+mj-lt"/>
            </a:endParaRP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Liên</a:t>
            </a:r>
            <a:r>
              <a:rPr lang="en-US" sz="2400" b="1" dirty="0" smtClean="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endParaRPr lang="en-US" sz="2400" b="1" dirty="0">
              <a:solidFill>
                <a:schemeClr val="bg1"/>
              </a:solidFill>
              <a:latin typeface="+mj-lt"/>
            </a:endParaRP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endParaRPr lang="en-US" sz="2400" b="1" dirty="0">
              <a:solidFill>
                <a:schemeClr val="bg1"/>
              </a:solidFill>
              <a:latin typeface="+mj-lt"/>
            </a:endParaRP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smtClean="0">
                <a:solidFill>
                  <a:schemeClr val="bg1"/>
                </a:solidFill>
                <a:latin typeface="+mj-lt"/>
              </a:rPr>
              <a:t>Tô</a:t>
            </a:r>
            <a:r>
              <a:rPr lang="en-US" sz="2400" b="1" dirty="0" smtClean="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endParaRPr lang="en-US" sz="2400" b="1" dirty="0">
              <a:solidFill>
                <a:schemeClr val="bg1"/>
              </a:solidFill>
              <a:latin typeface="+mj-lt"/>
            </a:endParaRPr>
          </a:p>
        </p:txBody>
      </p:sp>
      <p:sp>
        <p:nvSpPr>
          <p:cNvPr id="7" name="Rounded Rectangle 6"/>
          <p:cNvSpPr/>
          <p:nvPr/>
        </p:nvSpPr>
        <p:spPr>
          <a:xfrm>
            <a:off x="276431" y="3485322"/>
            <a:ext cx="3089622"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dirty="0">
                <a:solidFill>
                  <a:schemeClr val="bg1"/>
                </a:solidFill>
              </a:rPr>
              <a:t>Cách mạng Tháng Tám thành </a:t>
            </a:r>
            <a:r>
              <a:rPr lang="vi-VN" sz="2400" dirty="0" smtClean="0">
                <a:solidFill>
                  <a:schemeClr val="bg1"/>
                </a:solidFill>
              </a:rPr>
              <a:t>côn</a:t>
            </a:r>
            <a:r>
              <a:rPr lang="en-US" sz="2400" dirty="0" smtClean="0">
                <a:solidFill>
                  <a:schemeClr val="bg1"/>
                </a:solidFill>
              </a:rPr>
              <a:t>g</a:t>
            </a:r>
            <a:endParaRPr lang="en-US" sz="2400" dirty="0" smtClean="0">
              <a:solidFill>
                <a:schemeClr val="bg1"/>
              </a:solidFill>
            </a:endParaRPr>
          </a:p>
          <a:p>
            <a:pPr algn="ctr">
              <a:defRPr/>
            </a:pPr>
            <a:r>
              <a:rPr lang="en-US" sz="2400" dirty="0" smtClean="0">
                <a:solidFill>
                  <a:schemeClr val="bg1"/>
                </a:solidFill>
              </a:rPr>
              <a:t>N</a:t>
            </a:r>
            <a:r>
              <a:rPr lang="vi-VN" sz="2400" dirty="0">
                <a:solidFill>
                  <a:schemeClr val="bg1"/>
                </a:solidFill>
              </a:rPr>
              <a:t>ước Việt Nam dân chủ cộng hòa</a:t>
            </a:r>
            <a:r>
              <a:rPr lang="en-US" sz="2400" dirty="0">
                <a:solidFill>
                  <a:schemeClr val="bg1"/>
                </a:solidFill>
              </a:rPr>
              <a:t> </a:t>
            </a:r>
            <a:r>
              <a:rPr lang="en-US" sz="2400" dirty="0" err="1">
                <a:solidFill>
                  <a:schemeClr val="bg1"/>
                </a:solidFill>
              </a:rPr>
              <a:t>được</a:t>
            </a:r>
            <a:r>
              <a:rPr lang="en-US" sz="2400" dirty="0">
                <a:solidFill>
                  <a:schemeClr val="bg1"/>
                </a:solidFill>
              </a:rPr>
              <a:t> </a:t>
            </a:r>
            <a:r>
              <a:rPr lang="en-US" sz="2400" dirty="0" err="1">
                <a:solidFill>
                  <a:schemeClr val="bg1"/>
                </a:solidFill>
              </a:rPr>
              <a:t>thành</a:t>
            </a:r>
            <a:r>
              <a:rPr lang="en-US" sz="2400" dirty="0">
                <a:solidFill>
                  <a:schemeClr val="bg1"/>
                </a:solidFill>
              </a:rPr>
              <a:t> </a:t>
            </a:r>
            <a:r>
              <a:rPr lang="en-US" sz="2400" dirty="0" err="1">
                <a:solidFill>
                  <a:schemeClr val="bg1"/>
                </a:solidFill>
              </a:rPr>
              <a:t>lập</a:t>
            </a:r>
            <a:endParaRPr lang="en-US" sz="2400" dirty="0">
              <a:solidFill>
                <a:schemeClr val="bg1"/>
              </a:solidFill>
            </a:endParaRPr>
          </a:p>
        </p:txBody>
      </p:sp>
      <p:sp>
        <p:nvSpPr>
          <p:cNvPr id="8" name="Rounded Rectangle 7"/>
          <p:cNvSpPr/>
          <p:nvPr/>
        </p:nvSpPr>
        <p:spPr>
          <a:xfrm>
            <a:off x="3909391" y="3485322"/>
            <a:ext cx="3366053" cy="21866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smtClean="0">
                <a:solidFill>
                  <a:schemeClr val="bg1"/>
                </a:solidFill>
                <a:sym typeface="Wingdings" panose="05000000000000000000"/>
              </a:rPr>
              <a:t>K</a:t>
            </a:r>
            <a:r>
              <a:rPr lang="vi-VN" sz="2000" dirty="0">
                <a:solidFill>
                  <a:schemeClr val="bg1"/>
                </a:solidFill>
              </a:rPr>
              <a:t>háng chiến chống thực dân Pháp giành thắng lợi</a:t>
            </a:r>
            <a:endParaRPr lang="en-US" sz="2000" dirty="0">
              <a:solidFill>
                <a:schemeClr val="bg1"/>
              </a:solidFill>
              <a:sym typeface="Wingdings" panose="05000000000000000000"/>
            </a:endParaRPr>
          </a:p>
          <a:p>
            <a:pPr algn="ctr">
              <a:defRPr/>
            </a:pPr>
            <a:r>
              <a:rPr lang="en-US" sz="2000" dirty="0">
                <a:solidFill>
                  <a:schemeClr val="bg1"/>
                </a:solidFill>
                <a:sym typeface="Wingdings" panose="05000000000000000000"/>
              </a:rPr>
              <a:t>L</a:t>
            </a:r>
            <a:r>
              <a:rPr lang="vi-VN" sz="2000" dirty="0">
                <a:solidFill>
                  <a:schemeClr val="bg1"/>
                </a:solidFill>
              </a:rPr>
              <a:t>ập lại hòa bình ở Đông </a:t>
            </a:r>
            <a:r>
              <a:rPr lang="vi-VN" sz="2000" dirty="0" smtClean="0">
                <a:solidFill>
                  <a:schemeClr val="bg1"/>
                </a:solidFill>
              </a:rPr>
              <a:t>Dương</a:t>
            </a:r>
            <a:endParaRPr lang="en-US" sz="2000" dirty="0">
              <a:solidFill>
                <a:schemeClr val="bg1"/>
              </a:solidFill>
            </a:endParaRPr>
          </a:p>
          <a:p>
            <a:pPr algn="ctr">
              <a:defRPr/>
            </a:pPr>
            <a:r>
              <a:rPr lang="en-US" sz="2000" dirty="0" smtClean="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rPr>
              <a:t>Khôi</a:t>
            </a:r>
            <a:r>
              <a:rPr lang="en-US" altLang="en-US" sz="2400" dirty="0">
                <a:solidFill>
                  <a:schemeClr val="bg1"/>
                </a:solidFill>
              </a:rPr>
              <a:t> </a:t>
            </a:r>
            <a:r>
              <a:rPr lang="en-US" altLang="en-US" sz="2400" dirty="0" err="1">
                <a:solidFill>
                  <a:schemeClr val="bg1"/>
                </a:solidFill>
              </a:rPr>
              <a:t>phục</a:t>
            </a:r>
            <a:r>
              <a:rPr lang="en-US" altLang="en-US" sz="2400" dirty="0">
                <a:solidFill>
                  <a:schemeClr val="bg1"/>
                </a:solidFill>
              </a:rPr>
              <a:t> </a:t>
            </a:r>
            <a:r>
              <a:rPr lang="en-US" altLang="en-US" sz="2400" dirty="0" err="1">
                <a:solidFill>
                  <a:schemeClr val="bg1"/>
                </a:solidFill>
              </a:rPr>
              <a:t>kinh</a:t>
            </a:r>
            <a:r>
              <a:rPr lang="en-US" altLang="en-US" sz="2400" dirty="0">
                <a:solidFill>
                  <a:schemeClr val="bg1"/>
                </a:solidFill>
              </a:rPr>
              <a:t> </a:t>
            </a:r>
            <a:r>
              <a:rPr lang="en-US" altLang="en-US" sz="2400" dirty="0" err="1">
                <a:solidFill>
                  <a:schemeClr val="bg1"/>
                </a:solidFill>
              </a:rPr>
              <a:t>tế</a:t>
            </a:r>
            <a:endParaRPr lang="en-US" altLang="en-US" sz="2400" dirty="0">
              <a:solidFill>
                <a:schemeClr val="bg1"/>
              </a:solidFill>
            </a:endParaRPr>
          </a:p>
          <a:p>
            <a:pPr algn="just">
              <a:defRPr/>
            </a:pPr>
            <a:r>
              <a:rPr lang="en-US" altLang="en-US" sz="2400" dirty="0" smtClean="0">
                <a:solidFill>
                  <a:schemeClr val="bg1"/>
                </a:solidFill>
                <a:sym typeface="Wingdings" panose="05000000000000000000"/>
              </a:rPr>
              <a:t> </a:t>
            </a:r>
            <a:r>
              <a:rPr lang="en-US" altLang="en-US" sz="2400" dirty="0" err="1">
                <a:solidFill>
                  <a:schemeClr val="bg1"/>
                </a:solidFill>
                <a:sym typeface="Wingdings" panose="05000000000000000000"/>
              </a:rPr>
              <a:t>Cải</a:t>
            </a:r>
            <a:r>
              <a:rPr lang="en-US" altLang="en-US" sz="2400" dirty="0">
                <a:solidFill>
                  <a:schemeClr val="bg1"/>
                </a:solidFill>
                <a:sym typeface="Wingdings" panose="05000000000000000000"/>
              </a:rPr>
              <a:t> </a:t>
            </a:r>
            <a:r>
              <a:rPr lang="en-US" altLang="en-US" sz="2400" dirty="0" err="1">
                <a:solidFill>
                  <a:schemeClr val="bg1"/>
                </a:solidFill>
                <a:sym typeface="Wingdings" panose="05000000000000000000"/>
              </a:rPr>
              <a:t>tạo</a:t>
            </a:r>
            <a:r>
              <a:rPr lang="en-US" altLang="en-US" sz="2400" dirty="0">
                <a:solidFill>
                  <a:schemeClr val="bg1"/>
                </a:solidFill>
                <a:sym typeface="Wingdings" panose="05000000000000000000"/>
              </a:rPr>
              <a:t> XHCN </a:t>
            </a:r>
            <a:r>
              <a:rPr lang="en-US" altLang="en-US" sz="2400" dirty="0" err="1">
                <a:solidFill>
                  <a:schemeClr val="bg1"/>
                </a:solidFill>
                <a:sym typeface="Wingdings" panose="05000000000000000000"/>
              </a:rPr>
              <a:t>va</a:t>
            </a:r>
            <a:r>
              <a:rPr lang="en-US" altLang="en-US" sz="2400" dirty="0">
                <a:solidFill>
                  <a:schemeClr val="bg1"/>
                </a:solidFill>
                <a:sym typeface="Wingdings" panose="05000000000000000000"/>
              </a:rPr>
              <a:t>̀ </a:t>
            </a:r>
            <a:r>
              <a:rPr lang="en-US" altLang="en-US" sz="2400" dirty="0" err="1">
                <a:solidFill>
                  <a:schemeClr val="bg1"/>
                </a:solidFill>
                <a:sym typeface="Wingdings" panose="05000000000000000000"/>
              </a:rPr>
              <a:t>x</a:t>
            </a:r>
            <a:r>
              <a:rPr lang="en-US" altLang="en-US" sz="2400" dirty="0" err="1">
                <a:solidFill>
                  <a:schemeClr val="bg1"/>
                </a:solidFill>
              </a:rPr>
              <a:t>ây</a:t>
            </a:r>
            <a:r>
              <a:rPr lang="en-US" altLang="en-US" sz="2400" dirty="0">
                <a:solidFill>
                  <a:schemeClr val="bg1"/>
                </a:solidFill>
              </a:rPr>
              <a:t> </a:t>
            </a:r>
            <a:r>
              <a:rPr lang="en-US" altLang="en-US" sz="2400" dirty="0" err="1">
                <a:solidFill>
                  <a:schemeClr val="bg1"/>
                </a:solidFill>
              </a:rPr>
              <a:t>dựng</a:t>
            </a:r>
            <a:r>
              <a:rPr lang="en-US" altLang="en-US" sz="2400" dirty="0">
                <a:solidFill>
                  <a:schemeClr val="bg1"/>
                </a:solidFill>
              </a:rPr>
              <a:t> CNXH ở </a:t>
            </a:r>
            <a:r>
              <a:rPr lang="en-US" altLang="en-US" sz="2400" dirty="0" err="1">
                <a:solidFill>
                  <a:schemeClr val="bg1"/>
                </a:solidFill>
              </a:rPr>
              <a:t>miền</a:t>
            </a:r>
            <a:r>
              <a:rPr lang="en-US" altLang="en-US" sz="2400" dirty="0">
                <a:solidFill>
                  <a:schemeClr val="bg1"/>
                </a:solidFill>
              </a:rPr>
              <a:t> </a:t>
            </a:r>
            <a:r>
              <a:rPr lang="en-US" altLang="en-US" sz="2400" dirty="0" err="1">
                <a:solidFill>
                  <a:schemeClr val="bg1"/>
                </a:solidFill>
              </a:rPr>
              <a:t>Bắc</a:t>
            </a:r>
            <a:endParaRPr lang="en-US" altLang="en-US" sz="24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8"/>
          <p:cNvSpPr>
            <a:spLocks noChangeArrowheads="1"/>
          </p:cNvSpPr>
          <p:nvPr/>
        </p:nvSpPr>
        <p:spPr bwMode="auto">
          <a:xfrm>
            <a:off x="304800" y="228601"/>
            <a:ext cx="11785600" cy="6001643"/>
          </a:xfrm>
          <a:prstGeom prst="rect">
            <a:avLst/>
          </a:prstGeom>
          <a:noFill/>
          <a:ln w="9525">
            <a:noFill/>
            <a:miter lim="800000"/>
          </a:ln>
        </p:spPr>
        <p:txBody>
          <a:bodyPr>
            <a:spAutoFit/>
          </a:bodyPr>
          <a:lstStyle/>
          <a:p>
            <a:pPr>
              <a:buFontTx/>
              <a:buChar char="-"/>
            </a:pPr>
            <a:r>
              <a:rPr lang="nl-NL" sz="2400" i="1" dirty="0" smtClean="0">
                <a:solidFill>
                  <a:srgbClr val="FF0000"/>
                </a:solidFill>
              </a:rPr>
              <a:t>Về nội dung</a:t>
            </a:r>
            <a:r>
              <a:rPr lang="nl-NL" sz="2400" dirty="0" smtClean="0">
                <a:solidFill>
                  <a:srgbClr val="FF0000"/>
                </a:solidFill>
              </a:rPr>
              <a:t>, </a:t>
            </a:r>
            <a:r>
              <a:rPr lang="nl-NL" sz="2400" dirty="0" smtClean="0"/>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endParaRPr lang="nl-NL" sz="2400" dirty="0" smtClean="0"/>
          </a:p>
          <a:p>
            <a:pPr>
              <a:buFontTx/>
              <a:buChar char="-"/>
            </a:pPr>
            <a:endParaRPr lang="nl-NL" sz="2400" dirty="0" smtClean="0">
              <a:solidFill>
                <a:srgbClr val="FF0000"/>
              </a:solidFill>
            </a:endParaRPr>
          </a:p>
          <a:p>
            <a:r>
              <a:rPr lang="nl-NL" sz="2400" i="1" dirty="0" smtClean="0">
                <a:solidFill>
                  <a:srgbClr val="FF0000"/>
                </a:solidFill>
              </a:rPr>
              <a:t>-Về hình thức, </a:t>
            </a:r>
            <a:r>
              <a:rPr lang="nl-NL" sz="2400" dirty="0" smtClean="0"/>
              <a:t>đại đoàn kết dân tộc phải có tổ chức là Mặt trận dân tộc thống nhất, dưới sự lãnh đạo của Đảng. </a:t>
            </a:r>
            <a:endParaRPr lang="nl-NL" sz="2400" dirty="0" smtClean="0"/>
          </a:p>
          <a:p>
            <a:endParaRPr lang="en-US" sz="2400" dirty="0" smtClean="0"/>
          </a:p>
          <a:p>
            <a:r>
              <a:rPr lang="nl-NL" sz="2400" i="1" dirty="0" smtClean="0">
                <a:solidFill>
                  <a:srgbClr val="FF0000"/>
                </a:solidFill>
              </a:rPr>
              <a:t>-Về các nguyên tắc cơ bản</a:t>
            </a:r>
            <a:r>
              <a:rPr lang="nl-NL" sz="2400" i="1" dirty="0" smtClean="0"/>
              <a:t>,</a:t>
            </a:r>
            <a:r>
              <a:rPr lang="nl-NL" sz="2400" dirty="0" smtClean="0"/>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endParaRPr lang="nl-NL" sz="2400" dirty="0" smtClean="0"/>
          </a:p>
          <a:p>
            <a:endParaRPr lang="en-US" sz="2400" dirty="0" smtClean="0"/>
          </a:p>
          <a:p>
            <a:pPr>
              <a:buFontTx/>
              <a:buChar char="-"/>
            </a:pPr>
            <a:r>
              <a:rPr lang="nl-NL" sz="2400" i="1" dirty="0" smtClean="0">
                <a:solidFill>
                  <a:srgbClr val="FF0000"/>
                </a:solidFill>
              </a:rPr>
              <a:t>Về phương pháp thực hiện</a:t>
            </a:r>
            <a:r>
              <a:rPr lang="nl-NL" sz="2400" i="1" dirty="0" smtClean="0"/>
              <a:t>,</a:t>
            </a:r>
            <a:r>
              <a:rPr lang="nl-NL" sz="2400" dirty="0" smtClean="0"/>
              <a:t> Hồ Chí Minh rất coi trọng việc tuyên truyền, giáo dục, vận động quần chúng. </a:t>
            </a:r>
            <a:endParaRPr lang="en-US"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smtClean="0">
                <a:solidFill>
                  <a:srgbClr val="C00000"/>
                </a:solidFill>
                <a:latin typeface="+mj-lt"/>
                <a:ea typeface="Times New Roman" panose="02020603050405020304" pitchFamily="18" charset="0"/>
                <a:cs typeface="Times New Roman" panose="02020603050405020304" pitchFamily="18" charset="0"/>
              </a:rPr>
              <a:t>2</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smtClean="0">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12" name="Rectangle 11"/>
          <p:cNvSpPr/>
          <p:nvPr/>
        </p:nvSpPr>
        <p:spPr>
          <a:xfrm>
            <a:off x="477658" y="1522301"/>
            <a:ext cx="11373893" cy="830997"/>
          </a:xfrm>
          <a:prstGeom prst="rect">
            <a:avLst/>
          </a:prstGeom>
        </p:spPr>
        <p:txBody>
          <a:bodyPr wrap="square">
            <a:spAutoFit/>
          </a:bodyPr>
          <a:lstStyle/>
          <a:p>
            <a:pPr>
              <a:buFont typeface="Wingdings" panose="05000000000000000000" pitchFamily="2" charset="2"/>
              <a:buChar char="Ø"/>
            </a:pPr>
            <a:r>
              <a:rPr lang="nl-NL" sz="2400" dirty="0" smtClean="0"/>
              <a:t> Đoàn kết là truyền thống quý báu và là bài học lịch sử vô giá của dân tộc Việt Nam trong suốt quá trình dựng nước và giữ nước. </a:t>
            </a:r>
            <a:endParaRPr lang="en-US" sz="2400" dirty="0"/>
          </a:p>
        </p:txBody>
      </p:sp>
      <p:pic>
        <p:nvPicPr>
          <p:cNvPr id="16386" name="Picture 2" descr="Image result for cách mạng tháng 8"/>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9970" y="3324180"/>
            <a:ext cx="3527782"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Image result for điện biên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02299" y="3324180"/>
            <a:ext cx="3760631"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7476" y="3324181"/>
            <a:ext cx="4154734" cy="248419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1200329"/>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nl-NL" sz="2400" dirty="0" smtClean="0"/>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solidFill>
                <a:srgbClr val="002060"/>
              </a:solidFill>
              <a:latin typeface="+mj-lt"/>
            </a:endParaRPr>
          </a:p>
        </p:txBody>
      </p:sp>
      <p:sp>
        <p:nvSpPr>
          <p:cNvPr id="23554" name="AutoShape 2" descr="Kết quả hình ảnh cho đoàn kết chống dịc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23556" name="Picture 4" descr="Kết quả hình ảnh cho đoàn kết chống dịch"/>
          <p:cNvPicPr>
            <a:picLocks noChangeAspect="1" noChangeArrowheads="1"/>
          </p:cNvPicPr>
          <p:nvPr/>
        </p:nvPicPr>
        <p:blipFill>
          <a:blip r:embed="rId1"/>
          <a:srcRect/>
          <a:stretch>
            <a:fillRect/>
          </a:stretch>
        </p:blipFill>
        <p:spPr bwMode="auto">
          <a:xfrm>
            <a:off x="6948261" y="2490334"/>
            <a:ext cx="4876800" cy="3124201"/>
          </a:xfrm>
          <a:prstGeom prst="rect">
            <a:avLst/>
          </a:prstGeom>
          <a:noFill/>
        </p:spPr>
      </p:pic>
      <p:pic>
        <p:nvPicPr>
          <p:cNvPr id="23558" name="Picture 6" descr="Kết quả hình ảnh cho đoàn kết chống lũ lụt"/>
          <p:cNvPicPr>
            <a:picLocks noChangeAspect="1" noChangeArrowheads="1"/>
          </p:cNvPicPr>
          <p:nvPr/>
        </p:nvPicPr>
        <p:blipFill>
          <a:blip r:embed="rId2"/>
          <a:srcRect/>
          <a:stretch>
            <a:fillRect/>
          </a:stretch>
        </p:blipFill>
        <p:spPr bwMode="auto">
          <a:xfrm>
            <a:off x="782592" y="2413045"/>
            <a:ext cx="4876800" cy="319087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 Placeholder 1"/>
          <p:cNvSpPr>
            <a:spLocks noGrp="1"/>
          </p:cNvSpPr>
          <p:nvPr>
            <p:ph type="body" sz="quarter" idx="10"/>
          </p:nvPr>
        </p:nvSpPr>
        <p:spPr/>
        <p:txBody>
          <a:bodyPr/>
          <a:p>
            <a:r>
              <a:rPr lang="en-US" sz="3600"/>
              <a:t>Chung tay chống dịch: Bài học phát huy sức mạnh khối đại đoàn kết toàn dân</a:t>
            </a:r>
            <a:endParaRPr lang="en-US" sz="3600"/>
          </a:p>
        </p:txBody>
      </p:sp>
      <p:pic>
        <p:nvPicPr>
          <p:cNvPr id="3" name="Picture 2"/>
          <p:cNvPicPr>
            <a:picLocks noChangeAspect="1"/>
          </p:cNvPicPr>
          <p:nvPr/>
        </p:nvPicPr>
        <p:blipFill>
          <a:blip r:embed="rId1"/>
          <a:stretch>
            <a:fillRect/>
          </a:stretch>
        </p:blipFill>
        <p:spPr>
          <a:xfrm>
            <a:off x="1379220" y="1280160"/>
            <a:ext cx="8969375" cy="565594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9" y="600509"/>
            <a:ext cx="11573197" cy="1541440"/>
          </a:xfrm>
        </p:spPr>
        <p:txBody>
          <a:bodyPr/>
          <a:lstStyle/>
          <a:p>
            <a:pPr algn="just"/>
            <a:r>
              <a:rPr lang="nl-NL" sz="2400" i="1" dirty="0" smtClean="0"/>
              <a:t>Tuy nhiên,</a:t>
            </a:r>
            <a:r>
              <a:rPr lang="nl-NL" sz="2400" dirty="0" smtClean="0"/>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sz="2400" dirty="0" smtClean="0"/>
          </a:p>
          <a:p>
            <a:pPr algn="just"/>
            <a:endParaRPr lang="en-US" sz="2400" dirty="0"/>
          </a:p>
        </p:txBody>
      </p:sp>
      <p:pic>
        <p:nvPicPr>
          <p:cNvPr id="1028" name="Picture 4" descr="Kết quả hình ảnh cho thoát nghèo lại tái nghèo"/>
          <p:cNvPicPr>
            <a:picLocks noChangeAspect="1" noChangeArrowheads="1"/>
          </p:cNvPicPr>
          <p:nvPr/>
        </p:nvPicPr>
        <p:blipFill>
          <a:blip r:embed="rId1"/>
          <a:srcRect/>
          <a:stretch>
            <a:fillRect/>
          </a:stretch>
        </p:blipFill>
        <p:spPr bwMode="auto">
          <a:xfrm>
            <a:off x="0" y="2306472"/>
            <a:ext cx="6209731" cy="4551527"/>
          </a:xfrm>
          <a:prstGeom prst="rect">
            <a:avLst/>
          </a:prstGeom>
          <a:noFill/>
        </p:spPr>
      </p:pic>
      <p:pic>
        <p:nvPicPr>
          <p:cNvPr id="1030" name="Picture 6" descr="Kết quả hình ảnh cho thoát nghèo lại tái nghèo"/>
          <p:cNvPicPr>
            <a:picLocks noChangeAspect="1" noChangeArrowheads="1"/>
          </p:cNvPicPr>
          <p:nvPr/>
        </p:nvPicPr>
        <p:blipFill>
          <a:blip r:embed="rId2"/>
          <a:srcRect/>
          <a:stretch>
            <a:fillRect/>
          </a:stretch>
        </p:blipFill>
        <p:spPr bwMode="auto">
          <a:xfrm>
            <a:off x="6728346" y="2466974"/>
            <a:ext cx="5463653" cy="439102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272955" y="0"/>
            <a:ext cx="7656394" cy="6857999"/>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6" name="AutoShape 7"/>
          <p:cNvSpPr>
            <a:spLocks noChangeArrowheads="1"/>
          </p:cNvSpPr>
          <p:nvPr/>
        </p:nvSpPr>
        <p:spPr bwMode="auto">
          <a:xfrm>
            <a:off x="8145533" y="1680782"/>
            <a:ext cx="3527291" cy="3296992"/>
          </a:xfrm>
          <a:prstGeom prst="roundRect">
            <a:avLst>
              <a:gd name="adj" fmla="val 9106"/>
            </a:avLst>
          </a:prstGeom>
          <a:solidFill>
            <a:schemeClr val="bg1"/>
          </a:solidFill>
          <a:ln>
            <a:solidFill>
              <a:srgbClr val="FF0000"/>
            </a:solidFill>
          </a:ln>
        </p:spPr>
        <p:style>
          <a:lnRef idx="1">
            <a:schemeClr val="accent5"/>
          </a:lnRef>
          <a:fillRef idx="2">
            <a:schemeClr val="accent5"/>
          </a:fillRef>
          <a:effectRef idx="1">
            <a:schemeClr val="accent5"/>
          </a:effectRef>
          <a:fontRef idx="minor">
            <a:schemeClr val="dk1"/>
          </a:fontRef>
        </p:style>
        <p:txBody>
          <a:bodyPr anchor="ctr"/>
          <a:lstStyle/>
          <a:p>
            <a:r>
              <a:rPr lang="nl-NL" sz="3600" b="1" dirty="0" smtClean="0"/>
              <a:t>Nguyên nhân</a:t>
            </a:r>
            <a:endParaRPr lang="en-US" sz="3600" b="1" dirty="0"/>
          </a:p>
        </p:txBody>
      </p:sp>
      <p:sp>
        <p:nvSpPr>
          <p:cNvPr id="8" name="TextBox 7"/>
          <p:cNvSpPr txBox="1"/>
          <p:nvPr/>
        </p:nvSpPr>
        <p:spPr>
          <a:xfrm>
            <a:off x="341187" y="873434"/>
            <a:ext cx="5800298" cy="1200329"/>
          </a:xfrm>
          <a:prstGeom prst="rect">
            <a:avLst/>
          </a:prstGeom>
          <a:solidFill>
            <a:schemeClr val="bg1"/>
          </a:solidFill>
        </p:spPr>
        <p:txBody>
          <a:bodyPr wrap="square" rtlCol="0">
            <a:spAutoFit/>
          </a:bodyPr>
          <a:lstStyle/>
          <a:p>
            <a:r>
              <a:rPr lang="nl-NL" sz="2400" dirty="0" smtClean="0"/>
              <a:t>Chậm đổi mới nội dung, phương thức hoạt động của Mặt trận Tổ quốc và các đoàn thể nhân dân</a:t>
            </a:r>
            <a:endParaRPr lang="en-US" sz="2400" dirty="0"/>
          </a:p>
        </p:txBody>
      </p:sp>
      <p:sp>
        <p:nvSpPr>
          <p:cNvPr id="9" name="TextBox 8"/>
          <p:cNvSpPr txBox="1"/>
          <p:nvPr/>
        </p:nvSpPr>
        <p:spPr>
          <a:xfrm>
            <a:off x="354842" y="2497525"/>
            <a:ext cx="5841242" cy="1979935"/>
          </a:xfrm>
          <a:prstGeom prst="rect">
            <a:avLst/>
          </a:prstGeom>
          <a:solidFill>
            <a:schemeClr val="bg1"/>
          </a:solidFill>
        </p:spPr>
        <p:txBody>
          <a:bodyPr wrap="square" rtlCol="0">
            <a:spAutoFit/>
          </a:bodyPr>
          <a:lstStyle/>
          <a:p>
            <a:r>
              <a:rPr lang="nl-NL" sz="2400" dirty="0" smtClean="0"/>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p>
        </p:txBody>
      </p:sp>
      <p:sp>
        <p:nvSpPr>
          <p:cNvPr id="20" name="TextBox 19"/>
          <p:cNvSpPr txBox="1"/>
          <p:nvPr/>
        </p:nvSpPr>
        <p:spPr>
          <a:xfrm>
            <a:off x="368490" y="4967784"/>
            <a:ext cx="5841241" cy="830997"/>
          </a:xfrm>
          <a:prstGeom prst="rect">
            <a:avLst/>
          </a:prstGeom>
          <a:solidFill>
            <a:schemeClr val="bg1"/>
          </a:solidFill>
        </p:spPr>
        <p:txBody>
          <a:bodyPr wrap="square" rtlCol="0">
            <a:spAutoFit/>
          </a:bodyPr>
          <a:lstStyle/>
          <a:p>
            <a:r>
              <a:rPr lang="nl-NL" sz="2400" dirty="0" smtClean="0"/>
              <a:t>Hệ thống pháp luật, cơ chế, chính sách còn thiếu và chưa đồng bộ. </a:t>
            </a:r>
            <a:endParaRPr lang="en-US" sz="2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8"/>
          <p:cNvGrpSpPr/>
          <p:nvPr/>
        </p:nvGrpSpPr>
        <p:grpSpPr bwMode="auto">
          <a:xfrm>
            <a:off x="502276" y="1123406"/>
            <a:ext cx="11320530" cy="1357728"/>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415" tIns="34208" rIns="68415" bIns="34208">
              <a:spAutoFit/>
            </a:bodyPr>
            <a:lstStyle>
              <a:lvl1pPr defTabSz="684530">
                <a:defRPr>
                  <a:solidFill>
                    <a:schemeClr val="tx1"/>
                  </a:solidFill>
                  <a:latin typeface=".VnTime" panose="020B7200000000000000" pitchFamily="34" charset="0"/>
                  <a:cs typeface="Arial" panose="020B0604020202020204" pitchFamily="34" charset="0"/>
                </a:defRPr>
              </a:lvl1pPr>
              <a:lvl2pPr marL="742950" indent="-285750" defTabSz="684530">
                <a:defRPr>
                  <a:solidFill>
                    <a:schemeClr val="tx1"/>
                  </a:solidFill>
                  <a:latin typeface=".VnTime" panose="020B7200000000000000" pitchFamily="34" charset="0"/>
                  <a:cs typeface="Arial" panose="020B0604020202020204" pitchFamily="34" charset="0"/>
                </a:defRPr>
              </a:lvl2pPr>
              <a:lvl3pPr marL="1143000" indent="-228600" defTabSz="684530">
                <a:defRPr>
                  <a:solidFill>
                    <a:schemeClr val="tx1"/>
                  </a:solidFill>
                  <a:latin typeface=".VnTime" panose="020B7200000000000000" pitchFamily="34" charset="0"/>
                  <a:cs typeface="Arial" panose="020B0604020202020204" pitchFamily="34" charset="0"/>
                </a:defRPr>
              </a:lvl3pPr>
              <a:lvl4pPr marL="1600200" indent="-228600" defTabSz="684530">
                <a:defRPr>
                  <a:solidFill>
                    <a:schemeClr val="tx1"/>
                  </a:solidFill>
                  <a:latin typeface=".VnTime" panose="020B7200000000000000" pitchFamily="34" charset="0"/>
                  <a:cs typeface="Arial" panose="020B0604020202020204" pitchFamily="34" charset="0"/>
                </a:defRPr>
              </a:lvl4pPr>
              <a:lvl5pPr marL="2057400" indent="-228600" defTabSz="684530">
                <a:defRPr>
                  <a:solidFill>
                    <a:schemeClr val="tx1"/>
                  </a:solidFill>
                  <a:latin typeface=".VnTime" panose="020B7200000000000000" pitchFamily="34" charset="0"/>
                  <a:cs typeface="Arial" panose="020B0604020202020204" pitchFamily="34" charset="0"/>
                </a:defRPr>
              </a:lvl5pPr>
              <a:lvl6pPr marL="25146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530">
                <a:defRPr>
                  <a:solidFill>
                    <a:schemeClr val="tx1"/>
                  </a:solidFill>
                  <a:latin typeface=".VnTime" panose="020B7200000000000000" pitchFamily="34" charset="0"/>
                  <a:cs typeface="Arial" panose="020B0604020202020204" pitchFamily="34" charset="0"/>
                </a:defRPr>
              </a:lvl1pPr>
              <a:lvl2pPr marL="742950" indent="-285750" defTabSz="684530">
                <a:defRPr>
                  <a:solidFill>
                    <a:schemeClr val="tx1"/>
                  </a:solidFill>
                  <a:latin typeface=".VnTime" panose="020B7200000000000000" pitchFamily="34" charset="0"/>
                  <a:cs typeface="Arial" panose="020B0604020202020204" pitchFamily="34" charset="0"/>
                </a:defRPr>
              </a:lvl2pPr>
              <a:lvl3pPr marL="1143000" indent="-228600" defTabSz="684530">
                <a:defRPr>
                  <a:solidFill>
                    <a:schemeClr val="tx1"/>
                  </a:solidFill>
                  <a:latin typeface=".VnTime" panose="020B7200000000000000" pitchFamily="34" charset="0"/>
                  <a:cs typeface="Arial" panose="020B0604020202020204" pitchFamily="34" charset="0"/>
                </a:defRPr>
              </a:lvl3pPr>
              <a:lvl4pPr marL="1600200" indent="-228600" defTabSz="684530">
                <a:defRPr>
                  <a:solidFill>
                    <a:schemeClr val="tx1"/>
                  </a:solidFill>
                  <a:latin typeface=".VnTime" panose="020B7200000000000000" pitchFamily="34" charset="0"/>
                  <a:cs typeface="Arial" panose="020B0604020202020204" pitchFamily="34" charset="0"/>
                </a:defRPr>
              </a:lvl4pPr>
              <a:lvl5pPr marL="2057400" indent="-228600" defTabSz="684530">
                <a:defRPr>
                  <a:solidFill>
                    <a:schemeClr val="tx1"/>
                  </a:solidFill>
                  <a:latin typeface=".VnTime" panose="020B7200000000000000" pitchFamily="34" charset="0"/>
                  <a:cs typeface="Arial" panose="020B0604020202020204" pitchFamily="34" charset="0"/>
                </a:defRPr>
              </a:lvl5pPr>
              <a:lvl6pPr marL="25146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endParaRPr lang="en-US" altLang="en-US" sz="2400" dirty="0">
                <a:solidFill>
                  <a:srgbClr val="FFFFFF"/>
                </a:solidFill>
                <a:latin typeface="Arial" panose="020B0604020202020204" pitchFamily="34" charset="0"/>
              </a:endParaRPr>
            </a:p>
          </p:txBody>
        </p:sp>
      </p:grpSp>
      <p:grpSp>
        <p:nvGrpSpPr>
          <p:cNvPr id="7" name="Group 87"/>
          <p:cNvGrpSpPr/>
          <p:nvPr/>
        </p:nvGrpSpPr>
        <p:grpSpPr bwMode="auto">
          <a:xfrm>
            <a:off x="502276" y="2338251"/>
            <a:ext cx="11320530" cy="2377439"/>
            <a:chOff x="1728" y="2478"/>
            <a:chExt cx="4560" cy="653"/>
          </a:xfrm>
        </p:grpSpPr>
        <p:sp>
          <p:nvSpPr>
            <p:cNvPr id="463887" name="AutoShape 67"/>
            <p:cNvSpPr>
              <a:spLocks noChangeArrowheads="1"/>
            </p:cNvSpPr>
            <p:nvPr/>
          </p:nvSpPr>
          <p:spPr bwMode="gray">
            <a:xfrm>
              <a:off x="2096" y="2511"/>
              <a:ext cx="4192" cy="436"/>
            </a:xfrm>
            <a:prstGeom prst="roundRect">
              <a:avLst>
                <a:gd name="adj" fmla="val 16667"/>
              </a:avLst>
            </a:prstGeom>
            <a:solidFill>
              <a:schemeClr val="accent1"/>
            </a:solidFill>
            <a:ln w="12700" algn="ctr">
              <a:solidFill>
                <a:schemeClr val="bg1"/>
              </a:solidFill>
              <a:round/>
            </a:ln>
            <a:effectLst>
              <a:outerShdw dist="99190" dir="238833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530">
                <a:defRPr>
                  <a:solidFill>
                    <a:schemeClr val="tx1"/>
                  </a:solidFill>
                  <a:latin typeface=".VnTime" panose="020B7200000000000000" pitchFamily="34" charset="0"/>
                  <a:cs typeface="Arial" panose="020B0604020202020204" pitchFamily="34" charset="0"/>
                </a:defRPr>
              </a:lvl1pPr>
              <a:lvl2pPr marL="742950" indent="-285750" defTabSz="684530">
                <a:defRPr>
                  <a:solidFill>
                    <a:schemeClr val="tx1"/>
                  </a:solidFill>
                  <a:latin typeface=".VnTime" panose="020B7200000000000000" pitchFamily="34" charset="0"/>
                  <a:cs typeface="Arial" panose="020B0604020202020204" pitchFamily="34" charset="0"/>
                </a:defRPr>
              </a:lvl2pPr>
              <a:lvl3pPr marL="1143000" indent="-228600" defTabSz="684530">
                <a:defRPr>
                  <a:solidFill>
                    <a:schemeClr val="tx1"/>
                  </a:solidFill>
                  <a:latin typeface=".VnTime" panose="020B7200000000000000" pitchFamily="34" charset="0"/>
                  <a:cs typeface="Arial" panose="020B0604020202020204" pitchFamily="34" charset="0"/>
                </a:defRPr>
              </a:lvl3pPr>
              <a:lvl4pPr marL="1600200" indent="-228600" defTabSz="684530">
                <a:defRPr>
                  <a:solidFill>
                    <a:schemeClr val="tx1"/>
                  </a:solidFill>
                  <a:latin typeface=".VnTime" panose="020B7200000000000000" pitchFamily="34" charset="0"/>
                  <a:cs typeface="Arial" panose="020B0604020202020204" pitchFamily="34" charset="0"/>
                </a:defRPr>
              </a:lvl4pPr>
              <a:lvl5pPr marL="2057400" indent="-228600" defTabSz="684530">
                <a:defRPr>
                  <a:solidFill>
                    <a:schemeClr val="tx1"/>
                  </a:solidFill>
                  <a:latin typeface=".VnTime" panose="020B7200000000000000" pitchFamily="34" charset="0"/>
                  <a:cs typeface="Arial" panose="020B0604020202020204" pitchFamily="34" charset="0"/>
                </a:defRPr>
              </a:lvl5pPr>
              <a:lvl6pPr marL="25146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endParaRPr lang="en-US" altLang="en-US" sz="2400" dirty="0">
                <a:solidFill>
                  <a:srgbClr val="FFFFFF"/>
                </a:solidFill>
                <a:latin typeface="Arial" panose="020B0604020202020204" pitchFamily="34" charset="0"/>
              </a:endParaRPr>
            </a:p>
          </p:txBody>
        </p:sp>
      </p:grpSp>
      <p:grpSp>
        <p:nvGrpSpPr>
          <p:cNvPr id="8" name="Group 86"/>
          <p:cNvGrpSpPr/>
          <p:nvPr/>
        </p:nvGrpSpPr>
        <p:grpSpPr bwMode="auto">
          <a:xfrm>
            <a:off x="502276" y="4076503"/>
            <a:ext cx="11403175" cy="1697280"/>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530">
                <a:defRPr>
                  <a:solidFill>
                    <a:schemeClr val="tx1"/>
                  </a:solidFill>
                  <a:latin typeface=".VnTime" panose="020B7200000000000000" pitchFamily="34" charset="0"/>
                  <a:cs typeface="Arial" panose="020B0604020202020204" pitchFamily="34" charset="0"/>
                </a:defRPr>
              </a:lvl1pPr>
              <a:lvl2pPr marL="742950" indent="-285750" defTabSz="684530">
                <a:defRPr>
                  <a:solidFill>
                    <a:schemeClr val="tx1"/>
                  </a:solidFill>
                  <a:latin typeface=".VnTime" panose="020B7200000000000000" pitchFamily="34" charset="0"/>
                  <a:cs typeface="Arial" panose="020B0604020202020204" pitchFamily="34" charset="0"/>
                </a:defRPr>
              </a:lvl2pPr>
              <a:lvl3pPr marL="1143000" indent="-228600" defTabSz="684530">
                <a:defRPr>
                  <a:solidFill>
                    <a:schemeClr val="tx1"/>
                  </a:solidFill>
                  <a:latin typeface=".VnTime" panose="020B7200000000000000" pitchFamily="34" charset="0"/>
                  <a:cs typeface="Arial" panose="020B0604020202020204" pitchFamily="34" charset="0"/>
                </a:defRPr>
              </a:lvl3pPr>
              <a:lvl4pPr marL="1600200" indent="-228600" defTabSz="684530">
                <a:defRPr>
                  <a:solidFill>
                    <a:schemeClr val="tx1"/>
                  </a:solidFill>
                  <a:latin typeface=".VnTime" panose="020B7200000000000000" pitchFamily="34" charset="0"/>
                  <a:cs typeface="Arial" panose="020B0604020202020204" pitchFamily="34" charset="0"/>
                </a:defRPr>
              </a:lvl4pPr>
              <a:lvl5pPr marL="2057400" indent="-228600" defTabSz="684530">
                <a:defRPr>
                  <a:solidFill>
                    <a:schemeClr val="tx1"/>
                  </a:solidFill>
                  <a:latin typeface=".VnTime" panose="020B7200000000000000" pitchFamily="34" charset="0"/>
                  <a:cs typeface="Arial" panose="020B0604020202020204" pitchFamily="34" charset="0"/>
                </a:defRPr>
              </a:lvl5pPr>
              <a:lvl6pPr marL="25146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endParaRPr lang="en-US" altLang="en-US" sz="2400" dirty="0">
                <a:solidFill>
                  <a:srgbClr val="FFFFFF"/>
                </a:solidFill>
                <a:latin typeface="Arial" panose="020B0604020202020204" pitchFamily="34" charset="0"/>
              </a:endParaRPr>
            </a:p>
          </p:txBody>
        </p:sp>
      </p:grpSp>
      <p:grpSp>
        <p:nvGrpSpPr>
          <p:cNvPr id="9" name="Group 85"/>
          <p:cNvGrpSpPr/>
          <p:nvPr/>
        </p:nvGrpSpPr>
        <p:grpSpPr bwMode="auto">
          <a:xfrm>
            <a:off x="502276" y="5423392"/>
            <a:ext cx="11320530" cy="1591362"/>
            <a:chOff x="1728" y="4147"/>
            <a:chExt cx="4560" cy="653"/>
          </a:xfrm>
          <a:solidFill>
            <a:srgbClr val="FFFF00"/>
          </a:solidFill>
        </p:grpSpPr>
        <p:sp>
          <p:nvSpPr>
            <p:cNvPr id="463879" name="AutoShape 77"/>
            <p:cNvSpPr>
              <a:spLocks noChangeArrowheads="1"/>
            </p:cNvSpPr>
            <p:nvPr/>
          </p:nvSpPr>
          <p:spPr bwMode="gray">
            <a:xfrm>
              <a:off x="2096" y="4260"/>
              <a:ext cx="4192" cy="436"/>
            </a:xfrm>
            <a:prstGeom prst="roundRect">
              <a:avLst>
                <a:gd name="adj" fmla="val 16667"/>
              </a:avLst>
            </a:prstGeom>
            <a:grpFill/>
            <a:ln w="12700" algn="ctr">
              <a:solidFill>
                <a:schemeClr val="bg1"/>
              </a:solidFill>
              <a:round/>
            </a:ln>
            <a:effectLst>
              <a:outerShdw dist="99190" dir="238833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grpFill/>
            <a:ln w="25400" algn="ctr">
              <a:solidFill>
                <a:schemeClr val="bg1"/>
              </a:solidFill>
              <a:miter lim="800000"/>
            </a:ln>
            <a:effectLst>
              <a:outerShdw dist="63500" dir="2212194" algn="ctr" rotWithShape="0">
                <a:srgbClr val="333333">
                  <a:alpha val="50000"/>
                </a:srgb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altLang="en-US" sz="1900" dirty="0">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530">
                <a:defRPr>
                  <a:solidFill>
                    <a:schemeClr val="tx1"/>
                  </a:solidFill>
                  <a:latin typeface=".VnTime" panose="020B7200000000000000" pitchFamily="34" charset="0"/>
                  <a:cs typeface="Arial" panose="020B0604020202020204" pitchFamily="34" charset="0"/>
                </a:defRPr>
              </a:lvl1pPr>
              <a:lvl2pPr marL="742950" indent="-285750" defTabSz="684530">
                <a:defRPr>
                  <a:solidFill>
                    <a:schemeClr val="tx1"/>
                  </a:solidFill>
                  <a:latin typeface=".VnTime" panose="020B7200000000000000" pitchFamily="34" charset="0"/>
                  <a:cs typeface="Arial" panose="020B0604020202020204" pitchFamily="34" charset="0"/>
                </a:defRPr>
              </a:lvl2pPr>
              <a:lvl3pPr marL="1143000" indent="-228600" defTabSz="684530">
                <a:defRPr>
                  <a:solidFill>
                    <a:schemeClr val="tx1"/>
                  </a:solidFill>
                  <a:latin typeface=".VnTime" panose="020B7200000000000000" pitchFamily="34" charset="0"/>
                  <a:cs typeface="Arial" panose="020B0604020202020204" pitchFamily="34" charset="0"/>
                </a:defRPr>
              </a:lvl3pPr>
              <a:lvl4pPr marL="1600200" indent="-228600" defTabSz="684530">
                <a:defRPr>
                  <a:solidFill>
                    <a:schemeClr val="tx1"/>
                  </a:solidFill>
                  <a:latin typeface=".VnTime" panose="020B7200000000000000" pitchFamily="34" charset="0"/>
                  <a:cs typeface="Arial" panose="020B0604020202020204" pitchFamily="34" charset="0"/>
                </a:defRPr>
              </a:lvl4pPr>
              <a:lvl5pPr marL="2057400" indent="-228600" defTabSz="684530">
                <a:defRPr>
                  <a:solidFill>
                    <a:schemeClr val="tx1"/>
                  </a:solidFill>
                  <a:latin typeface=".VnTime" panose="020B7200000000000000" pitchFamily="34" charset="0"/>
                  <a:cs typeface="Arial" panose="020B0604020202020204" pitchFamily="34" charset="0"/>
                </a:defRPr>
              </a:lvl5pPr>
              <a:lvl6pPr marL="25146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defTabSz="68453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endParaRPr lang="en-US" altLang="en-US" sz="2400" dirty="0">
                <a:solidFill>
                  <a:srgbClr val="FFFFFF"/>
                </a:solidFill>
                <a:latin typeface="Arial" panose="020B0604020202020204" pitchFamily="34" charset="0"/>
              </a:endParaRPr>
            </a:p>
          </p:txBody>
        </p:sp>
      </p:grpSp>
      <p:sp>
        <p:nvSpPr>
          <p:cNvPr id="24" name="Rectangle 23"/>
          <p:cNvSpPr/>
          <p:nvPr/>
        </p:nvSpPr>
        <p:spPr>
          <a:xfrm>
            <a:off x="0" y="262307"/>
            <a:ext cx="12192000" cy="830997"/>
          </a:xfrm>
          <a:prstGeom prst="rect">
            <a:avLst/>
          </a:prstGeom>
          <a:solidFill>
            <a:schemeClr val="accent1">
              <a:lumMod val="20000"/>
              <a:lumOff val="80000"/>
            </a:schemeClr>
          </a:solidFill>
        </p:spPr>
        <p:txBody>
          <a:bodyPr wrap="square">
            <a:spAutoFit/>
          </a:bodyPr>
          <a:lstStyle/>
          <a:p>
            <a:pPr marL="342900" indent="-342900" algn="ctr">
              <a:buFont typeface="Wingdings" panose="05000000000000000000" pitchFamily="2" charset="2"/>
              <a:buChar char="Ø"/>
            </a:pPr>
            <a:r>
              <a:rPr lang="en-US" sz="2400" dirty="0" err="1" smtClean="0">
                <a:solidFill>
                  <a:srgbClr val="002060"/>
                </a:solidFill>
                <a:latin typeface="+mj-lt"/>
                <a:ea typeface="Calibri" panose="020F0502020204030204" pitchFamily="34" charset="0"/>
              </a:rPr>
              <a:t>Nước</a:t>
            </a:r>
            <a:r>
              <a:rPr lang="en-US" sz="2400" dirty="0" smtClean="0">
                <a:solidFill>
                  <a:srgbClr val="002060"/>
                </a:solidFill>
                <a:latin typeface="+mj-lt"/>
                <a:ea typeface="Calibri" panose="020F0502020204030204" pitchFamily="34" charset="0"/>
              </a:rPr>
              <a:t> </a:t>
            </a:r>
            <a:r>
              <a:rPr lang="en-US" sz="2400" dirty="0">
                <a:solidFill>
                  <a:srgbClr val="002060"/>
                </a:solidFill>
                <a:latin typeface="+mj-lt"/>
                <a:ea typeface="Calibri" panose="020F0502020204030204" pitchFamily="34" charset="0"/>
              </a:rPr>
              <a:t>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462669" y="1418772"/>
            <a:ext cx="10293902"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tụt hậu xa hơn về kinh tế so với các nước trong khu vực và trên thế giới.</a:t>
            </a:r>
            <a:endParaRPr lang="vi-VN" sz="2400" dirty="0">
              <a:solidFill>
                <a:schemeClr val="bg1"/>
              </a:solidFill>
              <a:latin typeface="Arial" panose="020B0604020202020204" pitchFamily="34" charset="0"/>
            </a:endParaRPr>
          </a:p>
        </p:txBody>
      </p:sp>
      <p:sp>
        <p:nvSpPr>
          <p:cNvPr id="4" name="Rectangle 3"/>
          <p:cNvSpPr/>
          <p:nvPr/>
        </p:nvSpPr>
        <p:spPr>
          <a:xfrm>
            <a:off x="1544337" y="2495006"/>
            <a:ext cx="10149993" cy="1569660"/>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endParaRPr lang="vi-VN" sz="2400" dirty="0">
              <a:solidFill>
                <a:schemeClr val="bg1"/>
              </a:solidFill>
              <a:latin typeface="Arial" panose="020B0604020202020204" pitchFamily="34" charset="0"/>
            </a:endParaRPr>
          </a:p>
        </p:txBody>
      </p:sp>
      <p:sp>
        <p:nvSpPr>
          <p:cNvPr id="5" name="Rectangle 4"/>
          <p:cNvSpPr/>
          <p:nvPr/>
        </p:nvSpPr>
        <p:spPr>
          <a:xfrm>
            <a:off x="1531989" y="4453684"/>
            <a:ext cx="10278699" cy="830997"/>
          </a:xfrm>
          <a:prstGeom prst="rect">
            <a:avLst/>
          </a:prstGeom>
        </p:spPr>
        <p:txBody>
          <a:bodyPr wrap="square">
            <a:spAutoFit/>
          </a:bodyPr>
          <a:lstStyle/>
          <a:p>
            <a:pPr algn="just"/>
            <a:r>
              <a:rPr lang="vi-VN" sz="2400" dirty="0" smtClean="0">
                <a:solidFill>
                  <a:schemeClr val="bg1"/>
                </a:solidFill>
                <a:latin typeface="Arial" panose="020B0604020202020204" pitchFamily="34" charset="0"/>
              </a:rPr>
              <a:t>Nguy </a:t>
            </a:r>
            <a:r>
              <a:rPr lang="vi-VN" sz="2400" dirty="0">
                <a:solidFill>
                  <a:schemeClr val="bg1"/>
                </a:solidFill>
                <a:latin typeface="Arial" panose="020B0604020202020204" pitchFamily="34" charset="0"/>
              </a:rPr>
              <a:t>cơ tệ nạn tham nhũng, lãng phí, quan liêu và các tiêu cực xã hội, làm suy yếu Đảng.</a:t>
            </a:r>
            <a:endParaRPr lang="vi-VN" sz="2400" dirty="0">
              <a:solidFill>
                <a:schemeClr val="bg1"/>
              </a:solidFill>
              <a:latin typeface="Arial" panose="020B0604020202020204" pitchFamily="34" charset="0"/>
            </a:endParaRPr>
          </a:p>
        </p:txBody>
      </p:sp>
      <p:sp>
        <p:nvSpPr>
          <p:cNvPr id="6" name="Rectangle 5"/>
          <p:cNvSpPr/>
          <p:nvPr/>
        </p:nvSpPr>
        <p:spPr>
          <a:xfrm>
            <a:off x="1648349" y="5804209"/>
            <a:ext cx="10045981" cy="830997"/>
          </a:xfrm>
          <a:prstGeom prst="rect">
            <a:avLst/>
          </a:prstGeom>
        </p:spPr>
        <p:txBody>
          <a:bodyPr wrap="square">
            <a:spAutoFit/>
          </a:bodyPr>
          <a:lstStyle/>
          <a:p>
            <a:pPr algn="just"/>
            <a:r>
              <a:rPr lang="vi-VN" sz="2400" dirty="0">
                <a:latin typeface="Arial" panose="020B0604020202020204" pitchFamily="34" charset="0"/>
              </a:rPr>
              <a:t>Nguy cơ về bảo vệ độc lập, chủ quyền đất nước, nhất là chủ quyền biển đảo trước âm mưu, thủ đoạn các nước lớn.</a:t>
            </a:r>
            <a:endParaRPr lang="vi-VN" sz="2400"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www.themegallery.com</a:t>
            </a:r>
            <a:endParaRPr lang="en-US"/>
          </a:p>
        </p:txBody>
      </p:sp>
      <p:pic>
        <p:nvPicPr>
          <p:cNvPr id="5" name="Picture 2" descr="Related imag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44494" y="1581418"/>
            <a:ext cx="5605069" cy="39809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4408" y="5292549"/>
            <a:ext cx="6096000" cy="923330"/>
          </a:xfrm>
          <a:prstGeom prst="rect">
            <a:avLst/>
          </a:prstGeom>
        </p:spPr>
        <p:txBody>
          <a:bodyPr>
            <a:spAutoFit/>
          </a:bodyPr>
          <a:lstStyle/>
          <a:p>
            <a:r>
              <a:rPr lang="vi-VN" dirty="0" smtClean="0"/>
              <a:t>Ngày 9/1/2020, Bộ Công an ra thông báo về vụ việc gây rối trật tự công cộng và chống người thi hành công vụ tại xã Đồng Tâm, huyện </a:t>
            </a:r>
            <a:r>
              <a:rPr lang="en-US" dirty="0" err="1" smtClean="0"/>
              <a:t>Mỹ</a:t>
            </a:r>
            <a:r>
              <a:rPr lang="en-US" dirty="0" smtClean="0"/>
              <a:t> </a:t>
            </a:r>
            <a:r>
              <a:rPr lang="en-US" dirty="0" err="1" smtClean="0"/>
              <a:t>Đức</a:t>
            </a:r>
            <a:r>
              <a:rPr lang="vi-VN" dirty="0" smtClean="0"/>
              <a:t>, thành phố Hà Nội.</a:t>
            </a:r>
            <a:endParaRPr lang="en-US" dirty="0"/>
          </a:p>
        </p:txBody>
      </p:sp>
      <p:pic>
        <p:nvPicPr>
          <p:cNvPr id="7" name="Picture 2" descr="Lực lượng chức năng bảo vệ hiện trường nơi xảy ra vụ việc. (Nguồn: TTXVN phát)">
            <a:hlinkClick r:id="rId2" action="ppaction://hlinkfile"/>
          </p:cNvPr>
          <p:cNvPicPr>
            <a:picLocks noChangeAspect="1" noChangeArrowheads="1"/>
          </p:cNvPicPr>
          <p:nvPr/>
        </p:nvPicPr>
        <p:blipFill>
          <a:blip r:embed="rId3"/>
          <a:srcRect/>
          <a:stretch>
            <a:fillRect/>
          </a:stretch>
        </p:blipFill>
        <p:spPr bwMode="auto">
          <a:xfrm>
            <a:off x="457205" y="1497110"/>
            <a:ext cx="5751822" cy="3681166"/>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Hiện nay vấn đề dân tộc đang trở thành một vấn đề quốc tế mang tính thời sự sâu sắc.</a:t>
            </a:r>
            <a:endParaRPr lang="en-US" sz="2800" dirty="0"/>
          </a:p>
        </p:txBody>
      </p:sp>
      <p:pic>
        <p:nvPicPr>
          <p:cNvPr id="321538" name="Picture 2" descr="Kết quả hình ảnh cho Xung đột dân tộc, mất ổn định an ninh chính trị ở một số nước và và khu vực trên thế giới."/>
          <p:cNvPicPr>
            <a:picLocks noChangeAspect="1" noChangeArrowheads="1"/>
          </p:cNvPicPr>
          <p:nvPr/>
        </p:nvPicPr>
        <p:blipFill>
          <a:blip r:embed="rId1"/>
          <a:srcRect/>
          <a:stretch>
            <a:fillRect/>
          </a:stretch>
        </p:blipFill>
        <p:spPr bwMode="auto">
          <a:xfrm>
            <a:off x="483121" y="2881928"/>
            <a:ext cx="2619375" cy="1743076"/>
          </a:xfrm>
          <a:prstGeom prst="rect">
            <a:avLst/>
          </a:prstGeom>
          <a:noFill/>
        </p:spPr>
      </p:pic>
      <p:pic>
        <p:nvPicPr>
          <p:cNvPr id="321540" name="Picture 4" descr="Kết quả hình ảnh cho bất oont thế giới"/>
          <p:cNvPicPr>
            <a:picLocks noChangeAspect="1" noChangeArrowheads="1"/>
          </p:cNvPicPr>
          <p:nvPr/>
        </p:nvPicPr>
        <p:blipFill>
          <a:blip r:embed="rId2"/>
          <a:srcRect/>
          <a:stretch>
            <a:fillRect/>
          </a:stretch>
        </p:blipFill>
        <p:spPr bwMode="auto">
          <a:xfrm>
            <a:off x="3462882" y="1637731"/>
            <a:ext cx="8729118" cy="5220269"/>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6604" y="233696"/>
            <a:ext cx="11546006" cy="1569660"/>
          </a:xfrm>
          <a:prstGeom prst="rect">
            <a:avLst/>
          </a:prstGeom>
        </p:spPr>
        <p:txBody>
          <a:bodyPr wrap="square">
            <a:spAutoFit/>
          </a:bodyPr>
          <a:lstStyle/>
          <a:p>
            <a:r>
              <a:rPr lang="nl-NL" sz="2400" dirty="0" smtClean="0"/>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p>
        </p:txBody>
      </p:sp>
      <p:pic>
        <p:nvPicPr>
          <p:cNvPr id="322564" name="Picture 4" descr="Kết quả hình ảnh cho chống phá trước đại hội đảng 13"/>
          <p:cNvPicPr>
            <a:picLocks noChangeAspect="1" noChangeArrowheads="1"/>
          </p:cNvPicPr>
          <p:nvPr/>
        </p:nvPicPr>
        <p:blipFill>
          <a:blip r:embed="rId1"/>
          <a:srcRect/>
          <a:stretch>
            <a:fillRect/>
          </a:stretch>
        </p:blipFill>
        <p:spPr bwMode="auto">
          <a:xfrm>
            <a:off x="646903" y="2129050"/>
            <a:ext cx="10636027" cy="4728949"/>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177424" y="0"/>
            <a:ext cx="11286695" cy="1815882"/>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7200" algn="just" defTabSz="914400" rtl="0" eaLnBrk="1" fontAlgn="base" latinLnBrk="0" hangingPunct="1">
              <a:lnSpc>
                <a:spcPct val="100000"/>
              </a:lnSpc>
              <a:spcBef>
                <a:spcPct val="0"/>
              </a:spcBef>
              <a:spcAft>
                <a:spcPct val="0"/>
              </a:spcAft>
              <a:buClrTx/>
              <a:buSzTx/>
              <a:buFontTx/>
              <a:buNone/>
            </a:pPr>
            <a:r>
              <a:rPr kumimoji="0" lang="nl-NL" sz="28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kumimoji="0" lang="nl-NL"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pic>
        <p:nvPicPr>
          <p:cNvPr id="323587" name="Picture 3" descr="Kết quả hình ảnh cho tranh chấp trong khu vực châu á"/>
          <p:cNvPicPr>
            <a:picLocks noChangeAspect="1" noChangeArrowheads="1"/>
          </p:cNvPicPr>
          <p:nvPr/>
        </p:nvPicPr>
        <p:blipFill>
          <a:blip r:embed="rId1"/>
          <a:srcRect/>
          <a:stretch>
            <a:fillRect/>
          </a:stretch>
        </p:blipFill>
        <p:spPr bwMode="auto">
          <a:xfrm>
            <a:off x="6578221" y="1540370"/>
            <a:ext cx="4888788" cy="5317630"/>
          </a:xfrm>
          <a:prstGeom prst="rect">
            <a:avLst/>
          </a:prstGeom>
          <a:noFill/>
        </p:spPr>
      </p:pic>
      <p:pic>
        <p:nvPicPr>
          <p:cNvPr id="323589" name="Picture 5" descr="Kết quả hình ảnh cho hợp tác trong khu vực châu á thái bình dương"/>
          <p:cNvPicPr>
            <a:picLocks noChangeAspect="1" noChangeArrowheads="1"/>
          </p:cNvPicPr>
          <p:nvPr/>
        </p:nvPicPr>
        <p:blipFill>
          <a:blip r:embed="rId2"/>
          <a:srcRect/>
          <a:stretch>
            <a:fillRect/>
          </a:stretch>
        </p:blipFill>
        <p:spPr bwMode="auto">
          <a:xfrm>
            <a:off x="797020" y="2729059"/>
            <a:ext cx="5030574" cy="301834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259307" y="341212"/>
            <a:ext cx="8407039" cy="6605492"/>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4000" y="2088096"/>
            <a:ext cx="2552131" cy="3539430"/>
          </a:xfrm>
          <a:prstGeom prst="rect">
            <a:avLst/>
          </a:prstGeom>
          <a:solidFill>
            <a:schemeClr val="accent1">
              <a:lumMod val="20000"/>
              <a:lumOff val="80000"/>
            </a:schemeClr>
          </a:solidFill>
        </p:spPr>
        <p:txBody>
          <a:bodyPr wrap="square" rtlCol="0">
            <a:spAutoFit/>
          </a:bodyPr>
          <a:lstStyle/>
          <a:p>
            <a:r>
              <a:rPr lang="nl-NL" sz="2800" dirty="0" smtClean="0"/>
              <a:t>Củng cố và phát huy đại đoàn kết toàn dân ngày càng trở thành yêu cầu quan trọng, cấp thiết và lâu dài </a:t>
            </a:r>
            <a:endParaRPr lang="en-US" sz="2800" dirty="0"/>
          </a:p>
        </p:txBody>
      </p:sp>
      <p:sp>
        <p:nvSpPr>
          <p:cNvPr id="5" name="TextBox 4"/>
          <p:cNvSpPr txBox="1"/>
          <p:nvPr/>
        </p:nvSpPr>
        <p:spPr>
          <a:xfrm>
            <a:off x="600507" y="2634016"/>
            <a:ext cx="4940490" cy="523220"/>
          </a:xfrm>
          <a:prstGeom prst="rect">
            <a:avLst/>
          </a:prstGeom>
          <a:solidFill>
            <a:schemeClr val="bg1"/>
          </a:solidFill>
        </p:spPr>
        <p:txBody>
          <a:bodyPr wrap="square" rtlCol="0">
            <a:spAutoFit/>
          </a:bodyPr>
          <a:lstStyle/>
          <a:p>
            <a:pPr algn="ctr"/>
            <a:r>
              <a:rPr lang="nl-NL" sz="2800" dirty="0" smtClean="0"/>
              <a:t>cơ sở lý luận</a:t>
            </a:r>
            <a:endParaRPr lang="en-US" sz="2800" dirty="0"/>
          </a:p>
        </p:txBody>
      </p:sp>
      <p:sp>
        <p:nvSpPr>
          <p:cNvPr id="6" name="TextBox 5"/>
          <p:cNvSpPr txBox="1"/>
          <p:nvPr/>
        </p:nvSpPr>
        <p:spPr>
          <a:xfrm>
            <a:off x="559559" y="3725838"/>
            <a:ext cx="5061846" cy="954107"/>
          </a:xfrm>
          <a:prstGeom prst="rect">
            <a:avLst/>
          </a:prstGeom>
          <a:solidFill>
            <a:schemeClr val="bg1"/>
          </a:solidFill>
        </p:spPr>
        <p:txBody>
          <a:bodyPr wrap="square" rtlCol="0">
            <a:spAutoFit/>
          </a:bodyPr>
          <a:lstStyle/>
          <a:p>
            <a:pPr algn="ctr"/>
            <a:r>
              <a:rPr lang="nl-NL" sz="2800" dirty="0" smtClean="0"/>
              <a:t>thực tiễn của đường lối, chính sách đại đoàn kết toàn dân tộc </a:t>
            </a:r>
            <a:endParaRPr lang="en-US" sz="28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p:nvPr/>
        </p:nvGrpSpPr>
        <p:grpSpPr bwMode="auto">
          <a:xfrm flipV="1">
            <a:off x="177881" y="123073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a:off x="240" y="526"/>
              <a:ext cx="5880" cy="6"/>
            </a:xfrm>
            <a:prstGeom prst="line">
              <a:avLst/>
            </a:prstGeom>
            <a:noFill/>
            <a:ln w="127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spcBef>
                  <a:spcPct val="0"/>
                </a:spcBef>
                <a:buFontTx/>
                <a:buNone/>
                <a:defRPr/>
              </a:pPr>
              <a:endParaRPr lang="vi-VN" altLang="en-US" sz="1800">
                <a:solidFill>
                  <a:prstClr val="black"/>
                </a:solidFill>
                <a:latin typeface="Arial" panose="020B0604020202020204"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ln>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spcBef>
                  <a:spcPct val="0"/>
                </a:spcBef>
                <a:buFontTx/>
                <a:buNone/>
                <a:defRPr/>
              </a:pPr>
              <a:endParaRPr lang="vi-VN" altLang="en-US" sz="1800">
                <a:solidFill>
                  <a:prstClr val="black"/>
                </a:solidFill>
                <a:latin typeface="Arial" panose="020B0604020202020204"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smtClean="0">
                <a:solidFill>
                  <a:schemeClr val="bg1"/>
                </a:solidFill>
                <a:latin typeface="Arial" panose="020B0604020202020204" pitchFamily="34" charset="0"/>
              </a:rPr>
              <a:t>1.</a:t>
            </a:r>
            <a:endParaRPr lang="en-US" altLang="en-US" sz="2400" b="1" dirty="0">
              <a:solidFill>
                <a:schemeClr val="bg1"/>
              </a:solidFill>
              <a:latin typeface="Arial" panose="020B0604020202020204" pitchFamily="34" charset="0"/>
            </a:endParaRPr>
          </a:p>
        </p:txBody>
      </p:sp>
      <p:grpSp>
        <p:nvGrpSpPr>
          <p:cNvPr id="13" name="Group 3"/>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spcBef>
                  <a:spcPct val="0"/>
                </a:spcBef>
                <a:buFontTx/>
                <a:buNone/>
                <a:defRPr/>
              </a:pPr>
              <a:endParaRPr lang="vi-VN" altLang="en-US" sz="1800">
                <a:solidFill>
                  <a:prstClr val="black"/>
                </a:solidFill>
                <a:latin typeface="Arial" panose="020B0604020202020204"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ln>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spcBef>
                  <a:spcPct val="0"/>
                </a:spcBef>
                <a:buFontTx/>
                <a:buNone/>
                <a:defRPr/>
              </a:pPr>
              <a:endParaRPr lang="vi-VN" altLang="en-US" sz="1800">
                <a:solidFill>
                  <a:prstClr val="black"/>
                </a:solidFill>
                <a:latin typeface="Arial" panose="020B0604020202020204"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441146" cy="461665"/>
          </a:xfrm>
          <a:prstGeom prst="rect">
            <a:avLst/>
          </a:prstGeom>
        </p:spPr>
        <p:txBody>
          <a:bodyPr wrap="none">
            <a:spAutoFit/>
          </a:bodyPr>
          <a:lstStyle/>
          <a:p>
            <a:pPr>
              <a:defRPr/>
            </a:pPr>
            <a:r>
              <a:rPr lang="en-US" altLang="en-US" sz="2400" b="1" dirty="0" smtClean="0">
                <a:solidFill>
                  <a:srgbClr val="FF0000"/>
                </a:solidFill>
              </a:rPr>
              <a:t>2.</a:t>
            </a:r>
            <a:endParaRPr lang="en-US" sz="2400" dirty="0">
              <a:solidFill>
                <a:prstClr val="black"/>
              </a:solidFill>
            </a:endParaRPr>
          </a:p>
        </p:txBody>
      </p:sp>
      <p:sp>
        <p:nvSpPr>
          <p:cNvPr id="2" name="Rectangle 1"/>
          <p:cNvSpPr/>
          <p:nvPr/>
        </p:nvSpPr>
        <p:spPr>
          <a:xfrm>
            <a:off x="193055" y="266826"/>
            <a:ext cx="11668387" cy="954107"/>
          </a:xfrm>
          <a:prstGeom prst="rect">
            <a:avLst/>
          </a:prstGeom>
        </p:spPr>
        <p:txBody>
          <a:bodyPr wrap="square">
            <a:spAutoFit/>
          </a:bodyPr>
          <a:lstStyle/>
          <a:p>
            <a:pPr indent="457200" algn="ctr">
              <a:spcBef>
                <a:spcPts val="1000"/>
              </a:spcBef>
              <a:spcAft>
                <a:spcPts val="0"/>
              </a:spcAft>
            </a:pPr>
            <a:r>
              <a:rPr lang="en-US" sz="2800" b="1" dirty="0" smtClean="0">
                <a:solidFill>
                  <a:srgbClr val="0070C0"/>
                </a:solidFill>
                <a:latin typeface="+mj-lt"/>
                <a:ea typeface="Times New Roman" panose="02020603050405020304" pitchFamily="18" charset="0"/>
                <a:cs typeface="Times New Roman" panose="02020603050405020304" pitchFamily="18" charset="0"/>
              </a:rPr>
              <a:t>II.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smtClean="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algn="ctr">
              <a:spcAft>
                <a:spcPts val="0"/>
              </a:spcAft>
            </a:pPr>
            <a:r>
              <a:rPr lang="en-US" sz="2800" b="1" dirty="0" smtClean="0">
                <a:solidFill>
                  <a:srgbClr val="008000"/>
                </a:solidFill>
                <a:latin typeface="+mj-lt"/>
                <a:ea typeface="Times New Roman" panose="02020603050405020304" pitchFamily="18" charset="0"/>
                <a:cs typeface="Times New Roman" panose="02020603050405020304" pitchFamily="18" charset="0"/>
              </a:rPr>
              <a:t>1</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Quan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dân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tộc</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a:t>
            </a:r>
            <a:r>
              <a:rPr lang="en-US" sz="2400" b="1" dirty="0" smtClean="0">
                <a:solidFill>
                  <a:srgbClr val="FF0000"/>
                </a:solidFill>
                <a:latin typeface="+mj-lt"/>
                <a:ea typeface="Calibri" panose="020F0502020204030204" pitchFamily="34" charset="0"/>
              </a:rPr>
              <a:t>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a:t>
            </a:r>
            <a:r>
              <a:rPr lang="en-US" sz="2400" b="1" dirty="0" smtClean="0">
                <a:solidFill>
                  <a:srgbClr val="002060"/>
                </a:solidFill>
                <a:latin typeface="+mj-lt"/>
                <a:ea typeface="Calibri" panose="020F0502020204030204" pitchFamily="34" charset="0"/>
              </a:rPr>
              <a:t>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a:t>
            </a:r>
            <a:r>
              <a:rPr lang="en-US" sz="2400" b="1" dirty="0" smtClean="0">
                <a:solidFill>
                  <a:srgbClr val="008000"/>
                </a:solidFill>
                <a:latin typeface="+mj-lt"/>
                <a:ea typeface="Calibri" panose="020F0502020204030204" pitchFamily="34" charset="0"/>
              </a:rPr>
              <a:t>XI</a:t>
            </a:r>
            <a:endParaRPr lang="en-US" sz="2400" b="1" dirty="0">
              <a:solidFill>
                <a:srgbClr val="008000"/>
              </a:solidFill>
              <a:latin typeface="+mj-lt"/>
            </a:endParaRPr>
          </a:p>
        </p:txBody>
      </p:sp>
      <p:sp>
        <p:nvSpPr>
          <p:cNvPr id="16" name="Rectangle 15"/>
          <p:cNvSpPr/>
          <p:nvPr/>
        </p:nvSpPr>
        <p:spPr>
          <a:xfrm>
            <a:off x="8387364" y="699613"/>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a:t>
            </a:r>
            <a:r>
              <a:rPr lang="en-US" sz="2400" b="1" dirty="0" smtClean="0">
                <a:solidFill>
                  <a:srgbClr val="FFC000"/>
                </a:solidFill>
                <a:latin typeface="+mj-lt"/>
                <a:ea typeface="Calibri" panose="020F0502020204030204" pitchFamily="34" charset="0"/>
              </a:rPr>
              <a:t>XII</a:t>
            </a:r>
            <a:endParaRPr lang="en-US" sz="2400" b="1" dirty="0">
              <a:solidFill>
                <a:srgbClr val="FFC000"/>
              </a:solidFill>
              <a:latin typeface="+mj-lt"/>
            </a:endParaRPr>
          </a:p>
        </p:txBody>
      </p:sp>
      <p:sp>
        <p:nvSpPr>
          <p:cNvPr id="16385" name="Rectangle 1"/>
          <p:cNvSpPr>
            <a:spLocks noChangeArrowheads="1"/>
          </p:cNvSpPr>
          <p:nvPr/>
        </p:nvSpPr>
        <p:spPr bwMode="auto">
          <a:xfrm>
            <a:off x="6622942" y="4101782"/>
            <a:ext cx="5016080" cy="156966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7200" algn="just" defTabSz="914400" rtl="0" eaLnBrk="1" fontAlgn="base" latinLnBrk="0" hangingPunct="1">
              <a:lnSpc>
                <a:spcPct val="100000"/>
              </a:lnSpc>
              <a:spcBef>
                <a:spcPct val="0"/>
              </a:spcBef>
              <a:spcAft>
                <a:spcPct val="0"/>
              </a:spcAft>
              <a:buClrTx/>
              <a:buSzTx/>
              <a:buFontTx/>
              <a:buNone/>
            </a:pP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Phát</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huy</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sức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mạnh</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đại</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đoàn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kết</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toàn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dân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tộc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là</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nguồn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lực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chủ</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yếu</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để</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đấu</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tranh</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giành</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độc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lập</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dân</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tộc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xây</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dựng</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và</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bảo</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vệ</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Tổ</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quốc</a:t>
            </a:r>
            <a:r>
              <a:rPr kumimoji="0" lang="en-US" sz="24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endParaRPr kumimoji="0" lang="en-US"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5316" y="182753"/>
            <a:ext cx="11896726" cy="724247"/>
          </a:xfrm>
        </p:spPr>
        <p:txBody>
          <a:bodyPr/>
          <a:lstStyle/>
          <a:p>
            <a:r>
              <a:rPr lang="nl-NL" sz="2800" i="1" dirty="0" smtClean="0"/>
              <a:t>- Cương lĩnh </a:t>
            </a:r>
            <a:r>
              <a:rPr lang="pl-PL" sz="2800" i="1" dirty="0" smtClean="0"/>
              <a:t>xây dựng đất nước </a:t>
            </a:r>
            <a:r>
              <a:rPr lang="vi-VN" sz="2800" i="1" dirty="0" smtClean="0"/>
              <a:t>trong thời kỳ quá độ lên chủ nghĩa xã hội</a:t>
            </a:r>
            <a:endParaRPr lang="en-US" sz="2800" dirty="0"/>
          </a:p>
        </p:txBody>
      </p:sp>
      <p:sp>
        <p:nvSpPr>
          <p:cNvPr id="325634" name="AutoShape 2" descr="Kết quả hình ảnh cho - Cương lĩnh xây dựng đất nước trong thời kỳ quá độ lên chủ nghĩa xã hộ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325636" name="Picture 4" descr="Kết quả hình ảnh cho - Cương lĩnh xây dựng đất nước trong thời kỳ quá độ lên chủ nghĩa xã hội"/>
          <p:cNvPicPr>
            <a:picLocks noChangeAspect="1" noChangeArrowheads="1"/>
          </p:cNvPicPr>
          <p:nvPr/>
        </p:nvPicPr>
        <p:blipFill>
          <a:blip r:embed="rId1"/>
          <a:srcRect/>
          <a:stretch>
            <a:fillRect/>
          </a:stretch>
        </p:blipFill>
        <p:spPr bwMode="auto">
          <a:xfrm>
            <a:off x="5602786" y="1580607"/>
            <a:ext cx="6238603" cy="4678952"/>
          </a:xfrm>
          <a:prstGeom prst="rect">
            <a:avLst/>
          </a:prstGeom>
          <a:noFill/>
        </p:spPr>
      </p:pic>
      <p:sp>
        <p:nvSpPr>
          <p:cNvPr id="5" name="Rectangle 4"/>
          <p:cNvSpPr/>
          <p:nvPr/>
        </p:nvSpPr>
        <p:spPr>
          <a:xfrm>
            <a:off x="396211" y="1836048"/>
            <a:ext cx="5129349" cy="2308324"/>
          </a:xfrm>
          <a:prstGeom prst="rect">
            <a:avLst/>
          </a:prstGeom>
          <a:ln w="28575">
            <a:solidFill>
              <a:srgbClr val="FF0000"/>
            </a:solidFill>
          </a:ln>
        </p:spPr>
        <p:txBody>
          <a:bodyPr wrap="square">
            <a:spAutoFit/>
          </a:bodyPr>
          <a:lstStyle/>
          <a:p>
            <a:r>
              <a:rPr lang="nl-NL" sz="2400" dirty="0" smtClean="0"/>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smtClean="0"/>
              <a:t>- </a:t>
            </a:r>
            <a:r>
              <a:rPr lang="nl-NL" sz="2800" i="1" dirty="0" smtClean="0"/>
              <a:t>Nghị quyết của Hội nghị lần thứ bảy Ban Chấp hành Trung ương Đảng khoá IX (3-2003)</a:t>
            </a:r>
            <a:r>
              <a:rPr lang="nl-NL" sz="2800" dirty="0" smtClean="0"/>
              <a:t> về phát huy sức mạnh đại đoàn kết toàn dân tộc vì “</a:t>
            </a:r>
            <a:r>
              <a:rPr lang="nl-NL" sz="2800" i="1" dirty="0" smtClean="0"/>
              <a:t>Dân giàu, nước mạnh, xã hội công bằng, dân chủ, văn minh</a:t>
            </a:r>
            <a:r>
              <a:rPr lang="nl-NL" sz="2800" dirty="0" smtClean="0"/>
              <a:t>” xác định:</a:t>
            </a:r>
            <a:endParaRPr lang="en-US" sz="2800" dirty="0"/>
          </a:p>
        </p:txBody>
      </p:sp>
      <p:sp>
        <p:nvSpPr>
          <p:cNvPr id="3" name="Rectangle 2"/>
          <p:cNvSpPr/>
          <p:nvPr/>
        </p:nvSpPr>
        <p:spPr>
          <a:xfrm>
            <a:off x="278644" y="2452527"/>
            <a:ext cx="6096000" cy="3416320"/>
          </a:xfrm>
          <a:prstGeom prst="rect">
            <a:avLst/>
          </a:prstGeom>
          <a:ln w="28575">
            <a:solidFill>
              <a:srgbClr val="00CCFF"/>
            </a:solidFill>
          </a:ln>
        </p:spPr>
        <p:txBody>
          <a:bodyPr>
            <a:spAutoFit/>
          </a:bodyPr>
          <a:lstStyle/>
          <a:p>
            <a:r>
              <a:rPr lang="nl-NL" sz="2400" i="1" dirty="0" smtClean="0"/>
              <a:t>Một là,</a:t>
            </a:r>
            <a:r>
              <a:rPr lang="nl-NL" sz="2400" dirty="0" smtClean="0"/>
              <a:t> đại đoàn kết toàn dân tộc trên nền tảng liên minh giai cấp công nhân với giai cấp nông dân và đội ngũ trí thức dưới sự lãnh đạo của Đảng </a:t>
            </a:r>
            <a:r>
              <a:rPr lang="nl-NL" sz="2400" b="1" dirty="0" smtClean="0"/>
              <a:t>là</a:t>
            </a:r>
            <a:r>
              <a:rPr lang="nl-NL" sz="2400" dirty="0" smtClean="0"/>
              <a:t> </a:t>
            </a:r>
            <a:r>
              <a:rPr lang="nl-NL" sz="2400" b="1" dirty="0" smtClean="0"/>
              <a:t>đường lối chiến lược của cách mạng Việt Nam; là nguồn sức mạnh, động lực chủ yếu và là nhân tố có ý nghĩa quyết định </a:t>
            </a:r>
            <a:r>
              <a:rPr lang="nl-NL" sz="2400" dirty="0" smtClean="0"/>
              <a:t>bảo đảm thắng lợi bền vững của sự nghiệp xây dựng và bảo vệ Tổ quốc</a:t>
            </a:r>
            <a:endParaRPr lang="en-US" sz="2400" dirty="0"/>
          </a:p>
        </p:txBody>
      </p:sp>
      <p:sp>
        <p:nvSpPr>
          <p:cNvPr id="326658" name="AutoShape 2"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sp>
        <p:nvSpPr>
          <p:cNvPr id="326660" name="AutoShape 4"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en-US"/>
          </a:p>
        </p:txBody>
      </p:sp>
      <p:pic>
        <p:nvPicPr>
          <p:cNvPr id="326662" name="Picture 6" descr="Kết quả hình ảnh cho đoàn kết trên nền tảng liên minh công nông"/>
          <p:cNvPicPr>
            <a:picLocks noChangeAspect="1" noChangeArrowheads="1"/>
          </p:cNvPicPr>
          <p:nvPr/>
        </p:nvPicPr>
        <p:blipFill>
          <a:blip r:embed="rId1"/>
          <a:srcRect/>
          <a:stretch>
            <a:fillRect/>
          </a:stretch>
        </p:blipFill>
        <p:spPr bwMode="auto">
          <a:xfrm>
            <a:off x="6647814" y="2142312"/>
            <a:ext cx="5515907" cy="3931919"/>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0085" y="1640103"/>
            <a:ext cx="4515424" cy="3108543"/>
          </a:xfrm>
          <a:prstGeom prst="rect">
            <a:avLst/>
          </a:prstGeom>
          <a:ln w="28575">
            <a:solidFill>
              <a:srgbClr val="FF0000"/>
            </a:solidFill>
          </a:ln>
        </p:spPr>
        <p:txBody>
          <a:bodyPr wrap="square">
            <a:spAutoFit/>
          </a:bodyPr>
          <a:lstStyle/>
          <a:p>
            <a:r>
              <a:rPr lang="nl-NL" sz="2800" i="1" dirty="0" smtClean="0"/>
              <a:t>Hai là,</a:t>
            </a:r>
            <a:r>
              <a:rPr lang="nl-NL" sz="2800" dirty="0" smtClean="0"/>
              <a:t> đại đoàn kết toàn dân tộc lấy mục tiêu giữ vững độc lập, thống nhất của Tổ quốc, vì dân giàu, nước mạnh, xã hội công bằng, dân chủ, văn minh làm điểm tương đồng</a:t>
            </a:r>
            <a:endParaRPr lang="en-US" sz="2800" dirty="0"/>
          </a:p>
        </p:txBody>
      </p:sp>
      <p:pic>
        <p:nvPicPr>
          <p:cNvPr id="327682" name="Picture 2" descr="Kết quả hình ảnh cho mục tiêu giữ vững độc lập, thống nhất của Tổ quốc dân giàu nước mạnh"/>
          <p:cNvPicPr>
            <a:picLocks noChangeAspect="1" noChangeArrowheads="1"/>
          </p:cNvPicPr>
          <p:nvPr/>
        </p:nvPicPr>
        <p:blipFill>
          <a:blip r:embed="rId1"/>
          <a:srcRect/>
          <a:stretch>
            <a:fillRect/>
          </a:stretch>
        </p:blipFill>
        <p:spPr bwMode="auto">
          <a:xfrm>
            <a:off x="5194964" y="822961"/>
            <a:ext cx="6727796" cy="4541262"/>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140" y="393924"/>
            <a:ext cx="5246913" cy="1569660"/>
          </a:xfrm>
          <a:prstGeom prst="rect">
            <a:avLst/>
          </a:prstGeom>
          <a:ln w="28575">
            <a:solidFill>
              <a:srgbClr val="FF0000"/>
            </a:solidFill>
          </a:ln>
        </p:spPr>
        <p:txBody>
          <a:bodyPr wrap="square">
            <a:spAutoFit/>
          </a:bodyPr>
          <a:lstStyle/>
          <a:p>
            <a:pPr algn="just"/>
            <a:r>
              <a:rPr lang="nl-NL" sz="2400" i="1" dirty="0" smtClean="0"/>
              <a:t>Ba là,</a:t>
            </a:r>
            <a:r>
              <a:rPr lang="nl-NL" sz="2400" dirty="0" smtClean="0"/>
              <a:t> bảo đảm công bằng và bình đẳng xã hội, chăm lo lợi ích thiết thực, chính đáng, hợp pháp của các giai cấp, các tầng lớp nhân dân</a:t>
            </a:r>
            <a:endParaRPr lang="en-US" sz="2400" dirty="0"/>
          </a:p>
        </p:txBody>
      </p:sp>
      <p:pic>
        <p:nvPicPr>
          <p:cNvPr id="328708" name="Picture 4" descr="Kết quả hình ảnh cho chăm lo ngày tết cho người lao động tại thành phố hồ chí minh"/>
          <p:cNvPicPr>
            <a:picLocks noChangeAspect="1" noChangeArrowheads="1"/>
          </p:cNvPicPr>
          <p:nvPr/>
        </p:nvPicPr>
        <p:blipFill>
          <a:blip r:embed="rId1"/>
          <a:srcRect/>
          <a:stretch>
            <a:fillRect/>
          </a:stretch>
        </p:blipFill>
        <p:spPr bwMode="auto">
          <a:xfrm>
            <a:off x="5512526" y="2155370"/>
            <a:ext cx="6679474" cy="4558941"/>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699" y="2288059"/>
            <a:ext cx="5664958" cy="1938992"/>
          </a:xfrm>
          <a:prstGeom prst="rect">
            <a:avLst/>
          </a:prstGeom>
          <a:ln w="28575">
            <a:solidFill>
              <a:srgbClr val="FF0000"/>
            </a:solidFill>
          </a:ln>
        </p:spPr>
        <p:txBody>
          <a:bodyPr wrap="square">
            <a:spAutoFit/>
          </a:bodyPr>
          <a:lstStyle/>
          <a:p>
            <a:r>
              <a:rPr lang="nl-NL" sz="2400" i="1" dirty="0" smtClean="0"/>
              <a:t>Bốn là,</a:t>
            </a:r>
            <a:r>
              <a:rPr lang="nl-NL" sz="2400" dirty="0" smtClean="0"/>
              <a:t> đại đoàn kết là sự nghiệp của toàn dân tộc, của cả hệ thống chính trị mà hạt nhân lãnh đạo là các tổ chức đảng, được thực hiện bằng nhiều biện pháp, hình thức</a:t>
            </a:r>
            <a:endParaRPr lang="en-US" sz="2400" dirty="0"/>
          </a:p>
        </p:txBody>
      </p:sp>
      <p:pic>
        <p:nvPicPr>
          <p:cNvPr id="329730" name="Picture 2" descr="Kết quả hình ảnh cho các hình thức đoàn kết đan tộc"/>
          <p:cNvPicPr>
            <a:picLocks noChangeAspect="1" noChangeArrowheads="1"/>
          </p:cNvPicPr>
          <p:nvPr/>
        </p:nvPicPr>
        <p:blipFill>
          <a:blip r:embed="rId1"/>
          <a:srcRect/>
          <a:stretch>
            <a:fillRect/>
          </a:stretch>
        </p:blipFill>
        <p:spPr bwMode="auto">
          <a:xfrm>
            <a:off x="6000750" y="2990850"/>
            <a:ext cx="6191250" cy="3867150"/>
          </a:xfrm>
          <a:prstGeom prst="rect">
            <a:avLst/>
          </a:prstGeom>
          <a:noFill/>
        </p:spPr>
      </p:pic>
      <p:pic>
        <p:nvPicPr>
          <p:cNvPr id="329732" name="Picture 4" descr="Kết quả hình ảnh cho chính sách của đảng về đoàn kết dân tộc"/>
          <p:cNvPicPr>
            <a:picLocks noChangeAspect="1" noChangeArrowheads="1"/>
          </p:cNvPicPr>
          <p:nvPr/>
        </p:nvPicPr>
        <p:blipFill>
          <a:blip r:embed="rId2"/>
          <a:srcRect/>
          <a:stretch>
            <a:fillRect/>
          </a:stretch>
        </p:blipFill>
        <p:spPr bwMode="auto">
          <a:xfrm>
            <a:off x="7392394" y="248194"/>
            <a:ext cx="3724094" cy="2793071"/>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3935"/>
            <a:ext cx="11462197" cy="830997"/>
          </a:xfrm>
          <a:prstGeom prst="rect">
            <a:avLst/>
          </a:prstGeom>
        </p:spPr>
        <p:txBody>
          <a:bodyPr wrap="square">
            <a:spAutoFit/>
          </a:bodyPr>
          <a:lstStyle/>
          <a:p>
            <a:pPr indent="457200" algn="ctr">
              <a:spcBef>
                <a:spcPts val="1000"/>
              </a:spcBef>
              <a:spcAft>
                <a:spcPts val="0"/>
              </a:spcAft>
            </a:pPr>
            <a:r>
              <a:rPr lang="en-US" sz="2400" b="1" dirty="0" smtClean="0">
                <a:solidFill>
                  <a:srgbClr val="008000"/>
                </a:solidFill>
                <a:latin typeface="+mj-lt"/>
                <a:ea typeface="Times New Roman" panose="02020603050405020304" pitchFamily="18" charset="0"/>
                <a:cs typeface="Times New Roman" panose="02020603050405020304" pitchFamily="18" charset="0"/>
              </a:rPr>
              <a:t>2</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919176"/>
            <a:ext cx="7114448" cy="348813"/>
          </a:xfrm>
          <a:prstGeom prst="rect">
            <a:avLst/>
          </a:prstGeom>
        </p:spPr>
        <p:txBody>
          <a:bodyPr wrap="none">
            <a:spAutoFit/>
          </a:bodyPr>
          <a:lstStyle/>
          <a:p>
            <a:pPr indent="457200" algn="just">
              <a:lnSpc>
                <a:spcPts val="2000"/>
              </a:lnSpc>
            </a:pP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4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11210662" cy="830997"/>
          </a:xfrm>
          <a:prstGeom prst="rect">
            <a:avLst/>
          </a:prstGeom>
        </p:spPr>
        <p:txBody>
          <a:bodyPr wrap="square">
            <a:spAutoFit/>
          </a:bodyPr>
          <a:lstStyle/>
          <a:p>
            <a:pPr algn="ctr"/>
            <a:r>
              <a:rPr lang="nl-NL" sz="2400" dirty="0" smtClean="0"/>
              <a:t>Đại đoàn kết toàn dân tộc là đường lối chiến lược của cách mạng Việt Nam, là động lực và nguồn lực to lớn trong xây dựng và bảo vệ Tổ quốc.</a:t>
            </a:r>
            <a:endParaRPr lang="en-US" sz="2200" dirty="0">
              <a:solidFill>
                <a:srgbClr val="0033CC"/>
              </a:solidFill>
              <a:latin typeface="+mj-lt"/>
            </a:endParaRPr>
          </a:p>
        </p:txBody>
      </p:sp>
      <p:sp>
        <p:nvSpPr>
          <p:cNvPr id="6" name="Rectangle 5"/>
          <p:cNvSpPr/>
          <p:nvPr/>
        </p:nvSpPr>
        <p:spPr>
          <a:xfrm>
            <a:off x="966651" y="2352022"/>
            <a:ext cx="10972800" cy="830997"/>
          </a:xfrm>
          <a:prstGeom prst="rect">
            <a:avLst/>
          </a:prstGeom>
        </p:spPr>
        <p:txBody>
          <a:bodyPr wrap="square">
            <a:spAutoFit/>
          </a:bodyPr>
          <a:lstStyle/>
          <a:p>
            <a:pPr indent="457200" algn="just">
              <a:spcAft>
                <a:spcPts val="0"/>
              </a:spcAft>
            </a:pPr>
            <a:r>
              <a:rPr lang="nl-NL" sz="2400" dirty="0" smtClean="0"/>
              <a:t>Tăng cường khối đại đoàn kết toàn dân tộc trên nền tảng liên minh giai cấp công – nông - trí thức do Đảng lãnh đạo</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979714" y="3300104"/>
            <a:ext cx="10972800" cy="830997"/>
          </a:xfrm>
          <a:prstGeom prst="rect">
            <a:avLst/>
          </a:prstGeom>
        </p:spPr>
        <p:txBody>
          <a:bodyPr wrap="square">
            <a:spAutoFit/>
          </a:bodyPr>
          <a:lstStyle/>
          <a:p>
            <a:pPr indent="457200" algn="just">
              <a:spcAft>
                <a:spcPts val="0"/>
              </a:spcAft>
            </a:pPr>
            <a:r>
              <a:rPr lang="nl-NL" sz="2400" dirty="0" smtClean="0"/>
              <a:t>Mục đích chung ĐKDT: Nhằm phát huy mạnh mẽ mọi nguồn lực, mọi tiềm năng sáng tạo của nhân dân để xây dựng và bảo vệ Tổ quốc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822964" y="4245563"/>
            <a:ext cx="11194865" cy="830997"/>
          </a:xfrm>
          <a:prstGeom prst="rect">
            <a:avLst/>
          </a:prstGeom>
        </p:spPr>
        <p:txBody>
          <a:bodyPr wrap="square">
            <a:spAutoFit/>
          </a:bodyPr>
          <a:lstStyle/>
          <a:p>
            <a:pPr indent="457200" algn="just">
              <a:spcAft>
                <a:spcPts val="0"/>
              </a:spcAft>
            </a:pPr>
            <a:r>
              <a:rPr lang="nl-NL" sz="2400" dirty="0" smtClean="0"/>
              <a:t>Tiếp tục thể chế hóa và cụ thể hóa các quan điểm, đường lối, chủ trương của Đảng, cơ chế, chính sách; khắc phục những hạn chế; tạo sự đồng thuận xã hội</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p:cNvSpPr/>
          <p:nvPr/>
        </p:nvSpPr>
        <p:spPr>
          <a:xfrm rot="2700000">
            <a:off x="400169" y="1308302"/>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
        <p:nvSpPr>
          <p:cNvPr id="10" name="Round Same Side Corner Rectangle 6"/>
          <p:cNvSpPr/>
          <p:nvPr/>
        </p:nvSpPr>
        <p:spPr>
          <a:xfrm rot="2700000">
            <a:off x="601871" y="2369077"/>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
        <p:nvSpPr>
          <p:cNvPr id="11" name="Round Same Side Corner Rectangle 6"/>
          <p:cNvSpPr/>
          <p:nvPr/>
        </p:nvSpPr>
        <p:spPr>
          <a:xfrm rot="2700000">
            <a:off x="615535" y="332511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
        <p:nvSpPr>
          <p:cNvPr id="12" name="Round Same Side Corner Rectangle 6"/>
          <p:cNvSpPr/>
          <p:nvPr/>
        </p:nvSpPr>
        <p:spPr>
          <a:xfrm rot="2700000">
            <a:off x="718606" y="422654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
        <p:nvSpPr>
          <p:cNvPr id="5121" name="Rectangle 1"/>
          <p:cNvSpPr>
            <a:spLocks noChangeArrowheads="1"/>
          </p:cNvSpPr>
          <p:nvPr/>
        </p:nvSpPr>
        <p:spPr bwMode="auto">
          <a:xfrm>
            <a:off x="444137" y="5212137"/>
            <a:ext cx="11573711" cy="461665"/>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457200" algn="just" defTabSz="914400" rtl="0" eaLnBrk="1" fontAlgn="base" latinLnBrk="0" hangingPunct="1">
              <a:lnSpc>
                <a:spcPct val="100000"/>
              </a:lnSpc>
              <a:spcBef>
                <a:spcPct val="0"/>
              </a:spcBef>
              <a:spcAft>
                <a:spcPct val="0"/>
              </a:spcAft>
              <a:buClrTx/>
              <a:buSzTx/>
              <a:buFontTx/>
              <a:buNone/>
            </a:pPr>
            <a:r>
              <a:rPr lang="nl-NL" sz="2400" dirty="0" smtClean="0">
                <a:solidFill>
                  <a:srgbClr val="000000"/>
                </a:solidFill>
                <a:latin typeface="Arial" panose="020B0604020202020204" pitchFamily="34" charset="0"/>
                <a:ea typeface="Calibri" panose="020F0502020204030204" pitchFamily="34" charset="0"/>
                <a:cs typeface="Times New Roman" panose="02020603050405020304" pitchFamily="18" charset="0"/>
              </a:rPr>
              <a:t>ĐKDT </a:t>
            </a:r>
            <a:r>
              <a:rPr kumimoji="0" lang="nl-NL" sz="24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 trên cơ sở giải quyết hài hòa lợi ích giữa các thành viên trong xã hội</a:t>
            </a:r>
            <a:endParaRPr kumimoji="0" lang="nl-NL" sz="24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13" name="Rectangle 12"/>
          <p:cNvSpPr/>
          <p:nvPr/>
        </p:nvSpPr>
        <p:spPr>
          <a:xfrm>
            <a:off x="901337" y="5809876"/>
            <a:ext cx="11290663" cy="461665"/>
          </a:xfrm>
          <a:prstGeom prst="rect">
            <a:avLst/>
          </a:prstGeom>
        </p:spPr>
        <p:txBody>
          <a:bodyPr wrap="square">
            <a:spAutoFit/>
          </a:bodyPr>
          <a:lstStyle/>
          <a:p>
            <a:r>
              <a:rPr lang="nl-NL" sz="2400" dirty="0" smtClean="0"/>
              <a:t>Đoàn kết trong Đảng là hạt nhân, là cơ sở vững chắc để xây dựng khối ĐĐKDT. </a:t>
            </a:r>
            <a:endParaRPr lang="en-US" sz="2400" dirty="0"/>
          </a:p>
        </p:txBody>
      </p:sp>
      <p:sp>
        <p:nvSpPr>
          <p:cNvPr id="14" name="Round Same Side Corner Rectangle 6"/>
          <p:cNvSpPr/>
          <p:nvPr/>
        </p:nvSpPr>
        <p:spPr>
          <a:xfrm rot="2700000">
            <a:off x="622809" y="5019028"/>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
        <p:nvSpPr>
          <p:cNvPr id="15" name="Round Same Side Corner Rectangle 6"/>
          <p:cNvSpPr/>
          <p:nvPr/>
        </p:nvSpPr>
        <p:spPr>
          <a:xfrm rot="2700000">
            <a:off x="553138" y="5680885"/>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sz="270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1" fmla="*/ 0 w 2305050"/>
              <a:gd name="connsiteY0-2" fmla="*/ 0 h 2352675"/>
              <a:gd name="connsiteX1-3" fmla="*/ 771525 w 2305050"/>
              <a:gd name="connsiteY1-4" fmla="*/ 561975 h 2352675"/>
              <a:gd name="connsiteX2-5" fmla="*/ 2019300 w 2305050"/>
              <a:gd name="connsiteY2-6" fmla="*/ 428625 h 2352675"/>
              <a:gd name="connsiteX3-7" fmla="*/ 2266950 w 2305050"/>
              <a:gd name="connsiteY3-8" fmla="*/ 657225 h 2352675"/>
              <a:gd name="connsiteX4-9" fmla="*/ 1143000 w 2305050"/>
              <a:gd name="connsiteY4-10" fmla="*/ 1009650 h 2352675"/>
              <a:gd name="connsiteX5-11" fmla="*/ 1628775 w 2305050"/>
              <a:gd name="connsiteY5-12" fmla="*/ 1533525 h 2352675"/>
              <a:gd name="connsiteX6-13" fmla="*/ 2076450 w 2305050"/>
              <a:gd name="connsiteY6-14" fmla="*/ 1533525 h 2352675"/>
              <a:gd name="connsiteX7-15" fmla="*/ 2305050 w 2305050"/>
              <a:gd name="connsiteY7-16" fmla="*/ 1724025 h 2352675"/>
              <a:gd name="connsiteX8-17" fmla="*/ 1838325 w 2305050"/>
              <a:gd name="connsiteY8-18" fmla="*/ 1857375 h 2352675"/>
              <a:gd name="connsiteX9-19" fmla="*/ 2009775 w 2305050"/>
              <a:gd name="connsiteY9-20" fmla="*/ 2105025 h 2352675"/>
              <a:gd name="connsiteX10-21" fmla="*/ 1733550 w 2305050"/>
              <a:gd name="connsiteY10-22" fmla="*/ 1971675 h 2352675"/>
              <a:gd name="connsiteX11-23" fmla="*/ 1543050 w 2305050"/>
              <a:gd name="connsiteY11-24" fmla="*/ 2352675 h 2352675"/>
              <a:gd name="connsiteX12-25" fmla="*/ 1314450 w 2305050"/>
              <a:gd name="connsiteY12-26" fmla="*/ 2133600 h 2352675"/>
              <a:gd name="connsiteX13-27" fmla="*/ 1447800 w 2305050"/>
              <a:gd name="connsiteY13-28" fmla="*/ 1771650 h 2352675"/>
              <a:gd name="connsiteX14-29" fmla="*/ 923925 w 2305050"/>
              <a:gd name="connsiteY14-30" fmla="*/ 1190625 h 2352675"/>
              <a:gd name="connsiteX15-31" fmla="*/ 447675 w 2305050"/>
              <a:gd name="connsiteY15-32" fmla="*/ 2276475 h 2352675"/>
              <a:gd name="connsiteX16-33" fmla="*/ 260071 w 2305050"/>
              <a:gd name="connsiteY16-34" fmla="*/ 2087575 h 2352675"/>
              <a:gd name="connsiteX17-35" fmla="*/ 523875 w 2305050"/>
              <a:gd name="connsiteY17-36" fmla="*/ 714375 h 2352675"/>
              <a:gd name="connsiteX18-37" fmla="*/ 0 w 2305050"/>
              <a:gd name="connsiteY18-38" fmla="*/ 0 h 2352675"/>
              <a:gd name="connsiteX0-39" fmla="*/ 0 w 2305050"/>
              <a:gd name="connsiteY0-40" fmla="*/ 0 h 2352675"/>
              <a:gd name="connsiteX1-41" fmla="*/ 771525 w 2305050"/>
              <a:gd name="connsiteY1-42" fmla="*/ 561975 h 2352675"/>
              <a:gd name="connsiteX2-43" fmla="*/ 2019300 w 2305050"/>
              <a:gd name="connsiteY2-44" fmla="*/ 428625 h 2352675"/>
              <a:gd name="connsiteX3-45" fmla="*/ 2266950 w 2305050"/>
              <a:gd name="connsiteY3-46" fmla="*/ 657225 h 2352675"/>
              <a:gd name="connsiteX4-47" fmla="*/ 1143000 w 2305050"/>
              <a:gd name="connsiteY4-48" fmla="*/ 1009650 h 2352675"/>
              <a:gd name="connsiteX5-49" fmla="*/ 1628775 w 2305050"/>
              <a:gd name="connsiteY5-50" fmla="*/ 1533525 h 2352675"/>
              <a:gd name="connsiteX6-51" fmla="*/ 2076450 w 2305050"/>
              <a:gd name="connsiteY6-52" fmla="*/ 1533525 h 2352675"/>
              <a:gd name="connsiteX7-53" fmla="*/ 2305050 w 2305050"/>
              <a:gd name="connsiteY7-54" fmla="*/ 1724025 h 2352675"/>
              <a:gd name="connsiteX8-55" fmla="*/ 1838325 w 2305050"/>
              <a:gd name="connsiteY8-56" fmla="*/ 1857375 h 2352675"/>
              <a:gd name="connsiteX9-57" fmla="*/ 2009775 w 2305050"/>
              <a:gd name="connsiteY9-58" fmla="*/ 2105025 h 2352675"/>
              <a:gd name="connsiteX10-59" fmla="*/ 1733550 w 2305050"/>
              <a:gd name="connsiteY10-60" fmla="*/ 1971675 h 2352675"/>
              <a:gd name="connsiteX11-61" fmla="*/ 1543050 w 2305050"/>
              <a:gd name="connsiteY11-62" fmla="*/ 2352675 h 2352675"/>
              <a:gd name="connsiteX12-63" fmla="*/ 1314450 w 2305050"/>
              <a:gd name="connsiteY12-64" fmla="*/ 2133600 h 2352675"/>
              <a:gd name="connsiteX13-65" fmla="*/ 1447800 w 2305050"/>
              <a:gd name="connsiteY13-66" fmla="*/ 1771650 h 2352675"/>
              <a:gd name="connsiteX14-67" fmla="*/ 923925 w 2305050"/>
              <a:gd name="connsiteY14-68" fmla="*/ 1190625 h 2352675"/>
              <a:gd name="connsiteX15-69" fmla="*/ 447675 w 2305050"/>
              <a:gd name="connsiteY15-70" fmla="*/ 2276475 h 2352675"/>
              <a:gd name="connsiteX16-71" fmla="*/ 296647 w 2305050"/>
              <a:gd name="connsiteY16-72" fmla="*/ 2094890 h 2352675"/>
              <a:gd name="connsiteX17-73" fmla="*/ 523875 w 2305050"/>
              <a:gd name="connsiteY17-74" fmla="*/ 714375 h 2352675"/>
              <a:gd name="connsiteX18-75" fmla="*/ 0 w 2305050"/>
              <a:gd name="connsiteY18-76" fmla="*/ 0 h 2352675"/>
              <a:gd name="connsiteX0-77" fmla="*/ 0 w 2305050"/>
              <a:gd name="connsiteY0-78" fmla="*/ 0 h 2352675"/>
              <a:gd name="connsiteX1-79" fmla="*/ 771525 w 2305050"/>
              <a:gd name="connsiteY1-80" fmla="*/ 561975 h 2352675"/>
              <a:gd name="connsiteX2-81" fmla="*/ 2019300 w 2305050"/>
              <a:gd name="connsiteY2-82" fmla="*/ 428625 h 2352675"/>
              <a:gd name="connsiteX3-83" fmla="*/ 2266950 w 2305050"/>
              <a:gd name="connsiteY3-84" fmla="*/ 657225 h 2352675"/>
              <a:gd name="connsiteX4-85" fmla="*/ 1143000 w 2305050"/>
              <a:gd name="connsiteY4-86" fmla="*/ 1009650 h 2352675"/>
              <a:gd name="connsiteX5-87" fmla="*/ 1628775 w 2305050"/>
              <a:gd name="connsiteY5-88" fmla="*/ 1533525 h 2352675"/>
              <a:gd name="connsiteX6-89" fmla="*/ 2076450 w 2305050"/>
              <a:gd name="connsiteY6-90" fmla="*/ 1533525 h 2352675"/>
              <a:gd name="connsiteX7-91" fmla="*/ 2305050 w 2305050"/>
              <a:gd name="connsiteY7-92" fmla="*/ 1724025 h 2352675"/>
              <a:gd name="connsiteX8-93" fmla="*/ 1838325 w 2305050"/>
              <a:gd name="connsiteY8-94" fmla="*/ 1857375 h 2352675"/>
              <a:gd name="connsiteX9-95" fmla="*/ 2009775 w 2305050"/>
              <a:gd name="connsiteY9-96" fmla="*/ 2105025 h 2352675"/>
              <a:gd name="connsiteX10-97" fmla="*/ 1733550 w 2305050"/>
              <a:gd name="connsiteY10-98" fmla="*/ 1971675 h 2352675"/>
              <a:gd name="connsiteX11-99" fmla="*/ 1543050 w 2305050"/>
              <a:gd name="connsiteY11-100" fmla="*/ 2352675 h 2352675"/>
              <a:gd name="connsiteX12-101" fmla="*/ 1314450 w 2305050"/>
              <a:gd name="connsiteY12-102" fmla="*/ 2133600 h 2352675"/>
              <a:gd name="connsiteX13-103" fmla="*/ 1447800 w 2305050"/>
              <a:gd name="connsiteY13-104" fmla="*/ 1771650 h 2352675"/>
              <a:gd name="connsiteX14-105" fmla="*/ 923925 w 2305050"/>
              <a:gd name="connsiteY14-106" fmla="*/ 1190625 h 2352675"/>
              <a:gd name="connsiteX15-107" fmla="*/ 447675 w 2305050"/>
              <a:gd name="connsiteY15-108" fmla="*/ 2276475 h 2352675"/>
              <a:gd name="connsiteX16-109" fmla="*/ 292990 w 2305050"/>
              <a:gd name="connsiteY16-110" fmla="*/ 2036368 h 2352675"/>
              <a:gd name="connsiteX17-111" fmla="*/ 523875 w 2305050"/>
              <a:gd name="connsiteY17-112" fmla="*/ 714375 h 2352675"/>
              <a:gd name="connsiteX18-113" fmla="*/ 0 w 2305050"/>
              <a:gd name="connsiteY18-114" fmla="*/ 0 h 2352675"/>
              <a:gd name="connsiteX0-115" fmla="*/ 0 w 2305050"/>
              <a:gd name="connsiteY0-116" fmla="*/ 0 h 2352675"/>
              <a:gd name="connsiteX1-117" fmla="*/ 771525 w 2305050"/>
              <a:gd name="connsiteY1-118" fmla="*/ 561975 h 2352675"/>
              <a:gd name="connsiteX2-119" fmla="*/ 2019300 w 2305050"/>
              <a:gd name="connsiteY2-120" fmla="*/ 428625 h 2352675"/>
              <a:gd name="connsiteX3-121" fmla="*/ 2266950 w 2305050"/>
              <a:gd name="connsiteY3-122" fmla="*/ 657225 h 2352675"/>
              <a:gd name="connsiteX4-123" fmla="*/ 1143000 w 2305050"/>
              <a:gd name="connsiteY4-124" fmla="*/ 1009650 h 2352675"/>
              <a:gd name="connsiteX5-125" fmla="*/ 1628775 w 2305050"/>
              <a:gd name="connsiteY5-126" fmla="*/ 1533525 h 2352675"/>
              <a:gd name="connsiteX6-127" fmla="*/ 2076450 w 2305050"/>
              <a:gd name="connsiteY6-128" fmla="*/ 1533525 h 2352675"/>
              <a:gd name="connsiteX7-129" fmla="*/ 2305050 w 2305050"/>
              <a:gd name="connsiteY7-130" fmla="*/ 1724025 h 2352675"/>
              <a:gd name="connsiteX8-131" fmla="*/ 1838325 w 2305050"/>
              <a:gd name="connsiteY8-132" fmla="*/ 1857375 h 2352675"/>
              <a:gd name="connsiteX9-133" fmla="*/ 2009775 w 2305050"/>
              <a:gd name="connsiteY9-134" fmla="*/ 2105025 h 2352675"/>
              <a:gd name="connsiteX10-135" fmla="*/ 1733550 w 2305050"/>
              <a:gd name="connsiteY10-136" fmla="*/ 1971675 h 2352675"/>
              <a:gd name="connsiteX11-137" fmla="*/ 1543050 w 2305050"/>
              <a:gd name="connsiteY11-138" fmla="*/ 2352675 h 2352675"/>
              <a:gd name="connsiteX12-139" fmla="*/ 1314450 w 2305050"/>
              <a:gd name="connsiteY12-140" fmla="*/ 2133600 h 2352675"/>
              <a:gd name="connsiteX13-141" fmla="*/ 1447800 w 2305050"/>
              <a:gd name="connsiteY13-142" fmla="*/ 1771650 h 2352675"/>
              <a:gd name="connsiteX14-143" fmla="*/ 923925 w 2305050"/>
              <a:gd name="connsiteY14-144" fmla="*/ 1190625 h 2352675"/>
              <a:gd name="connsiteX15-145" fmla="*/ 414757 w 2305050"/>
              <a:gd name="connsiteY15-146" fmla="*/ 2305735 h 2352675"/>
              <a:gd name="connsiteX16-147" fmla="*/ 292990 w 2305050"/>
              <a:gd name="connsiteY16-148" fmla="*/ 2036368 h 2352675"/>
              <a:gd name="connsiteX17-149" fmla="*/ 523875 w 2305050"/>
              <a:gd name="connsiteY17-150" fmla="*/ 714375 h 2352675"/>
              <a:gd name="connsiteX18-151" fmla="*/ 0 w 2305050"/>
              <a:gd name="connsiteY18-152" fmla="*/ 0 h 2352675"/>
              <a:gd name="connsiteX0-153" fmla="*/ 0 w 2305050"/>
              <a:gd name="connsiteY0-154" fmla="*/ 0 h 2352675"/>
              <a:gd name="connsiteX1-155" fmla="*/ 771525 w 2305050"/>
              <a:gd name="connsiteY1-156" fmla="*/ 561975 h 2352675"/>
              <a:gd name="connsiteX2-157" fmla="*/ 2019300 w 2305050"/>
              <a:gd name="connsiteY2-158" fmla="*/ 428625 h 2352675"/>
              <a:gd name="connsiteX3-159" fmla="*/ 2292554 w 2305050"/>
              <a:gd name="connsiteY3-160" fmla="*/ 627964 h 2352675"/>
              <a:gd name="connsiteX4-161" fmla="*/ 1143000 w 2305050"/>
              <a:gd name="connsiteY4-162" fmla="*/ 1009650 h 2352675"/>
              <a:gd name="connsiteX5-163" fmla="*/ 1628775 w 2305050"/>
              <a:gd name="connsiteY5-164" fmla="*/ 1533525 h 2352675"/>
              <a:gd name="connsiteX6-165" fmla="*/ 2076450 w 2305050"/>
              <a:gd name="connsiteY6-166" fmla="*/ 1533525 h 2352675"/>
              <a:gd name="connsiteX7-167" fmla="*/ 2305050 w 2305050"/>
              <a:gd name="connsiteY7-168" fmla="*/ 1724025 h 2352675"/>
              <a:gd name="connsiteX8-169" fmla="*/ 1838325 w 2305050"/>
              <a:gd name="connsiteY8-170" fmla="*/ 1857375 h 2352675"/>
              <a:gd name="connsiteX9-171" fmla="*/ 2009775 w 2305050"/>
              <a:gd name="connsiteY9-172" fmla="*/ 2105025 h 2352675"/>
              <a:gd name="connsiteX10-173" fmla="*/ 1733550 w 2305050"/>
              <a:gd name="connsiteY10-174" fmla="*/ 1971675 h 2352675"/>
              <a:gd name="connsiteX11-175" fmla="*/ 1543050 w 2305050"/>
              <a:gd name="connsiteY11-176" fmla="*/ 2352675 h 2352675"/>
              <a:gd name="connsiteX12-177" fmla="*/ 1314450 w 2305050"/>
              <a:gd name="connsiteY12-178" fmla="*/ 2133600 h 2352675"/>
              <a:gd name="connsiteX13-179" fmla="*/ 1447800 w 2305050"/>
              <a:gd name="connsiteY13-180" fmla="*/ 1771650 h 2352675"/>
              <a:gd name="connsiteX14-181" fmla="*/ 923925 w 2305050"/>
              <a:gd name="connsiteY14-182" fmla="*/ 1190625 h 2352675"/>
              <a:gd name="connsiteX15-183" fmla="*/ 414757 w 2305050"/>
              <a:gd name="connsiteY15-184" fmla="*/ 2305735 h 2352675"/>
              <a:gd name="connsiteX16-185" fmla="*/ 292990 w 2305050"/>
              <a:gd name="connsiteY16-186" fmla="*/ 2036368 h 2352675"/>
              <a:gd name="connsiteX17-187" fmla="*/ 523875 w 2305050"/>
              <a:gd name="connsiteY17-188" fmla="*/ 714375 h 2352675"/>
              <a:gd name="connsiteX18-189" fmla="*/ 0 w 2305050"/>
              <a:gd name="connsiteY18-190" fmla="*/ 0 h 2352675"/>
              <a:gd name="connsiteX0-191" fmla="*/ 0 w 2305050"/>
              <a:gd name="connsiteY0-192" fmla="*/ 0 h 2352675"/>
              <a:gd name="connsiteX1-193" fmla="*/ 771525 w 2305050"/>
              <a:gd name="connsiteY1-194" fmla="*/ 561975 h 2352675"/>
              <a:gd name="connsiteX2-195" fmla="*/ 2081480 w 2305050"/>
              <a:gd name="connsiteY2-196" fmla="*/ 476174 h 2352675"/>
              <a:gd name="connsiteX3-197" fmla="*/ 2292554 w 2305050"/>
              <a:gd name="connsiteY3-198" fmla="*/ 627964 h 2352675"/>
              <a:gd name="connsiteX4-199" fmla="*/ 1143000 w 2305050"/>
              <a:gd name="connsiteY4-200" fmla="*/ 1009650 h 2352675"/>
              <a:gd name="connsiteX5-201" fmla="*/ 1628775 w 2305050"/>
              <a:gd name="connsiteY5-202" fmla="*/ 1533525 h 2352675"/>
              <a:gd name="connsiteX6-203" fmla="*/ 2076450 w 2305050"/>
              <a:gd name="connsiteY6-204" fmla="*/ 1533525 h 2352675"/>
              <a:gd name="connsiteX7-205" fmla="*/ 2305050 w 2305050"/>
              <a:gd name="connsiteY7-206" fmla="*/ 1724025 h 2352675"/>
              <a:gd name="connsiteX8-207" fmla="*/ 1838325 w 2305050"/>
              <a:gd name="connsiteY8-208" fmla="*/ 1857375 h 2352675"/>
              <a:gd name="connsiteX9-209" fmla="*/ 2009775 w 2305050"/>
              <a:gd name="connsiteY9-210" fmla="*/ 2105025 h 2352675"/>
              <a:gd name="connsiteX10-211" fmla="*/ 1733550 w 2305050"/>
              <a:gd name="connsiteY10-212" fmla="*/ 1971675 h 2352675"/>
              <a:gd name="connsiteX11-213" fmla="*/ 1543050 w 2305050"/>
              <a:gd name="connsiteY11-214" fmla="*/ 2352675 h 2352675"/>
              <a:gd name="connsiteX12-215" fmla="*/ 1314450 w 2305050"/>
              <a:gd name="connsiteY12-216" fmla="*/ 2133600 h 2352675"/>
              <a:gd name="connsiteX13-217" fmla="*/ 1447800 w 2305050"/>
              <a:gd name="connsiteY13-218" fmla="*/ 1771650 h 2352675"/>
              <a:gd name="connsiteX14-219" fmla="*/ 923925 w 2305050"/>
              <a:gd name="connsiteY14-220" fmla="*/ 1190625 h 2352675"/>
              <a:gd name="connsiteX15-221" fmla="*/ 414757 w 2305050"/>
              <a:gd name="connsiteY15-222" fmla="*/ 2305735 h 2352675"/>
              <a:gd name="connsiteX16-223" fmla="*/ 292990 w 2305050"/>
              <a:gd name="connsiteY16-224" fmla="*/ 2036368 h 2352675"/>
              <a:gd name="connsiteX17-225" fmla="*/ 523875 w 2305050"/>
              <a:gd name="connsiteY17-226" fmla="*/ 714375 h 2352675"/>
              <a:gd name="connsiteX18-227" fmla="*/ 0 w 2305050"/>
              <a:gd name="connsiteY18-228" fmla="*/ 0 h 2352675"/>
              <a:gd name="connsiteX0-229" fmla="*/ 0 w 2305050"/>
              <a:gd name="connsiteY0-230" fmla="*/ 0 h 2352675"/>
              <a:gd name="connsiteX1-231" fmla="*/ 771525 w 2305050"/>
              <a:gd name="connsiteY1-232" fmla="*/ 561975 h 2352675"/>
              <a:gd name="connsiteX2-233" fmla="*/ 2004671 w 2305050"/>
              <a:gd name="connsiteY2-234" fmla="*/ 468859 h 2352675"/>
              <a:gd name="connsiteX3-235" fmla="*/ 2292554 w 2305050"/>
              <a:gd name="connsiteY3-236" fmla="*/ 627964 h 2352675"/>
              <a:gd name="connsiteX4-237" fmla="*/ 1143000 w 2305050"/>
              <a:gd name="connsiteY4-238" fmla="*/ 1009650 h 2352675"/>
              <a:gd name="connsiteX5-239" fmla="*/ 1628775 w 2305050"/>
              <a:gd name="connsiteY5-240" fmla="*/ 1533525 h 2352675"/>
              <a:gd name="connsiteX6-241" fmla="*/ 2076450 w 2305050"/>
              <a:gd name="connsiteY6-242" fmla="*/ 1533525 h 2352675"/>
              <a:gd name="connsiteX7-243" fmla="*/ 2305050 w 2305050"/>
              <a:gd name="connsiteY7-244" fmla="*/ 1724025 h 2352675"/>
              <a:gd name="connsiteX8-245" fmla="*/ 1838325 w 2305050"/>
              <a:gd name="connsiteY8-246" fmla="*/ 1857375 h 2352675"/>
              <a:gd name="connsiteX9-247" fmla="*/ 2009775 w 2305050"/>
              <a:gd name="connsiteY9-248" fmla="*/ 2105025 h 2352675"/>
              <a:gd name="connsiteX10-249" fmla="*/ 1733550 w 2305050"/>
              <a:gd name="connsiteY10-250" fmla="*/ 1971675 h 2352675"/>
              <a:gd name="connsiteX11-251" fmla="*/ 1543050 w 2305050"/>
              <a:gd name="connsiteY11-252" fmla="*/ 2352675 h 2352675"/>
              <a:gd name="connsiteX12-253" fmla="*/ 1314450 w 2305050"/>
              <a:gd name="connsiteY12-254" fmla="*/ 2133600 h 2352675"/>
              <a:gd name="connsiteX13-255" fmla="*/ 1447800 w 2305050"/>
              <a:gd name="connsiteY13-256" fmla="*/ 1771650 h 2352675"/>
              <a:gd name="connsiteX14-257" fmla="*/ 923925 w 2305050"/>
              <a:gd name="connsiteY14-258" fmla="*/ 1190625 h 2352675"/>
              <a:gd name="connsiteX15-259" fmla="*/ 414757 w 2305050"/>
              <a:gd name="connsiteY15-260" fmla="*/ 2305735 h 2352675"/>
              <a:gd name="connsiteX16-261" fmla="*/ 292990 w 2305050"/>
              <a:gd name="connsiteY16-262" fmla="*/ 2036368 h 2352675"/>
              <a:gd name="connsiteX17-263" fmla="*/ 523875 w 2305050"/>
              <a:gd name="connsiteY17-264" fmla="*/ 714375 h 2352675"/>
              <a:gd name="connsiteX18-265" fmla="*/ 0 w 2305050"/>
              <a:gd name="connsiteY18-266" fmla="*/ 0 h 2352675"/>
              <a:gd name="connsiteX0-267" fmla="*/ 0 w 2305050"/>
              <a:gd name="connsiteY0-268" fmla="*/ 0 h 2352675"/>
              <a:gd name="connsiteX1-269" fmla="*/ 771525 w 2305050"/>
              <a:gd name="connsiteY1-270" fmla="*/ 561975 h 2352675"/>
              <a:gd name="connsiteX2-271" fmla="*/ 1960779 w 2305050"/>
              <a:gd name="connsiteY2-272" fmla="*/ 472517 h 2352675"/>
              <a:gd name="connsiteX3-273" fmla="*/ 2292554 w 2305050"/>
              <a:gd name="connsiteY3-274" fmla="*/ 627964 h 2352675"/>
              <a:gd name="connsiteX4-275" fmla="*/ 1143000 w 2305050"/>
              <a:gd name="connsiteY4-276" fmla="*/ 1009650 h 2352675"/>
              <a:gd name="connsiteX5-277" fmla="*/ 1628775 w 2305050"/>
              <a:gd name="connsiteY5-278" fmla="*/ 1533525 h 2352675"/>
              <a:gd name="connsiteX6-279" fmla="*/ 2076450 w 2305050"/>
              <a:gd name="connsiteY6-280" fmla="*/ 1533525 h 2352675"/>
              <a:gd name="connsiteX7-281" fmla="*/ 2305050 w 2305050"/>
              <a:gd name="connsiteY7-282" fmla="*/ 1724025 h 2352675"/>
              <a:gd name="connsiteX8-283" fmla="*/ 1838325 w 2305050"/>
              <a:gd name="connsiteY8-284" fmla="*/ 1857375 h 2352675"/>
              <a:gd name="connsiteX9-285" fmla="*/ 2009775 w 2305050"/>
              <a:gd name="connsiteY9-286" fmla="*/ 2105025 h 2352675"/>
              <a:gd name="connsiteX10-287" fmla="*/ 1733550 w 2305050"/>
              <a:gd name="connsiteY10-288" fmla="*/ 1971675 h 2352675"/>
              <a:gd name="connsiteX11-289" fmla="*/ 1543050 w 2305050"/>
              <a:gd name="connsiteY11-290" fmla="*/ 2352675 h 2352675"/>
              <a:gd name="connsiteX12-291" fmla="*/ 1314450 w 2305050"/>
              <a:gd name="connsiteY12-292" fmla="*/ 2133600 h 2352675"/>
              <a:gd name="connsiteX13-293" fmla="*/ 1447800 w 2305050"/>
              <a:gd name="connsiteY13-294" fmla="*/ 1771650 h 2352675"/>
              <a:gd name="connsiteX14-295" fmla="*/ 923925 w 2305050"/>
              <a:gd name="connsiteY14-296" fmla="*/ 1190625 h 2352675"/>
              <a:gd name="connsiteX15-297" fmla="*/ 414757 w 2305050"/>
              <a:gd name="connsiteY15-298" fmla="*/ 2305735 h 2352675"/>
              <a:gd name="connsiteX16-299" fmla="*/ 292990 w 2305050"/>
              <a:gd name="connsiteY16-300" fmla="*/ 2036368 h 2352675"/>
              <a:gd name="connsiteX17-301" fmla="*/ 523875 w 2305050"/>
              <a:gd name="connsiteY17-302" fmla="*/ 714375 h 2352675"/>
              <a:gd name="connsiteX18-303" fmla="*/ 0 w 2305050"/>
              <a:gd name="connsiteY18-304" fmla="*/ 0 h 2352675"/>
              <a:gd name="connsiteX0-305" fmla="*/ 0 w 2305050"/>
              <a:gd name="connsiteY0-306" fmla="*/ 0 h 2352675"/>
              <a:gd name="connsiteX1-307" fmla="*/ 771525 w 2305050"/>
              <a:gd name="connsiteY1-308" fmla="*/ 561975 h 2352675"/>
              <a:gd name="connsiteX2-309" fmla="*/ 1960779 w 2305050"/>
              <a:gd name="connsiteY2-310" fmla="*/ 472517 h 2352675"/>
              <a:gd name="connsiteX3-311" fmla="*/ 2270609 w 2305050"/>
              <a:gd name="connsiteY3-312" fmla="*/ 649910 h 2352675"/>
              <a:gd name="connsiteX4-313" fmla="*/ 1143000 w 2305050"/>
              <a:gd name="connsiteY4-314" fmla="*/ 1009650 h 2352675"/>
              <a:gd name="connsiteX5-315" fmla="*/ 1628775 w 2305050"/>
              <a:gd name="connsiteY5-316" fmla="*/ 1533525 h 2352675"/>
              <a:gd name="connsiteX6-317" fmla="*/ 2076450 w 2305050"/>
              <a:gd name="connsiteY6-318" fmla="*/ 1533525 h 2352675"/>
              <a:gd name="connsiteX7-319" fmla="*/ 2305050 w 2305050"/>
              <a:gd name="connsiteY7-320" fmla="*/ 1724025 h 2352675"/>
              <a:gd name="connsiteX8-321" fmla="*/ 1838325 w 2305050"/>
              <a:gd name="connsiteY8-322" fmla="*/ 1857375 h 2352675"/>
              <a:gd name="connsiteX9-323" fmla="*/ 2009775 w 2305050"/>
              <a:gd name="connsiteY9-324" fmla="*/ 2105025 h 2352675"/>
              <a:gd name="connsiteX10-325" fmla="*/ 1733550 w 2305050"/>
              <a:gd name="connsiteY10-326" fmla="*/ 1971675 h 2352675"/>
              <a:gd name="connsiteX11-327" fmla="*/ 1543050 w 2305050"/>
              <a:gd name="connsiteY11-328" fmla="*/ 2352675 h 2352675"/>
              <a:gd name="connsiteX12-329" fmla="*/ 1314450 w 2305050"/>
              <a:gd name="connsiteY12-330" fmla="*/ 2133600 h 2352675"/>
              <a:gd name="connsiteX13-331" fmla="*/ 1447800 w 2305050"/>
              <a:gd name="connsiteY13-332" fmla="*/ 1771650 h 2352675"/>
              <a:gd name="connsiteX14-333" fmla="*/ 923925 w 2305050"/>
              <a:gd name="connsiteY14-334" fmla="*/ 1190625 h 2352675"/>
              <a:gd name="connsiteX15-335" fmla="*/ 414757 w 2305050"/>
              <a:gd name="connsiteY15-336" fmla="*/ 2305735 h 2352675"/>
              <a:gd name="connsiteX16-337" fmla="*/ 292990 w 2305050"/>
              <a:gd name="connsiteY16-338" fmla="*/ 2036368 h 2352675"/>
              <a:gd name="connsiteX17-339" fmla="*/ 523875 w 2305050"/>
              <a:gd name="connsiteY17-340" fmla="*/ 714375 h 2352675"/>
              <a:gd name="connsiteX18-341" fmla="*/ 0 w 2305050"/>
              <a:gd name="connsiteY18-342" fmla="*/ 0 h 2352675"/>
              <a:gd name="connsiteX0-343" fmla="*/ 0 w 2305050"/>
              <a:gd name="connsiteY0-344" fmla="*/ 0 h 2352675"/>
              <a:gd name="connsiteX1-345" fmla="*/ 771525 w 2305050"/>
              <a:gd name="connsiteY1-346" fmla="*/ 561975 h 2352675"/>
              <a:gd name="connsiteX2-347" fmla="*/ 1960779 w 2305050"/>
              <a:gd name="connsiteY2-348" fmla="*/ 472517 h 2352675"/>
              <a:gd name="connsiteX3-349" fmla="*/ 2296212 w 2305050"/>
              <a:gd name="connsiteY3-350" fmla="*/ 646252 h 2352675"/>
              <a:gd name="connsiteX4-351" fmla="*/ 1143000 w 2305050"/>
              <a:gd name="connsiteY4-352" fmla="*/ 1009650 h 2352675"/>
              <a:gd name="connsiteX5-353" fmla="*/ 1628775 w 2305050"/>
              <a:gd name="connsiteY5-354" fmla="*/ 1533525 h 2352675"/>
              <a:gd name="connsiteX6-355" fmla="*/ 2076450 w 2305050"/>
              <a:gd name="connsiteY6-356" fmla="*/ 1533525 h 2352675"/>
              <a:gd name="connsiteX7-357" fmla="*/ 2305050 w 2305050"/>
              <a:gd name="connsiteY7-358" fmla="*/ 1724025 h 2352675"/>
              <a:gd name="connsiteX8-359" fmla="*/ 1838325 w 2305050"/>
              <a:gd name="connsiteY8-360" fmla="*/ 1857375 h 2352675"/>
              <a:gd name="connsiteX9-361" fmla="*/ 2009775 w 2305050"/>
              <a:gd name="connsiteY9-362" fmla="*/ 2105025 h 2352675"/>
              <a:gd name="connsiteX10-363" fmla="*/ 1733550 w 2305050"/>
              <a:gd name="connsiteY10-364" fmla="*/ 1971675 h 2352675"/>
              <a:gd name="connsiteX11-365" fmla="*/ 1543050 w 2305050"/>
              <a:gd name="connsiteY11-366" fmla="*/ 2352675 h 2352675"/>
              <a:gd name="connsiteX12-367" fmla="*/ 1314450 w 2305050"/>
              <a:gd name="connsiteY12-368" fmla="*/ 2133600 h 2352675"/>
              <a:gd name="connsiteX13-369" fmla="*/ 1447800 w 2305050"/>
              <a:gd name="connsiteY13-370" fmla="*/ 1771650 h 2352675"/>
              <a:gd name="connsiteX14-371" fmla="*/ 923925 w 2305050"/>
              <a:gd name="connsiteY14-372" fmla="*/ 1190625 h 2352675"/>
              <a:gd name="connsiteX15-373" fmla="*/ 414757 w 2305050"/>
              <a:gd name="connsiteY15-374" fmla="*/ 2305735 h 2352675"/>
              <a:gd name="connsiteX16-375" fmla="*/ 292990 w 2305050"/>
              <a:gd name="connsiteY16-376" fmla="*/ 2036368 h 2352675"/>
              <a:gd name="connsiteX17-377" fmla="*/ 523875 w 2305050"/>
              <a:gd name="connsiteY17-378" fmla="*/ 714375 h 2352675"/>
              <a:gd name="connsiteX18-379" fmla="*/ 0 w 2305050"/>
              <a:gd name="connsiteY18-380" fmla="*/ 0 h 2352675"/>
              <a:gd name="connsiteX0-381" fmla="*/ 0 w 2305050"/>
              <a:gd name="connsiteY0-382" fmla="*/ 0 h 2352675"/>
              <a:gd name="connsiteX1-383" fmla="*/ 771525 w 2305050"/>
              <a:gd name="connsiteY1-384" fmla="*/ 561975 h 2352675"/>
              <a:gd name="connsiteX2-385" fmla="*/ 1982725 w 2305050"/>
              <a:gd name="connsiteY2-386" fmla="*/ 494463 h 2352675"/>
              <a:gd name="connsiteX3-387" fmla="*/ 2296212 w 2305050"/>
              <a:gd name="connsiteY3-388" fmla="*/ 646252 h 2352675"/>
              <a:gd name="connsiteX4-389" fmla="*/ 1143000 w 2305050"/>
              <a:gd name="connsiteY4-390" fmla="*/ 1009650 h 2352675"/>
              <a:gd name="connsiteX5-391" fmla="*/ 1628775 w 2305050"/>
              <a:gd name="connsiteY5-392" fmla="*/ 1533525 h 2352675"/>
              <a:gd name="connsiteX6-393" fmla="*/ 2076450 w 2305050"/>
              <a:gd name="connsiteY6-394" fmla="*/ 1533525 h 2352675"/>
              <a:gd name="connsiteX7-395" fmla="*/ 2305050 w 2305050"/>
              <a:gd name="connsiteY7-396" fmla="*/ 1724025 h 2352675"/>
              <a:gd name="connsiteX8-397" fmla="*/ 1838325 w 2305050"/>
              <a:gd name="connsiteY8-398" fmla="*/ 1857375 h 2352675"/>
              <a:gd name="connsiteX9-399" fmla="*/ 2009775 w 2305050"/>
              <a:gd name="connsiteY9-400" fmla="*/ 2105025 h 2352675"/>
              <a:gd name="connsiteX10-401" fmla="*/ 1733550 w 2305050"/>
              <a:gd name="connsiteY10-402" fmla="*/ 1971675 h 2352675"/>
              <a:gd name="connsiteX11-403" fmla="*/ 1543050 w 2305050"/>
              <a:gd name="connsiteY11-404" fmla="*/ 2352675 h 2352675"/>
              <a:gd name="connsiteX12-405" fmla="*/ 1314450 w 2305050"/>
              <a:gd name="connsiteY12-406" fmla="*/ 2133600 h 2352675"/>
              <a:gd name="connsiteX13-407" fmla="*/ 1447800 w 2305050"/>
              <a:gd name="connsiteY13-408" fmla="*/ 1771650 h 2352675"/>
              <a:gd name="connsiteX14-409" fmla="*/ 923925 w 2305050"/>
              <a:gd name="connsiteY14-410" fmla="*/ 1190625 h 2352675"/>
              <a:gd name="connsiteX15-411" fmla="*/ 414757 w 2305050"/>
              <a:gd name="connsiteY15-412" fmla="*/ 2305735 h 2352675"/>
              <a:gd name="connsiteX16-413" fmla="*/ 292990 w 2305050"/>
              <a:gd name="connsiteY16-414" fmla="*/ 2036368 h 2352675"/>
              <a:gd name="connsiteX17-415" fmla="*/ 523875 w 2305050"/>
              <a:gd name="connsiteY17-416" fmla="*/ 714375 h 2352675"/>
              <a:gd name="connsiteX18-417" fmla="*/ 0 w 2305050"/>
              <a:gd name="connsiteY18-418" fmla="*/ 0 h 2352675"/>
              <a:gd name="connsiteX0-419" fmla="*/ 0 w 2305050"/>
              <a:gd name="connsiteY0-420" fmla="*/ 0 h 2352675"/>
              <a:gd name="connsiteX1-421" fmla="*/ 771525 w 2305050"/>
              <a:gd name="connsiteY1-422" fmla="*/ 561975 h 2352675"/>
              <a:gd name="connsiteX2-423" fmla="*/ 2041246 w 2305050"/>
              <a:gd name="connsiteY2-424" fmla="*/ 498120 h 2352675"/>
              <a:gd name="connsiteX3-425" fmla="*/ 2296212 w 2305050"/>
              <a:gd name="connsiteY3-426" fmla="*/ 646252 h 2352675"/>
              <a:gd name="connsiteX4-427" fmla="*/ 1143000 w 2305050"/>
              <a:gd name="connsiteY4-428" fmla="*/ 1009650 h 2352675"/>
              <a:gd name="connsiteX5-429" fmla="*/ 1628775 w 2305050"/>
              <a:gd name="connsiteY5-430" fmla="*/ 1533525 h 2352675"/>
              <a:gd name="connsiteX6-431" fmla="*/ 2076450 w 2305050"/>
              <a:gd name="connsiteY6-432" fmla="*/ 1533525 h 2352675"/>
              <a:gd name="connsiteX7-433" fmla="*/ 2305050 w 2305050"/>
              <a:gd name="connsiteY7-434" fmla="*/ 1724025 h 2352675"/>
              <a:gd name="connsiteX8-435" fmla="*/ 1838325 w 2305050"/>
              <a:gd name="connsiteY8-436" fmla="*/ 1857375 h 2352675"/>
              <a:gd name="connsiteX9-437" fmla="*/ 2009775 w 2305050"/>
              <a:gd name="connsiteY9-438" fmla="*/ 2105025 h 2352675"/>
              <a:gd name="connsiteX10-439" fmla="*/ 1733550 w 2305050"/>
              <a:gd name="connsiteY10-440" fmla="*/ 1971675 h 2352675"/>
              <a:gd name="connsiteX11-441" fmla="*/ 1543050 w 2305050"/>
              <a:gd name="connsiteY11-442" fmla="*/ 2352675 h 2352675"/>
              <a:gd name="connsiteX12-443" fmla="*/ 1314450 w 2305050"/>
              <a:gd name="connsiteY12-444" fmla="*/ 2133600 h 2352675"/>
              <a:gd name="connsiteX13-445" fmla="*/ 1447800 w 2305050"/>
              <a:gd name="connsiteY13-446" fmla="*/ 1771650 h 2352675"/>
              <a:gd name="connsiteX14-447" fmla="*/ 923925 w 2305050"/>
              <a:gd name="connsiteY14-448" fmla="*/ 1190625 h 2352675"/>
              <a:gd name="connsiteX15-449" fmla="*/ 414757 w 2305050"/>
              <a:gd name="connsiteY15-450" fmla="*/ 2305735 h 2352675"/>
              <a:gd name="connsiteX16-451" fmla="*/ 292990 w 2305050"/>
              <a:gd name="connsiteY16-452" fmla="*/ 2036368 h 2352675"/>
              <a:gd name="connsiteX17-453" fmla="*/ 523875 w 2305050"/>
              <a:gd name="connsiteY17-454" fmla="*/ 714375 h 2352675"/>
              <a:gd name="connsiteX18-455" fmla="*/ 0 w 2305050"/>
              <a:gd name="connsiteY18-456" fmla="*/ 0 h 2352675"/>
              <a:gd name="connsiteX0-457" fmla="*/ 0 w 2305050"/>
              <a:gd name="connsiteY0-458" fmla="*/ 0 h 2352675"/>
              <a:gd name="connsiteX1-459" fmla="*/ 771525 w 2305050"/>
              <a:gd name="connsiteY1-460" fmla="*/ 561975 h 2352675"/>
              <a:gd name="connsiteX2-461" fmla="*/ 2041246 w 2305050"/>
              <a:gd name="connsiteY2-462" fmla="*/ 498120 h 2352675"/>
              <a:gd name="connsiteX3-463" fmla="*/ 2296212 w 2305050"/>
              <a:gd name="connsiteY3-464" fmla="*/ 646252 h 2352675"/>
              <a:gd name="connsiteX4-465" fmla="*/ 1143000 w 2305050"/>
              <a:gd name="connsiteY4-466" fmla="*/ 1009650 h 2352675"/>
              <a:gd name="connsiteX5-467" fmla="*/ 1628775 w 2305050"/>
              <a:gd name="connsiteY5-468" fmla="*/ 1533525 h 2352675"/>
              <a:gd name="connsiteX6-469" fmla="*/ 2076450 w 2305050"/>
              <a:gd name="connsiteY6-470" fmla="*/ 1533525 h 2352675"/>
              <a:gd name="connsiteX7-471" fmla="*/ 2305050 w 2305050"/>
              <a:gd name="connsiteY7-472" fmla="*/ 1724025 h 2352675"/>
              <a:gd name="connsiteX8-473" fmla="*/ 1838325 w 2305050"/>
              <a:gd name="connsiteY8-474" fmla="*/ 1857375 h 2352675"/>
              <a:gd name="connsiteX9-475" fmla="*/ 2009775 w 2305050"/>
              <a:gd name="connsiteY9-476" fmla="*/ 2105025 h 2352675"/>
              <a:gd name="connsiteX10-477" fmla="*/ 1733550 w 2305050"/>
              <a:gd name="connsiteY10-478" fmla="*/ 1971675 h 2352675"/>
              <a:gd name="connsiteX11-479" fmla="*/ 1543050 w 2305050"/>
              <a:gd name="connsiteY11-480" fmla="*/ 2352675 h 2352675"/>
              <a:gd name="connsiteX12-481" fmla="*/ 1314450 w 2305050"/>
              <a:gd name="connsiteY12-482" fmla="*/ 2133600 h 2352675"/>
              <a:gd name="connsiteX13-483" fmla="*/ 1447800 w 2305050"/>
              <a:gd name="connsiteY13-484" fmla="*/ 1771650 h 2352675"/>
              <a:gd name="connsiteX14-485" fmla="*/ 923925 w 2305050"/>
              <a:gd name="connsiteY14-486" fmla="*/ 1190625 h 2352675"/>
              <a:gd name="connsiteX15-487" fmla="*/ 414757 w 2305050"/>
              <a:gd name="connsiteY15-488" fmla="*/ 2305735 h 2352675"/>
              <a:gd name="connsiteX16-489" fmla="*/ 292990 w 2305050"/>
              <a:gd name="connsiteY16-490" fmla="*/ 2036368 h 2352675"/>
              <a:gd name="connsiteX17-491" fmla="*/ 520217 w 2305050"/>
              <a:gd name="connsiteY17-492" fmla="*/ 750951 h 2352675"/>
              <a:gd name="connsiteX18-493" fmla="*/ 0 w 2305050"/>
              <a:gd name="connsiteY18-494" fmla="*/ 0 h 2352675"/>
              <a:gd name="connsiteX0-495" fmla="*/ 0 w 2305050"/>
              <a:gd name="connsiteY0-496" fmla="*/ 0 h 2352675"/>
              <a:gd name="connsiteX1-497" fmla="*/ 771525 w 2305050"/>
              <a:gd name="connsiteY1-498" fmla="*/ 561975 h 2352675"/>
              <a:gd name="connsiteX2-499" fmla="*/ 2041246 w 2305050"/>
              <a:gd name="connsiteY2-500" fmla="*/ 498120 h 2352675"/>
              <a:gd name="connsiteX3-501" fmla="*/ 2296212 w 2305050"/>
              <a:gd name="connsiteY3-502" fmla="*/ 646252 h 2352675"/>
              <a:gd name="connsiteX4-503" fmla="*/ 1143000 w 2305050"/>
              <a:gd name="connsiteY4-504" fmla="*/ 1009650 h 2352675"/>
              <a:gd name="connsiteX5-505" fmla="*/ 1628775 w 2305050"/>
              <a:gd name="connsiteY5-506" fmla="*/ 1533525 h 2352675"/>
              <a:gd name="connsiteX6-507" fmla="*/ 2076450 w 2305050"/>
              <a:gd name="connsiteY6-508" fmla="*/ 1533525 h 2352675"/>
              <a:gd name="connsiteX7-509" fmla="*/ 2305050 w 2305050"/>
              <a:gd name="connsiteY7-510" fmla="*/ 1724025 h 2352675"/>
              <a:gd name="connsiteX8-511" fmla="*/ 1838325 w 2305050"/>
              <a:gd name="connsiteY8-512" fmla="*/ 1857375 h 2352675"/>
              <a:gd name="connsiteX9-513" fmla="*/ 2009775 w 2305050"/>
              <a:gd name="connsiteY9-514" fmla="*/ 2105025 h 2352675"/>
              <a:gd name="connsiteX10-515" fmla="*/ 1733550 w 2305050"/>
              <a:gd name="connsiteY10-516" fmla="*/ 1971675 h 2352675"/>
              <a:gd name="connsiteX11-517" fmla="*/ 1543050 w 2305050"/>
              <a:gd name="connsiteY11-518" fmla="*/ 2352675 h 2352675"/>
              <a:gd name="connsiteX12-519" fmla="*/ 1314450 w 2305050"/>
              <a:gd name="connsiteY12-520" fmla="*/ 2133600 h 2352675"/>
              <a:gd name="connsiteX13-521" fmla="*/ 1447800 w 2305050"/>
              <a:gd name="connsiteY13-522" fmla="*/ 1771650 h 2352675"/>
              <a:gd name="connsiteX14-523" fmla="*/ 923925 w 2305050"/>
              <a:gd name="connsiteY14-524" fmla="*/ 1190625 h 2352675"/>
              <a:gd name="connsiteX15-525" fmla="*/ 414757 w 2305050"/>
              <a:gd name="connsiteY15-526" fmla="*/ 2305735 h 2352675"/>
              <a:gd name="connsiteX16-527" fmla="*/ 292990 w 2305050"/>
              <a:gd name="connsiteY16-528" fmla="*/ 2036368 h 2352675"/>
              <a:gd name="connsiteX17-529" fmla="*/ 520217 w 2305050"/>
              <a:gd name="connsiteY17-530" fmla="*/ 750951 h 2352675"/>
              <a:gd name="connsiteX18-531" fmla="*/ 0 w 2305050"/>
              <a:gd name="connsiteY18-532" fmla="*/ 0 h 2352675"/>
              <a:gd name="connsiteX0-533" fmla="*/ 0 w 2305050"/>
              <a:gd name="connsiteY0-534" fmla="*/ 0 h 2352675"/>
              <a:gd name="connsiteX1-535" fmla="*/ 771525 w 2305050"/>
              <a:gd name="connsiteY1-536" fmla="*/ 561975 h 2352675"/>
              <a:gd name="connsiteX2-537" fmla="*/ 2041246 w 2305050"/>
              <a:gd name="connsiteY2-538" fmla="*/ 498120 h 2352675"/>
              <a:gd name="connsiteX3-539" fmla="*/ 2296212 w 2305050"/>
              <a:gd name="connsiteY3-540" fmla="*/ 646252 h 2352675"/>
              <a:gd name="connsiteX4-541" fmla="*/ 1143000 w 2305050"/>
              <a:gd name="connsiteY4-542" fmla="*/ 1009650 h 2352675"/>
              <a:gd name="connsiteX5-543" fmla="*/ 1628775 w 2305050"/>
              <a:gd name="connsiteY5-544" fmla="*/ 1533525 h 2352675"/>
              <a:gd name="connsiteX6-545" fmla="*/ 2076450 w 2305050"/>
              <a:gd name="connsiteY6-546" fmla="*/ 1533525 h 2352675"/>
              <a:gd name="connsiteX7-547" fmla="*/ 2305050 w 2305050"/>
              <a:gd name="connsiteY7-548" fmla="*/ 1724025 h 2352675"/>
              <a:gd name="connsiteX8-549" fmla="*/ 1838325 w 2305050"/>
              <a:gd name="connsiteY8-550" fmla="*/ 1857375 h 2352675"/>
              <a:gd name="connsiteX9-551" fmla="*/ 2009775 w 2305050"/>
              <a:gd name="connsiteY9-552" fmla="*/ 2105025 h 2352675"/>
              <a:gd name="connsiteX10-553" fmla="*/ 1733550 w 2305050"/>
              <a:gd name="connsiteY10-554" fmla="*/ 1971675 h 2352675"/>
              <a:gd name="connsiteX11-555" fmla="*/ 1543050 w 2305050"/>
              <a:gd name="connsiteY11-556" fmla="*/ 2352675 h 2352675"/>
              <a:gd name="connsiteX12-557" fmla="*/ 1314450 w 2305050"/>
              <a:gd name="connsiteY12-558" fmla="*/ 2133600 h 2352675"/>
              <a:gd name="connsiteX13-559" fmla="*/ 1447800 w 2305050"/>
              <a:gd name="connsiteY13-560" fmla="*/ 1771650 h 2352675"/>
              <a:gd name="connsiteX14-561" fmla="*/ 923925 w 2305050"/>
              <a:gd name="connsiteY14-562" fmla="*/ 1190625 h 2352675"/>
              <a:gd name="connsiteX15-563" fmla="*/ 414757 w 2305050"/>
              <a:gd name="connsiteY15-564" fmla="*/ 2305735 h 2352675"/>
              <a:gd name="connsiteX16-565" fmla="*/ 292990 w 2305050"/>
              <a:gd name="connsiteY16-566" fmla="*/ 2036368 h 2352675"/>
              <a:gd name="connsiteX17-567" fmla="*/ 520217 w 2305050"/>
              <a:gd name="connsiteY17-568" fmla="*/ 750951 h 2352675"/>
              <a:gd name="connsiteX18-569" fmla="*/ 0 w 2305050"/>
              <a:gd name="connsiteY18-570" fmla="*/ 0 h 2352675"/>
              <a:gd name="connsiteX0-571" fmla="*/ 0 w 2305050"/>
              <a:gd name="connsiteY0-572" fmla="*/ 0 h 2352675"/>
              <a:gd name="connsiteX1-573" fmla="*/ 771525 w 2305050"/>
              <a:gd name="connsiteY1-574" fmla="*/ 561975 h 2352675"/>
              <a:gd name="connsiteX2-575" fmla="*/ 2041246 w 2305050"/>
              <a:gd name="connsiteY2-576" fmla="*/ 498120 h 2352675"/>
              <a:gd name="connsiteX3-577" fmla="*/ 2296212 w 2305050"/>
              <a:gd name="connsiteY3-578" fmla="*/ 646252 h 2352675"/>
              <a:gd name="connsiteX4-579" fmla="*/ 1143000 w 2305050"/>
              <a:gd name="connsiteY4-580" fmla="*/ 1009650 h 2352675"/>
              <a:gd name="connsiteX5-581" fmla="*/ 1628775 w 2305050"/>
              <a:gd name="connsiteY5-582" fmla="*/ 1533525 h 2352675"/>
              <a:gd name="connsiteX6-583" fmla="*/ 2076450 w 2305050"/>
              <a:gd name="connsiteY6-584" fmla="*/ 1533525 h 2352675"/>
              <a:gd name="connsiteX7-585" fmla="*/ 2305050 w 2305050"/>
              <a:gd name="connsiteY7-586" fmla="*/ 1724025 h 2352675"/>
              <a:gd name="connsiteX8-587" fmla="*/ 1838325 w 2305050"/>
              <a:gd name="connsiteY8-588" fmla="*/ 1857375 h 2352675"/>
              <a:gd name="connsiteX9-589" fmla="*/ 2009775 w 2305050"/>
              <a:gd name="connsiteY9-590" fmla="*/ 2105025 h 2352675"/>
              <a:gd name="connsiteX10-591" fmla="*/ 1733550 w 2305050"/>
              <a:gd name="connsiteY10-592" fmla="*/ 1971675 h 2352675"/>
              <a:gd name="connsiteX11-593" fmla="*/ 1543050 w 2305050"/>
              <a:gd name="connsiteY11-594" fmla="*/ 2352675 h 2352675"/>
              <a:gd name="connsiteX12-595" fmla="*/ 1314450 w 2305050"/>
              <a:gd name="connsiteY12-596" fmla="*/ 2133600 h 2352675"/>
              <a:gd name="connsiteX13-597" fmla="*/ 1447800 w 2305050"/>
              <a:gd name="connsiteY13-598" fmla="*/ 1771650 h 2352675"/>
              <a:gd name="connsiteX14-599" fmla="*/ 923925 w 2305050"/>
              <a:gd name="connsiteY14-600" fmla="*/ 1190625 h 2352675"/>
              <a:gd name="connsiteX15-601" fmla="*/ 414757 w 2305050"/>
              <a:gd name="connsiteY15-602" fmla="*/ 2305735 h 2352675"/>
              <a:gd name="connsiteX16-603" fmla="*/ 292990 w 2305050"/>
              <a:gd name="connsiteY16-604" fmla="*/ 2036368 h 2352675"/>
              <a:gd name="connsiteX17-605" fmla="*/ 520217 w 2305050"/>
              <a:gd name="connsiteY17-606" fmla="*/ 750951 h 2352675"/>
              <a:gd name="connsiteX18-607" fmla="*/ 0 w 2305050"/>
              <a:gd name="connsiteY18-608" fmla="*/ 0 h 2352675"/>
              <a:gd name="connsiteX0-609" fmla="*/ 0 w 2294077"/>
              <a:gd name="connsiteY0-610" fmla="*/ 0 h 2363647"/>
              <a:gd name="connsiteX1-611" fmla="*/ 760552 w 2294077"/>
              <a:gd name="connsiteY1-612" fmla="*/ 572947 h 2363647"/>
              <a:gd name="connsiteX2-613" fmla="*/ 2030273 w 2294077"/>
              <a:gd name="connsiteY2-614" fmla="*/ 509092 h 2363647"/>
              <a:gd name="connsiteX3-615" fmla="*/ 2285239 w 2294077"/>
              <a:gd name="connsiteY3-616" fmla="*/ 657224 h 2363647"/>
              <a:gd name="connsiteX4-617" fmla="*/ 1132027 w 2294077"/>
              <a:gd name="connsiteY4-618" fmla="*/ 1020622 h 2363647"/>
              <a:gd name="connsiteX5-619" fmla="*/ 1617802 w 2294077"/>
              <a:gd name="connsiteY5-620" fmla="*/ 1544497 h 2363647"/>
              <a:gd name="connsiteX6-621" fmla="*/ 2065477 w 2294077"/>
              <a:gd name="connsiteY6-622" fmla="*/ 1544497 h 2363647"/>
              <a:gd name="connsiteX7-623" fmla="*/ 2294077 w 2294077"/>
              <a:gd name="connsiteY7-624" fmla="*/ 1734997 h 2363647"/>
              <a:gd name="connsiteX8-625" fmla="*/ 1827352 w 2294077"/>
              <a:gd name="connsiteY8-626" fmla="*/ 1868347 h 2363647"/>
              <a:gd name="connsiteX9-627" fmla="*/ 1998802 w 2294077"/>
              <a:gd name="connsiteY9-628" fmla="*/ 2115997 h 2363647"/>
              <a:gd name="connsiteX10-629" fmla="*/ 1722577 w 2294077"/>
              <a:gd name="connsiteY10-630" fmla="*/ 1982647 h 2363647"/>
              <a:gd name="connsiteX11-631" fmla="*/ 1532077 w 2294077"/>
              <a:gd name="connsiteY11-632" fmla="*/ 2363647 h 2363647"/>
              <a:gd name="connsiteX12-633" fmla="*/ 1303477 w 2294077"/>
              <a:gd name="connsiteY12-634" fmla="*/ 2144572 h 2363647"/>
              <a:gd name="connsiteX13-635" fmla="*/ 1436827 w 2294077"/>
              <a:gd name="connsiteY13-636" fmla="*/ 1782622 h 2363647"/>
              <a:gd name="connsiteX14-637" fmla="*/ 912952 w 2294077"/>
              <a:gd name="connsiteY14-638" fmla="*/ 1201597 h 2363647"/>
              <a:gd name="connsiteX15-639" fmla="*/ 403784 w 2294077"/>
              <a:gd name="connsiteY15-640" fmla="*/ 2316707 h 2363647"/>
              <a:gd name="connsiteX16-641" fmla="*/ 282017 w 2294077"/>
              <a:gd name="connsiteY16-642" fmla="*/ 2047340 h 2363647"/>
              <a:gd name="connsiteX17-643" fmla="*/ 509244 w 2294077"/>
              <a:gd name="connsiteY17-644" fmla="*/ 761923 h 2363647"/>
              <a:gd name="connsiteX18-645" fmla="*/ 0 w 2294077"/>
              <a:gd name="connsiteY18-646" fmla="*/ 0 h 2363647"/>
              <a:gd name="connsiteX0-647" fmla="*/ 6569 w 2300646"/>
              <a:gd name="connsiteY0-648" fmla="*/ 0 h 2363647"/>
              <a:gd name="connsiteX1-649" fmla="*/ 767121 w 2300646"/>
              <a:gd name="connsiteY1-650" fmla="*/ 572947 h 2363647"/>
              <a:gd name="connsiteX2-651" fmla="*/ 2036842 w 2300646"/>
              <a:gd name="connsiteY2-652" fmla="*/ 509092 h 2363647"/>
              <a:gd name="connsiteX3-653" fmla="*/ 2291808 w 2300646"/>
              <a:gd name="connsiteY3-654" fmla="*/ 657224 h 2363647"/>
              <a:gd name="connsiteX4-655" fmla="*/ 1138596 w 2300646"/>
              <a:gd name="connsiteY4-656" fmla="*/ 1020622 h 2363647"/>
              <a:gd name="connsiteX5-657" fmla="*/ 1624371 w 2300646"/>
              <a:gd name="connsiteY5-658" fmla="*/ 1544497 h 2363647"/>
              <a:gd name="connsiteX6-659" fmla="*/ 2072046 w 2300646"/>
              <a:gd name="connsiteY6-660" fmla="*/ 1544497 h 2363647"/>
              <a:gd name="connsiteX7-661" fmla="*/ 2300646 w 2300646"/>
              <a:gd name="connsiteY7-662" fmla="*/ 1734997 h 2363647"/>
              <a:gd name="connsiteX8-663" fmla="*/ 1833921 w 2300646"/>
              <a:gd name="connsiteY8-664" fmla="*/ 1868347 h 2363647"/>
              <a:gd name="connsiteX9-665" fmla="*/ 2005371 w 2300646"/>
              <a:gd name="connsiteY9-666" fmla="*/ 2115997 h 2363647"/>
              <a:gd name="connsiteX10-667" fmla="*/ 1729146 w 2300646"/>
              <a:gd name="connsiteY10-668" fmla="*/ 1982647 h 2363647"/>
              <a:gd name="connsiteX11-669" fmla="*/ 1538646 w 2300646"/>
              <a:gd name="connsiteY11-670" fmla="*/ 2363647 h 2363647"/>
              <a:gd name="connsiteX12-671" fmla="*/ 1310046 w 2300646"/>
              <a:gd name="connsiteY12-672" fmla="*/ 2144572 h 2363647"/>
              <a:gd name="connsiteX13-673" fmla="*/ 1443396 w 2300646"/>
              <a:gd name="connsiteY13-674" fmla="*/ 1782622 h 2363647"/>
              <a:gd name="connsiteX14-675" fmla="*/ 919521 w 2300646"/>
              <a:gd name="connsiteY14-676" fmla="*/ 1201597 h 2363647"/>
              <a:gd name="connsiteX15-677" fmla="*/ 410353 w 2300646"/>
              <a:gd name="connsiteY15-678" fmla="*/ 2316707 h 2363647"/>
              <a:gd name="connsiteX16-679" fmla="*/ 288586 w 2300646"/>
              <a:gd name="connsiteY16-680" fmla="*/ 2047340 h 2363647"/>
              <a:gd name="connsiteX17-681" fmla="*/ 515813 w 2300646"/>
              <a:gd name="connsiteY17-682" fmla="*/ 761923 h 2363647"/>
              <a:gd name="connsiteX18-683" fmla="*/ 6569 w 2300646"/>
              <a:gd name="connsiteY18-684" fmla="*/ 0 h 2363647"/>
              <a:gd name="connsiteX0-685" fmla="*/ 6569 w 2300646"/>
              <a:gd name="connsiteY0-686" fmla="*/ 5505 h 2369152"/>
              <a:gd name="connsiteX1-687" fmla="*/ 767121 w 2300646"/>
              <a:gd name="connsiteY1-688" fmla="*/ 578452 h 2369152"/>
              <a:gd name="connsiteX2-689" fmla="*/ 2036842 w 2300646"/>
              <a:gd name="connsiteY2-690" fmla="*/ 514597 h 2369152"/>
              <a:gd name="connsiteX3-691" fmla="*/ 2291808 w 2300646"/>
              <a:gd name="connsiteY3-692" fmla="*/ 662729 h 2369152"/>
              <a:gd name="connsiteX4-693" fmla="*/ 1138596 w 2300646"/>
              <a:gd name="connsiteY4-694" fmla="*/ 1026127 h 2369152"/>
              <a:gd name="connsiteX5-695" fmla="*/ 1624371 w 2300646"/>
              <a:gd name="connsiteY5-696" fmla="*/ 1550002 h 2369152"/>
              <a:gd name="connsiteX6-697" fmla="*/ 2072046 w 2300646"/>
              <a:gd name="connsiteY6-698" fmla="*/ 1550002 h 2369152"/>
              <a:gd name="connsiteX7-699" fmla="*/ 2300646 w 2300646"/>
              <a:gd name="connsiteY7-700" fmla="*/ 1740502 h 2369152"/>
              <a:gd name="connsiteX8-701" fmla="*/ 1833921 w 2300646"/>
              <a:gd name="connsiteY8-702" fmla="*/ 1873852 h 2369152"/>
              <a:gd name="connsiteX9-703" fmla="*/ 2005371 w 2300646"/>
              <a:gd name="connsiteY9-704" fmla="*/ 2121502 h 2369152"/>
              <a:gd name="connsiteX10-705" fmla="*/ 1729146 w 2300646"/>
              <a:gd name="connsiteY10-706" fmla="*/ 1988152 h 2369152"/>
              <a:gd name="connsiteX11-707" fmla="*/ 1538646 w 2300646"/>
              <a:gd name="connsiteY11-708" fmla="*/ 2369152 h 2369152"/>
              <a:gd name="connsiteX12-709" fmla="*/ 1310046 w 2300646"/>
              <a:gd name="connsiteY12-710" fmla="*/ 2150077 h 2369152"/>
              <a:gd name="connsiteX13-711" fmla="*/ 1443396 w 2300646"/>
              <a:gd name="connsiteY13-712" fmla="*/ 1788127 h 2369152"/>
              <a:gd name="connsiteX14-713" fmla="*/ 919521 w 2300646"/>
              <a:gd name="connsiteY14-714" fmla="*/ 1207102 h 2369152"/>
              <a:gd name="connsiteX15-715" fmla="*/ 410353 w 2300646"/>
              <a:gd name="connsiteY15-716" fmla="*/ 2322212 h 2369152"/>
              <a:gd name="connsiteX16-717" fmla="*/ 288586 w 2300646"/>
              <a:gd name="connsiteY16-718" fmla="*/ 2052845 h 2369152"/>
              <a:gd name="connsiteX17-719" fmla="*/ 515813 w 2300646"/>
              <a:gd name="connsiteY17-720" fmla="*/ 767428 h 2369152"/>
              <a:gd name="connsiteX18-721" fmla="*/ 6569 w 2300646"/>
              <a:gd name="connsiteY18-722" fmla="*/ 5505 h 2369152"/>
              <a:gd name="connsiteX0-723" fmla="*/ 11167 w 2305244"/>
              <a:gd name="connsiteY0-724" fmla="*/ 5505 h 2369152"/>
              <a:gd name="connsiteX1-725" fmla="*/ 771719 w 2305244"/>
              <a:gd name="connsiteY1-726" fmla="*/ 578452 h 2369152"/>
              <a:gd name="connsiteX2-727" fmla="*/ 2041440 w 2305244"/>
              <a:gd name="connsiteY2-728" fmla="*/ 514597 h 2369152"/>
              <a:gd name="connsiteX3-729" fmla="*/ 2296406 w 2305244"/>
              <a:gd name="connsiteY3-730" fmla="*/ 662729 h 2369152"/>
              <a:gd name="connsiteX4-731" fmla="*/ 1143194 w 2305244"/>
              <a:gd name="connsiteY4-732" fmla="*/ 1026127 h 2369152"/>
              <a:gd name="connsiteX5-733" fmla="*/ 1628969 w 2305244"/>
              <a:gd name="connsiteY5-734" fmla="*/ 1550002 h 2369152"/>
              <a:gd name="connsiteX6-735" fmla="*/ 2076644 w 2305244"/>
              <a:gd name="connsiteY6-736" fmla="*/ 1550002 h 2369152"/>
              <a:gd name="connsiteX7-737" fmla="*/ 2305244 w 2305244"/>
              <a:gd name="connsiteY7-738" fmla="*/ 1740502 h 2369152"/>
              <a:gd name="connsiteX8-739" fmla="*/ 1838519 w 2305244"/>
              <a:gd name="connsiteY8-740" fmla="*/ 1873852 h 2369152"/>
              <a:gd name="connsiteX9-741" fmla="*/ 2009969 w 2305244"/>
              <a:gd name="connsiteY9-742" fmla="*/ 2121502 h 2369152"/>
              <a:gd name="connsiteX10-743" fmla="*/ 1733744 w 2305244"/>
              <a:gd name="connsiteY10-744" fmla="*/ 1988152 h 2369152"/>
              <a:gd name="connsiteX11-745" fmla="*/ 1543244 w 2305244"/>
              <a:gd name="connsiteY11-746" fmla="*/ 2369152 h 2369152"/>
              <a:gd name="connsiteX12-747" fmla="*/ 1314644 w 2305244"/>
              <a:gd name="connsiteY12-748" fmla="*/ 2150077 h 2369152"/>
              <a:gd name="connsiteX13-749" fmla="*/ 1447994 w 2305244"/>
              <a:gd name="connsiteY13-750" fmla="*/ 1788127 h 2369152"/>
              <a:gd name="connsiteX14-751" fmla="*/ 924119 w 2305244"/>
              <a:gd name="connsiteY14-752" fmla="*/ 1207102 h 2369152"/>
              <a:gd name="connsiteX15-753" fmla="*/ 414951 w 2305244"/>
              <a:gd name="connsiteY15-754" fmla="*/ 2322212 h 2369152"/>
              <a:gd name="connsiteX16-755" fmla="*/ 293184 w 2305244"/>
              <a:gd name="connsiteY16-756" fmla="*/ 2052845 h 2369152"/>
              <a:gd name="connsiteX17-757" fmla="*/ 520411 w 2305244"/>
              <a:gd name="connsiteY17-758" fmla="*/ 767428 h 2369152"/>
              <a:gd name="connsiteX18-759" fmla="*/ 11167 w 2305244"/>
              <a:gd name="connsiteY18-760" fmla="*/ 5505 h 2369152"/>
              <a:gd name="connsiteX0-761" fmla="*/ 11167 w 2305244"/>
              <a:gd name="connsiteY0-762" fmla="*/ 5505 h 2369152"/>
              <a:gd name="connsiteX1-763" fmla="*/ 771719 w 2305244"/>
              <a:gd name="connsiteY1-764" fmla="*/ 578452 h 2369152"/>
              <a:gd name="connsiteX2-765" fmla="*/ 2041440 w 2305244"/>
              <a:gd name="connsiteY2-766" fmla="*/ 514597 h 2369152"/>
              <a:gd name="connsiteX3-767" fmla="*/ 2296406 w 2305244"/>
              <a:gd name="connsiteY3-768" fmla="*/ 662729 h 2369152"/>
              <a:gd name="connsiteX4-769" fmla="*/ 1143194 w 2305244"/>
              <a:gd name="connsiteY4-770" fmla="*/ 1026127 h 2369152"/>
              <a:gd name="connsiteX5-771" fmla="*/ 1628969 w 2305244"/>
              <a:gd name="connsiteY5-772" fmla="*/ 1550002 h 2369152"/>
              <a:gd name="connsiteX6-773" fmla="*/ 2076644 w 2305244"/>
              <a:gd name="connsiteY6-774" fmla="*/ 1550002 h 2369152"/>
              <a:gd name="connsiteX7-775" fmla="*/ 2305244 w 2305244"/>
              <a:gd name="connsiteY7-776" fmla="*/ 1740502 h 2369152"/>
              <a:gd name="connsiteX8-777" fmla="*/ 1838519 w 2305244"/>
              <a:gd name="connsiteY8-778" fmla="*/ 1873852 h 2369152"/>
              <a:gd name="connsiteX9-779" fmla="*/ 2009969 w 2305244"/>
              <a:gd name="connsiteY9-780" fmla="*/ 2121502 h 2369152"/>
              <a:gd name="connsiteX10-781" fmla="*/ 1733744 w 2305244"/>
              <a:gd name="connsiteY10-782" fmla="*/ 1988152 h 2369152"/>
              <a:gd name="connsiteX11-783" fmla="*/ 1543244 w 2305244"/>
              <a:gd name="connsiteY11-784" fmla="*/ 2369152 h 2369152"/>
              <a:gd name="connsiteX12-785" fmla="*/ 1314644 w 2305244"/>
              <a:gd name="connsiteY12-786" fmla="*/ 2150077 h 2369152"/>
              <a:gd name="connsiteX13-787" fmla="*/ 1447994 w 2305244"/>
              <a:gd name="connsiteY13-788" fmla="*/ 1788127 h 2369152"/>
              <a:gd name="connsiteX14-789" fmla="*/ 909489 w 2305244"/>
              <a:gd name="connsiteY14-790" fmla="*/ 1185156 h 2369152"/>
              <a:gd name="connsiteX15-791" fmla="*/ 414951 w 2305244"/>
              <a:gd name="connsiteY15-792" fmla="*/ 2322212 h 2369152"/>
              <a:gd name="connsiteX16-793" fmla="*/ 293184 w 2305244"/>
              <a:gd name="connsiteY16-794" fmla="*/ 2052845 h 2369152"/>
              <a:gd name="connsiteX17-795" fmla="*/ 520411 w 2305244"/>
              <a:gd name="connsiteY17-796" fmla="*/ 767428 h 2369152"/>
              <a:gd name="connsiteX18-797" fmla="*/ 11167 w 2305244"/>
              <a:gd name="connsiteY18-798" fmla="*/ 5505 h 2369152"/>
              <a:gd name="connsiteX0-799" fmla="*/ 11167 w 2305244"/>
              <a:gd name="connsiteY0-800" fmla="*/ 5505 h 2369152"/>
              <a:gd name="connsiteX1-801" fmla="*/ 771719 w 2305244"/>
              <a:gd name="connsiteY1-802" fmla="*/ 578452 h 2369152"/>
              <a:gd name="connsiteX2-803" fmla="*/ 2041440 w 2305244"/>
              <a:gd name="connsiteY2-804" fmla="*/ 514597 h 2369152"/>
              <a:gd name="connsiteX3-805" fmla="*/ 2296406 w 2305244"/>
              <a:gd name="connsiteY3-806" fmla="*/ 662729 h 2369152"/>
              <a:gd name="connsiteX4-807" fmla="*/ 1106618 w 2305244"/>
              <a:gd name="connsiteY4-808" fmla="*/ 1004182 h 2369152"/>
              <a:gd name="connsiteX5-809" fmla="*/ 1628969 w 2305244"/>
              <a:gd name="connsiteY5-810" fmla="*/ 1550002 h 2369152"/>
              <a:gd name="connsiteX6-811" fmla="*/ 2076644 w 2305244"/>
              <a:gd name="connsiteY6-812" fmla="*/ 1550002 h 2369152"/>
              <a:gd name="connsiteX7-813" fmla="*/ 2305244 w 2305244"/>
              <a:gd name="connsiteY7-814" fmla="*/ 1740502 h 2369152"/>
              <a:gd name="connsiteX8-815" fmla="*/ 1838519 w 2305244"/>
              <a:gd name="connsiteY8-816" fmla="*/ 1873852 h 2369152"/>
              <a:gd name="connsiteX9-817" fmla="*/ 2009969 w 2305244"/>
              <a:gd name="connsiteY9-818" fmla="*/ 2121502 h 2369152"/>
              <a:gd name="connsiteX10-819" fmla="*/ 1733744 w 2305244"/>
              <a:gd name="connsiteY10-820" fmla="*/ 1988152 h 2369152"/>
              <a:gd name="connsiteX11-821" fmla="*/ 1543244 w 2305244"/>
              <a:gd name="connsiteY11-822" fmla="*/ 2369152 h 2369152"/>
              <a:gd name="connsiteX12-823" fmla="*/ 1314644 w 2305244"/>
              <a:gd name="connsiteY12-824" fmla="*/ 2150077 h 2369152"/>
              <a:gd name="connsiteX13-825" fmla="*/ 1447994 w 2305244"/>
              <a:gd name="connsiteY13-826" fmla="*/ 1788127 h 2369152"/>
              <a:gd name="connsiteX14-827" fmla="*/ 909489 w 2305244"/>
              <a:gd name="connsiteY14-828" fmla="*/ 1185156 h 2369152"/>
              <a:gd name="connsiteX15-829" fmla="*/ 414951 w 2305244"/>
              <a:gd name="connsiteY15-830" fmla="*/ 2322212 h 2369152"/>
              <a:gd name="connsiteX16-831" fmla="*/ 293184 w 2305244"/>
              <a:gd name="connsiteY16-832" fmla="*/ 2052845 h 2369152"/>
              <a:gd name="connsiteX17-833" fmla="*/ 520411 w 2305244"/>
              <a:gd name="connsiteY17-834" fmla="*/ 767428 h 2369152"/>
              <a:gd name="connsiteX18-835" fmla="*/ 11167 w 2305244"/>
              <a:gd name="connsiteY18-836" fmla="*/ 5505 h 2369152"/>
              <a:gd name="connsiteX0-837" fmla="*/ 11167 w 2305244"/>
              <a:gd name="connsiteY0-838" fmla="*/ 5505 h 2369152"/>
              <a:gd name="connsiteX1-839" fmla="*/ 771719 w 2305244"/>
              <a:gd name="connsiteY1-840" fmla="*/ 578452 h 2369152"/>
              <a:gd name="connsiteX2-841" fmla="*/ 2041440 w 2305244"/>
              <a:gd name="connsiteY2-842" fmla="*/ 514597 h 2369152"/>
              <a:gd name="connsiteX3-843" fmla="*/ 2296406 w 2305244"/>
              <a:gd name="connsiteY3-844" fmla="*/ 662729 h 2369152"/>
              <a:gd name="connsiteX4-845" fmla="*/ 1106618 w 2305244"/>
              <a:gd name="connsiteY4-846" fmla="*/ 1004182 h 2369152"/>
              <a:gd name="connsiteX5-847" fmla="*/ 1628969 w 2305244"/>
              <a:gd name="connsiteY5-848" fmla="*/ 1550002 h 2369152"/>
              <a:gd name="connsiteX6-849" fmla="*/ 2076644 w 2305244"/>
              <a:gd name="connsiteY6-850" fmla="*/ 1550002 h 2369152"/>
              <a:gd name="connsiteX7-851" fmla="*/ 2305244 w 2305244"/>
              <a:gd name="connsiteY7-852" fmla="*/ 1740502 h 2369152"/>
              <a:gd name="connsiteX8-853" fmla="*/ 1838519 w 2305244"/>
              <a:gd name="connsiteY8-854" fmla="*/ 1873852 h 2369152"/>
              <a:gd name="connsiteX9-855" fmla="*/ 2009969 w 2305244"/>
              <a:gd name="connsiteY9-856" fmla="*/ 2121502 h 2369152"/>
              <a:gd name="connsiteX10-857" fmla="*/ 1733744 w 2305244"/>
              <a:gd name="connsiteY10-858" fmla="*/ 1988152 h 2369152"/>
              <a:gd name="connsiteX11-859" fmla="*/ 1543244 w 2305244"/>
              <a:gd name="connsiteY11-860" fmla="*/ 2369152 h 2369152"/>
              <a:gd name="connsiteX12-861" fmla="*/ 1314644 w 2305244"/>
              <a:gd name="connsiteY12-862" fmla="*/ 2150077 h 2369152"/>
              <a:gd name="connsiteX13-863" fmla="*/ 1447994 w 2305244"/>
              <a:gd name="connsiteY13-864" fmla="*/ 1788127 h 2369152"/>
              <a:gd name="connsiteX14-865" fmla="*/ 898516 w 2305244"/>
              <a:gd name="connsiteY14-866" fmla="*/ 1196129 h 2369152"/>
              <a:gd name="connsiteX15-867" fmla="*/ 414951 w 2305244"/>
              <a:gd name="connsiteY15-868" fmla="*/ 2322212 h 2369152"/>
              <a:gd name="connsiteX16-869" fmla="*/ 293184 w 2305244"/>
              <a:gd name="connsiteY16-870" fmla="*/ 2052845 h 2369152"/>
              <a:gd name="connsiteX17-871" fmla="*/ 520411 w 2305244"/>
              <a:gd name="connsiteY17-872" fmla="*/ 767428 h 2369152"/>
              <a:gd name="connsiteX18-873" fmla="*/ 11167 w 2305244"/>
              <a:gd name="connsiteY18-874" fmla="*/ 5505 h 2369152"/>
              <a:gd name="connsiteX0-875" fmla="*/ 11167 w 2305244"/>
              <a:gd name="connsiteY0-876" fmla="*/ 5505 h 2369152"/>
              <a:gd name="connsiteX1-877" fmla="*/ 771719 w 2305244"/>
              <a:gd name="connsiteY1-878" fmla="*/ 578452 h 2369152"/>
              <a:gd name="connsiteX2-879" fmla="*/ 2041440 w 2305244"/>
              <a:gd name="connsiteY2-880" fmla="*/ 514597 h 2369152"/>
              <a:gd name="connsiteX3-881" fmla="*/ 2296406 w 2305244"/>
              <a:gd name="connsiteY3-882" fmla="*/ 662729 h 2369152"/>
              <a:gd name="connsiteX4-883" fmla="*/ 1124906 w 2305244"/>
              <a:gd name="connsiteY4-884" fmla="*/ 1004182 h 2369152"/>
              <a:gd name="connsiteX5-885" fmla="*/ 1628969 w 2305244"/>
              <a:gd name="connsiteY5-886" fmla="*/ 1550002 h 2369152"/>
              <a:gd name="connsiteX6-887" fmla="*/ 2076644 w 2305244"/>
              <a:gd name="connsiteY6-888" fmla="*/ 1550002 h 2369152"/>
              <a:gd name="connsiteX7-889" fmla="*/ 2305244 w 2305244"/>
              <a:gd name="connsiteY7-890" fmla="*/ 1740502 h 2369152"/>
              <a:gd name="connsiteX8-891" fmla="*/ 1838519 w 2305244"/>
              <a:gd name="connsiteY8-892" fmla="*/ 1873852 h 2369152"/>
              <a:gd name="connsiteX9-893" fmla="*/ 2009969 w 2305244"/>
              <a:gd name="connsiteY9-894" fmla="*/ 2121502 h 2369152"/>
              <a:gd name="connsiteX10-895" fmla="*/ 1733744 w 2305244"/>
              <a:gd name="connsiteY10-896" fmla="*/ 1988152 h 2369152"/>
              <a:gd name="connsiteX11-897" fmla="*/ 1543244 w 2305244"/>
              <a:gd name="connsiteY11-898" fmla="*/ 2369152 h 2369152"/>
              <a:gd name="connsiteX12-899" fmla="*/ 1314644 w 2305244"/>
              <a:gd name="connsiteY12-900" fmla="*/ 2150077 h 2369152"/>
              <a:gd name="connsiteX13-901" fmla="*/ 1447994 w 2305244"/>
              <a:gd name="connsiteY13-902" fmla="*/ 1788127 h 2369152"/>
              <a:gd name="connsiteX14-903" fmla="*/ 898516 w 2305244"/>
              <a:gd name="connsiteY14-904" fmla="*/ 1196129 h 2369152"/>
              <a:gd name="connsiteX15-905" fmla="*/ 414951 w 2305244"/>
              <a:gd name="connsiteY15-906" fmla="*/ 2322212 h 2369152"/>
              <a:gd name="connsiteX16-907" fmla="*/ 293184 w 2305244"/>
              <a:gd name="connsiteY16-908" fmla="*/ 2052845 h 2369152"/>
              <a:gd name="connsiteX17-909" fmla="*/ 520411 w 2305244"/>
              <a:gd name="connsiteY17-910" fmla="*/ 767428 h 2369152"/>
              <a:gd name="connsiteX18-911" fmla="*/ 11167 w 2305244"/>
              <a:gd name="connsiteY18-912" fmla="*/ 5505 h 2369152"/>
              <a:gd name="connsiteX0-913" fmla="*/ 11167 w 2305244"/>
              <a:gd name="connsiteY0-914" fmla="*/ 5505 h 2369152"/>
              <a:gd name="connsiteX1-915" fmla="*/ 771719 w 2305244"/>
              <a:gd name="connsiteY1-916" fmla="*/ 578452 h 2369152"/>
              <a:gd name="connsiteX2-917" fmla="*/ 2041440 w 2305244"/>
              <a:gd name="connsiteY2-918" fmla="*/ 514597 h 2369152"/>
              <a:gd name="connsiteX3-919" fmla="*/ 2296406 w 2305244"/>
              <a:gd name="connsiteY3-920" fmla="*/ 662729 h 2369152"/>
              <a:gd name="connsiteX4-921" fmla="*/ 1124906 w 2305244"/>
              <a:gd name="connsiteY4-922" fmla="*/ 1004182 h 2369152"/>
              <a:gd name="connsiteX5-923" fmla="*/ 1628969 w 2305244"/>
              <a:gd name="connsiteY5-924" fmla="*/ 1550002 h 2369152"/>
              <a:gd name="connsiteX6-925" fmla="*/ 2076644 w 2305244"/>
              <a:gd name="connsiteY6-926" fmla="*/ 1550002 h 2369152"/>
              <a:gd name="connsiteX7-927" fmla="*/ 2305244 w 2305244"/>
              <a:gd name="connsiteY7-928" fmla="*/ 1740502 h 2369152"/>
              <a:gd name="connsiteX8-929" fmla="*/ 1838519 w 2305244"/>
              <a:gd name="connsiteY8-930" fmla="*/ 1873852 h 2369152"/>
              <a:gd name="connsiteX9-931" fmla="*/ 2009969 w 2305244"/>
              <a:gd name="connsiteY9-932" fmla="*/ 2121502 h 2369152"/>
              <a:gd name="connsiteX10-933" fmla="*/ 1733744 w 2305244"/>
              <a:gd name="connsiteY10-934" fmla="*/ 1988152 h 2369152"/>
              <a:gd name="connsiteX11-935" fmla="*/ 1543244 w 2305244"/>
              <a:gd name="connsiteY11-936" fmla="*/ 2369152 h 2369152"/>
              <a:gd name="connsiteX12-937" fmla="*/ 1314644 w 2305244"/>
              <a:gd name="connsiteY12-938" fmla="*/ 2150077 h 2369152"/>
              <a:gd name="connsiteX13-939" fmla="*/ 1447994 w 2305244"/>
              <a:gd name="connsiteY13-940" fmla="*/ 1788127 h 2369152"/>
              <a:gd name="connsiteX14-941" fmla="*/ 909489 w 2305244"/>
              <a:gd name="connsiteY14-942" fmla="*/ 1225390 h 2369152"/>
              <a:gd name="connsiteX15-943" fmla="*/ 414951 w 2305244"/>
              <a:gd name="connsiteY15-944" fmla="*/ 2322212 h 2369152"/>
              <a:gd name="connsiteX16-945" fmla="*/ 293184 w 2305244"/>
              <a:gd name="connsiteY16-946" fmla="*/ 2052845 h 2369152"/>
              <a:gd name="connsiteX17-947" fmla="*/ 520411 w 2305244"/>
              <a:gd name="connsiteY17-948" fmla="*/ 767428 h 2369152"/>
              <a:gd name="connsiteX18-949" fmla="*/ 11167 w 2305244"/>
              <a:gd name="connsiteY18-950" fmla="*/ 5505 h 2369152"/>
              <a:gd name="connsiteX0-951" fmla="*/ 11167 w 2305244"/>
              <a:gd name="connsiteY0-952" fmla="*/ 5505 h 2369152"/>
              <a:gd name="connsiteX1-953" fmla="*/ 771719 w 2305244"/>
              <a:gd name="connsiteY1-954" fmla="*/ 578452 h 2369152"/>
              <a:gd name="connsiteX2-955" fmla="*/ 2041440 w 2305244"/>
              <a:gd name="connsiteY2-956" fmla="*/ 514597 h 2369152"/>
              <a:gd name="connsiteX3-957" fmla="*/ 2296406 w 2305244"/>
              <a:gd name="connsiteY3-958" fmla="*/ 662729 h 2369152"/>
              <a:gd name="connsiteX4-959" fmla="*/ 1124906 w 2305244"/>
              <a:gd name="connsiteY4-960" fmla="*/ 1004182 h 2369152"/>
              <a:gd name="connsiteX5-961" fmla="*/ 1628969 w 2305244"/>
              <a:gd name="connsiteY5-962" fmla="*/ 1550002 h 2369152"/>
              <a:gd name="connsiteX6-963" fmla="*/ 2076644 w 2305244"/>
              <a:gd name="connsiteY6-964" fmla="*/ 1550002 h 2369152"/>
              <a:gd name="connsiteX7-965" fmla="*/ 2305244 w 2305244"/>
              <a:gd name="connsiteY7-966" fmla="*/ 1740502 h 2369152"/>
              <a:gd name="connsiteX8-967" fmla="*/ 1838519 w 2305244"/>
              <a:gd name="connsiteY8-968" fmla="*/ 1873852 h 2369152"/>
              <a:gd name="connsiteX9-969" fmla="*/ 2009969 w 2305244"/>
              <a:gd name="connsiteY9-970" fmla="*/ 2121502 h 2369152"/>
              <a:gd name="connsiteX10-971" fmla="*/ 1733744 w 2305244"/>
              <a:gd name="connsiteY10-972" fmla="*/ 1988152 h 2369152"/>
              <a:gd name="connsiteX11-973" fmla="*/ 1543244 w 2305244"/>
              <a:gd name="connsiteY11-974" fmla="*/ 2369152 h 2369152"/>
              <a:gd name="connsiteX12-975" fmla="*/ 1314644 w 2305244"/>
              <a:gd name="connsiteY12-976" fmla="*/ 2150077 h 2369152"/>
              <a:gd name="connsiteX13-977" fmla="*/ 1473597 w 2305244"/>
              <a:gd name="connsiteY13-978" fmla="*/ 1788127 h 2369152"/>
              <a:gd name="connsiteX14-979" fmla="*/ 909489 w 2305244"/>
              <a:gd name="connsiteY14-980" fmla="*/ 1225390 h 2369152"/>
              <a:gd name="connsiteX15-981" fmla="*/ 414951 w 2305244"/>
              <a:gd name="connsiteY15-982" fmla="*/ 2322212 h 2369152"/>
              <a:gd name="connsiteX16-983" fmla="*/ 293184 w 2305244"/>
              <a:gd name="connsiteY16-984" fmla="*/ 2052845 h 2369152"/>
              <a:gd name="connsiteX17-985" fmla="*/ 520411 w 2305244"/>
              <a:gd name="connsiteY17-986" fmla="*/ 767428 h 2369152"/>
              <a:gd name="connsiteX18-987" fmla="*/ 11167 w 2305244"/>
              <a:gd name="connsiteY18-988" fmla="*/ 5505 h 2369152"/>
              <a:gd name="connsiteX0-989" fmla="*/ 11167 w 2305244"/>
              <a:gd name="connsiteY0-990" fmla="*/ 5505 h 2369152"/>
              <a:gd name="connsiteX1-991" fmla="*/ 771719 w 2305244"/>
              <a:gd name="connsiteY1-992" fmla="*/ 578452 h 2369152"/>
              <a:gd name="connsiteX2-993" fmla="*/ 2041440 w 2305244"/>
              <a:gd name="connsiteY2-994" fmla="*/ 514597 h 2369152"/>
              <a:gd name="connsiteX3-995" fmla="*/ 2296406 w 2305244"/>
              <a:gd name="connsiteY3-996" fmla="*/ 662729 h 2369152"/>
              <a:gd name="connsiteX4-997" fmla="*/ 1124906 w 2305244"/>
              <a:gd name="connsiteY4-998" fmla="*/ 1004182 h 2369152"/>
              <a:gd name="connsiteX5-999" fmla="*/ 1628969 w 2305244"/>
              <a:gd name="connsiteY5-1000" fmla="*/ 1550002 h 2369152"/>
              <a:gd name="connsiteX6-1001" fmla="*/ 2076644 w 2305244"/>
              <a:gd name="connsiteY6-1002" fmla="*/ 1550002 h 2369152"/>
              <a:gd name="connsiteX7-1003" fmla="*/ 2305244 w 2305244"/>
              <a:gd name="connsiteY7-1004" fmla="*/ 1740502 h 2369152"/>
              <a:gd name="connsiteX8-1005" fmla="*/ 1838519 w 2305244"/>
              <a:gd name="connsiteY8-1006" fmla="*/ 1873852 h 2369152"/>
              <a:gd name="connsiteX9-1007" fmla="*/ 2009969 w 2305244"/>
              <a:gd name="connsiteY9-1008" fmla="*/ 2121502 h 2369152"/>
              <a:gd name="connsiteX10-1009" fmla="*/ 1733744 w 2305244"/>
              <a:gd name="connsiteY10-1010" fmla="*/ 1988152 h 2369152"/>
              <a:gd name="connsiteX11-1011" fmla="*/ 1543244 w 2305244"/>
              <a:gd name="connsiteY11-1012" fmla="*/ 2369152 h 2369152"/>
              <a:gd name="connsiteX12-1013" fmla="*/ 1314644 w 2305244"/>
              <a:gd name="connsiteY12-1014" fmla="*/ 2150077 h 2369152"/>
              <a:gd name="connsiteX13-1015" fmla="*/ 1513830 w 2305244"/>
              <a:gd name="connsiteY13-1016" fmla="*/ 1784469 h 2369152"/>
              <a:gd name="connsiteX14-1017" fmla="*/ 909489 w 2305244"/>
              <a:gd name="connsiteY14-1018" fmla="*/ 1225390 h 2369152"/>
              <a:gd name="connsiteX15-1019" fmla="*/ 414951 w 2305244"/>
              <a:gd name="connsiteY15-1020" fmla="*/ 2322212 h 2369152"/>
              <a:gd name="connsiteX16-1021" fmla="*/ 293184 w 2305244"/>
              <a:gd name="connsiteY16-1022" fmla="*/ 2052845 h 2369152"/>
              <a:gd name="connsiteX17-1023" fmla="*/ 520411 w 2305244"/>
              <a:gd name="connsiteY17-1024" fmla="*/ 767428 h 2369152"/>
              <a:gd name="connsiteX18-1025" fmla="*/ 11167 w 2305244"/>
              <a:gd name="connsiteY18-1026" fmla="*/ 5505 h 2369152"/>
              <a:gd name="connsiteX0-1027" fmla="*/ 11167 w 2305244"/>
              <a:gd name="connsiteY0-1028" fmla="*/ 5505 h 2369152"/>
              <a:gd name="connsiteX1-1029" fmla="*/ 771719 w 2305244"/>
              <a:gd name="connsiteY1-1030" fmla="*/ 578452 h 2369152"/>
              <a:gd name="connsiteX2-1031" fmla="*/ 2041440 w 2305244"/>
              <a:gd name="connsiteY2-1032" fmla="*/ 514597 h 2369152"/>
              <a:gd name="connsiteX3-1033" fmla="*/ 2296406 w 2305244"/>
              <a:gd name="connsiteY3-1034" fmla="*/ 662729 h 2369152"/>
              <a:gd name="connsiteX4-1035" fmla="*/ 1124906 w 2305244"/>
              <a:gd name="connsiteY4-1036" fmla="*/ 1004182 h 2369152"/>
              <a:gd name="connsiteX5-1037" fmla="*/ 1628969 w 2305244"/>
              <a:gd name="connsiteY5-1038" fmla="*/ 1550002 h 2369152"/>
              <a:gd name="connsiteX6-1039" fmla="*/ 2076644 w 2305244"/>
              <a:gd name="connsiteY6-1040" fmla="*/ 1550002 h 2369152"/>
              <a:gd name="connsiteX7-1041" fmla="*/ 2305244 w 2305244"/>
              <a:gd name="connsiteY7-1042" fmla="*/ 1740502 h 2369152"/>
              <a:gd name="connsiteX8-1043" fmla="*/ 1838519 w 2305244"/>
              <a:gd name="connsiteY8-1044" fmla="*/ 1873852 h 2369152"/>
              <a:gd name="connsiteX9-1045" fmla="*/ 2009969 w 2305244"/>
              <a:gd name="connsiteY9-1046" fmla="*/ 2121502 h 2369152"/>
              <a:gd name="connsiteX10-1047" fmla="*/ 1733744 w 2305244"/>
              <a:gd name="connsiteY10-1048" fmla="*/ 1988152 h 2369152"/>
              <a:gd name="connsiteX11-1049" fmla="*/ 1543244 w 2305244"/>
              <a:gd name="connsiteY11-1050" fmla="*/ 2369152 h 2369152"/>
              <a:gd name="connsiteX12-1051" fmla="*/ 1314644 w 2305244"/>
              <a:gd name="connsiteY12-1052" fmla="*/ 2150077 h 2369152"/>
              <a:gd name="connsiteX13-1053" fmla="*/ 1495542 w 2305244"/>
              <a:gd name="connsiteY13-1054" fmla="*/ 1788127 h 2369152"/>
              <a:gd name="connsiteX14-1055" fmla="*/ 909489 w 2305244"/>
              <a:gd name="connsiteY14-1056" fmla="*/ 1225390 h 2369152"/>
              <a:gd name="connsiteX15-1057" fmla="*/ 414951 w 2305244"/>
              <a:gd name="connsiteY15-1058" fmla="*/ 2322212 h 2369152"/>
              <a:gd name="connsiteX16-1059" fmla="*/ 293184 w 2305244"/>
              <a:gd name="connsiteY16-1060" fmla="*/ 2052845 h 2369152"/>
              <a:gd name="connsiteX17-1061" fmla="*/ 520411 w 2305244"/>
              <a:gd name="connsiteY17-1062" fmla="*/ 767428 h 2369152"/>
              <a:gd name="connsiteX18-1063" fmla="*/ 11167 w 2305244"/>
              <a:gd name="connsiteY18-1064" fmla="*/ 5505 h 2369152"/>
              <a:gd name="connsiteX0-1065" fmla="*/ 11167 w 2305244"/>
              <a:gd name="connsiteY0-1066" fmla="*/ 5505 h 2369152"/>
              <a:gd name="connsiteX1-1067" fmla="*/ 771719 w 2305244"/>
              <a:gd name="connsiteY1-1068" fmla="*/ 578452 h 2369152"/>
              <a:gd name="connsiteX2-1069" fmla="*/ 2041440 w 2305244"/>
              <a:gd name="connsiteY2-1070" fmla="*/ 514597 h 2369152"/>
              <a:gd name="connsiteX3-1071" fmla="*/ 2296406 w 2305244"/>
              <a:gd name="connsiteY3-1072" fmla="*/ 662729 h 2369152"/>
              <a:gd name="connsiteX4-1073" fmla="*/ 1124906 w 2305244"/>
              <a:gd name="connsiteY4-1074" fmla="*/ 1004182 h 2369152"/>
              <a:gd name="connsiteX5-1075" fmla="*/ 1650914 w 2305244"/>
              <a:gd name="connsiteY5-1076" fmla="*/ 1597551 h 2369152"/>
              <a:gd name="connsiteX6-1077" fmla="*/ 2076644 w 2305244"/>
              <a:gd name="connsiteY6-1078" fmla="*/ 1550002 h 2369152"/>
              <a:gd name="connsiteX7-1079" fmla="*/ 2305244 w 2305244"/>
              <a:gd name="connsiteY7-1080" fmla="*/ 1740502 h 2369152"/>
              <a:gd name="connsiteX8-1081" fmla="*/ 1838519 w 2305244"/>
              <a:gd name="connsiteY8-1082" fmla="*/ 1873852 h 2369152"/>
              <a:gd name="connsiteX9-1083" fmla="*/ 2009969 w 2305244"/>
              <a:gd name="connsiteY9-1084" fmla="*/ 2121502 h 2369152"/>
              <a:gd name="connsiteX10-1085" fmla="*/ 1733744 w 2305244"/>
              <a:gd name="connsiteY10-1086" fmla="*/ 1988152 h 2369152"/>
              <a:gd name="connsiteX11-1087" fmla="*/ 1543244 w 2305244"/>
              <a:gd name="connsiteY11-1088" fmla="*/ 2369152 h 2369152"/>
              <a:gd name="connsiteX12-1089" fmla="*/ 1314644 w 2305244"/>
              <a:gd name="connsiteY12-1090" fmla="*/ 2150077 h 2369152"/>
              <a:gd name="connsiteX13-1091" fmla="*/ 1495542 w 2305244"/>
              <a:gd name="connsiteY13-1092" fmla="*/ 1788127 h 2369152"/>
              <a:gd name="connsiteX14-1093" fmla="*/ 909489 w 2305244"/>
              <a:gd name="connsiteY14-1094" fmla="*/ 1225390 h 2369152"/>
              <a:gd name="connsiteX15-1095" fmla="*/ 414951 w 2305244"/>
              <a:gd name="connsiteY15-1096" fmla="*/ 2322212 h 2369152"/>
              <a:gd name="connsiteX16-1097" fmla="*/ 293184 w 2305244"/>
              <a:gd name="connsiteY16-1098" fmla="*/ 2052845 h 2369152"/>
              <a:gd name="connsiteX17-1099" fmla="*/ 520411 w 2305244"/>
              <a:gd name="connsiteY17-1100" fmla="*/ 767428 h 2369152"/>
              <a:gd name="connsiteX18-1101" fmla="*/ 11167 w 2305244"/>
              <a:gd name="connsiteY18-1102" fmla="*/ 5505 h 2369152"/>
              <a:gd name="connsiteX0-1103" fmla="*/ 11167 w 2305244"/>
              <a:gd name="connsiteY0-1104" fmla="*/ 5505 h 2369152"/>
              <a:gd name="connsiteX1-1105" fmla="*/ 771719 w 2305244"/>
              <a:gd name="connsiteY1-1106" fmla="*/ 578452 h 2369152"/>
              <a:gd name="connsiteX2-1107" fmla="*/ 2041440 w 2305244"/>
              <a:gd name="connsiteY2-1108" fmla="*/ 514597 h 2369152"/>
              <a:gd name="connsiteX3-1109" fmla="*/ 2296406 w 2305244"/>
              <a:gd name="connsiteY3-1110" fmla="*/ 662729 h 2369152"/>
              <a:gd name="connsiteX4-1111" fmla="*/ 1124906 w 2305244"/>
              <a:gd name="connsiteY4-1112" fmla="*/ 1004182 h 2369152"/>
              <a:gd name="connsiteX5-1113" fmla="*/ 1676517 w 2305244"/>
              <a:gd name="connsiteY5-1114" fmla="*/ 1608523 h 2369152"/>
              <a:gd name="connsiteX6-1115" fmla="*/ 2076644 w 2305244"/>
              <a:gd name="connsiteY6-1116" fmla="*/ 1550002 h 2369152"/>
              <a:gd name="connsiteX7-1117" fmla="*/ 2305244 w 2305244"/>
              <a:gd name="connsiteY7-1118" fmla="*/ 1740502 h 2369152"/>
              <a:gd name="connsiteX8-1119" fmla="*/ 1838519 w 2305244"/>
              <a:gd name="connsiteY8-1120" fmla="*/ 1873852 h 2369152"/>
              <a:gd name="connsiteX9-1121" fmla="*/ 2009969 w 2305244"/>
              <a:gd name="connsiteY9-1122" fmla="*/ 2121502 h 2369152"/>
              <a:gd name="connsiteX10-1123" fmla="*/ 1733744 w 2305244"/>
              <a:gd name="connsiteY10-1124" fmla="*/ 1988152 h 2369152"/>
              <a:gd name="connsiteX11-1125" fmla="*/ 1543244 w 2305244"/>
              <a:gd name="connsiteY11-1126" fmla="*/ 2369152 h 2369152"/>
              <a:gd name="connsiteX12-1127" fmla="*/ 1314644 w 2305244"/>
              <a:gd name="connsiteY12-1128" fmla="*/ 2150077 h 2369152"/>
              <a:gd name="connsiteX13-1129" fmla="*/ 1495542 w 2305244"/>
              <a:gd name="connsiteY13-1130" fmla="*/ 1788127 h 2369152"/>
              <a:gd name="connsiteX14-1131" fmla="*/ 909489 w 2305244"/>
              <a:gd name="connsiteY14-1132" fmla="*/ 1225390 h 2369152"/>
              <a:gd name="connsiteX15-1133" fmla="*/ 414951 w 2305244"/>
              <a:gd name="connsiteY15-1134" fmla="*/ 2322212 h 2369152"/>
              <a:gd name="connsiteX16-1135" fmla="*/ 293184 w 2305244"/>
              <a:gd name="connsiteY16-1136" fmla="*/ 2052845 h 2369152"/>
              <a:gd name="connsiteX17-1137" fmla="*/ 520411 w 2305244"/>
              <a:gd name="connsiteY17-1138" fmla="*/ 767428 h 2369152"/>
              <a:gd name="connsiteX18-1139" fmla="*/ 11167 w 2305244"/>
              <a:gd name="connsiteY18-1140" fmla="*/ 5505 h 2369152"/>
              <a:gd name="connsiteX0-1141" fmla="*/ 11167 w 2305244"/>
              <a:gd name="connsiteY0-1142" fmla="*/ 5505 h 2369152"/>
              <a:gd name="connsiteX1-1143" fmla="*/ 771719 w 2305244"/>
              <a:gd name="connsiteY1-1144" fmla="*/ 578452 h 2369152"/>
              <a:gd name="connsiteX2-1145" fmla="*/ 2041440 w 2305244"/>
              <a:gd name="connsiteY2-1146" fmla="*/ 514597 h 2369152"/>
              <a:gd name="connsiteX3-1147" fmla="*/ 2296406 w 2305244"/>
              <a:gd name="connsiteY3-1148" fmla="*/ 662729 h 2369152"/>
              <a:gd name="connsiteX4-1149" fmla="*/ 1124906 w 2305244"/>
              <a:gd name="connsiteY4-1150" fmla="*/ 1004182 h 2369152"/>
              <a:gd name="connsiteX5-1151" fmla="*/ 1676517 w 2305244"/>
              <a:gd name="connsiteY5-1152" fmla="*/ 1608523 h 2369152"/>
              <a:gd name="connsiteX6-1153" fmla="*/ 2032752 w 2305244"/>
              <a:gd name="connsiteY6-1154" fmla="*/ 1550002 h 2369152"/>
              <a:gd name="connsiteX7-1155" fmla="*/ 2305244 w 2305244"/>
              <a:gd name="connsiteY7-1156" fmla="*/ 1740502 h 2369152"/>
              <a:gd name="connsiteX8-1157" fmla="*/ 1838519 w 2305244"/>
              <a:gd name="connsiteY8-1158" fmla="*/ 1873852 h 2369152"/>
              <a:gd name="connsiteX9-1159" fmla="*/ 2009969 w 2305244"/>
              <a:gd name="connsiteY9-1160" fmla="*/ 2121502 h 2369152"/>
              <a:gd name="connsiteX10-1161" fmla="*/ 1733744 w 2305244"/>
              <a:gd name="connsiteY10-1162" fmla="*/ 1988152 h 2369152"/>
              <a:gd name="connsiteX11-1163" fmla="*/ 1543244 w 2305244"/>
              <a:gd name="connsiteY11-1164" fmla="*/ 2369152 h 2369152"/>
              <a:gd name="connsiteX12-1165" fmla="*/ 1314644 w 2305244"/>
              <a:gd name="connsiteY12-1166" fmla="*/ 2150077 h 2369152"/>
              <a:gd name="connsiteX13-1167" fmla="*/ 1495542 w 2305244"/>
              <a:gd name="connsiteY13-1168" fmla="*/ 1788127 h 2369152"/>
              <a:gd name="connsiteX14-1169" fmla="*/ 909489 w 2305244"/>
              <a:gd name="connsiteY14-1170" fmla="*/ 1225390 h 2369152"/>
              <a:gd name="connsiteX15-1171" fmla="*/ 414951 w 2305244"/>
              <a:gd name="connsiteY15-1172" fmla="*/ 2322212 h 2369152"/>
              <a:gd name="connsiteX16-1173" fmla="*/ 293184 w 2305244"/>
              <a:gd name="connsiteY16-1174" fmla="*/ 2052845 h 2369152"/>
              <a:gd name="connsiteX17-1175" fmla="*/ 520411 w 2305244"/>
              <a:gd name="connsiteY17-1176" fmla="*/ 767428 h 2369152"/>
              <a:gd name="connsiteX18-1177" fmla="*/ 11167 w 2305244"/>
              <a:gd name="connsiteY18-1178" fmla="*/ 5505 h 2369152"/>
              <a:gd name="connsiteX0-1179" fmla="*/ 2305244 w 2305244"/>
              <a:gd name="connsiteY0-1180" fmla="*/ 1740502 h 2369152"/>
              <a:gd name="connsiteX1-1181" fmla="*/ 1838519 w 2305244"/>
              <a:gd name="connsiteY1-1182" fmla="*/ 1873852 h 2369152"/>
              <a:gd name="connsiteX2-1183" fmla="*/ 2009969 w 2305244"/>
              <a:gd name="connsiteY2-1184" fmla="*/ 2121502 h 2369152"/>
              <a:gd name="connsiteX3-1185" fmla="*/ 1733744 w 2305244"/>
              <a:gd name="connsiteY3-1186" fmla="*/ 1988152 h 2369152"/>
              <a:gd name="connsiteX4-1187" fmla="*/ 1543244 w 2305244"/>
              <a:gd name="connsiteY4-1188" fmla="*/ 2369152 h 2369152"/>
              <a:gd name="connsiteX5-1189" fmla="*/ 1314644 w 2305244"/>
              <a:gd name="connsiteY5-1190" fmla="*/ 2150077 h 2369152"/>
              <a:gd name="connsiteX6-1191" fmla="*/ 1495542 w 2305244"/>
              <a:gd name="connsiteY6-1192" fmla="*/ 1788127 h 2369152"/>
              <a:gd name="connsiteX7-1193" fmla="*/ 909489 w 2305244"/>
              <a:gd name="connsiteY7-1194" fmla="*/ 1225390 h 2369152"/>
              <a:gd name="connsiteX8-1195" fmla="*/ 414951 w 2305244"/>
              <a:gd name="connsiteY8-1196" fmla="*/ 2322212 h 2369152"/>
              <a:gd name="connsiteX9-1197" fmla="*/ 293184 w 2305244"/>
              <a:gd name="connsiteY9-1198" fmla="*/ 2052845 h 2369152"/>
              <a:gd name="connsiteX10-1199" fmla="*/ 520411 w 2305244"/>
              <a:gd name="connsiteY10-1200" fmla="*/ 767428 h 2369152"/>
              <a:gd name="connsiteX11-1201" fmla="*/ 11167 w 2305244"/>
              <a:gd name="connsiteY11-1202" fmla="*/ 5505 h 2369152"/>
              <a:gd name="connsiteX12-1203" fmla="*/ 771719 w 2305244"/>
              <a:gd name="connsiteY12-1204" fmla="*/ 578452 h 2369152"/>
              <a:gd name="connsiteX13-1205" fmla="*/ 2041440 w 2305244"/>
              <a:gd name="connsiteY13-1206" fmla="*/ 514597 h 2369152"/>
              <a:gd name="connsiteX14-1207" fmla="*/ 2296406 w 2305244"/>
              <a:gd name="connsiteY14-1208" fmla="*/ 662729 h 2369152"/>
              <a:gd name="connsiteX15-1209" fmla="*/ 1124906 w 2305244"/>
              <a:gd name="connsiteY15-1210" fmla="*/ 1004182 h 2369152"/>
              <a:gd name="connsiteX16-1211" fmla="*/ 1676517 w 2305244"/>
              <a:gd name="connsiteY16-1212" fmla="*/ 1608523 h 2369152"/>
              <a:gd name="connsiteX17-1213" fmla="*/ 2124192 w 2305244"/>
              <a:gd name="connsiteY17-1214" fmla="*/ 1641442 h 2369152"/>
              <a:gd name="connsiteX0-1215" fmla="*/ 2305244 w 2305244"/>
              <a:gd name="connsiteY0-1216" fmla="*/ 1740502 h 2369152"/>
              <a:gd name="connsiteX1-1217" fmla="*/ 1838519 w 2305244"/>
              <a:gd name="connsiteY1-1218" fmla="*/ 1873852 h 2369152"/>
              <a:gd name="connsiteX2-1219" fmla="*/ 2009969 w 2305244"/>
              <a:gd name="connsiteY2-1220" fmla="*/ 2121502 h 2369152"/>
              <a:gd name="connsiteX3-1221" fmla="*/ 1733744 w 2305244"/>
              <a:gd name="connsiteY3-1222" fmla="*/ 1988152 h 2369152"/>
              <a:gd name="connsiteX4-1223" fmla="*/ 1543244 w 2305244"/>
              <a:gd name="connsiteY4-1224" fmla="*/ 2369152 h 2369152"/>
              <a:gd name="connsiteX5-1225" fmla="*/ 1314644 w 2305244"/>
              <a:gd name="connsiteY5-1226" fmla="*/ 2150077 h 2369152"/>
              <a:gd name="connsiteX6-1227" fmla="*/ 1495542 w 2305244"/>
              <a:gd name="connsiteY6-1228" fmla="*/ 1788127 h 2369152"/>
              <a:gd name="connsiteX7-1229" fmla="*/ 909489 w 2305244"/>
              <a:gd name="connsiteY7-1230" fmla="*/ 1225390 h 2369152"/>
              <a:gd name="connsiteX8-1231" fmla="*/ 414951 w 2305244"/>
              <a:gd name="connsiteY8-1232" fmla="*/ 2322212 h 2369152"/>
              <a:gd name="connsiteX9-1233" fmla="*/ 293184 w 2305244"/>
              <a:gd name="connsiteY9-1234" fmla="*/ 2052845 h 2369152"/>
              <a:gd name="connsiteX10-1235" fmla="*/ 520411 w 2305244"/>
              <a:gd name="connsiteY10-1236" fmla="*/ 767428 h 2369152"/>
              <a:gd name="connsiteX11-1237" fmla="*/ 11167 w 2305244"/>
              <a:gd name="connsiteY11-1238" fmla="*/ 5505 h 2369152"/>
              <a:gd name="connsiteX12-1239" fmla="*/ 771719 w 2305244"/>
              <a:gd name="connsiteY12-1240" fmla="*/ 578452 h 2369152"/>
              <a:gd name="connsiteX13-1241" fmla="*/ 2041440 w 2305244"/>
              <a:gd name="connsiteY13-1242" fmla="*/ 514597 h 2369152"/>
              <a:gd name="connsiteX14-1243" fmla="*/ 2296406 w 2305244"/>
              <a:gd name="connsiteY14-1244" fmla="*/ 662729 h 2369152"/>
              <a:gd name="connsiteX15-1245" fmla="*/ 1124906 w 2305244"/>
              <a:gd name="connsiteY15-1246" fmla="*/ 1004182 h 2369152"/>
              <a:gd name="connsiteX16-1247" fmla="*/ 1676517 w 2305244"/>
              <a:gd name="connsiteY16-1248" fmla="*/ 1608523 h 2369152"/>
              <a:gd name="connsiteX17-1249" fmla="*/ 2102246 w 2305244"/>
              <a:gd name="connsiteY17-1250" fmla="*/ 1579262 h 2369152"/>
              <a:gd name="connsiteX0-1251" fmla="*/ 2275983 w 2296406"/>
              <a:gd name="connsiteY0-1252" fmla="*/ 1747817 h 2369152"/>
              <a:gd name="connsiteX1-1253" fmla="*/ 1838519 w 2296406"/>
              <a:gd name="connsiteY1-1254" fmla="*/ 1873852 h 2369152"/>
              <a:gd name="connsiteX2-1255" fmla="*/ 2009969 w 2296406"/>
              <a:gd name="connsiteY2-1256" fmla="*/ 2121502 h 2369152"/>
              <a:gd name="connsiteX3-1257" fmla="*/ 1733744 w 2296406"/>
              <a:gd name="connsiteY3-1258" fmla="*/ 1988152 h 2369152"/>
              <a:gd name="connsiteX4-1259" fmla="*/ 1543244 w 2296406"/>
              <a:gd name="connsiteY4-1260" fmla="*/ 2369152 h 2369152"/>
              <a:gd name="connsiteX5-1261" fmla="*/ 1314644 w 2296406"/>
              <a:gd name="connsiteY5-1262" fmla="*/ 2150077 h 2369152"/>
              <a:gd name="connsiteX6-1263" fmla="*/ 1495542 w 2296406"/>
              <a:gd name="connsiteY6-1264" fmla="*/ 1788127 h 2369152"/>
              <a:gd name="connsiteX7-1265" fmla="*/ 909489 w 2296406"/>
              <a:gd name="connsiteY7-1266" fmla="*/ 1225390 h 2369152"/>
              <a:gd name="connsiteX8-1267" fmla="*/ 414951 w 2296406"/>
              <a:gd name="connsiteY8-1268" fmla="*/ 2322212 h 2369152"/>
              <a:gd name="connsiteX9-1269" fmla="*/ 293184 w 2296406"/>
              <a:gd name="connsiteY9-1270" fmla="*/ 2052845 h 2369152"/>
              <a:gd name="connsiteX10-1271" fmla="*/ 520411 w 2296406"/>
              <a:gd name="connsiteY10-1272" fmla="*/ 767428 h 2369152"/>
              <a:gd name="connsiteX11-1273" fmla="*/ 11167 w 2296406"/>
              <a:gd name="connsiteY11-1274" fmla="*/ 5505 h 2369152"/>
              <a:gd name="connsiteX12-1275" fmla="*/ 771719 w 2296406"/>
              <a:gd name="connsiteY12-1276" fmla="*/ 578452 h 2369152"/>
              <a:gd name="connsiteX13-1277" fmla="*/ 2041440 w 2296406"/>
              <a:gd name="connsiteY13-1278" fmla="*/ 514597 h 2369152"/>
              <a:gd name="connsiteX14-1279" fmla="*/ 2296406 w 2296406"/>
              <a:gd name="connsiteY14-1280" fmla="*/ 662729 h 2369152"/>
              <a:gd name="connsiteX15-1281" fmla="*/ 1124906 w 2296406"/>
              <a:gd name="connsiteY15-1282" fmla="*/ 1004182 h 2369152"/>
              <a:gd name="connsiteX16-1283" fmla="*/ 1676517 w 2296406"/>
              <a:gd name="connsiteY16-1284" fmla="*/ 1608523 h 2369152"/>
              <a:gd name="connsiteX17-1285" fmla="*/ 2102246 w 2296406"/>
              <a:gd name="connsiteY17-1286" fmla="*/ 1579262 h 2369152"/>
              <a:gd name="connsiteX0-1287" fmla="*/ 2290614 w 2296406"/>
              <a:gd name="connsiteY0-1288" fmla="*/ 1777078 h 2369152"/>
              <a:gd name="connsiteX1-1289" fmla="*/ 1838519 w 2296406"/>
              <a:gd name="connsiteY1-1290" fmla="*/ 1873852 h 2369152"/>
              <a:gd name="connsiteX2-1291" fmla="*/ 2009969 w 2296406"/>
              <a:gd name="connsiteY2-1292" fmla="*/ 2121502 h 2369152"/>
              <a:gd name="connsiteX3-1293" fmla="*/ 1733744 w 2296406"/>
              <a:gd name="connsiteY3-1294" fmla="*/ 1988152 h 2369152"/>
              <a:gd name="connsiteX4-1295" fmla="*/ 1543244 w 2296406"/>
              <a:gd name="connsiteY4-1296" fmla="*/ 2369152 h 2369152"/>
              <a:gd name="connsiteX5-1297" fmla="*/ 1314644 w 2296406"/>
              <a:gd name="connsiteY5-1298" fmla="*/ 2150077 h 2369152"/>
              <a:gd name="connsiteX6-1299" fmla="*/ 1495542 w 2296406"/>
              <a:gd name="connsiteY6-1300" fmla="*/ 1788127 h 2369152"/>
              <a:gd name="connsiteX7-1301" fmla="*/ 909489 w 2296406"/>
              <a:gd name="connsiteY7-1302" fmla="*/ 1225390 h 2369152"/>
              <a:gd name="connsiteX8-1303" fmla="*/ 414951 w 2296406"/>
              <a:gd name="connsiteY8-1304" fmla="*/ 2322212 h 2369152"/>
              <a:gd name="connsiteX9-1305" fmla="*/ 293184 w 2296406"/>
              <a:gd name="connsiteY9-1306" fmla="*/ 2052845 h 2369152"/>
              <a:gd name="connsiteX10-1307" fmla="*/ 520411 w 2296406"/>
              <a:gd name="connsiteY10-1308" fmla="*/ 767428 h 2369152"/>
              <a:gd name="connsiteX11-1309" fmla="*/ 11167 w 2296406"/>
              <a:gd name="connsiteY11-1310" fmla="*/ 5505 h 2369152"/>
              <a:gd name="connsiteX12-1311" fmla="*/ 771719 w 2296406"/>
              <a:gd name="connsiteY12-1312" fmla="*/ 578452 h 2369152"/>
              <a:gd name="connsiteX13-1313" fmla="*/ 2041440 w 2296406"/>
              <a:gd name="connsiteY13-1314" fmla="*/ 514597 h 2369152"/>
              <a:gd name="connsiteX14-1315" fmla="*/ 2296406 w 2296406"/>
              <a:gd name="connsiteY14-1316" fmla="*/ 662729 h 2369152"/>
              <a:gd name="connsiteX15-1317" fmla="*/ 1124906 w 2296406"/>
              <a:gd name="connsiteY15-1318" fmla="*/ 1004182 h 2369152"/>
              <a:gd name="connsiteX16-1319" fmla="*/ 1676517 w 2296406"/>
              <a:gd name="connsiteY16-1320" fmla="*/ 1608523 h 2369152"/>
              <a:gd name="connsiteX17-1321" fmla="*/ 2102246 w 2296406"/>
              <a:gd name="connsiteY17-1322" fmla="*/ 1579262 h 2369152"/>
              <a:gd name="connsiteX0-1323" fmla="*/ 2290614 w 2296406"/>
              <a:gd name="connsiteY0-1324" fmla="*/ 1740502 h 2369152"/>
              <a:gd name="connsiteX1-1325" fmla="*/ 1838519 w 2296406"/>
              <a:gd name="connsiteY1-1326" fmla="*/ 1873852 h 2369152"/>
              <a:gd name="connsiteX2-1327" fmla="*/ 2009969 w 2296406"/>
              <a:gd name="connsiteY2-1328" fmla="*/ 2121502 h 2369152"/>
              <a:gd name="connsiteX3-1329" fmla="*/ 1733744 w 2296406"/>
              <a:gd name="connsiteY3-1330" fmla="*/ 1988152 h 2369152"/>
              <a:gd name="connsiteX4-1331" fmla="*/ 1543244 w 2296406"/>
              <a:gd name="connsiteY4-1332" fmla="*/ 2369152 h 2369152"/>
              <a:gd name="connsiteX5-1333" fmla="*/ 1314644 w 2296406"/>
              <a:gd name="connsiteY5-1334" fmla="*/ 2150077 h 2369152"/>
              <a:gd name="connsiteX6-1335" fmla="*/ 1495542 w 2296406"/>
              <a:gd name="connsiteY6-1336" fmla="*/ 1788127 h 2369152"/>
              <a:gd name="connsiteX7-1337" fmla="*/ 909489 w 2296406"/>
              <a:gd name="connsiteY7-1338" fmla="*/ 1225390 h 2369152"/>
              <a:gd name="connsiteX8-1339" fmla="*/ 414951 w 2296406"/>
              <a:gd name="connsiteY8-1340" fmla="*/ 2322212 h 2369152"/>
              <a:gd name="connsiteX9-1341" fmla="*/ 293184 w 2296406"/>
              <a:gd name="connsiteY9-1342" fmla="*/ 2052845 h 2369152"/>
              <a:gd name="connsiteX10-1343" fmla="*/ 520411 w 2296406"/>
              <a:gd name="connsiteY10-1344" fmla="*/ 767428 h 2369152"/>
              <a:gd name="connsiteX11-1345" fmla="*/ 11167 w 2296406"/>
              <a:gd name="connsiteY11-1346" fmla="*/ 5505 h 2369152"/>
              <a:gd name="connsiteX12-1347" fmla="*/ 771719 w 2296406"/>
              <a:gd name="connsiteY12-1348" fmla="*/ 578452 h 2369152"/>
              <a:gd name="connsiteX13-1349" fmla="*/ 2041440 w 2296406"/>
              <a:gd name="connsiteY13-1350" fmla="*/ 514597 h 2369152"/>
              <a:gd name="connsiteX14-1351" fmla="*/ 2296406 w 2296406"/>
              <a:gd name="connsiteY14-1352" fmla="*/ 662729 h 2369152"/>
              <a:gd name="connsiteX15-1353" fmla="*/ 1124906 w 2296406"/>
              <a:gd name="connsiteY15-1354" fmla="*/ 1004182 h 2369152"/>
              <a:gd name="connsiteX16-1355" fmla="*/ 1676517 w 2296406"/>
              <a:gd name="connsiteY16-1356" fmla="*/ 1608523 h 2369152"/>
              <a:gd name="connsiteX17-1357" fmla="*/ 2102246 w 2296406"/>
              <a:gd name="connsiteY17-1358" fmla="*/ 1579262 h 2369152"/>
              <a:gd name="connsiteX0-1359" fmla="*/ 2290614 w 2296406"/>
              <a:gd name="connsiteY0-1360" fmla="*/ 1740502 h 2369152"/>
              <a:gd name="connsiteX1-1361" fmla="*/ 1838519 w 2296406"/>
              <a:gd name="connsiteY1-1362" fmla="*/ 1873852 h 2369152"/>
              <a:gd name="connsiteX2-1363" fmla="*/ 2009969 w 2296406"/>
              <a:gd name="connsiteY2-1364" fmla="*/ 2121502 h 2369152"/>
              <a:gd name="connsiteX3-1365" fmla="*/ 1733744 w 2296406"/>
              <a:gd name="connsiteY3-1366" fmla="*/ 1988152 h 2369152"/>
              <a:gd name="connsiteX4-1367" fmla="*/ 1543244 w 2296406"/>
              <a:gd name="connsiteY4-1368" fmla="*/ 2369152 h 2369152"/>
              <a:gd name="connsiteX5-1369" fmla="*/ 1314644 w 2296406"/>
              <a:gd name="connsiteY5-1370" fmla="*/ 2150077 h 2369152"/>
              <a:gd name="connsiteX6-1371" fmla="*/ 1495542 w 2296406"/>
              <a:gd name="connsiteY6-1372" fmla="*/ 1788127 h 2369152"/>
              <a:gd name="connsiteX7-1373" fmla="*/ 909489 w 2296406"/>
              <a:gd name="connsiteY7-1374" fmla="*/ 1225390 h 2369152"/>
              <a:gd name="connsiteX8-1375" fmla="*/ 414951 w 2296406"/>
              <a:gd name="connsiteY8-1376" fmla="*/ 2322212 h 2369152"/>
              <a:gd name="connsiteX9-1377" fmla="*/ 293184 w 2296406"/>
              <a:gd name="connsiteY9-1378" fmla="*/ 2052845 h 2369152"/>
              <a:gd name="connsiteX10-1379" fmla="*/ 520411 w 2296406"/>
              <a:gd name="connsiteY10-1380" fmla="*/ 767428 h 2369152"/>
              <a:gd name="connsiteX11-1381" fmla="*/ 11167 w 2296406"/>
              <a:gd name="connsiteY11-1382" fmla="*/ 5505 h 2369152"/>
              <a:gd name="connsiteX12-1383" fmla="*/ 771719 w 2296406"/>
              <a:gd name="connsiteY12-1384" fmla="*/ 578452 h 2369152"/>
              <a:gd name="connsiteX13-1385" fmla="*/ 2041440 w 2296406"/>
              <a:gd name="connsiteY13-1386" fmla="*/ 514597 h 2369152"/>
              <a:gd name="connsiteX14-1387" fmla="*/ 2296406 w 2296406"/>
              <a:gd name="connsiteY14-1388" fmla="*/ 662729 h 2369152"/>
              <a:gd name="connsiteX15-1389" fmla="*/ 1124906 w 2296406"/>
              <a:gd name="connsiteY15-1390" fmla="*/ 1004182 h 2369152"/>
              <a:gd name="connsiteX16-1391" fmla="*/ 1676517 w 2296406"/>
              <a:gd name="connsiteY16-1392" fmla="*/ 1608523 h 2369152"/>
              <a:gd name="connsiteX17-1393" fmla="*/ 2062012 w 2296406"/>
              <a:gd name="connsiteY17-1394" fmla="*/ 1560974 h 2369152"/>
              <a:gd name="connsiteX0-1395" fmla="*/ 2257695 w 2296406"/>
              <a:gd name="connsiteY0-1396" fmla="*/ 1755133 h 2369152"/>
              <a:gd name="connsiteX1-1397" fmla="*/ 1838519 w 2296406"/>
              <a:gd name="connsiteY1-1398" fmla="*/ 1873852 h 2369152"/>
              <a:gd name="connsiteX2-1399" fmla="*/ 2009969 w 2296406"/>
              <a:gd name="connsiteY2-1400" fmla="*/ 2121502 h 2369152"/>
              <a:gd name="connsiteX3-1401" fmla="*/ 1733744 w 2296406"/>
              <a:gd name="connsiteY3-1402" fmla="*/ 1988152 h 2369152"/>
              <a:gd name="connsiteX4-1403" fmla="*/ 1543244 w 2296406"/>
              <a:gd name="connsiteY4-1404" fmla="*/ 2369152 h 2369152"/>
              <a:gd name="connsiteX5-1405" fmla="*/ 1314644 w 2296406"/>
              <a:gd name="connsiteY5-1406" fmla="*/ 2150077 h 2369152"/>
              <a:gd name="connsiteX6-1407" fmla="*/ 1495542 w 2296406"/>
              <a:gd name="connsiteY6-1408" fmla="*/ 1788127 h 2369152"/>
              <a:gd name="connsiteX7-1409" fmla="*/ 909489 w 2296406"/>
              <a:gd name="connsiteY7-1410" fmla="*/ 1225390 h 2369152"/>
              <a:gd name="connsiteX8-1411" fmla="*/ 414951 w 2296406"/>
              <a:gd name="connsiteY8-1412" fmla="*/ 2322212 h 2369152"/>
              <a:gd name="connsiteX9-1413" fmla="*/ 293184 w 2296406"/>
              <a:gd name="connsiteY9-1414" fmla="*/ 2052845 h 2369152"/>
              <a:gd name="connsiteX10-1415" fmla="*/ 520411 w 2296406"/>
              <a:gd name="connsiteY10-1416" fmla="*/ 767428 h 2369152"/>
              <a:gd name="connsiteX11-1417" fmla="*/ 11167 w 2296406"/>
              <a:gd name="connsiteY11-1418" fmla="*/ 5505 h 2369152"/>
              <a:gd name="connsiteX12-1419" fmla="*/ 771719 w 2296406"/>
              <a:gd name="connsiteY12-1420" fmla="*/ 578452 h 2369152"/>
              <a:gd name="connsiteX13-1421" fmla="*/ 2041440 w 2296406"/>
              <a:gd name="connsiteY13-1422" fmla="*/ 514597 h 2369152"/>
              <a:gd name="connsiteX14-1423" fmla="*/ 2296406 w 2296406"/>
              <a:gd name="connsiteY14-1424" fmla="*/ 662729 h 2369152"/>
              <a:gd name="connsiteX15-1425" fmla="*/ 1124906 w 2296406"/>
              <a:gd name="connsiteY15-1426" fmla="*/ 1004182 h 2369152"/>
              <a:gd name="connsiteX16-1427" fmla="*/ 1676517 w 2296406"/>
              <a:gd name="connsiteY16-1428" fmla="*/ 1608523 h 2369152"/>
              <a:gd name="connsiteX17-1429" fmla="*/ 2062012 w 2296406"/>
              <a:gd name="connsiteY17-1430" fmla="*/ 1560974 h 2369152"/>
              <a:gd name="connsiteX0-1431" fmla="*/ 2279640 w 2296406"/>
              <a:gd name="connsiteY0-1432" fmla="*/ 1747818 h 2369152"/>
              <a:gd name="connsiteX1-1433" fmla="*/ 1838519 w 2296406"/>
              <a:gd name="connsiteY1-1434" fmla="*/ 1873852 h 2369152"/>
              <a:gd name="connsiteX2-1435" fmla="*/ 2009969 w 2296406"/>
              <a:gd name="connsiteY2-1436" fmla="*/ 2121502 h 2369152"/>
              <a:gd name="connsiteX3-1437" fmla="*/ 1733744 w 2296406"/>
              <a:gd name="connsiteY3-1438" fmla="*/ 1988152 h 2369152"/>
              <a:gd name="connsiteX4-1439" fmla="*/ 1543244 w 2296406"/>
              <a:gd name="connsiteY4-1440" fmla="*/ 2369152 h 2369152"/>
              <a:gd name="connsiteX5-1441" fmla="*/ 1314644 w 2296406"/>
              <a:gd name="connsiteY5-1442" fmla="*/ 2150077 h 2369152"/>
              <a:gd name="connsiteX6-1443" fmla="*/ 1495542 w 2296406"/>
              <a:gd name="connsiteY6-1444" fmla="*/ 1788127 h 2369152"/>
              <a:gd name="connsiteX7-1445" fmla="*/ 909489 w 2296406"/>
              <a:gd name="connsiteY7-1446" fmla="*/ 1225390 h 2369152"/>
              <a:gd name="connsiteX8-1447" fmla="*/ 414951 w 2296406"/>
              <a:gd name="connsiteY8-1448" fmla="*/ 2322212 h 2369152"/>
              <a:gd name="connsiteX9-1449" fmla="*/ 293184 w 2296406"/>
              <a:gd name="connsiteY9-1450" fmla="*/ 2052845 h 2369152"/>
              <a:gd name="connsiteX10-1451" fmla="*/ 520411 w 2296406"/>
              <a:gd name="connsiteY10-1452" fmla="*/ 767428 h 2369152"/>
              <a:gd name="connsiteX11-1453" fmla="*/ 11167 w 2296406"/>
              <a:gd name="connsiteY11-1454" fmla="*/ 5505 h 2369152"/>
              <a:gd name="connsiteX12-1455" fmla="*/ 771719 w 2296406"/>
              <a:gd name="connsiteY12-1456" fmla="*/ 578452 h 2369152"/>
              <a:gd name="connsiteX13-1457" fmla="*/ 2041440 w 2296406"/>
              <a:gd name="connsiteY13-1458" fmla="*/ 514597 h 2369152"/>
              <a:gd name="connsiteX14-1459" fmla="*/ 2296406 w 2296406"/>
              <a:gd name="connsiteY14-1460" fmla="*/ 662729 h 2369152"/>
              <a:gd name="connsiteX15-1461" fmla="*/ 1124906 w 2296406"/>
              <a:gd name="connsiteY15-1462" fmla="*/ 1004182 h 2369152"/>
              <a:gd name="connsiteX16-1463" fmla="*/ 1676517 w 2296406"/>
              <a:gd name="connsiteY16-1464" fmla="*/ 1608523 h 2369152"/>
              <a:gd name="connsiteX17-1465" fmla="*/ 2062012 w 2296406"/>
              <a:gd name="connsiteY17-1466" fmla="*/ 1560974 h 2369152"/>
              <a:gd name="connsiteX0-1467" fmla="*/ 2279640 w 2296406"/>
              <a:gd name="connsiteY0-1468" fmla="*/ 1747818 h 2369152"/>
              <a:gd name="connsiteX1-1469" fmla="*/ 1838519 w 2296406"/>
              <a:gd name="connsiteY1-1470" fmla="*/ 1873852 h 2369152"/>
              <a:gd name="connsiteX2-1471" fmla="*/ 2009969 w 2296406"/>
              <a:gd name="connsiteY2-1472" fmla="*/ 2121502 h 2369152"/>
              <a:gd name="connsiteX3-1473" fmla="*/ 1733744 w 2296406"/>
              <a:gd name="connsiteY3-1474" fmla="*/ 1988152 h 2369152"/>
              <a:gd name="connsiteX4-1475" fmla="*/ 1543244 w 2296406"/>
              <a:gd name="connsiteY4-1476" fmla="*/ 2369152 h 2369152"/>
              <a:gd name="connsiteX5-1477" fmla="*/ 1314644 w 2296406"/>
              <a:gd name="connsiteY5-1478" fmla="*/ 2150077 h 2369152"/>
              <a:gd name="connsiteX6-1479" fmla="*/ 1495542 w 2296406"/>
              <a:gd name="connsiteY6-1480" fmla="*/ 1788127 h 2369152"/>
              <a:gd name="connsiteX7-1481" fmla="*/ 909489 w 2296406"/>
              <a:gd name="connsiteY7-1482" fmla="*/ 1225390 h 2369152"/>
              <a:gd name="connsiteX8-1483" fmla="*/ 414951 w 2296406"/>
              <a:gd name="connsiteY8-1484" fmla="*/ 2322212 h 2369152"/>
              <a:gd name="connsiteX9-1485" fmla="*/ 293184 w 2296406"/>
              <a:gd name="connsiteY9-1486" fmla="*/ 2052845 h 2369152"/>
              <a:gd name="connsiteX10-1487" fmla="*/ 520411 w 2296406"/>
              <a:gd name="connsiteY10-1488" fmla="*/ 767428 h 2369152"/>
              <a:gd name="connsiteX11-1489" fmla="*/ 11167 w 2296406"/>
              <a:gd name="connsiteY11-1490" fmla="*/ 5505 h 2369152"/>
              <a:gd name="connsiteX12-1491" fmla="*/ 771719 w 2296406"/>
              <a:gd name="connsiteY12-1492" fmla="*/ 578452 h 2369152"/>
              <a:gd name="connsiteX13-1493" fmla="*/ 2041440 w 2296406"/>
              <a:gd name="connsiteY13-1494" fmla="*/ 514597 h 2369152"/>
              <a:gd name="connsiteX14-1495" fmla="*/ 2296406 w 2296406"/>
              <a:gd name="connsiteY14-1496" fmla="*/ 662729 h 2369152"/>
              <a:gd name="connsiteX15-1497" fmla="*/ 1124906 w 2296406"/>
              <a:gd name="connsiteY15-1498" fmla="*/ 1004182 h 2369152"/>
              <a:gd name="connsiteX16-1499" fmla="*/ 1676517 w 2296406"/>
              <a:gd name="connsiteY16-1500" fmla="*/ 1608523 h 2369152"/>
              <a:gd name="connsiteX17-1501" fmla="*/ 2094931 w 2296406"/>
              <a:gd name="connsiteY17-1502" fmla="*/ 1557316 h 2369152"/>
              <a:gd name="connsiteX0-1503" fmla="*/ 2279640 w 2296406"/>
              <a:gd name="connsiteY0-1504" fmla="*/ 1747818 h 2369152"/>
              <a:gd name="connsiteX1-1505" fmla="*/ 1838519 w 2296406"/>
              <a:gd name="connsiteY1-1506" fmla="*/ 1873852 h 2369152"/>
              <a:gd name="connsiteX2-1507" fmla="*/ 2009969 w 2296406"/>
              <a:gd name="connsiteY2-1508" fmla="*/ 2121502 h 2369152"/>
              <a:gd name="connsiteX3-1509" fmla="*/ 1733744 w 2296406"/>
              <a:gd name="connsiteY3-1510" fmla="*/ 1988152 h 2369152"/>
              <a:gd name="connsiteX4-1511" fmla="*/ 1543244 w 2296406"/>
              <a:gd name="connsiteY4-1512" fmla="*/ 2369152 h 2369152"/>
              <a:gd name="connsiteX5-1513" fmla="*/ 1391454 w 2296406"/>
              <a:gd name="connsiteY5-1514" fmla="*/ 2150077 h 2369152"/>
              <a:gd name="connsiteX6-1515" fmla="*/ 1495542 w 2296406"/>
              <a:gd name="connsiteY6-1516" fmla="*/ 1788127 h 2369152"/>
              <a:gd name="connsiteX7-1517" fmla="*/ 909489 w 2296406"/>
              <a:gd name="connsiteY7-1518" fmla="*/ 1225390 h 2369152"/>
              <a:gd name="connsiteX8-1519" fmla="*/ 414951 w 2296406"/>
              <a:gd name="connsiteY8-1520" fmla="*/ 2322212 h 2369152"/>
              <a:gd name="connsiteX9-1521" fmla="*/ 293184 w 2296406"/>
              <a:gd name="connsiteY9-1522" fmla="*/ 2052845 h 2369152"/>
              <a:gd name="connsiteX10-1523" fmla="*/ 520411 w 2296406"/>
              <a:gd name="connsiteY10-1524" fmla="*/ 767428 h 2369152"/>
              <a:gd name="connsiteX11-1525" fmla="*/ 11167 w 2296406"/>
              <a:gd name="connsiteY11-1526" fmla="*/ 5505 h 2369152"/>
              <a:gd name="connsiteX12-1527" fmla="*/ 771719 w 2296406"/>
              <a:gd name="connsiteY12-1528" fmla="*/ 578452 h 2369152"/>
              <a:gd name="connsiteX13-1529" fmla="*/ 2041440 w 2296406"/>
              <a:gd name="connsiteY13-1530" fmla="*/ 514597 h 2369152"/>
              <a:gd name="connsiteX14-1531" fmla="*/ 2296406 w 2296406"/>
              <a:gd name="connsiteY14-1532" fmla="*/ 662729 h 2369152"/>
              <a:gd name="connsiteX15-1533" fmla="*/ 1124906 w 2296406"/>
              <a:gd name="connsiteY15-1534" fmla="*/ 1004182 h 2369152"/>
              <a:gd name="connsiteX16-1535" fmla="*/ 1676517 w 2296406"/>
              <a:gd name="connsiteY16-1536" fmla="*/ 1608523 h 2369152"/>
              <a:gd name="connsiteX17-1537" fmla="*/ 2094931 w 2296406"/>
              <a:gd name="connsiteY17-1538" fmla="*/ 1557316 h 2369152"/>
              <a:gd name="connsiteX0-1539" fmla="*/ 2279640 w 2296406"/>
              <a:gd name="connsiteY0-1540" fmla="*/ 1747818 h 2369152"/>
              <a:gd name="connsiteX1-1541" fmla="*/ 1838519 w 2296406"/>
              <a:gd name="connsiteY1-1542" fmla="*/ 1873852 h 2369152"/>
              <a:gd name="connsiteX2-1543" fmla="*/ 2009969 w 2296406"/>
              <a:gd name="connsiteY2-1544" fmla="*/ 2121502 h 2369152"/>
              <a:gd name="connsiteX3-1545" fmla="*/ 1733744 w 2296406"/>
              <a:gd name="connsiteY3-1546" fmla="*/ 1988152 h 2369152"/>
              <a:gd name="connsiteX4-1547" fmla="*/ 1543244 w 2296406"/>
              <a:gd name="connsiteY4-1548" fmla="*/ 2369152 h 2369152"/>
              <a:gd name="connsiteX5-1549" fmla="*/ 1380482 w 2296406"/>
              <a:gd name="connsiteY5-1550" fmla="*/ 2120816 h 2369152"/>
              <a:gd name="connsiteX6-1551" fmla="*/ 1495542 w 2296406"/>
              <a:gd name="connsiteY6-1552" fmla="*/ 1788127 h 2369152"/>
              <a:gd name="connsiteX7-1553" fmla="*/ 909489 w 2296406"/>
              <a:gd name="connsiteY7-1554" fmla="*/ 1225390 h 2369152"/>
              <a:gd name="connsiteX8-1555" fmla="*/ 414951 w 2296406"/>
              <a:gd name="connsiteY8-1556" fmla="*/ 2322212 h 2369152"/>
              <a:gd name="connsiteX9-1557" fmla="*/ 293184 w 2296406"/>
              <a:gd name="connsiteY9-1558" fmla="*/ 2052845 h 2369152"/>
              <a:gd name="connsiteX10-1559" fmla="*/ 520411 w 2296406"/>
              <a:gd name="connsiteY10-1560" fmla="*/ 767428 h 2369152"/>
              <a:gd name="connsiteX11-1561" fmla="*/ 11167 w 2296406"/>
              <a:gd name="connsiteY11-1562" fmla="*/ 5505 h 2369152"/>
              <a:gd name="connsiteX12-1563" fmla="*/ 771719 w 2296406"/>
              <a:gd name="connsiteY12-1564" fmla="*/ 578452 h 2369152"/>
              <a:gd name="connsiteX13-1565" fmla="*/ 2041440 w 2296406"/>
              <a:gd name="connsiteY13-1566" fmla="*/ 514597 h 2369152"/>
              <a:gd name="connsiteX14-1567" fmla="*/ 2296406 w 2296406"/>
              <a:gd name="connsiteY14-1568" fmla="*/ 662729 h 2369152"/>
              <a:gd name="connsiteX15-1569" fmla="*/ 1124906 w 2296406"/>
              <a:gd name="connsiteY15-1570" fmla="*/ 1004182 h 2369152"/>
              <a:gd name="connsiteX16-1571" fmla="*/ 1676517 w 2296406"/>
              <a:gd name="connsiteY16-1572" fmla="*/ 1608523 h 2369152"/>
              <a:gd name="connsiteX17-1573" fmla="*/ 2094931 w 2296406"/>
              <a:gd name="connsiteY17-1574" fmla="*/ 1557316 h 2369152"/>
              <a:gd name="connsiteX0-1575" fmla="*/ 2279640 w 2296406"/>
              <a:gd name="connsiteY0-1576" fmla="*/ 1747818 h 2354521"/>
              <a:gd name="connsiteX1-1577" fmla="*/ 1838519 w 2296406"/>
              <a:gd name="connsiteY1-1578" fmla="*/ 1873852 h 2354521"/>
              <a:gd name="connsiteX2-1579" fmla="*/ 2009969 w 2296406"/>
              <a:gd name="connsiteY2-1580" fmla="*/ 2121502 h 2354521"/>
              <a:gd name="connsiteX3-1581" fmla="*/ 1733744 w 2296406"/>
              <a:gd name="connsiteY3-1582" fmla="*/ 1988152 h 2354521"/>
              <a:gd name="connsiteX4-1583" fmla="*/ 1528613 w 2296406"/>
              <a:gd name="connsiteY4-1584" fmla="*/ 2354521 h 2354521"/>
              <a:gd name="connsiteX5-1585" fmla="*/ 1380482 w 2296406"/>
              <a:gd name="connsiteY5-1586" fmla="*/ 2120816 h 2354521"/>
              <a:gd name="connsiteX6-1587" fmla="*/ 1495542 w 2296406"/>
              <a:gd name="connsiteY6-1588" fmla="*/ 1788127 h 2354521"/>
              <a:gd name="connsiteX7-1589" fmla="*/ 909489 w 2296406"/>
              <a:gd name="connsiteY7-1590" fmla="*/ 1225390 h 2354521"/>
              <a:gd name="connsiteX8-1591" fmla="*/ 414951 w 2296406"/>
              <a:gd name="connsiteY8-1592" fmla="*/ 2322212 h 2354521"/>
              <a:gd name="connsiteX9-1593" fmla="*/ 293184 w 2296406"/>
              <a:gd name="connsiteY9-1594" fmla="*/ 2052845 h 2354521"/>
              <a:gd name="connsiteX10-1595" fmla="*/ 520411 w 2296406"/>
              <a:gd name="connsiteY10-1596" fmla="*/ 767428 h 2354521"/>
              <a:gd name="connsiteX11-1597" fmla="*/ 11167 w 2296406"/>
              <a:gd name="connsiteY11-1598" fmla="*/ 5505 h 2354521"/>
              <a:gd name="connsiteX12-1599" fmla="*/ 771719 w 2296406"/>
              <a:gd name="connsiteY12-1600" fmla="*/ 578452 h 2354521"/>
              <a:gd name="connsiteX13-1601" fmla="*/ 2041440 w 2296406"/>
              <a:gd name="connsiteY13-1602" fmla="*/ 514597 h 2354521"/>
              <a:gd name="connsiteX14-1603" fmla="*/ 2296406 w 2296406"/>
              <a:gd name="connsiteY14-1604" fmla="*/ 662729 h 2354521"/>
              <a:gd name="connsiteX15-1605" fmla="*/ 1124906 w 2296406"/>
              <a:gd name="connsiteY15-1606" fmla="*/ 1004182 h 2354521"/>
              <a:gd name="connsiteX16-1607" fmla="*/ 1676517 w 2296406"/>
              <a:gd name="connsiteY16-1608" fmla="*/ 1608523 h 2354521"/>
              <a:gd name="connsiteX17-1609" fmla="*/ 2094931 w 2296406"/>
              <a:gd name="connsiteY17-1610" fmla="*/ 1557316 h 2354521"/>
              <a:gd name="connsiteX0-1611" fmla="*/ 2279640 w 2296406"/>
              <a:gd name="connsiteY0-1612" fmla="*/ 1747818 h 2354521"/>
              <a:gd name="connsiteX1-1613" fmla="*/ 1838519 w 2296406"/>
              <a:gd name="connsiteY1-1614" fmla="*/ 1873852 h 2354521"/>
              <a:gd name="connsiteX2-1615" fmla="*/ 2009969 w 2296406"/>
              <a:gd name="connsiteY2-1616" fmla="*/ 2121502 h 2354521"/>
              <a:gd name="connsiteX3-1617" fmla="*/ 1682537 w 2296406"/>
              <a:gd name="connsiteY3-1618" fmla="*/ 1962549 h 2354521"/>
              <a:gd name="connsiteX4-1619" fmla="*/ 1528613 w 2296406"/>
              <a:gd name="connsiteY4-1620" fmla="*/ 2354521 h 2354521"/>
              <a:gd name="connsiteX5-1621" fmla="*/ 1380482 w 2296406"/>
              <a:gd name="connsiteY5-1622" fmla="*/ 2120816 h 2354521"/>
              <a:gd name="connsiteX6-1623" fmla="*/ 1495542 w 2296406"/>
              <a:gd name="connsiteY6-1624" fmla="*/ 1788127 h 2354521"/>
              <a:gd name="connsiteX7-1625" fmla="*/ 909489 w 2296406"/>
              <a:gd name="connsiteY7-1626" fmla="*/ 1225390 h 2354521"/>
              <a:gd name="connsiteX8-1627" fmla="*/ 414951 w 2296406"/>
              <a:gd name="connsiteY8-1628" fmla="*/ 2322212 h 2354521"/>
              <a:gd name="connsiteX9-1629" fmla="*/ 293184 w 2296406"/>
              <a:gd name="connsiteY9-1630" fmla="*/ 2052845 h 2354521"/>
              <a:gd name="connsiteX10-1631" fmla="*/ 520411 w 2296406"/>
              <a:gd name="connsiteY10-1632" fmla="*/ 767428 h 2354521"/>
              <a:gd name="connsiteX11-1633" fmla="*/ 11167 w 2296406"/>
              <a:gd name="connsiteY11-1634" fmla="*/ 5505 h 2354521"/>
              <a:gd name="connsiteX12-1635" fmla="*/ 771719 w 2296406"/>
              <a:gd name="connsiteY12-1636" fmla="*/ 578452 h 2354521"/>
              <a:gd name="connsiteX13-1637" fmla="*/ 2041440 w 2296406"/>
              <a:gd name="connsiteY13-1638" fmla="*/ 514597 h 2354521"/>
              <a:gd name="connsiteX14-1639" fmla="*/ 2296406 w 2296406"/>
              <a:gd name="connsiteY14-1640" fmla="*/ 662729 h 2354521"/>
              <a:gd name="connsiteX15-1641" fmla="*/ 1124906 w 2296406"/>
              <a:gd name="connsiteY15-1642" fmla="*/ 1004182 h 2354521"/>
              <a:gd name="connsiteX16-1643" fmla="*/ 1676517 w 2296406"/>
              <a:gd name="connsiteY16-1644" fmla="*/ 1608523 h 2354521"/>
              <a:gd name="connsiteX17-1645" fmla="*/ 2094931 w 2296406"/>
              <a:gd name="connsiteY17-1646" fmla="*/ 1557316 h 2354521"/>
              <a:gd name="connsiteX0-1647" fmla="*/ 2279640 w 2296406"/>
              <a:gd name="connsiteY0-1648" fmla="*/ 1747818 h 2354521"/>
              <a:gd name="connsiteX1-1649" fmla="*/ 1816574 w 2296406"/>
              <a:gd name="connsiteY1-1650" fmla="*/ 1851907 h 2354521"/>
              <a:gd name="connsiteX2-1651" fmla="*/ 2009969 w 2296406"/>
              <a:gd name="connsiteY2-1652" fmla="*/ 2121502 h 2354521"/>
              <a:gd name="connsiteX3-1653" fmla="*/ 1682537 w 2296406"/>
              <a:gd name="connsiteY3-1654" fmla="*/ 1962549 h 2354521"/>
              <a:gd name="connsiteX4-1655" fmla="*/ 1528613 w 2296406"/>
              <a:gd name="connsiteY4-1656" fmla="*/ 2354521 h 2354521"/>
              <a:gd name="connsiteX5-1657" fmla="*/ 1380482 w 2296406"/>
              <a:gd name="connsiteY5-1658" fmla="*/ 2120816 h 2354521"/>
              <a:gd name="connsiteX6-1659" fmla="*/ 1495542 w 2296406"/>
              <a:gd name="connsiteY6-1660" fmla="*/ 1788127 h 2354521"/>
              <a:gd name="connsiteX7-1661" fmla="*/ 909489 w 2296406"/>
              <a:gd name="connsiteY7-1662" fmla="*/ 1225390 h 2354521"/>
              <a:gd name="connsiteX8-1663" fmla="*/ 414951 w 2296406"/>
              <a:gd name="connsiteY8-1664" fmla="*/ 2322212 h 2354521"/>
              <a:gd name="connsiteX9-1665" fmla="*/ 293184 w 2296406"/>
              <a:gd name="connsiteY9-1666" fmla="*/ 2052845 h 2354521"/>
              <a:gd name="connsiteX10-1667" fmla="*/ 520411 w 2296406"/>
              <a:gd name="connsiteY10-1668" fmla="*/ 767428 h 2354521"/>
              <a:gd name="connsiteX11-1669" fmla="*/ 11167 w 2296406"/>
              <a:gd name="connsiteY11-1670" fmla="*/ 5505 h 2354521"/>
              <a:gd name="connsiteX12-1671" fmla="*/ 771719 w 2296406"/>
              <a:gd name="connsiteY12-1672" fmla="*/ 578452 h 2354521"/>
              <a:gd name="connsiteX13-1673" fmla="*/ 2041440 w 2296406"/>
              <a:gd name="connsiteY13-1674" fmla="*/ 514597 h 2354521"/>
              <a:gd name="connsiteX14-1675" fmla="*/ 2296406 w 2296406"/>
              <a:gd name="connsiteY14-1676" fmla="*/ 662729 h 2354521"/>
              <a:gd name="connsiteX15-1677" fmla="*/ 1124906 w 2296406"/>
              <a:gd name="connsiteY15-1678" fmla="*/ 1004182 h 2354521"/>
              <a:gd name="connsiteX16-1679" fmla="*/ 1676517 w 2296406"/>
              <a:gd name="connsiteY16-1680" fmla="*/ 1608523 h 2354521"/>
              <a:gd name="connsiteX17-1681" fmla="*/ 2094931 w 2296406"/>
              <a:gd name="connsiteY17-1682" fmla="*/ 1557316 h 2354521"/>
              <a:gd name="connsiteX0-1683" fmla="*/ 2279640 w 2296406"/>
              <a:gd name="connsiteY0-1684" fmla="*/ 1747818 h 2354521"/>
              <a:gd name="connsiteX1-1685" fmla="*/ 1816574 w 2296406"/>
              <a:gd name="connsiteY1-1686" fmla="*/ 1851907 h 2354521"/>
              <a:gd name="connsiteX2-1687" fmla="*/ 1991681 w 2296406"/>
              <a:gd name="connsiteY2-1688" fmla="*/ 2136133 h 2354521"/>
              <a:gd name="connsiteX3-1689" fmla="*/ 1682537 w 2296406"/>
              <a:gd name="connsiteY3-1690" fmla="*/ 1962549 h 2354521"/>
              <a:gd name="connsiteX4-1691" fmla="*/ 1528613 w 2296406"/>
              <a:gd name="connsiteY4-1692" fmla="*/ 2354521 h 2354521"/>
              <a:gd name="connsiteX5-1693" fmla="*/ 1380482 w 2296406"/>
              <a:gd name="connsiteY5-1694" fmla="*/ 2120816 h 2354521"/>
              <a:gd name="connsiteX6-1695" fmla="*/ 1495542 w 2296406"/>
              <a:gd name="connsiteY6-1696" fmla="*/ 1788127 h 2354521"/>
              <a:gd name="connsiteX7-1697" fmla="*/ 909489 w 2296406"/>
              <a:gd name="connsiteY7-1698" fmla="*/ 1225390 h 2354521"/>
              <a:gd name="connsiteX8-1699" fmla="*/ 414951 w 2296406"/>
              <a:gd name="connsiteY8-1700" fmla="*/ 2322212 h 2354521"/>
              <a:gd name="connsiteX9-1701" fmla="*/ 293184 w 2296406"/>
              <a:gd name="connsiteY9-1702" fmla="*/ 2052845 h 2354521"/>
              <a:gd name="connsiteX10-1703" fmla="*/ 520411 w 2296406"/>
              <a:gd name="connsiteY10-1704" fmla="*/ 767428 h 2354521"/>
              <a:gd name="connsiteX11-1705" fmla="*/ 11167 w 2296406"/>
              <a:gd name="connsiteY11-1706" fmla="*/ 5505 h 2354521"/>
              <a:gd name="connsiteX12-1707" fmla="*/ 771719 w 2296406"/>
              <a:gd name="connsiteY12-1708" fmla="*/ 578452 h 2354521"/>
              <a:gd name="connsiteX13-1709" fmla="*/ 2041440 w 2296406"/>
              <a:gd name="connsiteY13-1710" fmla="*/ 514597 h 2354521"/>
              <a:gd name="connsiteX14-1711" fmla="*/ 2296406 w 2296406"/>
              <a:gd name="connsiteY14-1712" fmla="*/ 662729 h 2354521"/>
              <a:gd name="connsiteX15-1713" fmla="*/ 1124906 w 2296406"/>
              <a:gd name="connsiteY15-1714" fmla="*/ 1004182 h 2354521"/>
              <a:gd name="connsiteX16-1715" fmla="*/ 1676517 w 2296406"/>
              <a:gd name="connsiteY16-1716" fmla="*/ 1608523 h 2354521"/>
              <a:gd name="connsiteX17-1717" fmla="*/ 2094931 w 2296406"/>
              <a:gd name="connsiteY17-1718" fmla="*/ 1557316 h 2354521"/>
              <a:gd name="connsiteX0-1719" fmla="*/ 2279640 w 2296406"/>
              <a:gd name="connsiteY0-1720" fmla="*/ 1747818 h 2354521"/>
              <a:gd name="connsiteX1-1721" fmla="*/ 1816574 w 2296406"/>
              <a:gd name="connsiteY1-1722" fmla="*/ 1851907 h 2354521"/>
              <a:gd name="connsiteX2-1723" fmla="*/ 2042887 w 2296406"/>
              <a:gd name="connsiteY2-1724" fmla="*/ 2194655 h 2354521"/>
              <a:gd name="connsiteX3-1725" fmla="*/ 1682537 w 2296406"/>
              <a:gd name="connsiteY3-1726" fmla="*/ 1962549 h 2354521"/>
              <a:gd name="connsiteX4-1727" fmla="*/ 1528613 w 2296406"/>
              <a:gd name="connsiteY4-1728" fmla="*/ 2354521 h 2354521"/>
              <a:gd name="connsiteX5-1729" fmla="*/ 1380482 w 2296406"/>
              <a:gd name="connsiteY5-1730" fmla="*/ 2120816 h 2354521"/>
              <a:gd name="connsiteX6-1731" fmla="*/ 1495542 w 2296406"/>
              <a:gd name="connsiteY6-1732" fmla="*/ 1788127 h 2354521"/>
              <a:gd name="connsiteX7-1733" fmla="*/ 909489 w 2296406"/>
              <a:gd name="connsiteY7-1734" fmla="*/ 1225390 h 2354521"/>
              <a:gd name="connsiteX8-1735" fmla="*/ 414951 w 2296406"/>
              <a:gd name="connsiteY8-1736" fmla="*/ 2322212 h 2354521"/>
              <a:gd name="connsiteX9-1737" fmla="*/ 293184 w 2296406"/>
              <a:gd name="connsiteY9-1738" fmla="*/ 2052845 h 2354521"/>
              <a:gd name="connsiteX10-1739" fmla="*/ 520411 w 2296406"/>
              <a:gd name="connsiteY10-1740" fmla="*/ 767428 h 2354521"/>
              <a:gd name="connsiteX11-1741" fmla="*/ 11167 w 2296406"/>
              <a:gd name="connsiteY11-1742" fmla="*/ 5505 h 2354521"/>
              <a:gd name="connsiteX12-1743" fmla="*/ 771719 w 2296406"/>
              <a:gd name="connsiteY12-1744" fmla="*/ 578452 h 2354521"/>
              <a:gd name="connsiteX13-1745" fmla="*/ 2041440 w 2296406"/>
              <a:gd name="connsiteY13-1746" fmla="*/ 514597 h 2354521"/>
              <a:gd name="connsiteX14-1747" fmla="*/ 2296406 w 2296406"/>
              <a:gd name="connsiteY14-1748" fmla="*/ 662729 h 2354521"/>
              <a:gd name="connsiteX15-1749" fmla="*/ 1124906 w 2296406"/>
              <a:gd name="connsiteY15-1750" fmla="*/ 1004182 h 2354521"/>
              <a:gd name="connsiteX16-1751" fmla="*/ 1676517 w 2296406"/>
              <a:gd name="connsiteY16-1752" fmla="*/ 1608523 h 2354521"/>
              <a:gd name="connsiteX17-1753" fmla="*/ 2094931 w 2296406"/>
              <a:gd name="connsiteY17-1754" fmla="*/ 1557316 h 2354521"/>
              <a:gd name="connsiteX0-1755" fmla="*/ 2279640 w 2296406"/>
              <a:gd name="connsiteY0-1756" fmla="*/ 1747818 h 2354521"/>
              <a:gd name="connsiteX1-1757" fmla="*/ 1816574 w 2296406"/>
              <a:gd name="connsiteY1-1758" fmla="*/ 1851907 h 2354521"/>
              <a:gd name="connsiteX2-1759" fmla="*/ 1955104 w 2296406"/>
              <a:gd name="connsiteY2-1760" fmla="*/ 2095900 h 2354521"/>
              <a:gd name="connsiteX3-1761" fmla="*/ 1682537 w 2296406"/>
              <a:gd name="connsiteY3-1762" fmla="*/ 1962549 h 2354521"/>
              <a:gd name="connsiteX4-1763" fmla="*/ 1528613 w 2296406"/>
              <a:gd name="connsiteY4-1764" fmla="*/ 2354521 h 2354521"/>
              <a:gd name="connsiteX5-1765" fmla="*/ 1380482 w 2296406"/>
              <a:gd name="connsiteY5-1766" fmla="*/ 2120816 h 2354521"/>
              <a:gd name="connsiteX6-1767" fmla="*/ 1495542 w 2296406"/>
              <a:gd name="connsiteY6-1768" fmla="*/ 1788127 h 2354521"/>
              <a:gd name="connsiteX7-1769" fmla="*/ 909489 w 2296406"/>
              <a:gd name="connsiteY7-1770" fmla="*/ 1225390 h 2354521"/>
              <a:gd name="connsiteX8-1771" fmla="*/ 414951 w 2296406"/>
              <a:gd name="connsiteY8-1772" fmla="*/ 2322212 h 2354521"/>
              <a:gd name="connsiteX9-1773" fmla="*/ 293184 w 2296406"/>
              <a:gd name="connsiteY9-1774" fmla="*/ 2052845 h 2354521"/>
              <a:gd name="connsiteX10-1775" fmla="*/ 520411 w 2296406"/>
              <a:gd name="connsiteY10-1776" fmla="*/ 767428 h 2354521"/>
              <a:gd name="connsiteX11-1777" fmla="*/ 11167 w 2296406"/>
              <a:gd name="connsiteY11-1778" fmla="*/ 5505 h 2354521"/>
              <a:gd name="connsiteX12-1779" fmla="*/ 771719 w 2296406"/>
              <a:gd name="connsiteY12-1780" fmla="*/ 578452 h 2354521"/>
              <a:gd name="connsiteX13-1781" fmla="*/ 2041440 w 2296406"/>
              <a:gd name="connsiteY13-1782" fmla="*/ 514597 h 2354521"/>
              <a:gd name="connsiteX14-1783" fmla="*/ 2296406 w 2296406"/>
              <a:gd name="connsiteY14-1784" fmla="*/ 662729 h 2354521"/>
              <a:gd name="connsiteX15-1785" fmla="*/ 1124906 w 2296406"/>
              <a:gd name="connsiteY15-1786" fmla="*/ 1004182 h 2354521"/>
              <a:gd name="connsiteX16-1787" fmla="*/ 1676517 w 2296406"/>
              <a:gd name="connsiteY16-1788" fmla="*/ 1608523 h 2354521"/>
              <a:gd name="connsiteX17-1789" fmla="*/ 2094931 w 2296406"/>
              <a:gd name="connsiteY17-1790" fmla="*/ 1557316 h 2354521"/>
              <a:gd name="connsiteX0-1791" fmla="*/ 2279640 w 2296406"/>
              <a:gd name="connsiteY0-1792" fmla="*/ 1747818 h 2354521"/>
              <a:gd name="connsiteX1-1793" fmla="*/ 1816574 w 2296406"/>
              <a:gd name="connsiteY1-1794" fmla="*/ 1851907 h 2354521"/>
              <a:gd name="connsiteX2-1795" fmla="*/ 1955104 w 2296406"/>
              <a:gd name="connsiteY2-1796" fmla="*/ 2095900 h 2354521"/>
              <a:gd name="connsiteX3-1797" fmla="*/ 1682537 w 2296406"/>
              <a:gd name="connsiteY3-1798" fmla="*/ 1962549 h 2354521"/>
              <a:gd name="connsiteX4-1799" fmla="*/ 1528613 w 2296406"/>
              <a:gd name="connsiteY4-1800" fmla="*/ 2354521 h 2354521"/>
              <a:gd name="connsiteX5-1801" fmla="*/ 1380482 w 2296406"/>
              <a:gd name="connsiteY5-1802" fmla="*/ 2120816 h 2354521"/>
              <a:gd name="connsiteX6-1803" fmla="*/ 1495542 w 2296406"/>
              <a:gd name="connsiteY6-1804" fmla="*/ 1788127 h 2354521"/>
              <a:gd name="connsiteX7-1805" fmla="*/ 909489 w 2296406"/>
              <a:gd name="connsiteY7-1806" fmla="*/ 1225390 h 2354521"/>
              <a:gd name="connsiteX8-1807" fmla="*/ 414951 w 2296406"/>
              <a:gd name="connsiteY8-1808" fmla="*/ 2322212 h 2354521"/>
              <a:gd name="connsiteX9-1809" fmla="*/ 293184 w 2296406"/>
              <a:gd name="connsiteY9-1810" fmla="*/ 2052845 h 2354521"/>
              <a:gd name="connsiteX10-1811" fmla="*/ 520411 w 2296406"/>
              <a:gd name="connsiteY10-1812" fmla="*/ 767428 h 2354521"/>
              <a:gd name="connsiteX11-1813" fmla="*/ 11167 w 2296406"/>
              <a:gd name="connsiteY11-1814" fmla="*/ 5505 h 2354521"/>
              <a:gd name="connsiteX12-1815" fmla="*/ 771719 w 2296406"/>
              <a:gd name="connsiteY12-1816" fmla="*/ 578452 h 2354521"/>
              <a:gd name="connsiteX13-1817" fmla="*/ 2041440 w 2296406"/>
              <a:gd name="connsiteY13-1818" fmla="*/ 514597 h 2354521"/>
              <a:gd name="connsiteX14-1819" fmla="*/ 2296406 w 2296406"/>
              <a:gd name="connsiteY14-1820" fmla="*/ 662729 h 2354521"/>
              <a:gd name="connsiteX15-1821" fmla="*/ 1124906 w 2296406"/>
              <a:gd name="connsiteY15-1822" fmla="*/ 1004182 h 2354521"/>
              <a:gd name="connsiteX16-1823" fmla="*/ 1676517 w 2296406"/>
              <a:gd name="connsiteY16-1824" fmla="*/ 1608523 h 2354521"/>
              <a:gd name="connsiteX17-1825" fmla="*/ 2094931 w 2296406"/>
              <a:gd name="connsiteY17-1826" fmla="*/ 1557316 h 2354521"/>
              <a:gd name="connsiteX0-1827" fmla="*/ 2279640 w 2296406"/>
              <a:gd name="connsiteY0-1828" fmla="*/ 1747818 h 2354521"/>
              <a:gd name="connsiteX1-1829" fmla="*/ 1816574 w 2296406"/>
              <a:gd name="connsiteY1-1830" fmla="*/ 1851907 h 2354521"/>
              <a:gd name="connsiteX2-1831" fmla="*/ 1955104 w 2296406"/>
              <a:gd name="connsiteY2-1832" fmla="*/ 2095900 h 2354521"/>
              <a:gd name="connsiteX3-1833" fmla="*/ 1682537 w 2296406"/>
              <a:gd name="connsiteY3-1834" fmla="*/ 1962549 h 2354521"/>
              <a:gd name="connsiteX4-1835" fmla="*/ 1528613 w 2296406"/>
              <a:gd name="connsiteY4-1836" fmla="*/ 2354521 h 2354521"/>
              <a:gd name="connsiteX5-1837" fmla="*/ 1380482 w 2296406"/>
              <a:gd name="connsiteY5-1838" fmla="*/ 2120816 h 2354521"/>
              <a:gd name="connsiteX6-1839" fmla="*/ 1495542 w 2296406"/>
              <a:gd name="connsiteY6-1840" fmla="*/ 1788127 h 2354521"/>
              <a:gd name="connsiteX7-1841" fmla="*/ 909489 w 2296406"/>
              <a:gd name="connsiteY7-1842" fmla="*/ 1225390 h 2354521"/>
              <a:gd name="connsiteX8-1843" fmla="*/ 414951 w 2296406"/>
              <a:gd name="connsiteY8-1844" fmla="*/ 2322212 h 2354521"/>
              <a:gd name="connsiteX9-1845" fmla="*/ 293184 w 2296406"/>
              <a:gd name="connsiteY9-1846" fmla="*/ 2052845 h 2354521"/>
              <a:gd name="connsiteX10-1847" fmla="*/ 520411 w 2296406"/>
              <a:gd name="connsiteY10-1848" fmla="*/ 767428 h 2354521"/>
              <a:gd name="connsiteX11-1849" fmla="*/ 11167 w 2296406"/>
              <a:gd name="connsiteY11-1850" fmla="*/ 5505 h 2354521"/>
              <a:gd name="connsiteX12-1851" fmla="*/ 771719 w 2296406"/>
              <a:gd name="connsiteY12-1852" fmla="*/ 578452 h 2354521"/>
              <a:gd name="connsiteX13-1853" fmla="*/ 2041440 w 2296406"/>
              <a:gd name="connsiteY13-1854" fmla="*/ 514597 h 2354521"/>
              <a:gd name="connsiteX14-1855" fmla="*/ 2296406 w 2296406"/>
              <a:gd name="connsiteY14-1856" fmla="*/ 662729 h 2354521"/>
              <a:gd name="connsiteX15-1857" fmla="*/ 1124906 w 2296406"/>
              <a:gd name="connsiteY15-1858" fmla="*/ 1004182 h 2354521"/>
              <a:gd name="connsiteX16-1859" fmla="*/ 1676517 w 2296406"/>
              <a:gd name="connsiteY16-1860" fmla="*/ 1608523 h 2354521"/>
              <a:gd name="connsiteX17-1861" fmla="*/ 2094931 w 2296406"/>
              <a:gd name="connsiteY17-1862" fmla="*/ 1557316 h 2354521"/>
              <a:gd name="connsiteX0-1863" fmla="*/ 2279640 w 2296406"/>
              <a:gd name="connsiteY0-1864" fmla="*/ 1747818 h 2354521"/>
              <a:gd name="connsiteX1-1865" fmla="*/ 1823889 w 2296406"/>
              <a:gd name="connsiteY1-1866" fmla="*/ 1837277 h 2354521"/>
              <a:gd name="connsiteX2-1867" fmla="*/ 1955104 w 2296406"/>
              <a:gd name="connsiteY2-1868" fmla="*/ 2095900 h 2354521"/>
              <a:gd name="connsiteX3-1869" fmla="*/ 1682537 w 2296406"/>
              <a:gd name="connsiteY3-1870" fmla="*/ 1962549 h 2354521"/>
              <a:gd name="connsiteX4-1871" fmla="*/ 1528613 w 2296406"/>
              <a:gd name="connsiteY4-1872" fmla="*/ 2354521 h 2354521"/>
              <a:gd name="connsiteX5-1873" fmla="*/ 1380482 w 2296406"/>
              <a:gd name="connsiteY5-1874" fmla="*/ 2120816 h 2354521"/>
              <a:gd name="connsiteX6-1875" fmla="*/ 1495542 w 2296406"/>
              <a:gd name="connsiteY6-1876" fmla="*/ 1788127 h 2354521"/>
              <a:gd name="connsiteX7-1877" fmla="*/ 909489 w 2296406"/>
              <a:gd name="connsiteY7-1878" fmla="*/ 1225390 h 2354521"/>
              <a:gd name="connsiteX8-1879" fmla="*/ 414951 w 2296406"/>
              <a:gd name="connsiteY8-1880" fmla="*/ 2322212 h 2354521"/>
              <a:gd name="connsiteX9-1881" fmla="*/ 293184 w 2296406"/>
              <a:gd name="connsiteY9-1882" fmla="*/ 2052845 h 2354521"/>
              <a:gd name="connsiteX10-1883" fmla="*/ 520411 w 2296406"/>
              <a:gd name="connsiteY10-1884" fmla="*/ 767428 h 2354521"/>
              <a:gd name="connsiteX11-1885" fmla="*/ 11167 w 2296406"/>
              <a:gd name="connsiteY11-1886" fmla="*/ 5505 h 2354521"/>
              <a:gd name="connsiteX12-1887" fmla="*/ 771719 w 2296406"/>
              <a:gd name="connsiteY12-1888" fmla="*/ 578452 h 2354521"/>
              <a:gd name="connsiteX13-1889" fmla="*/ 2041440 w 2296406"/>
              <a:gd name="connsiteY13-1890" fmla="*/ 514597 h 2354521"/>
              <a:gd name="connsiteX14-1891" fmla="*/ 2296406 w 2296406"/>
              <a:gd name="connsiteY14-1892" fmla="*/ 662729 h 2354521"/>
              <a:gd name="connsiteX15-1893" fmla="*/ 1124906 w 2296406"/>
              <a:gd name="connsiteY15-1894" fmla="*/ 1004182 h 2354521"/>
              <a:gd name="connsiteX16-1895" fmla="*/ 1676517 w 2296406"/>
              <a:gd name="connsiteY16-1896" fmla="*/ 1608523 h 2354521"/>
              <a:gd name="connsiteX17-1897" fmla="*/ 2094931 w 2296406"/>
              <a:gd name="connsiteY17-1898" fmla="*/ 1557316 h 2354521"/>
              <a:gd name="connsiteX0-1899" fmla="*/ 2279640 w 2296406"/>
              <a:gd name="connsiteY0-1900" fmla="*/ 1747818 h 2354521"/>
              <a:gd name="connsiteX1-1901" fmla="*/ 1827546 w 2296406"/>
              <a:gd name="connsiteY1-1902" fmla="*/ 1826304 h 2354521"/>
              <a:gd name="connsiteX2-1903" fmla="*/ 1955104 w 2296406"/>
              <a:gd name="connsiteY2-1904" fmla="*/ 2095900 h 2354521"/>
              <a:gd name="connsiteX3-1905" fmla="*/ 1682537 w 2296406"/>
              <a:gd name="connsiteY3-1906" fmla="*/ 1962549 h 2354521"/>
              <a:gd name="connsiteX4-1907" fmla="*/ 1528613 w 2296406"/>
              <a:gd name="connsiteY4-1908" fmla="*/ 2354521 h 2354521"/>
              <a:gd name="connsiteX5-1909" fmla="*/ 1380482 w 2296406"/>
              <a:gd name="connsiteY5-1910" fmla="*/ 2120816 h 2354521"/>
              <a:gd name="connsiteX6-1911" fmla="*/ 1495542 w 2296406"/>
              <a:gd name="connsiteY6-1912" fmla="*/ 1788127 h 2354521"/>
              <a:gd name="connsiteX7-1913" fmla="*/ 909489 w 2296406"/>
              <a:gd name="connsiteY7-1914" fmla="*/ 1225390 h 2354521"/>
              <a:gd name="connsiteX8-1915" fmla="*/ 414951 w 2296406"/>
              <a:gd name="connsiteY8-1916" fmla="*/ 2322212 h 2354521"/>
              <a:gd name="connsiteX9-1917" fmla="*/ 293184 w 2296406"/>
              <a:gd name="connsiteY9-1918" fmla="*/ 2052845 h 2354521"/>
              <a:gd name="connsiteX10-1919" fmla="*/ 520411 w 2296406"/>
              <a:gd name="connsiteY10-1920" fmla="*/ 767428 h 2354521"/>
              <a:gd name="connsiteX11-1921" fmla="*/ 11167 w 2296406"/>
              <a:gd name="connsiteY11-1922" fmla="*/ 5505 h 2354521"/>
              <a:gd name="connsiteX12-1923" fmla="*/ 771719 w 2296406"/>
              <a:gd name="connsiteY12-1924" fmla="*/ 578452 h 2354521"/>
              <a:gd name="connsiteX13-1925" fmla="*/ 2041440 w 2296406"/>
              <a:gd name="connsiteY13-1926" fmla="*/ 514597 h 2354521"/>
              <a:gd name="connsiteX14-1927" fmla="*/ 2296406 w 2296406"/>
              <a:gd name="connsiteY14-1928" fmla="*/ 662729 h 2354521"/>
              <a:gd name="connsiteX15-1929" fmla="*/ 1124906 w 2296406"/>
              <a:gd name="connsiteY15-1930" fmla="*/ 1004182 h 2354521"/>
              <a:gd name="connsiteX16-1931" fmla="*/ 1676517 w 2296406"/>
              <a:gd name="connsiteY16-1932" fmla="*/ 1608523 h 2354521"/>
              <a:gd name="connsiteX17-1933" fmla="*/ 2094931 w 2296406"/>
              <a:gd name="connsiteY17-1934" fmla="*/ 1557316 h 2354521"/>
              <a:gd name="connsiteX0-1935" fmla="*/ 2280220 w 2296986"/>
              <a:gd name="connsiteY0-1936" fmla="*/ 1747818 h 2354521"/>
              <a:gd name="connsiteX1-1937" fmla="*/ 1828126 w 2296986"/>
              <a:gd name="connsiteY1-1938" fmla="*/ 1826304 h 2354521"/>
              <a:gd name="connsiteX2-1939" fmla="*/ 1955684 w 2296986"/>
              <a:gd name="connsiteY2-1940" fmla="*/ 2095900 h 2354521"/>
              <a:gd name="connsiteX3-1941" fmla="*/ 1683117 w 2296986"/>
              <a:gd name="connsiteY3-1942" fmla="*/ 1962549 h 2354521"/>
              <a:gd name="connsiteX4-1943" fmla="*/ 1529193 w 2296986"/>
              <a:gd name="connsiteY4-1944" fmla="*/ 2354521 h 2354521"/>
              <a:gd name="connsiteX5-1945" fmla="*/ 1381062 w 2296986"/>
              <a:gd name="connsiteY5-1946" fmla="*/ 2120816 h 2354521"/>
              <a:gd name="connsiteX6-1947" fmla="*/ 1496122 w 2296986"/>
              <a:gd name="connsiteY6-1948" fmla="*/ 1788127 h 2354521"/>
              <a:gd name="connsiteX7-1949" fmla="*/ 910069 w 2296986"/>
              <a:gd name="connsiteY7-1950" fmla="*/ 1225390 h 2354521"/>
              <a:gd name="connsiteX8-1951" fmla="*/ 415531 w 2296986"/>
              <a:gd name="connsiteY8-1952" fmla="*/ 2322212 h 2354521"/>
              <a:gd name="connsiteX9-1953" fmla="*/ 293764 w 2296986"/>
              <a:gd name="connsiteY9-1954" fmla="*/ 2052845 h 2354521"/>
              <a:gd name="connsiteX10-1955" fmla="*/ 497994 w 2296986"/>
              <a:gd name="connsiteY10-1956" fmla="*/ 836420 h 2354521"/>
              <a:gd name="connsiteX11-1957" fmla="*/ 11747 w 2296986"/>
              <a:gd name="connsiteY11-1958" fmla="*/ 5505 h 2354521"/>
              <a:gd name="connsiteX12-1959" fmla="*/ 772299 w 2296986"/>
              <a:gd name="connsiteY12-1960" fmla="*/ 578452 h 2354521"/>
              <a:gd name="connsiteX13-1961" fmla="*/ 2042020 w 2296986"/>
              <a:gd name="connsiteY13-1962" fmla="*/ 514597 h 2354521"/>
              <a:gd name="connsiteX14-1963" fmla="*/ 2296986 w 2296986"/>
              <a:gd name="connsiteY14-1964" fmla="*/ 662729 h 2354521"/>
              <a:gd name="connsiteX15-1965" fmla="*/ 1125486 w 2296986"/>
              <a:gd name="connsiteY15-1966" fmla="*/ 1004182 h 2354521"/>
              <a:gd name="connsiteX16-1967" fmla="*/ 1677097 w 2296986"/>
              <a:gd name="connsiteY16-1968" fmla="*/ 1608523 h 2354521"/>
              <a:gd name="connsiteX17-1969" fmla="*/ 2095511 w 2296986"/>
              <a:gd name="connsiteY17-1970" fmla="*/ 1557316 h 2354521"/>
              <a:gd name="connsiteX0-1971" fmla="*/ 2280220 w 2296986"/>
              <a:gd name="connsiteY0-1972" fmla="*/ 1747911 h 2354614"/>
              <a:gd name="connsiteX1-1973" fmla="*/ 1828126 w 2296986"/>
              <a:gd name="connsiteY1-1974" fmla="*/ 1826397 h 2354614"/>
              <a:gd name="connsiteX2-1975" fmla="*/ 1955684 w 2296986"/>
              <a:gd name="connsiteY2-1976" fmla="*/ 2095993 h 2354614"/>
              <a:gd name="connsiteX3-1977" fmla="*/ 1683117 w 2296986"/>
              <a:gd name="connsiteY3-1978" fmla="*/ 1962642 h 2354614"/>
              <a:gd name="connsiteX4-1979" fmla="*/ 1529193 w 2296986"/>
              <a:gd name="connsiteY4-1980" fmla="*/ 2354614 h 2354614"/>
              <a:gd name="connsiteX5-1981" fmla="*/ 1381062 w 2296986"/>
              <a:gd name="connsiteY5-1982" fmla="*/ 2120909 h 2354614"/>
              <a:gd name="connsiteX6-1983" fmla="*/ 1496122 w 2296986"/>
              <a:gd name="connsiteY6-1984" fmla="*/ 1788220 h 2354614"/>
              <a:gd name="connsiteX7-1985" fmla="*/ 910069 w 2296986"/>
              <a:gd name="connsiteY7-1986" fmla="*/ 1225483 h 2354614"/>
              <a:gd name="connsiteX8-1987" fmla="*/ 415531 w 2296986"/>
              <a:gd name="connsiteY8-1988" fmla="*/ 2322305 h 2354614"/>
              <a:gd name="connsiteX9-1989" fmla="*/ 293764 w 2296986"/>
              <a:gd name="connsiteY9-1990" fmla="*/ 2052938 h 2354614"/>
              <a:gd name="connsiteX10-1991" fmla="*/ 497994 w 2296986"/>
              <a:gd name="connsiteY10-1992" fmla="*/ 836513 h 2354614"/>
              <a:gd name="connsiteX11-1993" fmla="*/ 11747 w 2296986"/>
              <a:gd name="connsiteY11-1994" fmla="*/ 5598 h 2354614"/>
              <a:gd name="connsiteX12-1995" fmla="*/ 841291 w 2296986"/>
              <a:gd name="connsiteY12-1996" fmla="*/ 570880 h 2354614"/>
              <a:gd name="connsiteX13-1997" fmla="*/ 2042020 w 2296986"/>
              <a:gd name="connsiteY13-1998" fmla="*/ 514690 h 2354614"/>
              <a:gd name="connsiteX14-1999" fmla="*/ 2296986 w 2296986"/>
              <a:gd name="connsiteY14-2000" fmla="*/ 662822 h 2354614"/>
              <a:gd name="connsiteX15-2001" fmla="*/ 1125486 w 2296986"/>
              <a:gd name="connsiteY15-2002" fmla="*/ 1004275 h 2354614"/>
              <a:gd name="connsiteX16-2003" fmla="*/ 1677097 w 2296986"/>
              <a:gd name="connsiteY16-2004" fmla="*/ 1608616 h 2354614"/>
              <a:gd name="connsiteX17-2005" fmla="*/ 2095511 w 2296986"/>
              <a:gd name="connsiteY17-2006" fmla="*/ 1557409 h 2354614"/>
              <a:gd name="connsiteX0-2007" fmla="*/ 2280220 w 2296986"/>
              <a:gd name="connsiteY0-2008" fmla="*/ 1747911 h 2354614"/>
              <a:gd name="connsiteX1-2009" fmla="*/ 1828126 w 2296986"/>
              <a:gd name="connsiteY1-2010" fmla="*/ 1826397 h 2354614"/>
              <a:gd name="connsiteX2-2011" fmla="*/ 1955684 w 2296986"/>
              <a:gd name="connsiteY2-2012" fmla="*/ 2095993 h 2354614"/>
              <a:gd name="connsiteX3-2013" fmla="*/ 1683117 w 2296986"/>
              <a:gd name="connsiteY3-2014" fmla="*/ 1962642 h 2354614"/>
              <a:gd name="connsiteX4-2015" fmla="*/ 1529193 w 2296986"/>
              <a:gd name="connsiteY4-2016" fmla="*/ 2354614 h 2354614"/>
              <a:gd name="connsiteX5-2017" fmla="*/ 1381062 w 2296986"/>
              <a:gd name="connsiteY5-2018" fmla="*/ 2120909 h 2354614"/>
              <a:gd name="connsiteX6-2019" fmla="*/ 1496122 w 2296986"/>
              <a:gd name="connsiteY6-2020" fmla="*/ 1788220 h 2354614"/>
              <a:gd name="connsiteX7-2021" fmla="*/ 864075 w 2296986"/>
              <a:gd name="connsiteY7-2022" fmla="*/ 1325138 h 2354614"/>
              <a:gd name="connsiteX8-2023" fmla="*/ 415531 w 2296986"/>
              <a:gd name="connsiteY8-2024" fmla="*/ 2322305 h 2354614"/>
              <a:gd name="connsiteX9-2025" fmla="*/ 293764 w 2296986"/>
              <a:gd name="connsiteY9-2026" fmla="*/ 2052938 h 2354614"/>
              <a:gd name="connsiteX10-2027" fmla="*/ 497994 w 2296986"/>
              <a:gd name="connsiteY10-2028" fmla="*/ 836513 h 2354614"/>
              <a:gd name="connsiteX11-2029" fmla="*/ 11747 w 2296986"/>
              <a:gd name="connsiteY11-2030" fmla="*/ 5598 h 2354614"/>
              <a:gd name="connsiteX12-2031" fmla="*/ 841291 w 2296986"/>
              <a:gd name="connsiteY12-2032" fmla="*/ 570880 h 2354614"/>
              <a:gd name="connsiteX13-2033" fmla="*/ 2042020 w 2296986"/>
              <a:gd name="connsiteY13-2034" fmla="*/ 514690 h 2354614"/>
              <a:gd name="connsiteX14-2035" fmla="*/ 2296986 w 2296986"/>
              <a:gd name="connsiteY14-2036" fmla="*/ 662822 h 2354614"/>
              <a:gd name="connsiteX15-2037" fmla="*/ 1125486 w 2296986"/>
              <a:gd name="connsiteY15-2038" fmla="*/ 1004275 h 2354614"/>
              <a:gd name="connsiteX16-2039" fmla="*/ 1677097 w 2296986"/>
              <a:gd name="connsiteY16-2040" fmla="*/ 1608616 h 2354614"/>
              <a:gd name="connsiteX17-2041" fmla="*/ 2095511 w 2296986"/>
              <a:gd name="connsiteY17-2042" fmla="*/ 1557409 h 2354614"/>
              <a:gd name="connsiteX0-2043" fmla="*/ 2280220 w 2296986"/>
              <a:gd name="connsiteY0-2044" fmla="*/ 1747911 h 2354614"/>
              <a:gd name="connsiteX1-2045" fmla="*/ 1828126 w 2296986"/>
              <a:gd name="connsiteY1-2046" fmla="*/ 1826397 h 2354614"/>
              <a:gd name="connsiteX2-2047" fmla="*/ 1955684 w 2296986"/>
              <a:gd name="connsiteY2-2048" fmla="*/ 2095993 h 2354614"/>
              <a:gd name="connsiteX3-2049" fmla="*/ 1683117 w 2296986"/>
              <a:gd name="connsiteY3-2050" fmla="*/ 1962642 h 2354614"/>
              <a:gd name="connsiteX4-2051" fmla="*/ 1529193 w 2296986"/>
              <a:gd name="connsiteY4-2052" fmla="*/ 2354614 h 2354614"/>
              <a:gd name="connsiteX5-2053" fmla="*/ 1381062 w 2296986"/>
              <a:gd name="connsiteY5-2054" fmla="*/ 2120909 h 2354614"/>
              <a:gd name="connsiteX6-2055" fmla="*/ 1496122 w 2296986"/>
              <a:gd name="connsiteY6-2056" fmla="*/ 1788220 h 2354614"/>
              <a:gd name="connsiteX7-2057" fmla="*/ 864075 w 2296986"/>
              <a:gd name="connsiteY7-2058" fmla="*/ 1325138 h 2354614"/>
              <a:gd name="connsiteX8-2059" fmla="*/ 415531 w 2296986"/>
              <a:gd name="connsiteY8-2060" fmla="*/ 2322305 h 2354614"/>
              <a:gd name="connsiteX9-2061" fmla="*/ 293764 w 2296986"/>
              <a:gd name="connsiteY9-2062" fmla="*/ 2052938 h 2354614"/>
              <a:gd name="connsiteX10-2063" fmla="*/ 497994 w 2296986"/>
              <a:gd name="connsiteY10-2064" fmla="*/ 836513 h 2354614"/>
              <a:gd name="connsiteX11-2065" fmla="*/ 11747 w 2296986"/>
              <a:gd name="connsiteY11-2066" fmla="*/ 5598 h 2354614"/>
              <a:gd name="connsiteX12-2067" fmla="*/ 841291 w 2296986"/>
              <a:gd name="connsiteY12-2068" fmla="*/ 570880 h 2354614"/>
              <a:gd name="connsiteX13-2069" fmla="*/ 2042020 w 2296986"/>
              <a:gd name="connsiteY13-2070" fmla="*/ 514690 h 2354614"/>
              <a:gd name="connsiteX14-2071" fmla="*/ 2296986 w 2296986"/>
              <a:gd name="connsiteY14-2072" fmla="*/ 662822 h 2354614"/>
              <a:gd name="connsiteX15-2073" fmla="*/ 1209809 w 2296986"/>
              <a:gd name="connsiteY15-2074" fmla="*/ 996610 h 2354614"/>
              <a:gd name="connsiteX16-2075" fmla="*/ 1677097 w 2296986"/>
              <a:gd name="connsiteY16-2076" fmla="*/ 1608616 h 2354614"/>
              <a:gd name="connsiteX17-2077" fmla="*/ 2095511 w 2296986"/>
              <a:gd name="connsiteY17-2078" fmla="*/ 1557409 h 2354614"/>
              <a:gd name="connsiteX0-2079" fmla="*/ 2279828 w 2296594"/>
              <a:gd name="connsiteY0-2080" fmla="*/ 1747911 h 2354614"/>
              <a:gd name="connsiteX1-2081" fmla="*/ 1827734 w 2296594"/>
              <a:gd name="connsiteY1-2082" fmla="*/ 1826397 h 2354614"/>
              <a:gd name="connsiteX2-2083" fmla="*/ 1955292 w 2296594"/>
              <a:gd name="connsiteY2-2084" fmla="*/ 2095993 h 2354614"/>
              <a:gd name="connsiteX3-2085" fmla="*/ 1682725 w 2296594"/>
              <a:gd name="connsiteY3-2086" fmla="*/ 1962642 h 2354614"/>
              <a:gd name="connsiteX4-2087" fmla="*/ 1528801 w 2296594"/>
              <a:gd name="connsiteY4-2088" fmla="*/ 2354614 h 2354614"/>
              <a:gd name="connsiteX5-2089" fmla="*/ 1380670 w 2296594"/>
              <a:gd name="connsiteY5-2090" fmla="*/ 2120909 h 2354614"/>
              <a:gd name="connsiteX6-2091" fmla="*/ 1495730 w 2296594"/>
              <a:gd name="connsiteY6-2092" fmla="*/ 1788220 h 2354614"/>
              <a:gd name="connsiteX7-2093" fmla="*/ 863683 w 2296594"/>
              <a:gd name="connsiteY7-2094" fmla="*/ 1325138 h 2354614"/>
              <a:gd name="connsiteX8-2095" fmla="*/ 415139 w 2296594"/>
              <a:gd name="connsiteY8-2096" fmla="*/ 2322305 h 2354614"/>
              <a:gd name="connsiteX9-2097" fmla="*/ 293372 w 2296594"/>
              <a:gd name="connsiteY9-2098" fmla="*/ 2052938 h 2354614"/>
              <a:gd name="connsiteX10-2099" fmla="*/ 512934 w 2296594"/>
              <a:gd name="connsiteY10-2100" fmla="*/ 874842 h 2354614"/>
              <a:gd name="connsiteX11-2101" fmla="*/ 11355 w 2296594"/>
              <a:gd name="connsiteY11-2102" fmla="*/ 5598 h 2354614"/>
              <a:gd name="connsiteX12-2103" fmla="*/ 840899 w 2296594"/>
              <a:gd name="connsiteY12-2104" fmla="*/ 570880 h 2354614"/>
              <a:gd name="connsiteX13-2105" fmla="*/ 2041628 w 2296594"/>
              <a:gd name="connsiteY13-2106" fmla="*/ 514690 h 2354614"/>
              <a:gd name="connsiteX14-2107" fmla="*/ 2296594 w 2296594"/>
              <a:gd name="connsiteY14-2108" fmla="*/ 662822 h 2354614"/>
              <a:gd name="connsiteX15-2109" fmla="*/ 1209417 w 2296594"/>
              <a:gd name="connsiteY15-2110" fmla="*/ 996610 h 2354614"/>
              <a:gd name="connsiteX16-2111" fmla="*/ 1676705 w 2296594"/>
              <a:gd name="connsiteY16-2112" fmla="*/ 1608616 h 2354614"/>
              <a:gd name="connsiteX17-2113" fmla="*/ 2095119 w 2296594"/>
              <a:gd name="connsiteY17-2114" fmla="*/ 1557409 h 2354614"/>
              <a:gd name="connsiteX0-2115" fmla="*/ 2279828 w 2296594"/>
              <a:gd name="connsiteY0-2116" fmla="*/ 1747911 h 2354614"/>
              <a:gd name="connsiteX1-2117" fmla="*/ 1827734 w 2296594"/>
              <a:gd name="connsiteY1-2118" fmla="*/ 1826397 h 2354614"/>
              <a:gd name="connsiteX2-2119" fmla="*/ 1955292 w 2296594"/>
              <a:gd name="connsiteY2-2120" fmla="*/ 2095993 h 2354614"/>
              <a:gd name="connsiteX3-2121" fmla="*/ 1682725 w 2296594"/>
              <a:gd name="connsiteY3-2122" fmla="*/ 1962642 h 2354614"/>
              <a:gd name="connsiteX4-2123" fmla="*/ 1528801 w 2296594"/>
              <a:gd name="connsiteY4-2124" fmla="*/ 2354614 h 2354614"/>
              <a:gd name="connsiteX5-2125" fmla="*/ 1380670 w 2296594"/>
              <a:gd name="connsiteY5-2126" fmla="*/ 2120909 h 2354614"/>
              <a:gd name="connsiteX6-2127" fmla="*/ 1495730 w 2296594"/>
              <a:gd name="connsiteY6-2128" fmla="*/ 1788220 h 2354614"/>
              <a:gd name="connsiteX7-2129" fmla="*/ 856016 w 2296594"/>
              <a:gd name="connsiteY7-2130" fmla="*/ 1302141 h 2354614"/>
              <a:gd name="connsiteX8-2131" fmla="*/ 415139 w 2296594"/>
              <a:gd name="connsiteY8-2132" fmla="*/ 2322305 h 2354614"/>
              <a:gd name="connsiteX9-2133" fmla="*/ 293372 w 2296594"/>
              <a:gd name="connsiteY9-2134" fmla="*/ 2052938 h 2354614"/>
              <a:gd name="connsiteX10-2135" fmla="*/ 512934 w 2296594"/>
              <a:gd name="connsiteY10-2136" fmla="*/ 874842 h 2354614"/>
              <a:gd name="connsiteX11-2137" fmla="*/ 11355 w 2296594"/>
              <a:gd name="connsiteY11-2138" fmla="*/ 5598 h 2354614"/>
              <a:gd name="connsiteX12-2139" fmla="*/ 840899 w 2296594"/>
              <a:gd name="connsiteY12-2140" fmla="*/ 570880 h 2354614"/>
              <a:gd name="connsiteX13-2141" fmla="*/ 2041628 w 2296594"/>
              <a:gd name="connsiteY13-2142" fmla="*/ 514690 h 2354614"/>
              <a:gd name="connsiteX14-2143" fmla="*/ 2296594 w 2296594"/>
              <a:gd name="connsiteY14-2144" fmla="*/ 662822 h 2354614"/>
              <a:gd name="connsiteX15-2145" fmla="*/ 1209417 w 2296594"/>
              <a:gd name="connsiteY15-2146" fmla="*/ 996610 h 2354614"/>
              <a:gd name="connsiteX16-2147" fmla="*/ 1676705 w 2296594"/>
              <a:gd name="connsiteY16-2148" fmla="*/ 1608616 h 2354614"/>
              <a:gd name="connsiteX17-2149" fmla="*/ 2095119 w 2296594"/>
              <a:gd name="connsiteY17-2150" fmla="*/ 1557409 h 2354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57318" y="343968"/>
            <a:ext cx="7377341" cy="348813"/>
          </a:xfrm>
          <a:prstGeom prst="rect">
            <a:avLst/>
          </a:prstGeom>
        </p:spPr>
        <p:txBody>
          <a:bodyPr wrap="none">
            <a:spAutoFit/>
          </a:bodyPr>
          <a:lstStyle/>
          <a:p>
            <a:pPr indent="457200" algn="just">
              <a:lnSpc>
                <a:spcPts val="2000"/>
              </a:lnSpc>
              <a:spcAft>
                <a:spcPts val="0"/>
              </a:spcAft>
            </a:pP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274320" y="4402239"/>
            <a:ext cx="2941569" cy="1938992"/>
          </a:xfrm>
          <a:prstGeom prst="rect">
            <a:avLst/>
          </a:prstGeom>
        </p:spPr>
        <p:txBody>
          <a:bodyPr wrap="square">
            <a:spAutoFit/>
          </a:bodyPr>
          <a:lstStyle/>
          <a:p>
            <a:pPr indent="457200" algn="just">
              <a:spcAft>
                <a:spcPts val="0"/>
              </a:spcAft>
            </a:pPr>
            <a:r>
              <a:rPr lang="nl-NL" sz="2000" i="1" dirty="0" smtClean="0"/>
              <a:t>đối với GCCN</a:t>
            </a:r>
            <a:endParaRPr lang="nl-NL" sz="2000" i="1" dirty="0" smtClean="0"/>
          </a:p>
          <a:p>
            <a:pPr indent="457200" algn="just">
              <a:spcAft>
                <a:spcPts val="0"/>
              </a:spcAft>
            </a:pPr>
            <a:r>
              <a:rPr lang="nl-NL" sz="2000" dirty="0" smtClean="0"/>
              <a:t>tiếp tục quan tâm giáo dục, đào tạo, bồi dưỡng, phát triển giai cấp công nhân cả về số lượng và chất lượng</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just"/>
            <a:r>
              <a:rPr lang="nl-NL" sz="2000" i="1" dirty="0" smtClean="0"/>
              <a:t>đối với giai cấp nông dân</a:t>
            </a:r>
            <a:endParaRPr lang="nl-NL" sz="2000" i="1" dirty="0" smtClean="0"/>
          </a:p>
          <a:p>
            <a:pPr algn="just"/>
            <a:r>
              <a:rPr lang="nl-NL" sz="2000" dirty="0" smtClean="0"/>
              <a:t>Xây dựng, phát huy vai trò của giai cấp nông dân. Hỗ trợ, khuyến khích nông dân</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2554545"/>
          </a:xfrm>
          <a:prstGeom prst="rect">
            <a:avLst/>
          </a:prstGeom>
        </p:spPr>
        <p:txBody>
          <a:bodyPr wrap="square">
            <a:spAutoFit/>
          </a:bodyPr>
          <a:lstStyle/>
          <a:p>
            <a:r>
              <a:rPr lang="nl-NL" sz="2000" i="1" dirty="0" smtClean="0"/>
              <a:t>đối với đội ngũ trí thức</a:t>
            </a:r>
            <a:endParaRPr lang="nl-NL" sz="2000" i="1" dirty="0" smtClean="0"/>
          </a:p>
          <a:p>
            <a:r>
              <a:rPr lang="nl-NL" sz="2000" dirty="0" smtClean="0"/>
              <a:t>Xây dựng đội ngũ trí thức ngày càng lớn mạnh, có chất lượng cao, đáp ứng yêu cầu phát triển đất nước</a:t>
            </a:r>
            <a:endParaRPr lang="en-US" sz="2000" dirty="0"/>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2862322"/>
          </a:xfrm>
          <a:prstGeom prst="rect">
            <a:avLst/>
          </a:prstGeom>
        </p:spPr>
        <p:txBody>
          <a:bodyPr wrap="square">
            <a:spAutoFit/>
          </a:bodyPr>
          <a:lstStyle/>
          <a:p>
            <a:pPr indent="457200" algn="just">
              <a:spcAft>
                <a:spcPts val="0"/>
              </a:spcAft>
            </a:pPr>
            <a:r>
              <a:rPr lang="nl-NL" sz="2000" i="1" dirty="0" smtClean="0"/>
              <a:t>đối với đội ngũ doanh nhân</a:t>
            </a:r>
            <a:endParaRPr lang="nl-NL" sz="2000" i="1" dirty="0" smtClean="0"/>
          </a:p>
          <a:p>
            <a:pPr indent="457200" algn="just">
              <a:spcAft>
                <a:spcPts val="0"/>
              </a:spcAft>
            </a:pPr>
            <a:r>
              <a:rPr lang="nl-NL" sz="2000" dirty="0" smtClean="0"/>
              <a:t>Xây dựng, phát triển đội ngũ doanh nhân lớn mạnh. Có cơ chế, chính sách bảo đảm quyền lợi. Tôn vinh những doanh nhân </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1" fmla="*/ 0 w 2305050"/>
              <a:gd name="connsiteY0-2" fmla="*/ 0 h 2352675"/>
              <a:gd name="connsiteX1-3" fmla="*/ 771525 w 2305050"/>
              <a:gd name="connsiteY1-4" fmla="*/ 561975 h 2352675"/>
              <a:gd name="connsiteX2-5" fmla="*/ 2019300 w 2305050"/>
              <a:gd name="connsiteY2-6" fmla="*/ 428625 h 2352675"/>
              <a:gd name="connsiteX3-7" fmla="*/ 2266950 w 2305050"/>
              <a:gd name="connsiteY3-8" fmla="*/ 657225 h 2352675"/>
              <a:gd name="connsiteX4-9" fmla="*/ 1143000 w 2305050"/>
              <a:gd name="connsiteY4-10" fmla="*/ 1009650 h 2352675"/>
              <a:gd name="connsiteX5-11" fmla="*/ 1628775 w 2305050"/>
              <a:gd name="connsiteY5-12" fmla="*/ 1533525 h 2352675"/>
              <a:gd name="connsiteX6-13" fmla="*/ 2076450 w 2305050"/>
              <a:gd name="connsiteY6-14" fmla="*/ 1533525 h 2352675"/>
              <a:gd name="connsiteX7-15" fmla="*/ 2305050 w 2305050"/>
              <a:gd name="connsiteY7-16" fmla="*/ 1724025 h 2352675"/>
              <a:gd name="connsiteX8-17" fmla="*/ 1838325 w 2305050"/>
              <a:gd name="connsiteY8-18" fmla="*/ 1857375 h 2352675"/>
              <a:gd name="connsiteX9-19" fmla="*/ 2009775 w 2305050"/>
              <a:gd name="connsiteY9-20" fmla="*/ 2105025 h 2352675"/>
              <a:gd name="connsiteX10-21" fmla="*/ 1733550 w 2305050"/>
              <a:gd name="connsiteY10-22" fmla="*/ 1971675 h 2352675"/>
              <a:gd name="connsiteX11-23" fmla="*/ 1543050 w 2305050"/>
              <a:gd name="connsiteY11-24" fmla="*/ 2352675 h 2352675"/>
              <a:gd name="connsiteX12-25" fmla="*/ 1314450 w 2305050"/>
              <a:gd name="connsiteY12-26" fmla="*/ 2133600 h 2352675"/>
              <a:gd name="connsiteX13-27" fmla="*/ 1447800 w 2305050"/>
              <a:gd name="connsiteY13-28" fmla="*/ 1771650 h 2352675"/>
              <a:gd name="connsiteX14-29" fmla="*/ 923925 w 2305050"/>
              <a:gd name="connsiteY14-30" fmla="*/ 1190625 h 2352675"/>
              <a:gd name="connsiteX15-31" fmla="*/ 447675 w 2305050"/>
              <a:gd name="connsiteY15-32" fmla="*/ 2276475 h 2352675"/>
              <a:gd name="connsiteX16-33" fmla="*/ 260071 w 2305050"/>
              <a:gd name="connsiteY16-34" fmla="*/ 2087575 h 2352675"/>
              <a:gd name="connsiteX17-35" fmla="*/ 523875 w 2305050"/>
              <a:gd name="connsiteY17-36" fmla="*/ 714375 h 2352675"/>
              <a:gd name="connsiteX18-37" fmla="*/ 0 w 2305050"/>
              <a:gd name="connsiteY18-38" fmla="*/ 0 h 2352675"/>
              <a:gd name="connsiteX0-39" fmla="*/ 0 w 2305050"/>
              <a:gd name="connsiteY0-40" fmla="*/ 0 h 2352675"/>
              <a:gd name="connsiteX1-41" fmla="*/ 771525 w 2305050"/>
              <a:gd name="connsiteY1-42" fmla="*/ 561975 h 2352675"/>
              <a:gd name="connsiteX2-43" fmla="*/ 2019300 w 2305050"/>
              <a:gd name="connsiteY2-44" fmla="*/ 428625 h 2352675"/>
              <a:gd name="connsiteX3-45" fmla="*/ 2266950 w 2305050"/>
              <a:gd name="connsiteY3-46" fmla="*/ 657225 h 2352675"/>
              <a:gd name="connsiteX4-47" fmla="*/ 1143000 w 2305050"/>
              <a:gd name="connsiteY4-48" fmla="*/ 1009650 h 2352675"/>
              <a:gd name="connsiteX5-49" fmla="*/ 1628775 w 2305050"/>
              <a:gd name="connsiteY5-50" fmla="*/ 1533525 h 2352675"/>
              <a:gd name="connsiteX6-51" fmla="*/ 2076450 w 2305050"/>
              <a:gd name="connsiteY6-52" fmla="*/ 1533525 h 2352675"/>
              <a:gd name="connsiteX7-53" fmla="*/ 2305050 w 2305050"/>
              <a:gd name="connsiteY7-54" fmla="*/ 1724025 h 2352675"/>
              <a:gd name="connsiteX8-55" fmla="*/ 1838325 w 2305050"/>
              <a:gd name="connsiteY8-56" fmla="*/ 1857375 h 2352675"/>
              <a:gd name="connsiteX9-57" fmla="*/ 2009775 w 2305050"/>
              <a:gd name="connsiteY9-58" fmla="*/ 2105025 h 2352675"/>
              <a:gd name="connsiteX10-59" fmla="*/ 1733550 w 2305050"/>
              <a:gd name="connsiteY10-60" fmla="*/ 1971675 h 2352675"/>
              <a:gd name="connsiteX11-61" fmla="*/ 1543050 w 2305050"/>
              <a:gd name="connsiteY11-62" fmla="*/ 2352675 h 2352675"/>
              <a:gd name="connsiteX12-63" fmla="*/ 1314450 w 2305050"/>
              <a:gd name="connsiteY12-64" fmla="*/ 2133600 h 2352675"/>
              <a:gd name="connsiteX13-65" fmla="*/ 1447800 w 2305050"/>
              <a:gd name="connsiteY13-66" fmla="*/ 1771650 h 2352675"/>
              <a:gd name="connsiteX14-67" fmla="*/ 923925 w 2305050"/>
              <a:gd name="connsiteY14-68" fmla="*/ 1190625 h 2352675"/>
              <a:gd name="connsiteX15-69" fmla="*/ 447675 w 2305050"/>
              <a:gd name="connsiteY15-70" fmla="*/ 2276475 h 2352675"/>
              <a:gd name="connsiteX16-71" fmla="*/ 296647 w 2305050"/>
              <a:gd name="connsiteY16-72" fmla="*/ 2094890 h 2352675"/>
              <a:gd name="connsiteX17-73" fmla="*/ 523875 w 2305050"/>
              <a:gd name="connsiteY17-74" fmla="*/ 714375 h 2352675"/>
              <a:gd name="connsiteX18-75" fmla="*/ 0 w 2305050"/>
              <a:gd name="connsiteY18-76" fmla="*/ 0 h 2352675"/>
              <a:gd name="connsiteX0-77" fmla="*/ 0 w 2305050"/>
              <a:gd name="connsiteY0-78" fmla="*/ 0 h 2352675"/>
              <a:gd name="connsiteX1-79" fmla="*/ 771525 w 2305050"/>
              <a:gd name="connsiteY1-80" fmla="*/ 561975 h 2352675"/>
              <a:gd name="connsiteX2-81" fmla="*/ 2019300 w 2305050"/>
              <a:gd name="connsiteY2-82" fmla="*/ 428625 h 2352675"/>
              <a:gd name="connsiteX3-83" fmla="*/ 2266950 w 2305050"/>
              <a:gd name="connsiteY3-84" fmla="*/ 657225 h 2352675"/>
              <a:gd name="connsiteX4-85" fmla="*/ 1143000 w 2305050"/>
              <a:gd name="connsiteY4-86" fmla="*/ 1009650 h 2352675"/>
              <a:gd name="connsiteX5-87" fmla="*/ 1628775 w 2305050"/>
              <a:gd name="connsiteY5-88" fmla="*/ 1533525 h 2352675"/>
              <a:gd name="connsiteX6-89" fmla="*/ 2076450 w 2305050"/>
              <a:gd name="connsiteY6-90" fmla="*/ 1533525 h 2352675"/>
              <a:gd name="connsiteX7-91" fmla="*/ 2305050 w 2305050"/>
              <a:gd name="connsiteY7-92" fmla="*/ 1724025 h 2352675"/>
              <a:gd name="connsiteX8-93" fmla="*/ 1838325 w 2305050"/>
              <a:gd name="connsiteY8-94" fmla="*/ 1857375 h 2352675"/>
              <a:gd name="connsiteX9-95" fmla="*/ 2009775 w 2305050"/>
              <a:gd name="connsiteY9-96" fmla="*/ 2105025 h 2352675"/>
              <a:gd name="connsiteX10-97" fmla="*/ 1733550 w 2305050"/>
              <a:gd name="connsiteY10-98" fmla="*/ 1971675 h 2352675"/>
              <a:gd name="connsiteX11-99" fmla="*/ 1543050 w 2305050"/>
              <a:gd name="connsiteY11-100" fmla="*/ 2352675 h 2352675"/>
              <a:gd name="connsiteX12-101" fmla="*/ 1314450 w 2305050"/>
              <a:gd name="connsiteY12-102" fmla="*/ 2133600 h 2352675"/>
              <a:gd name="connsiteX13-103" fmla="*/ 1447800 w 2305050"/>
              <a:gd name="connsiteY13-104" fmla="*/ 1771650 h 2352675"/>
              <a:gd name="connsiteX14-105" fmla="*/ 923925 w 2305050"/>
              <a:gd name="connsiteY14-106" fmla="*/ 1190625 h 2352675"/>
              <a:gd name="connsiteX15-107" fmla="*/ 447675 w 2305050"/>
              <a:gd name="connsiteY15-108" fmla="*/ 2276475 h 2352675"/>
              <a:gd name="connsiteX16-109" fmla="*/ 292990 w 2305050"/>
              <a:gd name="connsiteY16-110" fmla="*/ 2036368 h 2352675"/>
              <a:gd name="connsiteX17-111" fmla="*/ 523875 w 2305050"/>
              <a:gd name="connsiteY17-112" fmla="*/ 714375 h 2352675"/>
              <a:gd name="connsiteX18-113" fmla="*/ 0 w 2305050"/>
              <a:gd name="connsiteY18-114" fmla="*/ 0 h 2352675"/>
              <a:gd name="connsiteX0-115" fmla="*/ 0 w 2305050"/>
              <a:gd name="connsiteY0-116" fmla="*/ 0 h 2352675"/>
              <a:gd name="connsiteX1-117" fmla="*/ 771525 w 2305050"/>
              <a:gd name="connsiteY1-118" fmla="*/ 561975 h 2352675"/>
              <a:gd name="connsiteX2-119" fmla="*/ 2019300 w 2305050"/>
              <a:gd name="connsiteY2-120" fmla="*/ 428625 h 2352675"/>
              <a:gd name="connsiteX3-121" fmla="*/ 2266950 w 2305050"/>
              <a:gd name="connsiteY3-122" fmla="*/ 657225 h 2352675"/>
              <a:gd name="connsiteX4-123" fmla="*/ 1143000 w 2305050"/>
              <a:gd name="connsiteY4-124" fmla="*/ 1009650 h 2352675"/>
              <a:gd name="connsiteX5-125" fmla="*/ 1628775 w 2305050"/>
              <a:gd name="connsiteY5-126" fmla="*/ 1533525 h 2352675"/>
              <a:gd name="connsiteX6-127" fmla="*/ 2076450 w 2305050"/>
              <a:gd name="connsiteY6-128" fmla="*/ 1533525 h 2352675"/>
              <a:gd name="connsiteX7-129" fmla="*/ 2305050 w 2305050"/>
              <a:gd name="connsiteY7-130" fmla="*/ 1724025 h 2352675"/>
              <a:gd name="connsiteX8-131" fmla="*/ 1838325 w 2305050"/>
              <a:gd name="connsiteY8-132" fmla="*/ 1857375 h 2352675"/>
              <a:gd name="connsiteX9-133" fmla="*/ 2009775 w 2305050"/>
              <a:gd name="connsiteY9-134" fmla="*/ 2105025 h 2352675"/>
              <a:gd name="connsiteX10-135" fmla="*/ 1733550 w 2305050"/>
              <a:gd name="connsiteY10-136" fmla="*/ 1971675 h 2352675"/>
              <a:gd name="connsiteX11-137" fmla="*/ 1543050 w 2305050"/>
              <a:gd name="connsiteY11-138" fmla="*/ 2352675 h 2352675"/>
              <a:gd name="connsiteX12-139" fmla="*/ 1314450 w 2305050"/>
              <a:gd name="connsiteY12-140" fmla="*/ 2133600 h 2352675"/>
              <a:gd name="connsiteX13-141" fmla="*/ 1447800 w 2305050"/>
              <a:gd name="connsiteY13-142" fmla="*/ 1771650 h 2352675"/>
              <a:gd name="connsiteX14-143" fmla="*/ 923925 w 2305050"/>
              <a:gd name="connsiteY14-144" fmla="*/ 1190625 h 2352675"/>
              <a:gd name="connsiteX15-145" fmla="*/ 414757 w 2305050"/>
              <a:gd name="connsiteY15-146" fmla="*/ 2305735 h 2352675"/>
              <a:gd name="connsiteX16-147" fmla="*/ 292990 w 2305050"/>
              <a:gd name="connsiteY16-148" fmla="*/ 2036368 h 2352675"/>
              <a:gd name="connsiteX17-149" fmla="*/ 523875 w 2305050"/>
              <a:gd name="connsiteY17-150" fmla="*/ 714375 h 2352675"/>
              <a:gd name="connsiteX18-151" fmla="*/ 0 w 2305050"/>
              <a:gd name="connsiteY18-152" fmla="*/ 0 h 2352675"/>
              <a:gd name="connsiteX0-153" fmla="*/ 0 w 2305050"/>
              <a:gd name="connsiteY0-154" fmla="*/ 0 h 2352675"/>
              <a:gd name="connsiteX1-155" fmla="*/ 771525 w 2305050"/>
              <a:gd name="connsiteY1-156" fmla="*/ 561975 h 2352675"/>
              <a:gd name="connsiteX2-157" fmla="*/ 2019300 w 2305050"/>
              <a:gd name="connsiteY2-158" fmla="*/ 428625 h 2352675"/>
              <a:gd name="connsiteX3-159" fmla="*/ 2292554 w 2305050"/>
              <a:gd name="connsiteY3-160" fmla="*/ 627964 h 2352675"/>
              <a:gd name="connsiteX4-161" fmla="*/ 1143000 w 2305050"/>
              <a:gd name="connsiteY4-162" fmla="*/ 1009650 h 2352675"/>
              <a:gd name="connsiteX5-163" fmla="*/ 1628775 w 2305050"/>
              <a:gd name="connsiteY5-164" fmla="*/ 1533525 h 2352675"/>
              <a:gd name="connsiteX6-165" fmla="*/ 2076450 w 2305050"/>
              <a:gd name="connsiteY6-166" fmla="*/ 1533525 h 2352675"/>
              <a:gd name="connsiteX7-167" fmla="*/ 2305050 w 2305050"/>
              <a:gd name="connsiteY7-168" fmla="*/ 1724025 h 2352675"/>
              <a:gd name="connsiteX8-169" fmla="*/ 1838325 w 2305050"/>
              <a:gd name="connsiteY8-170" fmla="*/ 1857375 h 2352675"/>
              <a:gd name="connsiteX9-171" fmla="*/ 2009775 w 2305050"/>
              <a:gd name="connsiteY9-172" fmla="*/ 2105025 h 2352675"/>
              <a:gd name="connsiteX10-173" fmla="*/ 1733550 w 2305050"/>
              <a:gd name="connsiteY10-174" fmla="*/ 1971675 h 2352675"/>
              <a:gd name="connsiteX11-175" fmla="*/ 1543050 w 2305050"/>
              <a:gd name="connsiteY11-176" fmla="*/ 2352675 h 2352675"/>
              <a:gd name="connsiteX12-177" fmla="*/ 1314450 w 2305050"/>
              <a:gd name="connsiteY12-178" fmla="*/ 2133600 h 2352675"/>
              <a:gd name="connsiteX13-179" fmla="*/ 1447800 w 2305050"/>
              <a:gd name="connsiteY13-180" fmla="*/ 1771650 h 2352675"/>
              <a:gd name="connsiteX14-181" fmla="*/ 923925 w 2305050"/>
              <a:gd name="connsiteY14-182" fmla="*/ 1190625 h 2352675"/>
              <a:gd name="connsiteX15-183" fmla="*/ 414757 w 2305050"/>
              <a:gd name="connsiteY15-184" fmla="*/ 2305735 h 2352675"/>
              <a:gd name="connsiteX16-185" fmla="*/ 292990 w 2305050"/>
              <a:gd name="connsiteY16-186" fmla="*/ 2036368 h 2352675"/>
              <a:gd name="connsiteX17-187" fmla="*/ 523875 w 2305050"/>
              <a:gd name="connsiteY17-188" fmla="*/ 714375 h 2352675"/>
              <a:gd name="connsiteX18-189" fmla="*/ 0 w 2305050"/>
              <a:gd name="connsiteY18-190" fmla="*/ 0 h 2352675"/>
              <a:gd name="connsiteX0-191" fmla="*/ 0 w 2305050"/>
              <a:gd name="connsiteY0-192" fmla="*/ 0 h 2352675"/>
              <a:gd name="connsiteX1-193" fmla="*/ 771525 w 2305050"/>
              <a:gd name="connsiteY1-194" fmla="*/ 561975 h 2352675"/>
              <a:gd name="connsiteX2-195" fmla="*/ 2081480 w 2305050"/>
              <a:gd name="connsiteY2-196" fmla="*/ 476174 h 2352675"/>
              <a:gd name="connsiteX3-197" fmla="*/ 2292554 w 2305050"/>
              <a:gd name="connsiteY3-198" fmla="*/ 627964 h 2352675"/>
              <a:gd name="connsiteX4-199" fmla="*/ 1143000 w 2305050"/>
              <a:gd name="connsiteY4-200" fmla="*/ 1009650 h 2352675"/>
              <a:gd name="connsiteX5-201" fmla="*/ 1628775 w 2305050"/>
              <a:gd name="connsiteY5-202" fmla="*/ 1533525 h 2352675"/>
              <a:gd name="connsiteX6-203" fmla="*/ 2076450 w 2305050"/>
              <a:gd name="connsiteY6-204" fmla="*/ 1533525 h 2352675"/>
              <a:gd name="connsiteX7-205" fmla="*/ 2305050 w 2305050"/>
              <a:gd name="connsiteY7-206" fmla="*/ 1724025 h 2352675"/>
              <a:gd name="connsiteX8-207" fmla="*/ 1838325 w 2305050"/>
              <a:gd name="connsiteY8-208" fmla="*/ 1857375 h 2352675"/>
              <a:gd name="connsiteX9-209" fmla="*/ 2009775 w 2305050"/>
              <a:gd name="connsiteY9-210" fmla="*/ 2105025 h 2352675"/>
              <a:gd name="connsiteX10-211" fmla="*/ 1733550 w 2305050"/>
              <a:gd name="connsiteY10-212" fmla="*/ 1971675 h 2352675"/>
              <a:gd name="connsiteX11-213" fmla="*/ 1543050 w 2305050"/>
              <a:gd name="connsiteY11-214" fmla="*/ 2352675 h 2352675"/>
              <a:gd name="connsiteX12-215" fmla="*/ 1314450 w 2305050"/>
              <a:gd name="connsiteY12-216" fmla="*/ 2133600 h 2352675"/>
              <a:gd name="connsiteX13-217" fmla="*/ 1447800 w 2305050"/>
              <a:gd name="connsiteY13-218" fmla="*/ 1771650 h 2352675"/>
              <a:gd name="connsiteX14-219" fmla="*/ 923925 w 2305050"/>
              <a:gd name="connsiteY14-220" fmla="*/ 1190625 h 2352675"/>
              <a:gd name="connsiteX15-221" fmla="*/ 414757 w 2305050"/>
              <a:gd name="connsiteY15-222" fmla="*/ 2305735 h 2352675"/>
              <a:gd name="connsiteX16-223" fmla="*/ 292990 w 2305050"/>
              <a:gd name="connsiteY16-224" fmla="*/ 2036368 h 2352675"/>
              <a:gd name="connsiteX17-225" fmla="*/ 523875 w 2305050"/>
              <a:gd name="connsiteY17-226" fmla="*/ 714375 h 2352675"/>
              <a:gd name="connsiteX18-227" fmla="*/ 0 w 2305050"/>
              <a:gd name="connsiteY18-228" fmla="*/ 0 h 2352675"/>
              <a:gd name="connsiteX0-229" fmla="*/ 0 w 2305050"/>
              <a:gd name="connsiteY0-230" fmla="*/ 0 h 2352675"/>
              <a:gd name="connsiteX1-231" fmla="*/ 771525 w 2305050"/>
              <a:gd name="connsiteY1-232" fmla="*/ 561975 h 2352675"/>
              <a:gd name="connsiteX2-233" fmla="*/ 2004671 w 2305050"/>
              <a:gd name="connsiteY2-234" fmla="*/ 468859 h 2352675"/>
              <a:gd name="connsiteX3-235" fmla="*/ 2292554 w 2305050"/>
              <a:gd name="connsiteY3-236" fmla="*/ 627964 h 2352675"/>
              <a:gd name="connsiteX4-237" fmla="*/ 1143000 w 2305050"/>
              <a:gd name="connsiteY4-238" fmla="*/ 1009650 h 2352675"/>
              <a:gd name="connsiteX5-239" fmla="*/ 1628775 w 2305050"/>
              <a:gd name="connsiteY5-240" fmla="*/ 1533525 h 2352675"/>
              <a:gd name="connsiteX6-241" fmla="*/ 2076450 w 2305050"/>
              <a:gd name="connsiteY6-242" fmla="*/ 1533525 h 2352675"/>
              <a:gd name="connsiteX7-243" fmla="*/ 2305050 w 2305050"/>
              <a:gd name="connsiteY7-244" fmla="*/ 1724025 h 2352675"/>
              <a:gd name="connsiteX8-245" fmla="*/ 1838325 w 2305050"/>
              <a:gd name="connsiteY8-246" fmla="*/ 1857375 h 2352675"/>
              <a:gd name="connsiteX9-247" fmla="*/ 2009775 w 2305050"/>
              <a:gd name="connsiteY9-248" fmla="*/ 2105025 h 2352675"/>
              <a:gd name="connsiteX10-249" fmla="*/ 1733550 w 2305050"/>
              <a:gd name="connsiteY10-250" fmla="*/ 1971675 h 2352675"/>
              <a:gd name="connsiteX11-251" fmla="*/ 1543050 w 2305050"/>
              <a:gd name="connsiteY11-252" fmla="*/ 2352675 h 2352675"/>
              <a:gd name="connsiteX12-253" fmla="*/ 1314450 w 2305050"/>
              <a:gd name="connsiteY12-254" fmla="*/ 2133600 h 2352675"/>
              <a:gd name="connsiteX13-255" fmla="*/ 1447800 w 2305050"/>
              <a:gd name="connsiteY13-256" fmla="*/ 1771650 h 2352675"/>
              <a:gd name="connsiteX14-257" fmla="*/ 923925 w 2305050"/>
              <a:gd name="connsiteY14-258" fmla="*/ 1190625 h 2352675"/>
              <a:gd name="connsiteX15-259" fmla="*/ 414757 w 2305050"/>
              <a:gd name="connsiteY15-260" fmla="*/ 2305735 h 2352675"/>
              <a:gd name="connsiteX16-261" fmla="*/ 292990 w 2305050"/>
              <a:gd name="connsiteY16-262" fmla="*/ 2036368 h 2352675"/>
              <a:gd name="connsiteX17-263" fmla="*/ 523875 w 2305050"/>
              <a:gd name="connsiteY17-264" fmla="*/ 714375 h 2352675"/>
              <a:gd name="connsiteX18-265" fmla="*/ 0 w 2305050"/>
              <a:gd name="connsiteY18-266" fmla="*/ 0 h 2352675"/>
              <a:gd name="connsiteX0-267" fmla="*/ 0 w 2305050"/>
              <a:gd name="connsiteY0-268" fmla="*/ 0 h 2352675"/>
              <a:gd name="connsiteX1-269" fmla="*/ 771525 w 2305050"/>
              <a:gd name="connsiteY1-270" fmla="*/ 561975 h 2352675"/>
              <a:gd name="connsiteX2-271" fmla="*/ 1960779 w 2305050"/>
              <a:gd name="connsiteY2-272" fmla="*/ 472517 h 2352675"/>
              <a:gd name="connsiteX3-273" fmla="*/ 2292554 w 2305050"/>
              <a:gd name="connsiteY3-274" fmla="*/ 627964 h 2352675"/>
              <a:gd name="connsiteX4-275" fmla="*/ 1143000 w 2305050"/>
              <a:gd name="connsiteY4-276" fmla="*/ 1009650 h 2352675"/>
              <a:gd name="connsiteX5-277" fmla="*/ 1628775 w 2305050"/>
              <a:gd name="connsiteY5-278" fmla="*/ 1533525 h 2352675"/>
              <a:gd name="connsiteX6-279" fmla="*/ 2076450 w 2305050"/>
              <a:gd name="connsiteY6-280" fmla="*/ 1533525 h 2352675"/>
              <a:gd name="connsiteX7-281" fmla="*/ 2305050 w 2305050"/>
              <a:gd name="connsiteY7-282" fmla="*/ 1724025 h 2352675"/>
              <a:gd name="connsiteX8-283" fmla="*/ 1838325 w 2305050"/>
              <a:gd name="connsiteY8-284" fmla="*/ 1857375 h 2352675"/>
              <a:gd name="connsiteX9-285" fmla="*/ 2009775 w 2305050"/>
              <a:gd name="connsiteY9-286" fmla="*/ 2105025 h 2352675"/>
              <a:gd name="connsiteX10-287" fmla="*/ 1733550 w 2305050"/>
              <a:gd name="connsiteY10-288" fmla="*/ 1971675 h 2352675"/>
              <a:gd name="connsiteX11-289" fmla="*/ 1543050 w 2305050"/>
              <a:gd name="connsiteY11-290" fmla="*/ 2352675 h 2352675"/>
              <a:gd name="connsiteX12-291" fmla="*/ 1314450 w 2305050"/>
              <a:gd name="connsiteY12-292" fmla="*/ 2133600 h 2352675"/>
              <a:gd name="connsiteX13-293" fmla="*/ 1447800 w 2305050"/>
              <a:gd name="connsiteY13-294" fmla="*/ 1771650 h 2352675"/>
              <a:gd name="connsiteX14-295" fmla="*/ 923925 w 2305050"/>
              <a:gd name="connsiteY14-296" fmla="*/ 1190625 h 2352675"/>
              <a:gd name="connsiteX15-297" fmla="*/ 414757 w 2305050"/>
              <a:gd name="connsiteY15-298" fmla="*/ 2305735 h 2352675"/>
              <a:gd name="connsiteX16-299" fmla="*/ 292990 w 2305050"/>
              <a:gd name="connsiteY16-300" fmla="*/ 2036368 h 2352675"/>
              <a:gd name="connsiteX17-301" fmla="*/ 523875 w 2305050"/>
              <a:gd name="connsiteY17-302" fmla="*/ 714375 h 2352675"/>
              <a:gd name="connsiteX18-303" fmla="*/ 0 w 2305050"/>
              <a:gd name="connsiteY18-304" fmla="*/ 0 h 2352675"/>
              <a:gd name="connsiteX0-305" fmla="*/ 0 w 2305050"/>
              <a:gd name="connsiteY0-306" fmla="*/ 0 h 2352675"/>
              <a:gd name="connsiteX1-307" fmla="*/ 771525 w 2305050"/>
              <a:gd name="connsiteY1-308" fmla="*/ 561975 h 2352675"/>
              <a:gd name="connsiteX2-309" fmla="*/ 1960779 w 2305050"/>
              <a:gd name="connsiteY2-310" fmla="*/ 472517 h 2352675"/>
              <a:gd name="connsiteX3-311" fmla="*/ 2270609 w 2305050"/>
              <a:gd name="connsiteY3-312" fmla="*/ 649910 h 2352675"/>
              <a:gd name="connsiteX4-313" fmla="*/ 1143000 w 2305050"/>
              <a:gd name="connsiteY4-314" fmla="*/ 1009650 h 2352675"/>
              <a:gd name="connsiteX5-315" fmla="*/ 1628775 w 2305050"/>
              <a:gd name="connsiteY5-316" fmla="*/ 1533525 h 2352675"/>
              <a:gd name="connsiteX6-317" fmla="*/ 2076450 w 2305050"/>
              <a:gd name="connsiteY6-318" fmla="*/ 1533525 h 2352675"/>
              <a:gd name="connsiteX7-319" fmla="*/ 2305050 w 2305050"/>
              <a:gd name="connsiteY7-320" fmla="*/ 1724025 h 2352675"/>
              <a:gd name="connsiteX8-321" fmla="*/ 1838325 w 2305050"/>
              <a:gd name="connsiteY8-322" fmla="*/ 1857375 h 2352675"/>
              <a:gd name="connsiteX9-323" fmla="*/ 2009775 w 2305050"/>
              <a:gd name="connsiteY9-324" fmla="*/ 2105025 h 2352675"/>
              <a:gd name="connsiteX10-325" fmla="*/ 1733550 w 2305050"/>
              <a:gd name="connsiteY10-326" fmla="*/ 1971675 h 2352675"/>
              <a:gd name="connsiteX11-327" fmla="*/ 1543050 w 2305050"/>
              <a:gd name="connsiteY11-328" fmla="*/ 2352675 h 2352675"/>
              <a:gd name="connsiteX12-329" fmla="*/ 1314450 w 2305050"/>
              <a:gd name="connsiteY12-330" fmla="*/ 2133600 h 2352675"/>
              <a:gd name="connsiteX13-331" fmla="*/ 1447800 w 2305050"/>
              <a:gd name="connsiteY13-332" fmla="*/ 1771650 h 2352675"/>
              <a:gd name="connsiteX14-333" fmla="*/ 923925 w 2305050"/>
              <a:gd name="connsiteY14-334" fmla="*/ 1190625 h 2352675"/>
              <a:gd name="connsiteX15-335" fmla="*/ 414757 w 2305050"/>
              <a:gd name="connsiteY15-336" fmla="*/ 2305735 h 2352675"/>
              <a:gd name="connsiteX16-337" fmla="*/ 292990 w 2305050"/>
              <a:gd name="connsiteY16-338" fmla="*/ 2036368 h 2352675"/>
              <a:gd name="connsiteX17-339" fmla="*/ 523875 w 2305050"/>
              <a:gd name="connsiteY17-340" fmla="*/ 714375 h 2352675"/>
              <a:gd name="connsiteX18-341" fmla="*/ 0 w 2305050"/>
              <a:gd name="connsiteY18-342" fmla="*/ 0 h 2352675"/>
              <a:gd name="connsiteX0-343" fmla="*/ 0 w 2305050"/>
              <a:gd name="connsiteY0-344" fmla="*/ 0 h 2352675"/>
              <a:gd name="connsiteX1-345" fmla="*/ 771525 w 2305050"/>
              <a:gd name="connsiteY1-346" fmla="*/ 561975 h 2352675"/>
              <a:gd name="connsiteX2-347" fmla="*/ 1960779 w 2305050"/>
              <a:gd name="connsiteY2-348" fmla="*/ 472517 h 2352675"/>
              <a:gd name="connsiteX3-349" fmla="*/ 2296212 w 2305050"/>
              <a:gd name="connsiteY3-350" fmla="*/ 646252 h 2352675"/>
              <a:gd name="connsiteX4-351" fmla="*/ 1143000 w 2305050"/>
              <a:gd name="connsiteY4-352" fmla="*/ 1009650 h 2352675"/>
              <a:gd name="connsiteX5-353" fmla="*/ 1628775 w 2305050"/>
              <a:gd name="connsiteY5-354" fmla="*/ 1533525 h 2352675"/>
              <a:gd name="connsiteX6-355" fmla="*/ 2076450 w 2305050"/>
              <a:gd name="connsiteY6-356" fmla="*/ 1533525 h 2352675"/>
              <a:gd name="connsiteX7-357" fmla="*/ 2305050 w 2305050"/>
              <a:gd name="connsiteY7-358" fmla="*/ 1724025 h 2352675"/>
              <a:gd name="connsiteX8-359" fmla="*/ 1838325 w 2305050"/>
              <a:gd name="connsiteY8-360" fmla="*/ 1857375 h 2352675"/>
              <a:gd name="connsiteX9-361" fmla="*/ 2009775 w 2305050"/>
              <a:gd name="connsiteY9-362" fmla="*/ 2105025 h 2352675"/>
              <a:gd name="connsiteX10-363" fmla="*/ 1733550 w 2305050"/>
              <a:gd name="connsiteY10-364" fmla="*/ 1971675 h 2352675"/>
              <a:gd name="connsiteX11-365" fmla="*/ 1543050 w 2305050"/>
              <a:gd name="connsiteY11-366" fmla="*/ 2352675 h 2352675"/>
              <a:gd name="connsiteX12-367" fmla="*/ 1314450 w 2305050"/>
              <a:gd name="connsiteY12-368" fmla="*/ 2133600 h 2352675"/>
              <a:gd name="connsiteX13-369" fmla="*/ 1447800 w 2305050"/>
              <a:gd name="connsiteY13-370" fmla="*/ 1771650 h 2352675"/>
              <a:gd name="connsiteX14-371" fmla="*/ 923925 w 2305050"/>
              <a:gd name="connsiteY14-372" fmla="*/ 1190625 h 2352675"/>
              <a:gd name="connsiteX15-373" fmla="*/ 414757 w 2305050"/>
              <a:gd name="connsiteY15-374" fmla="*/ 2305735 h 2352675"/>
              <a:gd name="connsiteX16-375" fmla="*/ 292990 w 2305050"/>
              <a:gd name="connsiteY16-376" fmla="*/ 2036368 h 2352675"/>
              <a:gd name="connsiteX17-377" fmla="*/ 523875 w 2305050"/>
              <a:gd name="connsiteY17-378" fmla="*/ 714375 h 2352675"/>
              <a:gd name="connsiteX18-379" fmla="*/ 0 w 2305050"/>
              <a:gd name="connsiteY18-380" fmla="*/ 0 h 2352675"/>
              <a:gd name="connsiteX0-381" fmla="*/ 0 w 2305050"/>
              <a:gd name="connsiteY0-382" fmla="*/ 0 h 2352675"/>
              <a:gd name="connsiteX1-383" fmla="*/ 771525 w 2305050"/>
              <a:gd name="connsiteY1-384" fmla="*/ 561975 h 2352675"/>
              <a:gd name="connsiteX2-385" fmla="*/ 1982725 w 2305050"/>
              <a:gd name="connsiteY2-386" fmla="*/ 494463 h 2352675"/>
              <a:gd name="connsiteX3-387" fmla="*/ 2296212 w 2305050"/>
              <a:gd name="connsiteY3-388" fmla="*/ 646252 h 2352675"/>
              <a:gd name="connsiteX4-389" fmla="*/ 1143000 w 2305050"/>
              <a:gd name="connsiteY4-390" fmla="*/ 1009650 h 2352675"/>
              <a:gd name="connsiteX5-391" fmla="*/ 1628775 w 2305050"/>
              <a:gd name="connsiteY5-392" fmla="*/ 1533525 h 2352675"/>
              <a:gd name="connsiteX6-393" fmla="*/ 2076450 w 2305050"/>
              <a:gd name="connsiteY6-394" fmla="*/ 1533525 h 2352675"/>
              <a:gd name="connsiteX7-395" fmla="*/ 2305050 w 2305050"/>
              <a:gd name="connsiteY7-396" fmla="*/ 1724025 h 2352675"/>
              <a:gd name="connsiteX8-397" fmla="*/ 1838325 w 2305050"/>
              <a:gd name="connsiteY8-398" fmla="*/ 1857375 h 2352675"/>
              <a:gd name="connsiteX9-399" fmla="*/ 2009775 w 2305050"/>
              <a:gd name="connsiteY9-400" fmla="*/ 2105025 h 2352675"/>
              <a:gd name="connsiteX10-401" fmla="*/ 1733550 w 2305050"/>
              <a:gd name="connsiteY10-402" fmla="*/ 1971675 h 2352675"/>
              <a:gd name="connsiteX11-403" fmla="*/ 1543050 w 2305050"/>
              <a:gd name="connsiteY11-404" fmla="*/ 2352675 h 2352675"/>
              <a:gd name="connsiteX12-405" fmla="*/ 1314450 w 2305050"/>
              <a:gd name="connsiteY12-406" fmla="*/ 2133600 h 2352675"/>
              <a:gd name="connsiteX13-407" fmla="*/ 1447800 w 2305050"/>
              <a:gd name="connsiteY13-408" fmla="*/ 1771650 h 2352675"/>
              <a:gd name="connsiteX14-409" fmla="*/ 923925 w 2305050"/>
              <a:gd name="connsiteY14-410" fmla="*/ 1190625 h 2352675"/>
              <a:gd name="connsiteX15-411" fmla="*/ 414757 w 2305050"/>
              <a:gd name="connsiteY15-412" fmla="*/ 2305735 h 2352675"/>
              <a:gd name="connsiteX16-413" fmla="*/ 292990 w 2305050"/>
              <a:gd name="connsiteY16-414" fmla="*/ 2036368 h 2352675"/>
              <a:gd name="connsiteX17-415" fmla="*/ 523875 w 2305050"/>
              <a:gd name="connsiteY17-416" fmla="*/ 714375 h 2352675"/>
              <a:gd name="connsiteX18-417" fmla="*/ 0 w 2305050"/>
              <a:gd name="connsiteY18-418" fmla="*/ 0 h 2352675"/>
              <a:gd name="connsiteX0-419" fmla="*/ 0 w 2305050"/>
              <a:gd name="connsiteY0-420" fmla="*/ 0 h 2352675"/>
              <a:gd name="connsiteX1-421" fmla="*/ 771525 w 2305050"/>
              <a:gd name="connsiteY1-422" fmla="*/ 561975 h 2352675"/>
              <a:gd name="connsiteX2-423" fmla="*/ 2041246 w 2305050"/>
              <a:gd name="connsiteY2-424" fmla="*/ 498120 h 2352675"/>
              <a:gd name="connsiteX3-425" fmla="*/ 2296212 w 2305050"/>
              <a:gd name="connsiteY3-426" fmla="*/ 646252 h 2352675"/>
              <a:gd name="connsiteX4-427" fmla="*/ 1143000 w 2305050"/>
              <a:gd name="connsiteY4-428" fmla="*/ 1009650 h 2352675"/>
              <a:gd name="connsiteX5-429" fmla="*/ 1628775 w 2305050"/>
              <a:gd name="connsiteY5-430" fmla="*/ 1533525 h 2352675"/>
              <a:gd name="connsiteX6-431" fmla="*/ 2076450 w 2305050"/>
              <a:gd name="connsiteY6-432" fmla="*/ 1533525 h 2352675"/>
              <a:gd name="connsiteX7-433" fmla="*/ 2305050 w 2305050"/>
              <a:gd name="connsiteY7-434" fmla="*/ 1724025 h 2352675"/>
              <a:gd name="connsiteX8-435" fmla="*/ 1838325 w 2305050"/>
              <a:gd name="connsiteY8-436" fmla="*/ 1857375 h 2352675"/>
              <a:gd name="connsiteX9-437" fmla="*/ 2009775 w 2305050"/>
              <a:gd name="connsiteY9-438" fmla="*/ 2105025 h 2352675"/>
              <a:gd name="connsiteX10-439" fmla="*/ 1733550 w 2305050"/>
              <a:gd name="connsiteY10-440" fmla="*/ 1971675 h 2352675"/>
              <a:gd name="connsiteX11-441" fmla="*/ 1543050 w 2305050"/>
              <a:gd name="connsiteY11-442" fmla="*/ 2352675 h 2352675"/>
              <a:gd name="connsiteX12-443" fmla="*/ 1314450 w 2305050"/>
              <a:gd name="connsiteY12-444" fmla="*/ 2133600 h 2352675"/>
              <a:gd name="connsiteX13-445" fmla="*/ 1447800 w 2305050"/>
              <a:gd name="connsiteY13-446" fmla="*/ 1771650 h 2352675"/>
              <a:gd name="connsiteX14-447" fmla="*/ 923925 w 2305050"/>
              <a:gd name="connsiteY14-448" fmla="*/ 1190625 h 2352675"/>
              <a:gd name="connsiteX15-449" fmla="*/ 414757 w 2305050"/>
              <a:gd name="connsiteY15-450" fmla="*/ 2305735 h 2352675"/>
              <a:gd name="connsiteX16-451" fmla="*/ 292990 w 2305050"/>
              <a:gd name="connsiteY16-452" fmla="*/ 2036368 h 2352675"/>
              <a:gd name="connsiteX17-453" fmla="*/ 523875 w 2305050"/>
              <a:gd name="connsiteY17-454" fmla="*/ 714375 h 2352675"/>
              <a:gd name="connsiteX18-455" fmla="*/ 0 w 2305050"/>
              <a:gd name="connsiteY18-456" fmla="*/ 0 h 2352675"/>
              <a:gd name="connsiteX0-457" fmla="*/ 0 w 2305050"/>
              <a:gd name="connsiteY0-458" fmla="*/ 0 h 2352675"/>
              <a:gd name="connsiteX1-459" fmla="*/ 771525 w 2305050"/>
              <a:gd name="connsiteY1-460" fmla="*/ 561975 h 2352675"/>
              <a:gd name="connsiteX2-461" fmla="*/ 2041246 w 2305050"/>
              <a:gd name="connsiteY2-462" fmla="*/ 498120 h 2352675"/>
              <a:gd name="connsiteX3-463" fmla="*/ 2296212 w 2305050"/>
              <a:gd name="connsiteY3-464" fmla="*/ 646252 h 2352675"/>
              <a:gd name="connsiteX4-465" fmla="*/ 1143000 w 2305050"/>
              <a:gd name="connsiteY4-466" fmla="*/ 1009650 h 2352675"/>
              <a:gd name="connsiteX5-467" fmla="*/ 1628775 w 2305050"/>
              <a:gd name="connsiteY5-468" fmla="*/ 1533525 h 2352675"/>
              <a:gd name="connsiteX6-469" fmla="*/ 2076450 w 2305050"/>
              <a:gd name="connsiteY6-470" fmla="*/ 1533525 h 2352675"/>
              <a:gd name="connsiteX7-471" fmla="*/ 2305050 w 2305050"/>
              <a:gd name="connsiteY7-472" fmla="*/ 1724025 h 2352675"/>
              <a:gd name="connsiteX8-473" fmla="*/ 1838325 w 2305050"/>
              <a:gd name="connsiteY8-474" fmla="*/ 1857375 h 2352675"/>
              <a:gd name="connsiteX9-475" fmla="*/ 2009775 w 2305050"/>
              <a:gd name="connsiteY9-476" fmla="*/ 2105025 h 2352675"/>
              <a:gd name="connsiteX10-477" fmla="*/ 1733550 w 2305050"/>
              <a:gd name="connsiteY10-478" fmla="*/ 1971675 h 2352675"/>
              <a:gd name="connsiteX11-479" fmla="*/ 1543050 w 2305050"/>
              <a:gd name="connsiteY11-480" fmla="*/ 2352675 h 2352675"/>
              <a:gd name="connsiteX12-481" fmla="*/ 1314450 w 2305050"/>
              <a:gd name="connsiteY12-482" fmla="*/ 2133600 h 2352675"/>
              <a:gd name="connsiteX13-483" fmla="*/ 1447800 w 2305050"/>
              <a:gd name="connsiteY13-484" fmla="*/ 1771650 h 2352675"/>
              <a:gd name="connsiteX14-485" fmla="*/ 923925 w 2305050"/>
              <a:gd name="connsiteY14-486" fmla="*/ 1190625 h 2352675"/>
              <a:gd name="connsiteX15-487" fmla="*/ 414757 w 2305050"/>
              <a:gd name="connsiteY15-488" fmla="*/ 2305735 h 2352675"/>
              <a:gd name="connsiteX16-489" fmla="*/ 292990 w 2305050"/>
              <a:gd name="connsiteY16-490" fmla="*/ 2036368 h 2352675"/>
              <a:gd name="connsiteX17-491" fmla="*/ 520217 w 2305050"/>
              <a:gd name="connsiteY17-492" fmla="*/ 750951 h 2352675"/>
              <a:gd name="connsiteX18-493" fmla="*/ 0 w 2305050"/>
              <a:gd name="connsiteY18-494" fmla="*/ 0 h 2352675"/>
              <a:gd name="connsiteX0-495" fmla="*/ 0 w 2305050"/>
              <a:gd name="connsiteY0-496" fmla="*/ 0 h 2352675"/>
              <a:gd name="connsiteX1-497" fmla="*/ 771525 w 2305050"/>
              <a:gd name="connsiteY1-498" fmla="*/ 561975 h 2352675"/>
              <a:gd name="connsiteX2-499" fmla="*/ 2041246 w 2305050"/>
              <a:gd name="connsiteY2-500" fmla="*/ 498120 h 2352675"/>
              <a:gd name="connsiteX3-501" fmla="*/ 2296212 w 2305050"/>
              <a:gd name="connsiteY3-502" fmla="*/ 646252 h 2352675"/>
              <a:gd name="connsiteX4-503" fmla="*/ 1143000 w 2305050"/>
              <a:gd name="connsiteY4-504" fmla="*/ 1009650 h 2352675"/>
              <a:gd name="connsiteX5-505" fmla="*/ 1628775 w 2305050"/>
              <a:gd name="connsiteY5-506" fmla="*/ 1533525 h 2352675"/>
              <a:gd name="connsiteX6-507" fmla="*/ 2076450 w 2305050"/>
              <a:gd name="connsiteY6-508" fmla="*/ 1533525 h 2352675"/>
              <a:gd name="connsiteX7-509" fmla="*/ 2305050 w 2305050"/>
              <a:gd name="connsiteY7-510" fmla="*/ 1724025 h 2352675"/>
              <a:gd name="connsiteX8-511" fmla="*/ 1838325 w 2305050"/>
              <a:gd name="connsiteY8-512" fmla="*/ 1857375 h 2352675"/>
              <a:gd name="connsiteX9-513" fmla="*/ 2009775 w 2305050"/>
              <a:gd name="connsiteY9-514" fmla="*/ 2105025 h 2352675"/>
              <a:gd name="connsiteX10-515" fmla="*/ 1733550 w 2305050"/>
              <a:gd name="connsiteY10-516" fmla="*/ 1971675 h 2352675"/>
              <a:gd name="connsiteX11-517" fmla="*/ 1543050 w 2305050"/>
              <a:gd name="connsiteY11-518" fmla="*/ 2352675 h 2352675"/>
              <a:gd name="connsiteX12-519" fmla="*/ 1314450 w 2305050"/>
              <a:gd name="connsiteY12-520" fmla="*/ 2133600 h 2352675"/>
              <a:gd name="connsiteX13-521" fmla="*/ 1447800 w 2305050"/>
              <a:gd name="connsiteY13-522" fmla="*/ 1771650 h 2352675"/>
              <a:gd name="connsiteX14-523" fmla="*/ 923925 w 2305050"/>
              <a:gd name="connsiteY14-524" fmla="*/ 1190625 h 2352675"/>
              <a:gd name="connsiteX15-525" fmla="*/ 414757 w 2305050"/>
              <a:gd name="connsiteY15-526" fmla="*/ 2305735 h 2352675"/>
              <a:gd name="connsiteX16-527" fmla="*/ 292990 w 2305050"/>
              <a:gd name="connsiteY16-528" fmla="*/ 2036368 h 2352675"/>
              <a:gd name="connsiteX17-529" fmla="*/ 520217 w 2305050"/>
              <a:gd name="connsiteY17-530" fmla="*/ 750951 h 2352675"/>
              <a:gd name="connsiteX18-531" fmla="*/ 0 w 2305050"/>
              <a:gd name="connsiteY18-532" fmla="*/ 0 h 2352675"/>
              <a:gd name="connsiteX0-533" fmla="*/ 0 w 2305050"/>
              <a:gd name="connsiteY0-534" fmla="*/ 0 h 2352675"/>
              <a:gd name="connsiteX1-535" fmla="*/ 771525 w 2305050"/>
              <a:gd name="connsiteY1-536" fmla="*/ 561975 h 2352675"/>
              <a:gd name="connsiteX2-537" fmla="*/ 2041246 w 2305050"/>
              <a:gd name="connsiteY2-538" fmla="*/ 498120 h 2352675"/>
              <a:gd name="connsiteX3-539" fmla="*/ 2296212 w 2305050"/>
              <a:gd name="connsiteY3-540" fmla="*/ 646252 h 2352675"/>
              <a:gd name="connsiteX4-541" fmla="*/ 1143000 w 2305050"/>
              <a:gd name="connsiteY4-542" fmla="*/ 1009650 h 2352675"/>
              <a:gd name="connsiteX5-543" fmla="*/ 1628775 w 2305050"/>
              <a:gd name="connsiteY5-544" fmla="*/ 1533525 h 2352675"/>
              <a:gd name="connsiteX6-545" fmla="*/ 2076450 w 2305050"/>
              <a:gd name="connsiteY6-546" fmla="*/ 1533525 h 2352675"/>
              <a:gd name="connsiteX7-547" fmla="*/ 2305050 w 2305050"/>
              <a:gd name="connsiteY7-548" fmla="*/ 1724025 h 2352675"/>
              <a:gd name="connsiteX8-549" fmla="*/ 1838325 w 2305050"/>
              <a:gd name="connsiteY8-550" fmla="*/ 1857375 h 2352675"/>
              <a:gd name="connsiteX9-551" fmla="*/ 2009775 w 2305050"/>
              <a:gd name="connsiteY9-552" fmla="*/ 2105025 h 2352675"/>
              <a:gd name="connsiteX10-553" fmla="*/ 1733550 w 2305050"/>
              <a:gd name="connsiteY10-554" fmla="*/ 1971675 h 2352675"/>
              <a:gd name="connsiteX11-555" fmla="*/ 1543050 w 2305050"/>
              <a:gd name="connsiteY11-556" fmla="*/ 2352675 h 2352675"/>
              <a:gd name="connsiteX12-557" fmla="*/ 1314450 w 2305050"/>
              <a:gd name="connsiteY12-558" fmla="*/ 2133600 h 2352675"/>
              <a:gd name="connsiteX13-559" fmla="*/ 1447800 w 2305050"/>
              <a:gd name="connsiteY13-560" fmla="*/ 1771650 h 2352675"/>
              <a:gd name="connsiteX14-561" fmla="*/ 923925 w 2305050"/>
              <a:gd name="connsiteY14-562" fmla="*/ 1190625 h 2352675"/>
              <a:gd name="connsiteX15-563" fmla="*/ 414757 w 2305050"/>
              <a:gd name="connsiteY15-564" fmla="*/ 2305735 h 2352675"/>
              <a:gd name="connsiteX16-565" fmla="*/ 292990 w 2305050"/>
              <a:gd name="connsiteY16-566" fmla="*/ 2036368 h 2352675"/>
              <a:gd name="connsiteX17-567" fmla="*/ 520217 w 2305050"/>
              <a:gd name="connsiteY17-568" fmla="*/ 750951 h 2352675"/>
              <a:gd name="connsiteX18-569" fmla="*/ 0 w 2305050"/>
              <a:gd name="connsiteY18-570" fmla="*/ 0 h 2352675"/>
              <a:gd name="connsiteX0-571" fmla="*/ 0 w 2305050"/>
              <a:gd name="connsiteY0-572" fmla="*/ 0 h 2352675"/>
              <a:gd name="connsiteX1-573" fmla="*/ 771525 w 2305050"/>
              <a:gd name="connsiteY1-574" fmla="*/ 561975 h 2352675"/>
              <a:gd name="connsiteX2-575" fmla="*/ 2041246 w 2305050"/>
              <a:gd name="connsiteY2-576" fmla="*/ 498120 h 2352675"/>
              <a:gd name="connsiteX3-577" fmla="*/ 2296212 w 2305050"/>
              <a:gd name="connsiteY3-578" fmla="*/ 646252 h 2352675"/>
              <a:gd name="connsiteX4-579" fmla="*/ 1143000 w 2305050"/>
              <a:gd name="connsiteY4-580" fmla="*/ 1009650 h 2352675"/>
              <a:gd name="connsiteX5-581" fmla="*/ 1628775 w 2305050"/>
              <a:gd name="connsiteY5-582" fmla="*/ 1533525 h 2352675"/>
              <a:gd name="connsiteX6-583" fmla="*/ 2076450 w 2305050"/>
              <a:gd name="connsiteY6-584" fmla="*/ 1533525 h 2352675"/>
              <a:gd name="connsiteX7-585" fmla="*/ 2305050 w 2305050"/>
              <a:gd name="connsiteY7-586" fmla="*/ 1724025 h 2352675"/>
              <a:gd name="connsiteX8-587" fmla="*/ 1838325 w 2305050"/>
              <a:gd name="connsiteY8-588" fmla="*/ 1857375 h 2352675"/>
              <a:gd name="connsiteX9-589" fmla="*/ 2009775 w 2305050"/>
              <a:gd name="connsiteY9-590" fmla="*/ 2105025 h 2352675"/>
              <a:gd name="connsiteX10-591" fmla="*/ 1733550 w 2305050"/>
              <a:gd name="connsiteY10-592" fmla="*/ 1971675 h 2352675"/>
              <a:gd name="connsiteX11-593" fmla="*/ 1543050 w 2305050"/>
              <a:gd name="connsiteY11-594" fmla="*/ 2352675 h 2352675"/>
              <a:gd name="connsiteX12-595" fmla="*/ 1314450 w 2305050"/>
              <a:gd name="connsiteY12-596" fmla="*/ 2133600 h 2352675"/>
              <a:gd name="connsiteX13-597" fmla="*/ 1447800 w 2305050"/>
              <a:gd name="connsiteY13-598" fmla="*/ 1771650 h 2352675"/>
              <a:gd name="connsiteX14-599" fmla="*/ 923925 w 2305050"/>
              <a:gd name="connsiteY14-600" fmla="*/ 1190625 h 2352675"/>
              <a:gd name="connsiteX15-601" fmla="*/ 414757 w 2305050"/>
              <a:gd name="connsiteY15-602" fmla="*/ 2305735 h 2352675"/>
              <a:gd name="connsiteX16-603" fmla="*/ 292990 w 2305050"/>
              <a:gd name="connsiteY16-604" fmla="*/ 2036368 h 2352675"/>
              <a:gd name="connsiteX17-605" fmla="*/ 520217 w 2305050"/>
              <a:gd name="connsiteY17-606" fmla="*/ 750951 h 2352675"/>
              <a:gd name="connsiteX18-607" fmla="*/ 0 w 2305050"/>
              <a:gd name="connsiteY18-608" fmla="*/ 0 h 2352675"/>
              <a:gd name="connsiteX0-609" fmla="*/ 0 w 2294077"/>
              <a:gd name="connsiteY0-610" fmla="*/ 0 h 2363647"/>
              <a:gd name="connsiteX1-611" fmla="*/ 760552 w 2294077"/>
              <a:gd name="connsiteY1-612" fmla="*/ 572947 h 2363647"/>
              <a:gd name="connsiteX2-613" fmla="*/ 2030273 w 2294077"/>
              <a:gd name="connsiteY2-614" fmla="*/ 509092 h 2363647"/>
              <a:gd name="connsiteX3-615" fmla="*/ 2285239 w 2294077"/>
              <a:gd name="connsiteY3-616" fmla="*/ 657224 h 2363647"/>
              <a:gd name="connsiteX4-617" fmla="*/ 1132027 w 2294077"/>
              <a:gd name="connsiteY4-618" fmla="*/ 1020622 h 2363647"/>
              <a:gd name="connsiteX5-619" fmla="*/ 1617802 w 2294077"/>
              <a:gd name="connsiteY5-620" fmla="*/ 1544497 h 2363647"/>
              <a:gd name="connsiteX6-621" fmla="*/ 2065477 w 2294077"/>
              <a:gd name="connsiteY6-622" fmla="*/ 1544497 h 2363647"/>
              <a:gd name="connsiteX7-623" fmla="*/ 2294077 w 2294077"/>
              <a:gd name="connsiteY7-624" fmla="*/ 1734997 h 2363647"/>
              <a:gd name="connsiteX8-625" fmla="*/ 1827352 w 2294077"/>
              <a:gd name="connsiteY8-626" fmla="*/ 1868347 h 2363647"/>
              <a:gd name="connsiteX9-627" fmla="*/ 1998802 w 2294077"/>
              <a:gd name="connsiteY9-628" fmla="*/ 2115997 h 2363647"/>
              <a:gd name="connsiteX10-629" fmla="*/ 1722577 w 2294077"/>
              <a:gd name="connsiteY10-630" fmla="*/ 1982647 h 2363647"/>
              <a:gd name="connsiteX11-631" fmla="*/ 1532077 w 2294077"/>
              <a:gd name="connsiteY11-632" fmla="*/ 2363647 h 2363647"/>
              <a:gd name="connsiteX12-633" fmla="*/ 1303477 w 2294077"/>
              <a:gd name="connsiteY12-634" fmla="*/ 2144572 h 2363647"/>
              <a:gd name="connsiteX13-635" fmla="*/ 1436827 w 2294077"/>
              <a:gd name="connsiteY13-636" fmla="*/ 1782622 h 2363647"/>
              <a:gd name="connsiteX14-637" fmla="*/ 912952 w 2294077"/>
              <a:gd name="connsiteY14-638" fmla="*/ 1201597 h 2363647"/>
              <a:gd name="connsiteX15-639" fmla="*/ 403784 w 2294077"/>
              <a:gd name="connsiteY15-640" fmla="*/ 2316707 h 2363647"/>
              <a:gd name="connsiteX16-641" fmla="*/ 282017 w 2294077"/>
              <a:gd name="connsiteY16-642" fmla="*/ 2047340 h 2363647"/>
              <a:gd name="connsiteX17-643" fmla="*/ 509244 w 2294077"/>
              <a:gd name="connsiteY17-644" fmla="*/ 761923 h 2363647"/>
              <a:gd name="connsiteX18-645" fmla="*/ 0 w 2294077"/>
              <a:gd name="connsiteY18-646" fmla="*/ 0 h 2363647"/>
              <a:gd name="connsiteX0-647" fmla="*/ 6569 w 2300646"/>
              <a:gd name="connsiteY0-648" fmla="*/ 0 h 2363647"/>
              <a:gd name="connsiteX1-649" fmla="*/ 767121 w 2300646"/>
              <a:gd name="connsiteY1-650" fmla="*/ 572947 h 2363647"/>
              <a:gd name="connsiteX2-651" fmla="*/ 2036842 w 2300646"/>
              <a:gd name="connsiteY2-652" fmla="*/ 509092 h 2363647"/>
              <a:gd name="connsiteX3-653" fmla="*/ 2291808 w 2300646"/>
              <a:gd name="connsiteY3-654" fmla="*/ 657224 h 2363647"/>
              <a:gd name="connsiteX4-655" fmla="*/ 1138596 w 2300646"/>
              <a:gd name="connsiteY4-656" fmla="*/ 1020622 h 2363647"/>
              <a:gd name="connsiteX5-657" fmla="*/ 1624371 w 2300646"/>
              <a:gd name="connsiteY5-658" fmla="*/ 1544497 h 2363647"/>
              <a:gd name="connsiteX6-659" fmla="*/ 2072046 w 2300646"/>
              <a:gd name="connsiteY6-660" fmla="*/ 1544497 h 2363647"/>
              <a:gd name="connsiteX7-661" fmla="*/ 2300646 w 2300646"/>
              <a:gd name="connsiteY7-662" fmla="*/ 1734997 h 2363647"/>
              <a:gd name="connsiteX8-663" fmla="*/ 1833921 w 2300646"/>
              <a:gd name="connsiteY8-664" fmla="*/ 1868347 h 2363647"/>
              <a:gd name="connsiteX9-665" fmla="*/ 2005371 w 2300646"/>
              <a:gd name="connsiteY9-666" fmla="*/ 2115997 h 2363647"/>
              <a:gd name="connsiteX10-667" fmla="*/ 1729146 w 2300646"/>
              <a:gd name="connsiteY10-668" fmla="*/ 1982647 h 2363647"/>
              <a:gd name="connsiteX11-669" fmla="*/ 1538646 w 2300646"/>
              <a:gd name="connsiteY11-670" fmla="*/ 2363647 h 2363647"/>
              <a:gd name="connsiteX12-671" fmla="*/ 1310046 w 2300646"/>
              <a:gd name="connsiteY12-672" fmla="*/ 2144572 h 2363647"/>
              <a:gd name="connsiteX13-673" fmla="*/ 1443396 w 2300646"/>
              <a:gd name="connsiteY13-674" fmla="*/ 1782622 h 2363647"/>
              <a:gd name="connsiteX14-675" fmla="*/ 919521 w 2300646"/>
              <a:gd name="connsiteY14-676" fmla="*/ 1201597 h 2363647"/>
              <a:gd name="connsiteX15-677" fmla="*/ 410353 w 2300646"/>
              <a:gd name="connsiteY15-678" fmla="*/ 2316707 h 2363647"/>
              <a:gd name="connsiteX16-679" fmla="*/ 288586 w 2300646"/>
              <a:gd name="connsiteY16-680" fmla="*/ 2047340 h 2363647"/>
              <a:gd name="connsiteX17-681" fmla="*/ 515813 w 2300646"/>
              <a:gd name="connsiteY17-682" fmla="*/ 761923 h 2363647"/>
              <a:gd name="connsiteX18-683" fmla="*/ 6569 w 2300646"/>
              <a:gd name="connsiteY18-684" fmla="*/ 0 h 2363647"/>
              <a:gd name="connsiteX0-685" fmla="*/ 6569 w 2300646"/>
              <a:gd name="connsiteY0-686" fmla="*/ 5505 h 2369152"/>
              <a:gd name="connsiteX1-687" fmla="*/ 767121 w 2300646"/>
              <a:gd name="connsiteY1-688" fmla="*/ 578452 h 2369152"/>
              <a:gd name="connsiteX2-689" fmla="*/ 2036842 w 2300646"/>
              <a:gd name="connsiteY2-690" fmla="*/ 514597 h 2369152"/>
              <a:gd name="connsiteX3-691" fmla="*/ 2291808 w 2300646"/>
              <a:gd name="connsiteY3-692" fmla="*/ 662729 h 2369152"/>
              <a:gd name="connsiteX4-693" fmla="*/ 1138596 w 2300646"/>
              <a:gd name="connsiteY4-694" fmla="*/ 1026127 h 2369152"/>
              <a:gd name="connsiteX5-695" fmla="*/ 1624371 w 2300646"/>
              <a:gd name="connsiteY5-696" fmla="*/ 1550002 h 2369152"/>
              <a:gd name="connsiteX6-697" fmla="*/ 2072046 w 2300646"/>
              <a:gd name="connsiteY6-698" fmla="*/ 1550002 h 2369152"/>
              <a:gd name="connsiteX7-699" fmla="*/ 2300646 w 2300646"/>
              <a:gd name="connsiteY7-700" fmla="*/ 1740502 h 2369152"/>
              <a:gd name="connsiteX8-701" fmla="*/ 1833921 w 2300646"/>
              <a:gd name="connsiteY8-702" fmla="*/ 1873852 h 2369152"/>
              <a:gd name="connsiteX9-703" fmla="*/ 2005371 w 2300646"/>
              <a:gd name="connsiteY9-704" fmla="*/ 2121502 h 2369152"/>
              <a:gd name="connsiteX10-705" fmla="*/ 1729146 w 2300646"/>
              <a:gd name="connsiteY10-706" fmla="*/ 1988152 h 2369152"/>
              <a:gd name="connsiteX11-707" fmla="*/ 1538646 w 2300646"/>
              <a:gd name="connsiteY11-708" fmla="*/ 2369152 h 2369152"/>
              <a:gd name="connsiteX12-709" fmla="*/ 1310046 w 2300646"/>
              <a:gd name="connsiteY12-710" fmla="*/ 2150077 h 2369152"/>
              <a:gd name="connsiteX13-711" fmla="*/ 1443396 w 2300646"/>
              <a:gd name="connsiteY13-712" fmla="*/ 1788127 h 2369152"/>
              <a:gd name="connsiteX14-713" fmla="*/ 919521 w 2300646"/>
              <a:gd name="connsiteY14-714" fmla="*/ 1207102 h 2369152"/>
              <a:gd name="connsiteX15-715" fmla="*/ 410353 w 2300646"/>
              <a:gd name="connsiteY15-716" fmla="*/ 2322212 h 2369152"/>
              <a:gd name="connsiteX16-717" fmla="*/ 288586 w 2300646"/>
              <a:gd name="connsiteY16-718" fmla="*/ 2052845 h 2369152"/>
              <a:gd name="connsiteX17-719" fmla="*/ 515813 w 2300646"/>
              <a:gd name="connsiteY17-720" fmla="*/ 767428 h 2369152"/>
              <a:gd name="connsiteX18-721" fmla="*/ 6569 w 2300646"/>
              <a:gd name="connsiteY18-722" fmla="*/ 5505 h 2369152"/>
              <a:gd name="connsiteX0-723" fmla="*/ 11167 w 2305244"/>
              <a:gd name="connsiteY0-724" fmla="*/ 5505 h 2369152"/>
              <a:gd name="connsiteX1-725" fmla="*/ 771719 w 2305244"/>
              <a:gd name="connsiteY1-726" fmla="*/ 578452 h 2369152"/>
              <a:gd name="connsiteX2-727" fmla="*/ 2041440 w 2305244"/>
              <a:gd name="connsiteY2-728" fmla="*/ 514597 h 2369152"/>
              <a:gd name="connsiteX3-729" fmla="*/ 2296406 w 2305244"/>
              <a:gd name="connsiteY3-730" fmla="*/ 662729 h 2369152"/>
              <a:gd name="connsiteX4-731" fmla="*/ 1143194 w 2305244"/>
              <a:gd name="connsiteY4-732" fmla="*/ 1026127 h 2369152"/>
              <a:gd name="connsiteX5-733" fmla="*/ 1628969 w 2305244"/>
              <a:gd name="connsiteY5-734" fmla="*/ 1550002 h 2369152"/>
              <a:gd name="connsiteX6-735" fmla="*/ 2076644 w 2305244"/>
              <a:gd name="connsiteY6-736" fmla="*/ 1550002 h 2369152"/>
              <a:gd name="connsiteX7-737" fmla="*/ 2305244 w 2305244"/>
              <a:gd name="connsiteY7-738" fmla="*/ 1740502 h 2369152"/>
              <a:gd name="connsiteX8-739" fmla="*/ 1838519 w 2305244"/>
              <a:gd name="connsiteY8-740" fmla="*/ 1873852 h 2369152"/>
              <a:gd name="connsiteX9-741" fmla="*/ 2009969 w 2305244"/>
              <a:gd name="connsiteY9-742" fmla="*/ 2121502 h 2369152"/>
              <a:gd name="connsiteX10-743" fmla="*/ 1733744 w 2305244"/>
              <a:gd name="connsiteY10-744" fmla="*/ 1988152 h 2369152"/>
              <a:gd name="connsiteX11-745" fmla="*/ 1543244 w 2305244"/>
              <a:gd name="connsiteY11-746" fmla="*/ 2369152 h 2369152"/>
              <a:gd name="connsiteX12-747" fmla="*/ 1314644 w 2305244"/>
              <a:gd name="connsiteY12-748" fmla="*/ 2150077 h 2369152"/>
              <a:gd name="connsiteX13-749" fmla="*/ 1447994 w 2305244"/>
              <a:gd name="connsiteY13-750" fmla="*/ 1788127 h 2369152"/>
              <a:gd name="connsiteX14-751" fmla="*/ 924119 w 2305244"/>
              <a:gd name="connsiteY14-752" fmla="*/ 1207102 h 2369152"/>
              <a:gd name="connsiteX15-753" fmla="*/ 414951 w 2305244"/>
              <a:gd name="connsiteY15-754" fmla="*/ 2322212 h 2369152"/>
              <a:gd name="connsiteX16-755" fmla="*/ 293184 w 2305244"/>
              <a:gd name="connsiteY16-756" fmla="*/ 2052845 h 2369152"/>
              <a:gd name="connsiteX17-757" fmla="*/ 520411 w 2305244"/>
              <a:gd name="connsiteY17-758" fmla="*/ 767428 h 2369152"/>
              <a:gd name="connsiteX18-759" fmla="*/ 11167 w 2305244"/>
              <a:gd name="connsiteY18-760" fmla="*/ 5505 h 2369152"/>
              <a:gd name="connsiteX0-761" fmla="*/ 11167 w 2305244"/>
              <a:gd name="connsiteY0-762" fmla="*/ 5505 h 2369152"/>
              <a:gd name="connsiteX1-763" fmla="*/ 771719 w 2305244"/>
              <a:gd name="connsiteY1-764" fmla="*/ 578452 h 2369152"/>
              <a:gd name="connsiteX2-765" fmla="*/ 2041440 w 2305244"/>
              <a:gd name="connsiteY2-766" fmla="*/ 514597 h 2369152"/>
              <a:gd name="connsiteX3-767" fmla="*/ 2296406 w 2305244"/>
              <a:gd name="connsiteY3-768" fmla="*/ 662729 h 2369152"/>
              <a:gd name="connsiteX4-769" fmla="*/ 1143194 w 2305244"/>
              <a:gd name="connsiteY4-770" fmla="*/ 1026127 h 2369152"/>
              <a:gd name="connsiteX5-771" fmla="*/ 1628969 w 2305244"/>
              <a:gd name="connsiteY5-772" fmla="*/ 1550002 h 2369152"/>
              <a:gd name="connsiteX6-773" fmla="*/ 2076644 w 2305244"/>
              <a:gd name="connsiteY6-774" fmla="*/ 1550002 h 2369152"/>
              <a:gd name="connsiteX7-775" fmla="*/ 2305244 w 2305244"/>
              <a:gd name="connsiteY7-776" fmla="*/ 1740502 h 2369152"/>
              <a:gd name="connsiteX8-777" fmla="*/ 1838519 w 2305244"/>
              <a:gd name="connsiteY8-778" fmla="*/ 1873852 h 2369152"/>
              <a:gd name="connsiteX9-779" fmla="*/ 2009969 w 2305244"/>
              <a:gd name="connsiteY9-780" fmla="*/ 2121502 h 2369152"/>
              <a:gd name="connsiteX10-781" fmla="*/ 1733744 w 2305244"/>
              <a:gd name="connsiteY10-782" fmla="*/ 1988152 h 2369152"/>
              <a:gd name="connsiteX11-783" fmla="*/ 1543244 w 2305244"/>
              <a:gd name="connsiteY11-784" fmla="*/ 2369152 h 2369152"/>
              <a:gd name="connsiteX12-785" fmla="*/ 1314644 w 2305244"/>
              <a:gd name="connsiteY12-786" fmla="*/ 2150077 h 2369152"/>
              <a:gd name="connsiteX13-787" fmla="*/ 1447994 w 2305244"/>
              <a:gd name="connsiteY13-788" fmla="*/ 1788127 h 2369152"/>
              <a:gd name="connsiteX14-789" fmla="*/ 909489 w 2305244"/>
              <a:gd name="connsiteY14-790" fmla="*/ 1185156 h 2369152"/>
              <a:gd name="connsiteX15-791" fmla="*/ 414951 w 2305244"/>
              <a:gd name="connsiteY15-792" fmla="*/ 2322212 h 2369152"/>
              <a:gd name="connsiteX16-793" fmla="*/ 293184 w 2305244"/>
              <a:gd name="connsiteY16-794" fmla="*/ 2052845 h 2369152"/>
              <a:gd name="connsiteX17-795" fmla="*/ 520411 w 2305244"/>
              <a:gd name="connsiteY17-796" fmla="*/ 767428 h 2369152"/>
              <a:gd name="connsiteX18-797" fmla="*/ 11167 w 2305244"/>
              <a:gd name="connsiteY18-798" fmla="*/ 5505 h 2369152"/>
              <a:gd name="connsiteX0-799" fmla="*/ 11167 w 2305244"/>
              <a:gd name="connsiteY0-800" fmla="*/ 5505 h 2369152"/>
              <a:gd name="connsiteX1-801" fmla="*/ 771719 w 2305244"/>
              <a:gd name="connsiteY1-802" fmla="*/ 578452 h 2369152"/>
              <a:gd name="connsiteX2-803" fmla="*/ 2041440 w 2305244"/>
              <a:gd name="connsiteY2-804" fmla="*/ 514597 h 2369152"/>
              <a:gd name="connsiteX3-805" fmla="*/ 2296406 w 2305244"/>
              <a:gd name="connsiteY3-806" fmla="*/ 662729 h 2369152"/>
              <a:gd name="connsiteX4-807" fmla="*/ 1106618 w 2305244"/>
              <a:gd name="connsiteY4-808" fmla="*/ 1004182 h 2369152"/>
              <a:gd name="connsiteX5-809" fmla="*/ 1628969 w 2305244"/>
              <a:gd name="connsiteY5-810" fmla="*/ 1550002 h 2369152"/>
              <a:gd name="connsiteX6-811" fmla="*/ 2076644 w 2305244"/>
              <a:gd name="connsiteY6-812" fmla="*/ 1550002 h 2369152"/>
              <a:gd name="connsiteX7-813" fmla="*/ 2305244 w 2305244"/>
              <a:gd name="connsiteY7-814" fmla="*/ 1740502 h 2369152"/>
              <a:gd name="connsiteX8-815" fmla="*/ 1838519 w 2305244"/>
              <a:gd name="connsiteY8-816" fmla="*/ 1873852 h 2369152"/>
              <a:gd name="connsiteX9-817" fmla="*/ 2009969 w 2305244"/>
              <a:gd name="connsiteY9-818" fmla="*/ 2121502 h 2369152"/>
              <a:gd name="connsiteX10-819" fmla="*/ 1733744 w 2305244"/>
              <a:gd name="connsiteY10-820" fmla="*/ 1988152 h 2369152"/>
              <a:gd name="connsiteX11-821" fmla="*/ 1543244 w 2305244"/>
              <a:gd name="connsiteY11-822" fmla="*/ 2369152 h 2369152"/>
              <a:gd name="connsiteX12-823" fmla="*/ 1314644 w 2305244"/>
              <a:gd name="connsiteY12-824" fmla="*/ 2150077 h 2369152"/>
              <a:gd name="connsiteX13-825" fmla="*/ 1447994 w 2305244"/>
              <a:gd name="connsiteY13-826" fmla="*/ 1788127 h 2369152"/>
              <a:gd name="connsiteX14-827" fmla="*/ 909489 w 2305244"/>
              <a:gd name="connsiteY14-828" fmla="*/ 1185156 h 2369152"/>
              <a:gd name="connsiteX15-829" fmla="*/ 414951 w 2305244"/>
              <a:gd name="connsiteY15-830" fmla="*/ 2322212 h 2369152"/>
              <a:gd name="connsiteX16-831" fmla="*/ 293184 w 2305244"/>
              <a:gd name="connsiteY16-832" fmla="*/ 2052845 h 2369152"/>
              <a:gd name="connsiteX17-833" fmla="*/ 520411 w 2305244"/>
              <a:gd name="connsiteY17-834" fmla="*/ 767428 h 2369152"/>
              <a:gd name="connsiteX18-835" fmla="*/ 11167 w 2305244"/>
              <a:gd name="connsiteY18-836" fmla="*/ 5505 h 2369152"/>
              <a:gd name="connsiteX0-837" fmla="*/ 11167 w 2305244"/>
              <a:gd name="connsiteY0-838" fmla="*/ 5505 h 2369152"/>
              <a:gd name="connsiteX1-839" fmla="*/ 771719 w 2305244"/>
              <a:gd name="connsiteY1-840" fmla="*/ 578452 h 2369152"/>
              <a:gd name="connsiteX2-841" fmla="*/ 2041440 w 2305244"/>
              <a:gd name="connsiteY2-842" fmla="*/ 514597 h 2369152"/>
              <a:gd name="connsiteX3-843" fmla="*/ 2296406 w 2305244"/>
              <a:gd name="connsiteY3-844" fmla="*/ 662729 h 2369152"/>
              <a:gd name="connsiteX4-845" fmla="*/ 1106618 w 2305244"/>
              <a:gd name="connsiteY4-846" fmla="*/ 1004182 h 2369152"/>
              <a:gd name="connsiteX5-847" fmla="*/ 1628969 w 2305244"/>
              <a:gd name="connsiteY5-848" fmla="*/ 1550002 h 2369152"/>
              <a:gd name="connsiteX6-849" fmla="*/ 2076644 w 2305244"/>
              <a:gd name="connsiteY6-850" fmla="*/ 1550002 h 2369152"/>
              <a:gd name="connsiteX7-851" fmla="*/ 2305244 w 2305244"/>
              <a:gd name="connsiteY7-852" fmla="*/ 1740502 h 2369152"/>
              <a:gd name="connsiteX8-853" fmla="*/ 1838519 w 2305244"/>
              <a:gd name="connsiteY8-854" fmla="*/ 1873852 h 2369152"/>
              <a:gd name="connsiteX9-855" fmla="*/ 2009969 w 2305244"/>
              <a:gd name="connsiteY9-856" fmla="*/ 2121502 h 2369152"/>
              <a:gd name="connsiteX10-857" fmla="*/ 1733744 w 2305244"/>
              <a:gd name="connsiteY10-858" fmla="*/ 1988152 h 2369152"/>
              <a:gd name="connsiteX11-859" fmla="*/ 1543244 w 2305244"/>
              <a:gd name="connsiteY11-860" fmla="*/ 2369152 h 2369152"/>
              <a:gd name="connsiteX12-861" fmla="*/ 1314644 w 2305244"/>
              <a:gd name="connsiteY12-862" fmla="*/ 2150077 h 2369152"/>
              <a:gd name="connsiteX13-863" fmla="*/ 1447994 w 2305244"/>
              <a:gd name="connsiteY13-864" fmla="*/ 1788127 h 2369152"/>
              <a:gd name="connsiteX14-865" fmla="*/ 898516 w 2305244"/>
              <a:gd name="connsiteY14-866" fmla="*/ 1196129 h 2369152"/>
              <a:gd name="connsiteX15-867" fmla="*/ 414951 w 2305244"/>
              <a:gd name="connsiteY15-868" fmla="*/ 2322212 h 2369152"/>
              <a:gd name="connsiteX16-869" fmla="*/ 293184 w 2305244"/>
              <a:gd name="connsiteY16-870" fmla="*/ 2052845 h 2369152"/>
              <a:gd name="connsiteX17-871" fmla="*/ 520411 w 2305244"/>
              <a:gd name="connsiteY17-872" fmla="*/ 767428 h 2369152"/>
              <a:gd name="connsiteX18-873" fmla="*/ 11167 w 2305244"/>
              <a:gd name="connsiteY18-874" fmla="*/ 5505 h 2369152"/>
              <a:gd name="connsiteX0-875" fmla="*/ 11167 w 2305244"/>
              <a:gd name="connsiteY0-876" fmla="*/ 5505 h 2369152"/>
              <a:gd name="connsiteX1-877" fmla="*/ 771719 w 2305244"/>
              <a:gd name="connsiteY1-878" fmla="*/ 578452 h 2369152"/>
              <a:gd name="connsiteX2-879" fmla="*/ 2041440 w 2305244"/>
              <a:gd name="connsiteY2-880" fmla="*/ 514597 h 2369152"/>
              <a:gd name="connsiteX3-881" fmla="*/ 2296406 w 2305244"/>
              <a:gd name="connsiteY3-882" fmla="*/ 662729 h 2369152"/>
              <a:gd name="connsiteX4-883" fmla="*/ 1124906 w 2305244"/>
              <a:gd name="connsiteY4-884" fmla="*/ 1004182 h 2369152"/>
              <a:gd name="connsiteX5-885" fmla="*/ 1628969 w 2305244"/>
              <a:gd name="connsiteY5-886" fmla="*/ 1550002 h 2369152"/>
              <a:gd name="connsiteX6-887" fmla="*/ 2076644 w 2305244"/>
              <a:gd name="connsiteY6-888" fmla="*/ 1550002 h 2369152"/>
              <a:gd name="connsiteX7-889" fmla="*/ 2305244 w 2305244"/>
              <a:gd name="connsiteY7-890" fmla="*/ 1740502 h 2369152"/>
              <a:gd name="connsiteX8-891" fmla="*/ 1838519 w 2305244"/>
              <a:gd name="connsiteY8-892" fmla="*/ 1873852 h 2369152"/>
              <a:gd name="connsiteX9-893" fmla="*/ 2009969 w 2305244"/>
              <a:gd name="connsiteY9-894" fmla="*/ 2121502 h 2369152"/>
              <a:gd name="connsiteX10-895" fmla="*/ 1733744 w 2305244"/>
              <a:gd name="connsiteY10-896" fmla="*/ 1988152 h 2369152"/>
              <a:gd name="connsiteX11-897" fmla="*/ 1543244 w 2305244"/>
              <a:gd name="connsiteY11-898" fmla="*/ 2369152 h 2369152"/>
              <a:gd name="connsiteX12-899" fmla="*/ 1314644 w 2305244"/>
              <a:gd name="connsiteY12-900" fmla="*/ 2150077 h 2369152"/>
              <a:gd name="connsiteX13-901" fmla="*/ 1447994 w 2305244"/>
              <a:gd name="connsiteY13-902" fmla="*/ 1788127 h 2369152"/>
              <a:gd name="connsiteX14-903" fmla="*/ 898516 w 2305244"/>
              <a:gd name="connsiteY14-904" fmla="*/ 1196129 h 2369152"/>
              <a:gd name="connsiteX15-905" fmla="*/ 414951 w 2305244"/>
              <a:gd name="connsiteY15-906" fmla="*/ 2322212 h 2369152"/>
              <a:gd name="connsiteX16-907" fmla="*/ 293184 w 2305244"/>
              <a:gd name="connsiteY16-908" fmla="*/ 2052845 h 2369152"/>
              <a:gd name="connsiteX17-909" fmla="*/ 520411 w 2305244"/>
              <a:gd name="connsiteY17-910" fmla="*/ 767428 h 2369152"/>
              <a:gd name="connsiteX18-911" fmla="*/ 11167 w 2305244"/>
              <a:gd name="connsiteY18-912" fmla="*/ 5505 h 2369152"/>
              <a:gd name="connsiteX0-913" fmla="*/ 11167 w 2305244"/>
              <a:gd name="connsiteY0-914" fmla="*/ 5505 h 2369152"/>
              <a:gd name="connsiteX1-915" fmla="*/ 771719 w 2305244"/>
              <a:gd name="connsiteY1-916" fmla="*/ 578452 h 2369152"/>
              <a:gd name="connsiteX2-917" fmla="*/ 2041440 w 2305244"/>
              <a:gd name="connsiteY2-918" fmla="*/ 514597 h 2369152"/>
              <a:gd name="connsiteX3-919" fmla="*/ 2296406 w 2305244"/>
              <a:gd name="connsiteY3-920" fmla="*/ 662729 h 2369152"/>
              <a:gd name="connsiteX4-921" fmla="*/ 1124906 w 2305244"/>
              <a:gd name="connsiteY4-922" fmla="*/ 1004182 h 2369152"/>
              <a:gd name="connsiteX5-923" fmla="*/ 1628969 w 2305244"/>
              <a:gd name="connsiteY5-924" fmla="*/ 1550002 h 2369152"/>
              <a:gd name="connsiteX6-925" fmla="*/ 2076644 w 2305244"/>
              <a:gd name="connsiteY6-926" fmla="*/ 1550002 h 2369152"/>
              <a:gd name="connsiteX7-927" fmla="*/ 2305244 w 2305244"/>
              <a:gd name="connsiteY7-928" fmla="*/ 1740502 h 2369152"/>
              <a:gd name="connsiteX8-929" fmla="*/ 1838519 w 2305244"/>
              <a:gd name="connsiteY8-930" fmla="*/ 1873852 h 2369152"/>
              <a:gd name="connsiteX9-931" fmla="*/ 2009969 w 2305244"/>
              <a:gd name="connsiteY9-932" fmla="*/ 2121502 h 2369152"/>
              <a:gd name="connsiteX10-933" fmla="*/ 1733744 w 2305244"/>
              <a:gd name="connsiteY10-934" fmla="*/ 1988152 h 2369152"/>
              <a:gd name="connsiteX11-935" fmla="*/ 1543244 w 2305244"/>
              <a:gd name="connsiteY11-936" fmla="*/ 2369152 h 2369152"/>
              <a:gd name="connsiteX12-937" fmla="*/ 1314644 w 2305244"/>
              <a:gd name="connsiteY12-938" fmla="*/ 2150077 h 2369152"/>
              <a:gd name="connsiteX13-939" fmla="*/ 1447994 w 2305244"/>
              <a:gd name="connsiteY13-940" fmla="*/ 1788127 h 2369152"/>
              <a:gd name="connsiteX14-941" fmla="*/ 909489 w 2305244"/>
              <a:gd name="connsiteY14-942" fmla="*/ 1225390 h 2369152"/>
              <a:gd name="connsiteX15-943" fmla="*/ 414951 w 2305244"/>
              <a:gd name="connsiteY15-944" fmla="*/ 2322212 h 2369152"/>
              <a:gd name="connsiteX16-945" fmla="*/ 293184 w 2305244"/>
              <a:gd name="connsiteY16-946" fmla="*/ 2052845 h 2369152"/>
              <a:gd name="connsiteX17-947" fmla="*/ 520411 w 2305244"/>
              <a:gd name="connsiteY17-948" fmla="*/ 767428 h 2369152"/>
              <a:gd name="connsiteX18-949" fmla="*/ 11167 w 2305244"/>
              <a:gd name="connsiteY18-950" fmla="*/ 5505 h 2369152"/>
              <a:gd name="connsiteX0-951" fmla="*/ 11167 w 2305244"/>
              <a:gd name="connsiteY0-952" fmla="*/ 5505 h 2369152"/>
              <a:gd name="connsiteX1-953" fmla="*/ 771719 w 2305244"/>
              <a:gd name="connsiteY1-954" fmla="*/ 578452 h 2369152"/>
              <a:gd name="connsiteX2-955" fmla="*/ 2041440 w 2305244"/>
              <a:gd name="connsiteY2-956" fmla="*/ 514597 h 2369152"/>
              <a:gd name="connsiteX3-957" fmla="*/ 2296406 w 2305244"/>
              <a:gd name="connsiteY3-958" fmla="*/ 662729 h 2369152"/>
              <a:gd name="connsiteX4-959" fmla="*/ 1124906 w 2305244"/>
              <a:gd name="connsiteY4-960" fmla="*/ 1004182 h 2369152"/>
              <a:gd name="connsiteX5-961" fmla="*/ 1628969 w 2305244"/>
              <a:gd name="connsiteY5-962" fmla="*/ 1550002 h 2369152"/>
              <a:gd name="connsiteX6-963" fmla="*/ 2076644 w 2305244"/>
              <a:gd name="connsiteY6-964" fmla="*/ 1550002 h 2369152"/>
              <a:gd name="connsiteX7-965" fmla="*/ 2305244 w 2305244"/>
              <a:gd name="connsiteY7-966" fmla="*/ 1740502 h 2369152"/>
              <a:gd name="connsiteX8-967" fmla="*/ 1838519 w 2305244"/>
              <a:gd name="connsiteY8-968" fmla="*/ 1873852 h 2369152"/>
              <a:gd name="connsiteX9-969" fmla="*/ 2009969 w 2305244"/>
              <a:gd name="connsiteY9-970" fmla="*/ 2121502 h 2369152"/>
              <a:gd name="connsiteX10-971" fmla="*/ 1733744 w 2305244"/>
              <a:gd name="connsiteY10-972" fmla="*/ 1988152 h 2369152"/>
              <a:gd name="connsiteX11-973" fmla="*/ 1543244 w 2305244"/>
              <a:gd name="connsiteY11-974" fmla="*/ 2369152 h 2369152"/>
              <a:gd name="connsiteX12-975" fmla="*/ 1314644 w 2305244"/>
              <a:gd name="connsiteY12-976" fmla="*/ 2150077 h 2369152"/>
              <a:gd name="connsiteX13-977" fmla="*/ 1473597 w 2305244"/>
              <a:gd name="connsiteY13-978" fmla="*/ 1788127 h 2369152"/>
              <a:gd name="connsiteX14-979" fmla="*/ 909489 w 2305244"/>
              <a:gd name="connsiteY14-980" fmla="*/ 1225390 h 2369152"/>
              <a:gd name="connsiteX15-981" fmla="*/ 414951 w 2305244"/>
              <a:gd name="connsiteY15-982" fmla="*/ 2322212 h 2369152"/>
              <a:gd name="connsiteX16-983" fmla="*/ 293184 w 2305244"/>
              <a:gd name="connsiteY16-984" fmla="*/ 2052845 h 2369152"/>
              <a:gd name="connsiteX17-985" fmla="*/ 520411 w 2305244"/>
              <a:gd name="connsiteY17-986" fmla="*/ 767428 h 2369152"/>
              <a:gd name="connsiteX18-987" fmla="*/ 11167 w 2305244"/>
              <a:gd name="connsiteY18-988" fmla="*/ 5505 h 2369152"/>
              <a:gd name="connsiteX0-989" fmla="*/ 11167 w 2305244"/>
              <a:gd name="connsiteY0-990" fmla="*/ 5505 h 2369152"/>
              <a:gd name="connsiteX1-991" fmla="*/ 771719 w 2305244"/>
              <a:gd name="connsiteY1-992" fmla="*/ 578452 h 2369152"/>
              <a:gd name="connsiteX2-993" fmla="*/ 2041440 w 2305244"/>
              <a:gd name="connsiteY2-994" fmla="*/ 514597 h 2369152"/>
              <a:gd name="connsiteX3-995" fmla="*/ 2296406 w 2305244"/>
              <a:gd name="connsiteY3-996" fmla="*/ 662729 h 2369152"/>
              <a:gd name="connsiteX4-997" fmla="*/ 1124906 w 2305244"/>
              <a:gd name="connsiteY4-998" fmla="*/ 1004182 h 2369152"/>
              <a:gd name="connsiteX5-999" fmla="*/ 1628969 w 2305244"/>
              <a:gd name="connsiteY5-1000" fmla="*/ 1550002 h 2369152"/>
              <a:gd name="connsiteX6-1001" fmla="*/ 2076644 w 2305244"/>
              <a:gd name="connsiteY6-1002" fmla="*/ 1550002 h 2369152"/>
              <a:gd name="connsiteX7-1003" fmla="*/ 2305244 w 2305244"/>
              <a:gd name="connsiteY7-1004" fmla="*/ 1740502 h 2369152"/>
              <a:gd name="connsiteX8-1005" fmla="*/ 1838519 w 2305244"/>
              <a:gd name="connsiteY8-1006" fmla="*/ 1873852 h 2369152"/>
              <a:gd name="connsiteX9-1007" fmla="*/ 2009969 w 2305244"/>
              <a:gd name="connsiteY9-1008" fmla="*/ 2121502 h 2369152"/>
              <a:gd name="connsiteX10-1009" fmla="*/ 1733744 w 2305244"/>
              <a:gd name="connsiteY10-1010" fmla="*/ 1988152 h 2369152"/>
              <a:gd name="connsiteX11-1011" fmla="*/ 1543244 w 2305244"/>
              <a:gd name="connsiteY11-1012" fmla="*/ 2369152 h 2369152"/>
              <a:gd name="connsiteX12-1013" fmla="*/ 1314644 w 2305244"/>
              <a:gd name="connsiteY12-1014" fmla="*/ 2150077 h 2369152"/>
              <a:gd name="connsiteX13-1015" fmla="*/ 1513830 w 2305244"/>
              <a:gd name="connsiteY13-1016" fmla="*/ 1784469 h 2369152"/>
              <a:gd name="connsiteX14-1017" fmla="*/ 909489 w 2305244"/>
              <a:gd name="connsiteY14-1018" fmla="*/ 1225390 h 2369152"/>
              <a:gd name="connsiteX15-1019" fmla="*/ 414951 w 2305244"/>
              <a:gd name="connsiteY15-1020" fmla="*/ 2322212 h 2369152"/>
              <a:gd name="connsiteX16-1021" fmla="*/ 293184 w 2305244"/>
              <a:gd name="connsiteY16-1022" fmla="*/ 2052845 h 2369152"/>
              <a:gd name="connsiteX17-1023" fmla="*/ 520411 w 2305244"/>
              <a:gd name="connsiteY17-1024" fmla="*/ 767428 h 2369152"/>
              <a:gd name="connsiteX18-1025" fmla="*/ 11167 w 2305244"/>
              <a:gd name="connsiteY18-1026" fmla="*/ 5505 h 2369152"/>
              <a:gd name="connsiteX0-1027" fmla="*/ 11167 w 2305244"/>
              <a:gd name="connsiteY0-1028" fmla="*/ 5505 h 2369152"/>
              <a:gd name="connsiteX1-1029" fmla="*/ 771719 w 2305244"/>
              <a:gd name="connsiteY1-1030" fmla="*/ 578452 h 2369152"/>
              <a:gd name="connsiteX2-1031" fmla="*/ 2041440 w 2305244"/>
              <a:gd name="connsiteY2-1032" fmla="*/ 514597 h 2369152"/>
              <a:gd name="connsiteX3-1033" fmla="*/ 2296406 w 2305244"/>
              <a:gd name="connsiteY3-1034" fmla="*/ 662729 h 2369152"/>
              <a:gd name="connsiteX4-1035" fmla="*/ 1124906 w 2305244"/>
              <a:gd name="connsiteY4-1036" fmla="*/ 1004182 h 2369152"/>
              <a:gd name="connsiteX5-1037" fmla="*/ 1628969 w 2305244"/>
              <a:gd name="connsiteY5-1038" fmla="*/ 1550002 h 2369152"/>
              <a:gd name="connsiteX6-1039" fmla="*/ 2076644 w 2305244"/>
              <a:gd name="connsiteY6-1040" fmla="*/ 1550002 h 2369152"/>
              <a:gd name="connsiteX7-1041" fmla="*/ 2305244 w 2305244"/>
              <a:gd name="connsiteY7-1042" fmla="*/ 1740502 h 2369152"/>
              <a:gd name="connsiteX8-1043" fmla="*/ 1838519 w 2305244"/>
              <a:gd name="connsiteY8-1044" fmla="*/ 1873852 h 2369152"/>
              <a:gd name="connsiteX9-1045" fmla="*/ 2009969 w 2305244"/>
              <a:gd name="connsiteY9-1046" fmla="*/ 2121502 h 2369152"/>
              <a:gd name="connsiteX10-1047" fmla="*/ 1733744 w 2305244"/>
              <a:gd name="connsiteY10-1048" fmla="*/ 1988152 h 2369152"/>
              <a:gd name="connsiteX11-1049" fmla="*/ 1543244 w 2305244"/>
              <a:gd name="connsiteY11-1050" fmla="*/ 2369152 h 2369152"/>
              <a:gd name="connsiteX12-1051" fmla="*/ 1314644 w 2305244"/>
              <a:gd name="connsiteY12-1052" fmla="*/ 2150077 h 2369152"/>
              <a:gd name="connsiteX13-1053" fmla="*/ 1495542 w 2305244"/>
              <a:gd name="connsiteY13-1054" fmla="*/ 1788127 h 2369152"/>
              <a:gd name="connsiteX14-1055" fmla="*/ 909489 w 2305244"/>
              <a:gd name="connsiteY14-1056" fmla="*/ 1225390 h 2369152"/>
              <a:gd name="connsiteX15-1057" fmla="*/ 414951 w 2305244"/>
              <a:gd name="connsiteY15-1058" fmla="*/ 2322212 h 2369152"/>
              <a:gd name="connsiteX16-1059" fmla="*/ 293184 w 2305244"/>
              <a:gd name="connsiteY16-1060" fmla="*/ 2052845 h 2369152"/>
              <a:gd name="connsiteX17-1061" fmla="*/ 520411 w 2305244"/>
              <a:gd name="connsiteY17-1062" fmla="*/ 767428 h 2369152"/>
              <a:gd name="connsiteX18-1063" fmla="*/ 11167 w 2305244"/>
              <a:gd name="connsiteY18-1064" fmla="*/ 5505 h 2369152"/>
              <a:gd name="connsiteX0-1065" fmla="*/ 11167 w 2305244"/>
              <a:gd name="connsiteY0-1066" fmla="*/ 5505 h 2369152"/>
              <a:gd name="connsiteX1-1067" fmla="*/ 771719 w 2305244"/>
              <a:gd name="connsiteY1-1068" fmla="*/ 578452 h 2369152"/>
              <a:gd name="connsiteX2-1069" fmla="*/ 2041440 w 2305244"/>
              <a:gd name="connsiteY2-1070" fmla="*/ 514597 h 2369152"/>
              <a:gd name="connsiteX3-1071" fmla="*/ 2296406 w 2305244"/>
              <a:gd name="connsiteY3-1072" fmla="*/ 662729 h 2369152"/>
              <a:gd name="connsiteX4-1073" fmla="*/ 1124906 w 2305244"/>
              <a:gd name="connsiteY4-1074" fmla="*/ 1004182 h 2369152"/>
              <a:gd name="connsiteX5-1075" fmla="*/ 1650914 w 2305244"/>
              <a:gd name="connsiteY5-1076" fmla="*/ 1597551 h 2369152"/>
              <a:gd name="connsiteX6-1077" fmla="*/ 2076644 w 2305244"/>
              <a:gd name="connsiteY6-1078" fmla="*/ 1550002 h 2369152"/>
              <a:gd name="connsiteX7-1079" fmla="*/ 2305244 w 2305244"/>
              <a:gd name="connsiteY7-1080" fmla="*/ 1740502 h 2369152"/>
              <a:gd name="connsiteX8-1081" fmla="*/ 1838519 w 2305244"/>
              <a:gd name="connsiteY8-1082" fmla="*/ 1873852 h 2369152"/>
              <a:gd name="connsiteX9-1083" fmla="*/ 2009969 w 2305244"/>
              <a:gd name="connsiteY9-1084" fmla="*/ 2121502 h 2369152"/>
              <a:gd name="connsiteX10-1085" fmla="*/ 1733744 w 2305244"/>
              <a:gd name="connsiteY10-1086" fmla="*/ 1988152 h 2369152"/>
              <a:gd name="connsiteX11-1087" fmla="*/ 1543244 w 2305244"/>
              <a:gd name="connsiteY11-1088" fmla="*/ 2369152 h 2369152"/>
              <a:gd name="connsiteX12-1089" fmla="*/ 1314644 w 2305244"/>
              <a:gd name="connsiteY12-1090" fmla="*/ 2150077 h 2369152"/>
              <a:gd name="connsiteX13-1091" fmla="*/ 1495542 w 2305244"/>
              <a:gd name="connsiteY13-1092" fmla="*/ 1788127 h 2369152"/>
              <a:gd name="connsiteX14-1093" fmla="*/ 909489 w 2305244"/>
              <a:gd name="connsiteY14-1094" fmla="*/ 1225390 h 2369152"/>
              <a:gd name="connsiteX15-1095" fmla="*/ 414951 w 2305244"/>
              <a:gd name="connsiteY15-1096" fmla="*/ 2322212 h 2369152"/>
              <a:gd name="connsiteX16-1097" fmla="*/ 293184 w 2305244"/>
              <a:gd name="connsiteY16-1098" fmla="*/ 2052845 h 2369152"/>
              <a:gd name="connsiteX17-1099" fmla="*/ 520411 w 2305244"/>
              <a:gd name="connsiteY17-1100" fmla="*/ 767428 h 2369152"/>
              <a:gd name="connsiteX18-1101" fmla="*/ 11167 w 2305244"/>
              <a:gd name="connsiteY18-1102" fmla="*/ 5505 h 2369152"/>
              <a:gd name="connsiteX0-1103" fmla="*/ 11167 w 2305244"/>
              <a:gd name="connsiteY0-1104" fmla="*/ 5505 h 2369152"/>
              <a:gd name="connsiteX1-1105" fmla="*/ 771719 w 2305244"/>
              <a:gd name="connsiteY1-1106" fmla="*/ 578452 h 2369152"/>
              <a:gd name="connsiteX2-1107" fmla="*/ 2041440 w 2305244"/>
              <a:gd name="connsiteY2-1108" fmla="*/ 514597 h 2369152"/>
              <a:gd name="connsiteX3-1109" fmla="*/ 2296406 w 2305244"/>
              <a:gd name="connsiteY3-1110" fmla="*/ 662729 h 2369152"/>
              <a:gd name="connsiteX4-1111" fmla="*/ 1124906 w 2305244"/>
              <a:gd name="connsiteY4-1112" fmla="*/ 1004182 h 2369152"/>
              <a:gd name="connsiteX5-1113" fmla="*/ 1676517 w 2305244"/>
              <a:gd name="connsiteY5-1114" fmla="*/ 1608523 h 2369152"/>
              <a:gd name="connsiteX6-1115" fmla="*/ 2076644 w 2305244"/>
              <a:gd name="connsiteY6-1116" fmla="*/ 1550002 h 2369152"/>
              <a:gd name="connsiteX7-1117" fmla="*/ 2305244 w 2305244"/>
              <a:gd name="connsiteY7-1118" fmla="*/ 1740502 h 2369152"/>
              <a:gd name="connsiteX8-1119" fmla="*/ 1838519 w 2305244"/>
              <a:gd name="connsiteY8-1120" fmla="*/ 1873852 h 2369152"/>
              <a:gd name="connsiteX9-1121" fmla="*/ 2009969 w 2305244"/>
              <a:gd name="connsiteY9-1122" fmla="*/ 2121502 h 2369152"/>
              <a:gd name="connsiteX10-1123" fmla="*/ 1733744 w 2305244"/>
              <a:gd name="connsiteY10-1124" fmla="*/ 1988152 h 2369152"/>
              <a:gd name="connsiteX11-1125" fmla="*/ 1543244 w 2305244"/>
              <a:gd name="connsiteY11-1126" fmla="*/ 2369152 h 2369152"/>
              <a:gd name="connsiteX12-1127" fmla="*/ 1314644 w 2305244"/>
              <a:gd name="connsiteY12-1128" fmla="*/ 2150077 h 2369152"/>
              <a:gd name="connsiteX13-1129" fmla="*/ 1495542 w 2305244"/>
              <a:gd name="connsiteY13-1130" fmla="*/ 1788127 h 2369152"/>
              <a:gd name="connsiteX14-1131" fmla="*/ 909489 w 2305244"/>
              <a:gd name="connsiteY14-1132" fmla="*/ 1225390 h 2369152"/>
              <a:gd name="connsiteX15-1133" fmla="*/ 414951 w 2305244"/>
              <a:gd name="connsiteY15-1134" fmla="*/ 2322212 h 2369152"/>
              <a:gd name="connsiteX16-1135" fmla="*/ 293184 w 2305244"/>
              <a:gd name="connsiteY16-1136" fmla="*/ 2052845 h 2369152"/>
              <a:gd name="connsiteX17-1137" fmla="*/ 520411 w 2305244"/>
              <a:gd name="connsiteY17-1138" fmla="*/ 767428 h 2369152"/>
              <a:gd name="connsiteX18-1139" fmla="*/ 11167 w 2305244"/>
              <a:gd name="connsiteY18-1140" fmla="*/ 5505 h 2369152"/>
              <a:gd name="connsiteX0-1141" fmla="*/ 11167 w 2305244"/>
              <a:gd name="connsiteY0-1142" fmla="*/ 5505 h 2369152"/>
              <a:gd name="connsiteX1-1143" fmla="*/ 771719 w 2305244"/>
              <a:gd name="connsiteY1-1144" fmla="*/ 578452 h 2369152"/>
              <a:gd name="connsiteX2-1145" fmla="*/ 2041440 w 2305244"/>
              <a:gd name="connsiteY2-1146" fmla="*/ 514597 h 2369152"/>
              <a:gd name="connsiteX3-1147" fmla="*/ 2296406 w 2305244"/>
              <a:gd name="connsiteY3-1148" fmla="*/ 662729 h 2369152"/>
              <a:gd name="connsiteX4-1149" fmla="*/ 1124906 w 2305244"/>
              <a:gd name="connsiteY4-1150" fmla="*/ 1004182 h 2369152"/>
              <a:gd name="connsiteX5-1151" fmla="*/ 1676517 w 2305244"/>
              <a:gd name="connsiteY5-1152" fmla="*/ 1608523 h 2369152"/>
              <a:gd name="connsiteX6-1153" fmla="*/ 2032752 w 2305244"/>
              <a:gd name="connsiteY6-1154" fmla="*/ 1550002 h 2369152"/>
              <a:gd name="connsiteX7-1155" fmla="*/ 2305244 w 2305244"/>
              <a:gd name="connsiteY7-1156" fmla="*/ 1740502 h 2369152"/>
              <a:gd name="connsiteX8-1157" fmla="*/ 1838519 w 2305244"/>
              <a:gd name="connsiteY8-1158" fmla="*/ 1873852 h 2369152"/>
              <a:gd name="connsiteX9-1159" fmla="*/ 2009969 w 2305244"/>
              <a:gd name="connsiteY9-1160" fmla="*/ 2121502 h 2369152"/>
              <a:gd name="connsiteX10-1161" fmla="*/ 1733744 w 2305244"/>
              <a:gd name="connsiteY10-1162" fmla="*/ 1988152 h 2369152"/>
              <a:gd name="connsiteX11-1163" fmla="*/ 1543244 w 2305244"/>
              <a:gd name="connsiteY11-1164" fmla="*/ 2369152 h 2369152"/>
              <a:gd name="connsiteX12-1165" fmla="*/ 1314644 w 2305244"/>
              <a:gd name="connsiteY12-1166" fmla="*/ 2150077 h 2369152"/>
              <a:gd name="connsiteX13-1167" fmla="*/ 1495542 w 2305244"/>
              <a:gd name="connsiteY13-1168" fmla="*/ 1788127 h 2369152"/>
              <a:gd name="connsiteX14-1169" fmla="*/ 909489 w 2305244"/>
              <a:gd name="connsiteY14-1170" fmla="*/ 1225390 h 2369152"/>
              <a:gd name="connsiteX15-1171" fmla="*/ 414951 w 2305244"/>
              <a:gd name="connsiteY15-1172" fmla="*/ 2322212 h 2369152"/>
              <a:gd name="connsiteX16-1173" fmla="*/ 293184 w 2305244"/>
              <a:gd name="connsiteY16-1174" fmla="*/ 2052845 h 2369152"/>
              <a:gd name="connsiteX17-1175" fmla="*/ 520411 w 2305244"/>
              <a:gd name="connsiteY17-1176" fmla="*/ 767428 h 2369152"/>
              <a:gd name="connsiteX18-1177" fmla="*/ 11167 w 2305244"/>
              <a:gd name="connsiteY18-1178" fmla="*/ 5505 h 2369152"/>
              <a:gd name="connsiteX0-1179" fmla="*/ 2305244 w 2305244"/>
              <a:gd name="connsiteY0-1180" fmla="*/ 1740502 h 2369152"/>
              <a:gd name="connsiteX1-1181" fmla="*/ 1838519 w 2305244"/>
              <a:gd name="connsiteY1-1182" fmla="*/ 1873852 h 2369152"/>
              <a:gd name="connsiteX2-1183" fmla="*/ 2009969 w 2305244"/>
              <a:gd name="connsiteY2-1184" fmla="*/ 2121502 h 2369152"/>
              <a:gd name="connsiteX3-1185" fmla="*/ 1733744 w 2305244"/>
              <a:gd name="connsiteY3-1186" fmla="*/ 1988152 h 2369152"/>
              <a:gd name="connsiteX4-1187" fmla="*/ 1543244 w 2305244"/>
              <a:gd name="connsiteY4-1188" fmla="*/ 2369152 h 2369152"/>
              <a:gd name="connsiteX5-1189" fmla="*/ 1314644 w 2305244"/>
              <a:gd name="connsiteY5-1190" fmla="*/ 2150077 h 2369152"/>
              <a:gd name="connsiteX6-1191" fmla="*/ 1495542 w 2305244"/>
              <a:gd name="connsiteY6-1192" fmla="*/ 1788127 h 2369152"/>
              <a:gd name="connsiteX7-1193" fmla="*/ 909489 w 2305244"/>
              <a:gd name="connsiteY7-1194" fmla="*/ 1225390 h 2369152"/>
              <a:gd name="connsiteX8-1195" fmla="*/ 414951 w 2305244"/>
              <a:gd name="connsiteY8-1196" fmla="*/ 2322212 h 2369152"/>
              <a:gd name="connsiteX9-1197" fmla="*/ 293184 w 2305244"/>
              <a:gd name="connsiteY9-1198" fmla="*/ 2052845 h 2369152"/>
              <a:gd name="connsiteX10-1199" fmla="*/ 520411 w 2305244"/>
              <a:gd name="connsiteY10-1200" fmla="*/ 767428 h 2369152"/>
              <a:gd name="connsiteX11-1201" fmla="*/ 11167 w 2305244"/>
              <a:gd name="connsiteY11-1202" fmla="*/ 5505 h 2369152"/>
              <a:gd name="connsiteX12-1203" fmla="*/ 771719 w 2305244"/>
              <a:gd name="connsiteY12-1204" fmla="*/ 578452 h 2369152"/>
              <a:gd name="connsiteX13-1205" fmla="*/ 2041440 w 2305244"/>
              <a:gd name="connsiteY13-1206" fmla="*/ 514597 h 2369152"/>
              <a:gd name="connsiteX14-1207" fmla="*/ 2296406 w 2305244"/>
              <a:gd name="connsiteY14-1208" fmla="*/ 662729 h 2369152"/>
              <a:gd name="connsiteX15-1209" fmla="*/ 1124906 w 2305244"/>
              <a:gd name="connsiteY15-1210" fmla="*/ 1004182 h 2369152"/>
              <a:gd name="connsiteX16-1211" fmla="*/ 1676517 w 2305244"/>
              <a:gd name="connsiteY16-1212" fmla="*/ 1608523 h 2369152"/>
              <a:gd name="connsiteX17-1213" fmla="*/ 2124192 w 2305244"/>
              <a:gd name="connsiteY17-1214" fmla="*/ 1641442 h 2369152"/>
              <a:gd name="connsiteX0-1215" fmla="*/ 2305244 w 2305244"/>
              <a:gd name="connsiteY0-1216" fmla="*/ 1740502 h 2369152"/>
              <a:gd name="connsiteX1-1217" fmla="*/ 1838519 w 2305244"/>
              <a:gd name="connsiteY1-1218" fmla="*/ 1873852 h 2369152"/>
              <a:gd name="connsiteX2-1219" fmla="*/ 2009969 w 2305244"/>
              <a:gd name="connsiteY2-1220" fmla="*/ 2121502 h 2369152"/>
              <a:gd name="connsiteX3-1221" fmla="*/ 1733744 w 2305244"/>
              <a:gd name="connsiteY3-1222" fmla="*/ 1988152 h 2369152"/>
              <a:gd name="connsiteX4-1223" fmla="*/ 1543244 w 2305244"/>
              <a:gd name="connsiteY4-1224" fmla="*/ 2369152 h 2369152"/>
              <a:gd name="connsiteX5-1225" fmla="*/ 1314644 w 2305244"/>
              <a:gd name="connsiteY5-1226" fmla="*/ 2150077 h 2369152"/>
              <a:gd name="connsiteX6-1227" fmla="*/ 1495542 w 2305244"/>
              <a:gd name="connsiteY6-1228" fmla="*/ 1788127 h 2369152"/>
              <a:gd name="connsiteX7-1229" fmla="*/ 909489 w 2305244"/>
              <a:gd name="connsiteY7-1230" fmla="*/ 1225390 h 2369152"/>
              <a:gd name="connsiteX8-1231" fmla="*/ 414951 w 2305244"/>
              <a:gd name="connsiteY8-1232" fmla="*/ 2322212 h 2369152"/>
              <a:gd name="connsiteX9-1233" fmla="*/ 293184 w 2305244"/>
              <a:gd name="connsiteY9-1234" fmla="*/ 2052845 h 2369152"/>
              <a:gd name="connsiteX10-1235" fmla="*/ 520411 w 2305244"/>
              <a:gd name="connsiteY10-1236" fmla="*/ 767428 h 2369152"/>
              <a:gd name="connsiteX11-1237" fmla="*/ 11167 w 2305244"/>
              <a:gd name="connsiteY11-1238" fmla="*/ 5505 h 2369152"/>
              <a:gd name="connsiteX12-1239" fmla="*/ 771719 w 2305244"/>
              <a:gd name="connsiteY12-1240" fmla="*/ 578452 h 2369152"/>
              <a:gd name="connsiteX13-1241" fmla="*/ 2041440 w 2305244"/>
              <a:gd name="connsiteY13-1242" fmla="*/ 514597 h 2369152"/>
              <a:gd name="connsiteX14-1243" fmla="*/ 2296406 w 2305244"/>
              <a:gd name="connsiteY14-1244" fmla="*/ 662729 h 2369152"/>
              <a:gd name="connsiteX15-1245" fmla="*/ 1124906 w 2305244"/>
              <a:gd name="connsiteY15-1246" fmla="*/ 1004182 h 2369152"/>
              <a:gd name="connsiteX16-1247" fmla="*/ 1676517 w 2305244"/>
              <a:gd name="connsiteY16-1248" fmla="*/ 1608523 h 2369152"/>
              <a:gd name="connsiteX17-1249" fmla="*/ 2102246 w 2305244"/>
              <a:gd name="connsiteY17-1250" fmla="*/ 1579262 h 2369152"/>
              <a:gd name="connsiteX0-1251" fmla="*/ 2275983 w 2296406"/>
              <a:gd name="connsiteY0-1252" fmla="*/ 1747817 h 2369152"/>
              <a:gd name="connsiteX1-1253" fmla="*/ 1838519 w 2296406"/>
              <a:gd name="connsiteY1-1254" fmla="*/ 1873852 h 2369152"/>
              <a:gd name="connsiteX2-1255" fmla="*/ 2009969 w 2296406"/>
              <a:gd name="connsiteY2-1256" fmla="*/ 2121502 h 2369152"/>
              <a:gd name="connsiteX3-1257" fmla="*/ 1733744 w 2296406"/>
              <a:gd name="connsiteY3-1258" fmla="*/ 1988152 h 2369152"/>
              <a:gd name="connsiteX4-1259" fmla="*/ 1543244 w 2296406"/>
              <a:gd name="connsiteY4-1260" fmla="*/ 2369152 h 2369152"/>
              <a:gd name="connsiteX5-1261" fmla="*/ 1314644 w 2296406"/>
              <a:gd name="connsiteY5-1262" fmla="*/ 2150077 h 2369152"/>
              <a:gd name="connsiteX6-1263" fmla="*/ 1495542 w 2296406"/>
              <a:gd name="connsiteY6-1264" fmla="*/ 1788127 h 2369152"/>
              <a:gd name="connsiteX7-1265" fmla="*/ 909489 w 2296406"/>
              <a:gd name="connsiteY7-1266" fmla="*/ 1225390 h 2369152"/>
              <a:gd name="connsiteX8-1267" fmla="*/ 414951 w 2296406"/>
              <a:gd name="connsiteY8-1268" fmla="*/ 2322212 h 2369152"/>
              <a:gd name="connsiteX9-1269" fmla="*/ 293184 w 2296406"/>
              <a:gd name="connsiteY9-1270" fmla="*/ 2052845 h 2369152"/>
              <a:gd name="connsiteX10-1271" fmla="*/ 520411 w 2296406"/>
              <a:gd name="connsiteY10-1272" fmla="*/ 767428 h 2369152"/>
              <a:gd name="connsiteX11-1273" fmla="*/ 11167 w 2296406"/>
              <a:gd name="connsiteY11-1274" fmla="*/ 5505 h 2369152"/>
              <a:gd name="connsiteX12-1275" fmla="*/ 771719 w 2296406"/>
              <a:gd name="connsiteY12-1276" fmla="*/ 578452 h 2369152"/>
              <a:gd name="connsiteX13-1277" fmla="*/ 2041440 w 2296406"/>
              <a:gd name="connsiteY13-1278" fmla="*/ 514597 h 2369152"/>
              <a:gd name="connsiteX14-1279" fmla="*/ 2296406 w 2296406"/>
              <a:gd name="connsiteY14-1280" fmla="*/ 662729 h 2369152"/>
              <a:gd name="connsiteX15-1281" fmla="*/ 1124906 w 2296406"/>
              <a:gd name="connsiteY15-1282" fmla="*/ 1004182 h 2369152"/>
              <a:gd name="connsiteX16-1283" fmla="*/ 1676517 w 2296406"/>
              <a:gd name="connsiteY16-1284" fmla="*/ 1608523 h 2369152"/>
              <a:gd name="connsiteX17-1285" fmla="*/ 2102246 w 2296406"/>
              <a:gd name="connsiteY17-1286" fmla="*/ 1579262 h 2369152"/>
              <a:gd name="connsiteX0-1287" fmla="*/ 2290614 w 2296406"/>
              <a:gd name="connsiteY0-1288" fmla="*/ 1777078 h 2369152"/>
              <a:gd name="connsiteX1-1289" fmla="*/ 1838519 w 2296406"/>
              <a:gd name="connsiteY1-1290" fmla="*/ 1873852 h 2369152"/>
              <a:gd name="connsiteX2-1291" fmla="*/ 2009969 w 2296406"/>
              <a:gd name="connsiteY2-1292" fmla="*/ 2121502 h 2369152"/>
              <a:gd name="connsiteX3-1293" fmla="*/ 1733744 w 2296406"/>
              <a:gd name="connsiteY3-1294" fmla="*/ 1988152 h 2369152"/>
              <a:gd name="connsiteX4-1295" fmla="*/ 1543244 w 2296406"/>
              <a:gd name="connsiteY4-1296" fmla="*/ 2369152 h 2369152"/>
              <a:gd name="connsiteX5-1297" fmla="*/ 1314644 w 2296406"/>
              <a:gd name="connsiteY5-1298" fmla="*/ 2150077 h 2369152"/>
              <a:gd name="connsiteX6-1299" fmla="*/ 1495542 w 2296406"/>
              <a:gd name="connsiteY6-1300" fmla="*/ 1788127 h 2369152"/>
              <a:gd name="connsiteX7-1301" fmla="*/ 909489 w 2296406"/>
              <a:gd name="connsiteY7-1302" fmla="*/ 1225390 h 2369152"/>
              <a:gd name="connsiteX8-1303" fmla="*/ 414951 w 2296406"/>
              <a:gd name="connsiteY8-1304" fmla="*/ 2322212 h 2369152"/>
              <a:gd name="connsiteX9-1305" fmla="*/ 293184 w 2296406"/>
              <a:gd name="connsiteY9-1306" fmla="*/ 2052845 h 2369152"/>
              <a:gd name="connsiteX10-1307" fmla="*/ 520411 w 2296406"/>
              <a:gd name="connsiteY10-1308" fmla="*/ 767428 h 2369152"/>
              <a:gd name="connsiteX11-1309" fmla="*/ 11167 w 2296406"/>
              <a:gd name="connsiteY11-1310" fmla="*/ 5505 h 2369152"/>
              <a:gd name="connsiteX12-1311" fmla="*/ 771719 w 2296406"/>
              <a:gd name="connsiteY12-1312" fmla="*/ 578452 h 2369152"/>
              <a:gd name="connsiteX13-1313" fmla="*/ 2041440 w 2296406"/>
              <a:gd name="connsiteY13-1314" fmla="*/ 514597 h 2369152"/>
              <a:gd name="connsiteX14-1315" fmla="*/ 2296406 w 2296406"/>
              <a:gd name="connsiteY14-1316" fmla="*/ 662729 h 2369152"/>
              <a:gd name="connsiteX15-1317" fmla="*/ 1124906 w 2296406"/>
              <a:gd name="connsiteY15-1318" fmla="*/ 1004182 h 2369152"/>
              <a:gd name="connsiteX16-1319" fmla="*/ 1676517 w 2296406"/>
              <a:gd name="connsiteY16-1320" fmla="*/ 1608523 h 2369152"/>
              <a:gd name="connsiteX17-1321" fmla="*/ 2102246 w 2296406"/>
              <a:gd name="connsiteY17-1322" fmla="*/ 1579262 h 2369152"/>
              <a:gd name="connsiteX0-1323" fmla="*/ 2290614 w 2296406"/>
              <a:gd name="connsiteY0-1324" fmla="*/ 1740502 h 2369152"/>
              <a:gd name="connsiteX1-1325" fmla="*/ 1838519 w 2296406"/>
              <a:gd name="connsiteY1-1326" fmla="*/ 1873852 h 2369152"/>
              <a:gd name="connsiteX2-1327" fmla="*/ 2009969 w 2296406"/>
              <a:gd name="connsiteY2-1328" fmla="*/ 2121502 h 2369152"/>
              <a:gd name="connsiteX3-1329" fmla="*/ 1733744 w 2296406"/>
              <a:gd name="connsiteY3-1330" fmla="*/ 1988152 h 2369152"/>
              <a:gd name="connsiteX4-1331" fmla="*/ 1543244 w 2296406"/>
              <a:gd name="connsiteY4-1332" fmla="*/ 2369152 h 2369152"/>
              <a:gd name="connsiteX5-1333" fmla="*/ 1314644 w 2296406"/>
              <a:gd name="connsiteY5-1334" fmla="*/ 2150077 h 2369152"/>
              <a:gd name="connsiteX6-1335" fmla="*/ 1495542 w 2296406"/>
              <a:gd name="connsiteY6-1336" fmla="*/ 1788127 h 2369152"/>
              <a:gd name="connsiteX7-1337" fmla="*/ 909489 w 2296406"/>
              <a:gd name="connsiteY7-1338" fmla="*/ 1225390 h 2369152"/>
              <a:gd name="connsiteX8-1339" fmla="*/ 414951 w 2296406"/>
              <a:gd name="connsiteY8-1340" fmla="*/ 2322212 h 2369152"/>
              <a:gd name="connsiteX9-1341" fmla="*/ 293184 w 2296406"/>
              <a:gd name="connsiteY9-1342" fmla="*/ 2052845 h 2369152"/>
              <a:gd name="connsiteX10-1343" fmla="*/ 520411 w 2296406"/>
              <a:gd name="connsiteY10-1344" fmla="*/ 767428 h 2369152"/>
              <a:gd name="connsiteX11-1345" fmla="*/ 11167 w 2296406"/>
              <a:gd name="connsiteY11-1346" fmla="*/ 5505 h 2369152"/>
              <a:gd name="connsiteX12-1347" fmla="*/ 771719 w 2296406"/>
              <a:gd name="connsiteY12-1348" fmla="*/ 578452 h 2369152"/>
              <a:gd name="connsiteX13-1349" fmla="*/ 2041440 w 2296406"/>
              <a:gd name="connsiteY13-1350" fmla="*/ 514597 h 2369152"/>
              <a:gd name="connsiteX14-1351" fmla="*/ 2296406 w 2296406"/>
              <a:gd name="connsiteY14-1352" fmla="*/ 662729 h 2369152"/>
              <a:gd name="connsiteX15-1353" fmla="*/ 1124906 w 2296406"/>
              <a:gd name="connsiteY15-1354" fmla="*/ 1004182 h 2369152"/>
              <a:gd name="connsiteX16-1355" fmla="*/ 1676517 w 2296406"/>
              <a:gd name="connsiteY16-1356" fmla="*/ 1608523 h 2369152"/>
              <a:gd name="connsiteX17-1357" fmla="*/ 2102246 w 2296406"/>
              <a:gd name="connsiteY17-1358" fmla="*/ 1579262 h 2369152"/>
              <a:gd name="connsiteX0-1359" fmla="*/ 2290614 w 2296406"/>
              <a:gd name="connsiteY0-1360" fmla="*/ 1740502 h 2369152"/>
              <a:gd name="connsiteX1-1361" fmla="*/ 1838519 w 2296406"/>
              <a:gd name="connsiteY1-1362" fmla="*/ 1873852 h 2369152"/>
              <a:gd name="connsiteX2-1363" fmla="*/ 2009969 w 2296406"/>
              <a:gd name="connsiteY2-1364" fmla="*/ 2121502 h 2369152"/>
              <a:gd name="connsiteX3-1365" fmla="*/ 1733744 w 2296406"/>
              <a:gd name="connsiteY3-1366" fmla="*/ 1988152 h 2369152"/>
              <a:gd name="connsiteX4-1367" fmla="*/ 1543244 w 2296406"/>
              <a:gd name="connsiteY4-1368" fmla="*/ 2369152 h 2369152"/>
              <a:gd name="connsiteX5-1369" fmla="*/ 1314644 w 2296406"/>
              <a:gd name="connsiteY5-1370" fmla="*/ 2150077 h 2369152"/>
              <a:gd name="connsiteX6-1371" fmla="*/ 1495542 w 2296406"/>
              <a:gd name="connsiteY6-1372" fmla="*/ 1788127 h 2369152"/>
              <a:gd name="connsiteX7-1373" fmla="*/ 909489 w 2296406"/>
              <a:gd name="connsiteY7-1374" fmla="*/ 1225390 h 2369152"/>
              <a:gd name="connsiteX8-1375" fmla="*/ 414951 w 2296406"/>
              <a:gd name="connsiteY8-1376" fmla="*/ 2322212 h 2369152"/>
              <a:gd name="connsiteX9-1377" fmla="*/ 293184 w 2296406"/>
              <a:gd name="connsiteY9-1378" fmla="*/ 2052845 h 2369152"/>
              <a:gd name="connsiteX10-1379" fmla="*/ 520411 w 2296406"/>
              <a:gd name="connsiteY10-1380" fmla="*/ 767428 h 2369152"/>
              <a:gd name="connsiteX11-1381" fmla="*/ 11167 w 2296406"/>
              <a:gd name="connsiteY11-1382" fmla="*/ 5505 h 2369152"/>
              <a:gd name="connsiteX12-1383" fmla="*/ 771719 w 2296406"/>
              <a:gd name="connsiteY12-1384" fmla="*/ 578452 h 2369152"/>
              <a:gd name="connsiteX13-1385" fmla="*/ 2041440 w 2296406"/>
              <a:gd name="connsiteY13-1386" fmla="*/ 514597 h 2369152"/>
              <a:gd name="connsiteX14-1387" fmla="*/ 2296406 w 2296406"/>
              <a:gd name="connsiteY14-1388" fmla="*/ 662729 h 2369152"/>
              <a:gd name="connsiteX15-1389" fmla="*/ 1124906 w 2296406"/>
              <a:gd name="connsiteY15-1390" fmla="*/ 1004182 h 2369152"/>
              <a:gd name="connsiteX16-1391" fmla="*/ 1676517 w 2296406"/>
              <a:gd name="connsiteY16-1392" fmla="*/ 1608523 h 2369152"/>
              <a:gd name="connsiteX17-1393" fmla="*/ 2062012 w 2296406"/>
              <a:gd name="connsiteY17-1394" fmla="*/ 1560974 h 2369152"/>
              <a:gd name="connsiteX0-1395" fmla="*/ 2257695 w 2296406"/>
              <a:gd name="connsiteY0-1396" fmla="*/ 1755133 h 2369152"/>
              <a:gd name="connsiteX1-1397" fmla="*/ 1838519 w 2296406"/>
              <a:gd name="connsiteY1-1398" fmla="*/ 1873852 h 2369152"/>
              <a:gd name="connsiteX2-1399" fmla="*/ 2009969 w 2296406"/>
              <a:gd name="connsiteY2-1400" fmla="*/ 2121502 h 2369152"/>
              <a:gd name="connsiteX3-1401" fmla="*/ 1733744 w 2296406"/>
              <a:gd name="connsiteY3-1402" fmla="*/ 1988152 h 2369152"/>
              <a:gd name="connsiteX4-1403" fmla="*/ 1543244 w 2296406"/>
              <a:gd name="connsiteY4-1404" fmla="*/ 2369152 h 2369152"/>
              <a:gd name="connsiteX5-1405" fmla="*/ 1314644 w 2296406"/>
              <a:gd name="connsiteY5-1406" fmla="*/ 2150077 h 2369152"/>
              <a:gd name="connsiteX6-1407" fmla="*/ 1495542 w 2296406"/>
              <a:gd name="connsiteY6-1408" fmla="*/ 1788127 h 2369152"/>
              <a:gd name="connsiteX7-1409" fmla="*/ 909489 w 2296406"/>
              <a:gd name="connsiteY7-1410" fmla="*/ 1225390 h 2369152"/>
              <a:gd name="connsiteX8-1411" fmla="*/ 414951 w 2296406"/>
              <a:gd name="connsiteY8-1412" fmla="*/ 2322212 h 2369152"/>
              <a:gd name="connsiteX9-1413" fmla="*/ 293184 w 2296406"/>
              <a:gd name="connsiteY9-1414" fmla="*/ 2052845 h 2369152"/>
              <a:gd name="connsiteX10-1415" fmla="*/ 520411 w 2296406"/>
              <a:gd name="connsiteY10-1416" fmla="*/ 767428 h 2369152"/>
              <a:gd name="connsiteX11-1417" fmla="*/ 11167 w 2296406"/>
              <a:gd name="connsiteY11-1418" fmla="*/ 5505 h 2369152"/>
              <a:gd name="connsiteX12-1419" fmla="*/ 771719 w 2296406"/>
              <a:gd name="connsiteY12-1420" fmla="*/ 578452 h 2369152"/>
              <a:gd name="connsiteX13-1421" fmla="*/ 2041440 w 2296406"/>
              <a:gd name="connsiteY13-1422" fmla="*/ 514597 h 2369152"/>
              <a:gd name="connsiteX14-1423" fmla="*/ 2296406 w 2296406"/>
              <a:gd name="connsiteY14-1424" fmla="*/ 662729 h 2369152"/>
              <a:gd name="connsiteX15-1425" fmla="*/ 1124906 w 2296406"/>
              <a:gd name="connsiteY15-1426" fmla="*/ 1004182 h 2369152"/>
              <a:gd name="connsiteX16-1427" fmla="*/ 1676517 w 2296406"/>
              <a:gd name="connsiteY16-1428" fmla="*/ 1608523 h 2369152"/>
              <a:gd name="connsiteX17-1429" fmla="*/ 2062012 w 2296406"/>
              <a:gd name="connsiteY17-1430" fmla="*/ 1560974 h 2369152"/>
              <a:gd name="connsiteX0-1431" fmla="*/ 2279640 w 2296406"/>
              <a:gd name="connsiteY0-1432" fmla="*/ 1747818 h 2369152"/>
              <a:gd name="connsiteX1-1433" fmla="*/ 1838519 w 2296406"/>
              <a:gd name="connsiteY1-1434" fmla="*/ 1873852 h 2369152"/>
              <a:gd name="connsiteX2-1435" fmla="*/ 2009969 w 2296406"/>
              <a:gd name="connsiteY2-1436" fmla="*/ 2121502 h 2369152"/>
              <a:gd name="connsiteX3-1437" fmla="*/ 1733744 w 2296406"/>
              <a:gd name="connsiteY3-1438" fmla="*/ 1988152 h 2369152"/>
              <a:gd name="connsiteX4-1439" fmla="*/ 1543244 w 2296406"/>
              <a:gd name="connsiteY4-1440" fmla="*/ 2369152 h 2369152"/>
              <a:gd name="connsiteX5-1441" fmla="*/ 1314644 w 2296406"/>
              <a:gd name="connsiteY5-1442" fmla="*/ 2150077 h 2369152"/>
              <a:gd name="connsiteX6-1443" fmla="*/ 1495542 w 2296406"/>
              <a:gd name="connsiteY6-1444" fmla="*/ 1788127 h 2369152"/>
              <a:gd name="connsiteX7-1445" fmla="*/ 909489 w 2296406"/>
              <a:gd name="connsiteY7-1446" fmla="*/ 1225390 h 2369152"/>
              <a:gd name="connsiteX8-1447" fmla="*/ 414951 w 2296406"/>
              <a:gd name="connsiteY8-1448" fmla="*/ 2322212 h 2369152"/>
              <a:gd name="connsiteX9-1449" fmla="*/ 293184 w 2296406"/>
              <a:gd name="connsiteY9-1450" fmla="*/ 2052845 h 2369152"/>
              <a:gd name="connsiteX10-1451" fmla="*/ 520411 w 2296406"/>
              <a:gd name="connsiteY10-1452" fmla="*/ 767428 h 2369152"/>
              <a:gd name="connsiteX11-1453" fmla="*/ 11167 w 2296406"/>
              <a:gd name="connsiteY11-1454" fmla="*/ 5505 h 2369152"/>
              <a:gd name="connsiteX12-1455" fmla="*/ 771719 w 2296406"/>
              <a:gd name="connsiteY12-1456" fmla="*/ 578452 h 2369152"/>
              <a:gd name="connsiteX13-1457" fmla="*/ 2041440 w 2296406"/>
              <a:gd name="connsiteY13-1458" fmla="*/ 514597 h 2369152"/>
              <a:gd name="connsiteX14-1459" fmla="*/ 2296406 w 2296406"/>
              <a:gd name="connsiteY14-1460" fmla="*/ 662729 h 2369152"/>
              <a:gd name="connsiteX15-1461" fmla="*/ 1124906 w 2296406"/>
              <a:gd name="connsiteY15-1462" fmla="*/ 1004182 h 2369152"/>
              <a:gd name="connsiteX16-1463" fmla="*/ 1676517 w 2296406"/>
              <a:gd name="connsiteY16-1464" fmla="*/ 1608523 h 2369152"/>
              <a:gd name="connsiteX17-1465" fmla="*/ 2062012 w 2296406"/>
              <a:gd name="connsiteY17-1466" fmla="*/ 1560974 h 2369152"/>
              <a:gd name="connsiteX0-1467" fmla="*/ 2279640 w 2296406"/>
              <a:gd name="connsiteY0-1468" fmla="*/ 1747818 h 2369152"/>
              <a:gd name="connsiteX1-1469" fmla="*/ 1838519 w 2296406"/>
              <a:gd name="connsiteY1-1470" fmla="*/ 1873852 h 2369152"/>
              <a:gd name="connsiteX2-1471" fmla="*/ 2009969 w 2296406"/>
              <a:gd name="connsiteY2-1472" fmla="*/ 2121502 h 2369152"/>
              <a:gd name="connsiteX3-1473" fmla="*/ 1733744 w 2296406"/>
              <a:gd name="connsiteY3-1474" fmla="*/ 1988152 h 2369152"/>
              <a:gd name="connsiteX4-1475" fmla="*/ 1543244 w 2296406"/>
              <a:gd name="connsiteY4-1476" fmla="*/ 2369152 h 2369152"/>
              <a:gd name="connsiteX5-1477" fmla="*/ 1314644 w 2296406"/>
              <a:gd name="connsiteY5-1478" fmla="*/ 2150077 h 2369152"/>
              <a:gd name="connsiteX6-1479" fmla="*/ 1495542 w 2296406"/>
              <a:gd name="connsiteY6-1480" fmla="*/ 1788127 h 2369152"/>
              <a:gd name="connsiteX7-1481" fmla="*/ 909489 w 2296406"/>
              <a:gd name="connsiteY7-1482" fmla="*/ 1225390 h 2369152"/>
              <a:gd name="connsiteX8-1483" fmla="*/ 414951 w 2296406"/>
              <a:gd name="connsiteY8-1484" fmla="*/ 2322212 h 2369152"/>
              <a:gd name="connsiteX9-1485" fmla="*/ 293184 w 2296406"/>
              <a:gd name="connsiteY9-1486" fmla="*/ 2052845 h 2369152"/>
              <a:gd name="connsiteX10-1487" fmla="*/ 520411 w 2296406"/>
              <a:gd name="connsiteY10-1488" fmla="*/ 767428 h 2369152"/>
              <a:gd name="connsiteX11-1489" fmla="*/ 11167 w 2296406"/>
              <a:gd name="connsiteY11-1490" fmla="*/ 5505 h 2369152"/>
              <a:gd name="connsiteX12-1491" fmla="*/ 771719 w 2296406"/>
              <a:gd name="connsiteY12-1492" fmla="*/ 578452 h 2369152"/>
              <a:gd name="connsiteX13-1493" fmla="*/ 2041440 w 2296406"/>
              <a:gd name="connsiteY13-1494" fmla="*/ 514597 h 2369152"/>
              <a:gd name="connsiteX14-1495" fmla="*/ 2296406 w 2296406"/>
              <a:gd name="connsiteY14-1496" fmla="*/ 662729 h 2369152"/>
              <a:gd name="connsiteX15-1497" fmla="*/ 1124906 w 2296406"/>
              <a:gd name="connsiteY15-1498" fmla="*/ 1004182 h 2369152"/>
              <a:gd name="connsiteX16-1499" fmla="*/ 1676517 w 2296406"/>
              <a:gd name="connsiteY16-1500" fmla="*/ 1608523 h 2369152"/>
              <a:gd name="connsiteX17-1501" fmla="*/ 2094931 w 2296406"/>
              <a:gd name="connsiteY17-1502" fmla="*/ 1557316 h 2369152"/>
              <a:gd name="connsiteX0-1503" fmla="*/ 2279640 w 2296406"/>
              <a:gd name="connsiteY0-1504" fmla="*/ 1747818 h 2369152"/>
              <a:gd name="connsiteX1-1505" fmla="*/ 1838519 w 2296406"/>
              <a:gd name="connsiteY1-1506" fmla="*/ 1873852 h 2369152"/>
              <a:gd name="connsiteX2-1507" fmla="*/ 2009969 w 2296406"/>
              <a:gd name="connsiteY2-1508" fmla="*/ 2121502 h 2369152"/>
              <a:gd name="connsiteX3-1509" fmla="*/ 1733744 w 2296406"/>
              <a:gd name="connsiteY3-1510" fmla="*/ 1988152 h 2369152"/>
              <a:gd name="connsiteX4-1511" fmla="*/ 1543244 w 2296406"/>
              <a:gd name="connsiteY4-1512" fmla="*/ 2369152 h 2369152"/>
              <a:gd name="connsiteX5-1513" fmla="*/ 1391454 w 2296406"/>
              <a:gd name="connsiteY5-1514" fmla="*/ 2150077 h 2369152"/>
              <a:gd name="connsiteX6-1515" fmla="*/ 1495542 w 2296406"/>
              <a:gd name="connsiteY6-1516" fmla="*/ 1788127 h 2369152"/>
              <a:gd name="connsiteX7-1517" fmla="*/ 909489 w 2296406"/>
              <a:gd name="connsiteY7-1518" fmla="*/ 1225390 h 2369152"/>
              <a:gd name="connsiteX8-1519" fmla="*/ 414951 w 2296406"/>
              <a:gd name="connsiteY8-1520" fmla="*/ 2322212 h 2369152"/>
              <a:gd name="connsiteX9-1521" fmla="*/ 293184 w 2296406"/>
              <a:gd name="connsiteY9-1522" fmla="*/ 2052845 h 2369152"/>
              <a:gd name="connsiteX10-1523" fmla="*/ 520411 w 2296406"/>
              <a:gd name="connsiteY10-1524" fmla="*/ 767428 h 2369152"/>
              <a:gd name="connsiteX11-1525" fmla="*/ 11167 w 2296406"/>
              <a:gd name="connsiteY11-1526" fmla="*/ 5505 h 2369152"/>
              <a:gd name="connsiteX12-1527" fmla="*/ 771719 w 2296406"/>
              <a:gd name="connsiteY12-1528" fmla="*/ 578452 h 2369152"/>
              <a:gd name="connsiteX13-1529" fmla="*/ 2041440 w 2296406"/>
              <a:gd name="connsiteY13-1530" fmla="*/ 514597 h 2369152"/>
              <a:gd name="connsiteX14-1531" fmla="*/ 2296406 w 2296406"/>
              <a:gd name="connsiteY14-1532" fmla="*/ 662729 h 2369152"/>
              <a:gd name="connsiteX15-1533" fmla="*/ 1124906 w 2296406"/>
              <a:gd name="connsiteY15-1534" fmla="*/ 1004182 h 2369152"/>
              <a:gd name="connsiteX16-1535" fmla="*/ 1676517 w 2296406"/>
              <a:gd name="connsiteY16-1536" fmla="*/ 1608523 h 2369152"/>
              <a:gd name="connsiteX17-1537" fmla="*/ 2094931 w 2296406"/>
              <a:gd name="connsiteY17-1538" fmla="*/ 1557316 h 2369152"/>
              <a:gd name="connsiteX0-1539" fmla="*/ 2279640 w 2296406"/>
              <a:gd name="connsiteY0-1540" fmla="*/ 1747818 h 2369152"/>
              <a:gd name="connsiteX1-1541" fmla="*/ 1838519 w 2296406"/>
              <a:gd name="connsiteY1-1542" fmla="*/ 1873852 h 2369152"/>
              <a:gd name="connsiteX2-1543" fmla="*/ 2009969 w 2296406"/>
              <a:gd name="connsiteY2-1544" fmla="*/ 2121502 h 2369152"/>
              <a:gd name="connsiteX3-1545" fmla="*/ 1733744 w 2296406"/>
              <a:gd name="connsiteY3-1546" fmla="*/ 1988152 h 2369152"/>
              <a:gd name="connsiteX4-1547" fmla="*/ 1543244 w 2296406"/>
              <a:gd name="connsiteY4-1548" fmla="*/ 2369152 h 2369152"/>
              <a:gd name="connsiteX5-1549" fmla="*/ 1380482 w 2296406"/>
              <a:gd name="connsiteY5-1550" fmla="*/ 2120816 h 2369152"/>
              <a:gd name="connsiteX6-1551" fmla="*/ 1495542 w 2296406"/>
              <a:gd name="connsiteY6-1552" fmla="*/ 1788127 h 2369152"/>
              <a:gd name="connsiteX7-1553" fmla="*/ 909489 w 2296406"/>
              <a:gd name="connsiteY7-1554" fmla="*/ 1225390 h 2369152"/>
              <a:gd name="connsiteX8-1555" fmla="*/ 414951 w 2296406"/>
              <a:gd name="connsiteY8-1556" fmla="*/ 2322212 h 2369152"/>
              <a:gd name="connsiteX9-1557" fmla="*/ 293184 w 2296406"/>
              <a:gd name="connsiteY9-1558" fmla="*/ 2052845 h 2369152"/>
              <a:gd name="connsiteX10-1559" fmla="*/ 520411 w 2296406"/>
              <a:gd name="connsiteY10-1560" fmla="*/ 767428 h 2369152"/>
              <a:gd name="connsiteX11-1561" fmla="*/ 11167 w 2296406"/>
              <a:gd name="connsiteY11-1562" fmla="*/ 5505 h 2369152"/>
              <a:gd name="connsiteX12-1563" fmla="*/ 771719 w 2296406"/>
              <a:gd name="connsiteY12-1564" fmla="*/ 578452 h 2369152"/>
              <a:gd name="connsiteX13-1565" fmla="*/ 2041440 w 2296406"/>
              <a:gd name="connsiteY13-1566" fmla="*/ 514597 h 2369152"/>
              <a:gd name="connsiteX14-1567" fmla="*/ 2296406 w 2296406"/>
              <a:gd name="connsiteY14-1568" fmla="*/ 662729 h 2369152"/>
              <a:gd name="connsiteX15-1569" fmla="*/ 1124906 w 2296406"/>
              <a:gd name="connsiteY15-1570" fmla="*/ 1004182 h 2369152"/>
              <a:gd name="connsiteX16-1571" fmla="*/ 1676517 w 2296406"/>
              <a:gd name="connsiteY16-1572" fmla="*/ 1608523 h 2369152"/>
              <a:gd name="connsiteX17-1573" fmla="*/ 2094931 w 2296406"/>
              <a:gd name="connsiteY17-1574" fmla="*/ 1557316 h 2369152"/>
              <a:gd name="connsiteX0-1575" fmla="*/ 2279640 w 2296406"/>
              <a:gd name="connsiteY0-1576" fmla="*/ 1747818 h 2354521"/>
              <a:gd name="connsiteX1-1577" fmla="*/ 1838519 w 2296406"/>
              <a:gd name="connsiteY1-1578" fmla="*/ 1873852 h 2354521"/>
              <a:gd name="connsiteX2-1579" fmla="*/ 2009969 w 2296406"/>
              <a:gd name="connsiteY2-1580" fmla="*/ 2121502 h 2354521"/>
              <a:gd name="connsiteX3-1581" fmla="*/ 1733744 w 2296406"/>
              <a:gd name="connsiteY3-1582" fmla="*/ 1988152 h 2354521"/>
              <a:gd name="connsiteX4-1583" fmla="*/ 1528613 w 2296406"/>
              <a:gd name="connsiteY4-1584" fmla="*/ 2354521 h 2354521"/>
              <a:gd name="connsiteX5-1585" fmla="*/ 1380482 w 2296406"/>
              <a:gd name="connsiteY5-1586" fmla="*/ 2120816 h 2354521"/>
              <a:gd name="connsiteX6-1587" fmla="*/ 1495542 w 2296406"/>
              <a:gd name="connsiteY6-1588" fmla="*/ 1788127 h 2354521"/>
              <a:gd name="connsiteX7-1589" fmla="*/ 909489 w 2296406"/>
              <a:gd name="connsiteY7-1590" fmla="*/ 1225390 h 2354521"/>
              <a:gd name="connsiteX8-1591" fmla="*/ 414951 w 2296406"/>
              <a:gd name="connsiteY8-1592" fmla="*/ 2322212 h 2354521"/>
              <a:gd name="connsiteX9-1593" fmla="*/ 293184 w 2296406"/>
              <a:gd name="connsiteY9-1594" fmla="*/ 2052845 h 2354521"/>
              <a:gd name="connsiteX10-1595" fmla="*/ 520411 w 2296406"/>
              <a:gd name="connsiteY10-1596" fmla="*/ 767428 h 2354521"/>
              <a:gd name="connsiteX11-1597" fmla="*/ 11167 w 2296406"/>
              <a:gd name="connsiteY11-1598" fmla="*/ 5505 h 2354521"/>
              <a:gd name="connsiteX12-1599" fmla="*/ 771719 w 2296406"/>
              <a:gd name="connsiteY12-1600" fmla="*/ 578452 h 2354521"/>
              <a:gd name="connsiteX13-1601" fmla="*/ 2041440 w 2296406"/>
              <a:gd name="connsiteY13-1602" fmla="*/ 514597 h 2354521"/>
              <a:gd name="connsiteX14-1603" fmla="*/ 2296406 w 2296406"/>
              <a:gd name="connsiteY14-1604" fmla="*/ 662729 h 2354521"/>
              <a:gd name="connsiteX15-1605" fmla="*/ 1124906 w 2296406"/>
              <a:gd name="connsiteY15-1606" fmla="*/ 1004182 h 2354521"/>
              <a:gd name="connsiteX16-1607" fmla="*/ 1676517 w 2296406"/>
              <a:gd name="connsiteY16-1608" fmla="*/ 1608523 h 2354521"/>
              <a:gd name="connsiteX17-1609" fmla="*/ 2094931 w 2296406"/>
              <a:gd name="connsiteY17-1610" fmla="*/ 1557316 h 2354521"/>
              <a:gd name="connsiteX0-1611" fmla="*/ 2279640 w 2296406"/>
              <a:gd name="connsiteY0-1612" fmla="*/ 1747818 h 2354521"/>
              <a:gd name="connsiteX1-1613" fmla="*/ 1838519 w 2296406"/>
              <a:gd name="connsiteY1-1614" fmla="*/ 1873852 h 2354521"/>
              <a:gd name="connsiteX2-1615" fmla="*/ 2009969 w 2296406"/>
              <a:gd name="connsiteY2-1616" fmla="*/ 2121502 h 2354521"/>
              <a:gd name="connsiteX3-1617" fmla="*/ 1682537 w 2296406"/>
              <a:gd name="connsiteY3-1618" fmla="*/ 1962549 h 2354521"/>
              <a:gd name="connsiteX4-1619" fmla="*/ 1528613 w 2296406"/>
              <a:gd name="connsiteY4-1620" fmla="*/ 2354521 h 2354521"/>
              <a:gd name="connsiteX5-1621" fmla="*/ 1380482 w 2296406"/>
              <a:gd name="connsiteY5-1622" fmla="*/ 2120816 h 2354521"/>
              <a:gd name="connsiteX6-1623" fmla="*/ 1495542 w 2296406"/>
              <a:gd name="connsiteY6-1624" fmla="*/ 1788127 h 2354521"/>
              <a:gd name="connsiteX7-1625" fmla="*/ 909489 w 2296406"/>
              <a:gd name="connsiteY7-1626" fmla="*/ 1225390 h 2354521"/>
              <a:gd name="connsiteX8-1627" fmla="*/ 414951 w 2296406"/>
              <a:gd name="connsiteY8-1628" fmla="*/ 2322212 h 2354521"/>
              <a:gd name="connsiteX9-1629" fmla="*/ 293184 w 2296406"/>
              <a:gd name="connsiteY9-1630" fmla="*/ 2052845 h 2354521"/>
              <a:gd name="connsiteX10-1631" fmla="*/ 520411 w 2296406"/>
              <a:gd name="connsiteY10-1632" fmla="*/ 767428 h 2354521"/>
              <a:gd name="connsiteX11-1633" fmla="*/ 11167 w 2296406"/>
              <a:gd name="connsiteY11-1634" fmla="*/ 5505 h 2354521"/>
              <a:gd name="connsiteX12-1635" fmla="*/ 771719 w 2296406"/>
              <a:gd name="connsiteY12-1636" fmla="*/ 578452 h 2354521"/>
              <a:gd name="connsiteX13-1637" fmla="*/ 2041440 w 2296406"/>
              <a:gd name="connsiteY13-1638" fmla="*/ 514597 h 2354521"/>
              <a:gd name="connsiteX14-1639" fmla="*/ 2296406 w 2296406"/>
              <a:gd name="connsiteY14-1640" fmla="*/ 662729 h 2354521"/>
              <a:gd name="connsiteX15-1641" fmla="*/ 1124906 w 2296406"/>
              <a:gd name="connsiteY15-1642" fmla="*/ 1004182 h 2354521"/>
              <a:gd name="connsiteX16-1643" fmla="*/ 1676517 w 2296406"/>
              <a:gd name="connsiteY16-1644" fmla="*/ 1608523 h 2354521"/>
              <a:gd name="connsiteX17-1645" fmla="*/ 2094931 w 2296406"/>
              <a:gd name="connsiteY17-1646" fmla="*/ 1557316 h 2354521"/>
              <a:gd name="connsiteX0-1647" fmla="*/ 2279640 w 2296406"/>
              <a:gd name="connsiteY0-1648" fmla="*/ 1747818 h 2354521"/>
              <a:gd name="connsiteX1-1649" fmla="*/ 1816574 w 2296406"/>
              <a:gd name="connsiteY1-1650" fmla="*/ 1851907 h 2354521"/>
              <a:gd name="connsiteX2-1651" fmla="*/ 2009969 w 2296406"/>
              <a:gd name="connsiteY2-1652" fmla="*/ 2121502 h 2354521"/>
              <a:gd name="connsiteX3-1653" fmla="*/ 1682537 w 2296406"/>
              <a:gd name="connsiteY3-1654" fmla="*/ 1962549 h 2354521"/>
              <a:gd name="connsiteX4-1655" fmla="*/ 1528613 w 2296406"/>
              <a:gd name="connsiteY4-1656" fmla="*/ 2354521 h 2354521"/>
              <a:gd name="connsiteX5-1657" fmla="*/ 1380482 w 2296406"/>
              <a:gd name="connsiteY5-1658" fmla="*/ 2120816 h 2354521"/>
              <a:gd name="connsiteX6-1659" fmla="*/ 1495542 w 2296406"/>
              <a:gd name="connsiteY6-1660" fmla="*/ 1788127 h 2354521"/>
              <a:gd name="connsiteX7-1661" fmla="*/ 909489 w 2296406"/>
              <a:gd name="connsiteY7-1662" fmla="*/ 1225390 h 2354521"/>
              <a:gd name="connsiteX8-1663" fmla="*/ 414951 w 2296406"/>
              <a:gd name="connsiteY8-1664" fmla="*/ 2322212 h 2354521"/>
              <a:gd name="connsiteX9-1665" fmla="*/ 293184 w 2296406"/>
              <a:gd name="connsiteY9-1666" fmla="*/ 2052845 h 2354521"/>
              <a:gd name="connsiteX10-1667" fmla="*/ 520411 w 2296406"/>
              <a:gd name="connsiteY10-1668" fmla="*/ 767428 h 2354521"/>
              <a:gd name="connsiteX11-1669" fmla="*/ 11167 w 2296406"/>
              <a:gd name="connsiteY11-1670" fmla="*/ 5505 h 2354521"/>
              <a:gd name="connsiteX12-1671" fmla="*/ 771719 w 2296406"/>
              <a:gd name="connsiteY12-1672" fmla="*/ 578452 h 2354521"/>
              <a:gd name="connsiteX13-1673" fmla="*/ 2041440 w 2296406"/>
              <a:gd name="connsiteY13-1674" fmla="*/ 514597 h 2354521"/>
              <a:gd name="connsiteX14-1675" fmla="*/ 2296406 w 2296406"/>
              <a:gd name="connsiteY14-1676" fmla="*/ 662729 h 2354521"/>
              <a:gd name="connsiteX15-1677" fmla="*/ 1124906 w 2296406"/>
              <a:gd name="connsiteY15-1678" fmla="*/ 1004182 h 2354521"/>
              <a:gd name="connsiteX16-1679" fmla="*/ 1676517 w 2296406"/>
              <a:gd name="connsiteY16-1680" fmla="*/ 1608523 h 2354521"/>
              <a:gd name="connsiteX17-1681" fmla="*/ 2094931 w 2296406"/>
              <a:gd name="connsiteY17-1682" fmla="*/ 1557316 h 2354521"/>
              <a:gd name="connsiteX0-1683" fmla="*/ 2279640 w 2296406"/>
              <a:gd name="connsiteY0-1684" fmla="*/ 1747818 h 2354521"/>
              <a:gd name="connsiteX1-1685" fmla="*/ 1816574 w 2296406"/>
              <a:gd name="connsiteY1-1686" fmla="*/ 1851907 h 2354521"/>
              <a:gd name="connsiteX2-1687" fmla="*/ 1991681 w 2296406"/>
              <a:gd name="connsiteY2-1688" fmla="*/ 2136133 h 2354521"/>
              <a:gd name="connsiteX3-1689" fmla="*/ 1682537 w 2296406"/>
              <a:gd name="connsiteY3-1690" fmla="*/ 1962549 h 2354521"/>
              <a:gd name="connsiteX4-1691" fmla="*/ 1528613 w 2296406"/>
              <a:gd name="connsiteY4-1692" fmla="*/ 2354521 h 2354521"/>
              <a:gd name="connsiteX5-1693" fmla="*/ 1380482 w 2296406"/>
              <a:gd name="connsiteY5-1694" fmla="*/ 2120816 h 2354521"/>
              <a:gd name="connsiteX6-1695" fmla="*/ 1495542 w 2296406"/>
              <a:gd name="connsiteY6-1696" fmla="*/ 1788127 h 2354521"/>
              <a:gd name="connsiteX7-1697" fmla="*/ 909489 w 2296406"/>
              <a:gd name="connsiteY7-1698" fmla="*/ 1225390 h 2354521"/>
              <a:gd name="connsiteX8-1699" fmla="*/ 414951 w 2296406"/>
              <a:gd name="connsiteY8-1700" fmla="*/ 2322212 h 2354521"/>
              <a:gd name="connsiteX9-1701" fmla="*/ 293184 w 2296406"/>
              <a:gd name="connsiteY9-1702" fmla="*/ 2052845 h 2354521"/>
              <a:gd name="connsiteX10-1703" fmla="*/ 520411 w 2296406"/>
              <a:gd name="connsiteY10-1704" fmla="*/ 767428 h 2354521"/>
              <a:gd name="connsiteX11-1705" fmla="*/ 11167 w 2296406"/>
              <a:gd name="connsiteY11-1706" fmla="*/ 5505 h 2354521"/>
              <a:gd name="connsiteX12-1707" fmla="*/ 771719 w 2296406"/>
              <a:gd name="connsiteY12-1708" fmla="*/ 578452 h 2354521"/>
              <a:gd name="connsiteX13-1709" fmla="*/ 2041440 w 2296406"/>
              <a:gd name="connsiteY13-1710" fmla="*/ 514597 h 2354521"/>
              <a:gd name="connsiteX14-1711" fmla="*/ 2296406 w 2296406"/>
              <a:gd name="connsiteY14-1712" fmla="*/ 662729 h 2354521"/>
              <a:gd name="connsiteX15-1713" fmla="*/ 1124906 w 2296406"/>
              <a:gd name="connsiteY15-1714" fmla="*/ 1004182 h 2354521"/>
              <a:gd name="connsiteX16-1715" fmla="*/ 1676517 w 2296406"/>
              <a:gd name="connsiteY16-1716" fmla="*/ 1608523 h 2354521"/>
              <a:gd name="connsiteX17-1717" fmla="*/ 2094931 w 2296406"/>
              <a:gd name="connsiteY17-1718" fmla="*/ 1557316 h 2354521"/>
              <a:gd name="connsiteX0-1719" fmla="*/ 2279640 w 2296406"/>
              <a:gd name="connsiteY0-1720" fmla="*/ 1747818 h 2354521"/>
              <a:gd name="connsiteX1-1721" fmla="*/ 1816574 w 2296406"/>
              <a:gd name="connsiteY1-1722" fmla="*/ 1851907 h 2354521"/>
              <a:gd name="connsiteX2-1723" fmla="*/ 2042887 w 2296406"/>
              <a:gd name="connsiteY2-1724" fmla="*/ 2194655 h 2354521"/>
              <a:gd name="connsiteX3-1725" fmla="*/ 1682537 w 2296406"/>
              <a:gd name="connsiteY3-1726" fmla="*/ 1962549 h 2354521"/>
              <a:gd name="connsiteX4-1727" fmla="*/ 1528613 w 2296406"/>
              <a:gd name="connsiteY4-1728" fmla="*/ 2354521 h 2354521"/>
              <a:gd name="connsiteX5-1729" fmla="*/ 1380482 w 2296406"/>
              <a:gd name="connsiteY5-1730" fmla="*/ 2120816 h 2354521"/>
              <a:gd name="connsiteX6-1731" fmla="*/ 1495542 w 2296406"/>
              <a:gd name="connsiteY6-1732" fmla="*/ 1788127 h 2354521"/>
              <a:gd name="connsiteX7-1733" fmla="*/ 909489 w 2296406"/>
              <a:gd name="connsiteY7-1734" fmla="*/ 1225390 h 2354521"/>
              <a:gd name="connsiteX8-1735" fmla="*/ 414951 w 2296406"/>
              <a:gd name="connsiteY8-1736" fmla="*/ 2322212 h 2354521"/>
              <a:gd name="connsiteX9-1737" fmla="*/ 293184 w 2296406"/>
              <a:gd name="connsiteY9-1738" fmla="*/ 2052845 h 2354521"/>
              <a:gd name="connsiteX10-1739" fmla="*/ 520411 w 2296406"/>
              <a:gd name="connsiteY10-1740" fmla="*/ 767428 h 2354521"/>
              <a:gd name="connsiteX11-1741" fmla="*/ 11167 w 2296406"/>
              <a:gd name="connsiteY11-1742" fmla="*/ 5505 h 2354521"/>
              <a:gd name="connsiteX12-1743" fmla="*/ 771719 w 2296406"/>
              <a:gd name="connsiteY12-1744" fmla="*/ 578452 h 2354521"/>
              <a:gd name="connsiteX13-1745" fmla="*/ 2041440 w 2296406"/>
              <a:gd name="connsiteY13-1746" fmla="*/ 514597 h 2354521"/>
              <a:gd name="connsiteX14-1747" fmla="*/ 2296406 w 2296406"/>
              <a:gd name="connsiteY14-1748" fmla="*/ 662729 h 2354521"/>
              <a:gd name="connsiteX15-1749" fmla="*/ 1124906 w 2296406"/>
              <a:gd name="connsiteY15-1750" fmla="*/ 1004182 h 2354521"/>
              <a:gd name="connsiteX16-1751" fmla="*/ 1676517 w 2296406"/>
              <a:gd name="connsiteY16-1752" fmla="*/ 1608523 h 2354521"/>
              <a:gd name="connsiteX17-1753" fmla="*/ 2094931 w 2296406"/>
              <a:gd name="connsiteY17-1754" fmla="*/ 1557316 h 2354521"/>
              <a:gd name="connsiteX0-1755" fmla="*/ 2279640 w 2296406"/>
              <a:gd name="connsiteY0-1756" fmla="*/ 1747818 h 2354521"/>
              <a:gd name="connsiteX1-1757" fmla="*/ 1816574 w 2296406"/>
              <a:gd name="connsiteY1-1758" fmla="*/ 1851907 h 2354521"/>
              <a:gd name="connsiteX2-1759" fmla="*/ 1955104 w 2296406"/>
              <a:gd name="connsiteY2-1760" fmla="*/ 2095900 h 2354521"/>
              <a:gd name="connsiteX3-1761" fmla="*/ 1682537 w 2296406"/>
              <a:gd name="connsiteY3-1762" fmla="*/ 1962549 h 2354521"/>
              <a:gd name="connsiteX4-1763" fmla="*/ 1528613 w 2296406"/>
              <a:gd name="connsiteY4-1764" fmla="*/ 2354521 h 2354521"/>
              <a:gd name="connsiteX5-1765" fmla="*/ 1380482 w 2296406"/>
              <a:gd name="connsiteY5-1766" fmla="*/ 2120816 h 2354521"/>
              <a:gd name="connsiteX6-1767" fmla="*/ 1495542 w 2296406"/>
              <a:gd name="connsiteY6-1768" fmla="*/ 1788127 h 2354521"/>
              <a:gd name="connsiteX7-1769" fmla="*/ 909489 w 2296406"/>
              <a:gd name="connsiteY7-1770" fmla="*/ 1225390 h 2354521"/>
              <a:gd name="connsiteX8-1771" fmla="*/ 414951 w 2296406"/>
              <a:gd name="connsiteY8-1772" fmla="*/ 2322212 h 2354521"/>
              <a:gd name="connsiteX9-1773" fmla="*/ 293184 w 2296406"/>
              <a:gd name="connsiteY9-1774" fmla="*/ 2052845 h 2354521"/>
              <a:gd name="connsiteX10-1775" fmla="*/ 520411 w 2296406"/>
              <a:gd name="connsiteY10-1776" fmla="*/ 767428 h 2354521"/>
              <a:gd name="connsiteX11-1777" fmla="*/ 11167 w 2296406"/>
              <a:gd name="connsiteY11-1778" fmla="*/ 5505 h 2354521"/>
              <a:gd name="connsiteX12-1779" fmla="*/ 771719 w 2296406"/>
              <a:gd name="connsiteY12-1780" fmla="*/ 578452 h 2354521"/>
              <a:gd name="connsiteX13-1781" fmla="*/ 2041440 w 2296406"/>
              <a:gd name="connsiteY13-1782" fmla="*/ 514597 h 2354521"/>
              <a:gd name="connsiteX14-1783" fmla="*/ 2296406 w 2296406"/>
              <a:gd name="connsiteY14-1784" fmla="*/ 662729 h 2354521"/>
              <a:gd name="connsiteX15-1785" fmla="*/ 1124906 w 2296406"/>
              <a:gd name="connsiteY15-1786" fmla="*/ 1004182 h 2354521"/>
              <a:gd name="connsiteX16-1787" fmla="*/ 1676517 w 2296406"/>
              <a:gd name="connsiteY16-1788" fmla="*/ 1608523 h 2354521"/>
              <a:gd name="connsiteX17-1789" fmla="*/ 2094931 w 2296406"/>
              <a:gd name="connsiteY17-1790" fmla="*/ 1557316 h 2354521"/>
              <a:gd name="connsiteX0-1791" fmla="*/ 2279640 w 2296406"/>
              <a:gd name="connsiteY0-1792" fmla="*/ 1747818 h 2354521"/>
              <a:gd name="connsiteX1-1793" fmla="*/ 1816574 w 2296406"/>
              <a:gd name="connsiteY1-1794" fmla="*/ 1851907 h 2354521"/>
              <a:gd name="connsiteX2-1795" fmla="*/ 1955104 w 2296406"/>
              <a:gd name="connsiteY2-1796" fmla="*/ 2095900 h 2354521"/>
              <a:gd name="connsiteX3-1797" fmla="*/ 1682537 w 2296406"/>
              <a:gd name="connsiteY3-1798" fmla="*/ 1962549 h 2354521"/>
              <a:gd name="connsiteX4-1799" fmla="*/ 1528613 w 2296406"/>
              <a:gd name="connsiteY4-1800" fmla="*/ 2354521 h 2354521"/>
              <a:gd name="connsiteX5-1801" fmla="*/ 1380482 w 2296406"/>
              <a:gd name="connsiteY5-1802" fmla="*/ 2120816 h 2354521"/>
              <a:gd name="connsiteX6-1803" fmla="*/ 1495542 w 2296406"/>
              <a:gd name="connsiteY6-1804" fmla="*/ 1788127 h 2354521"/>
              <a:gd name="connsiteX7-1805" fmla="*/ 909489 w 2296406"/>
              <a:gd name="connsiteY7-1806" fmla="*/ 1225390 h 2354521"/>
              <a:gd name="connsiteX8-1807" fmla="*/ 414951 w 2296406"/>
              <a:gd name="connsiteY8-1808" fmla="*/ 2322212 h 2354521"/>
              <a:gd name="connsiteX9-1809" fmla="*/ 293184 w 2296406"/>
              <a:gd name="connsiteY9-1810" fmla="*/ 2052845 h 2354521"/>
              <a:gd name="connsiteX10-1811" fmla="*/ 520411 w 2296406"/>
              <a:gd name="connsiteY10-1812" fmla="*/ 767428 h 2354521"/>
              <a:gd name="connsiteX11-1813" fmla="*/ 11167 w 2296406"/>
              <a:gd name="connsiteY11-1814" fmla="*/ 5505 h 2354521"/>
              <a:gd name="connsiteX12-1815" fmla="*/ 771719 w 2296406"/>
              <a:gd name="connsiteY12-1816" fmla="*/ 578452 h 2354521"/>
              <a:gd name="connsiteX13-1817" fmla="*/ 2041440 w 2296406"/>
              <a:gd name="connsiteY13-1818" fmla="*/ 514597 h 2354521"/>
              <a:gd name="connsiteX14-1819" fmla="*/ 2296406 w 2296406"/>
              <a:gd name="connsiteY14-1820" fmla="*/ 662729 h 2354521"/>
              <a:gd name="connsiteX15-1821" fmla="*/ 1124906 w 2296406"/>
              <a:gd name="connsiteY15-1822" fmla="*/ 1004182 h 2354521"/>
              <a:gd name="connsiteX16-1823" fmla="*/ 1676517 w 2296406"/>
              <a:gd name="connsiteY16-1824" fmla="*/ 1608523 h 2354521"/>
              <a:gd name="connsiteX17-1825" fmla="*/ 2094931 w 2296406"/>
              <a:gd name="connsiteY17-1826" fmla="*/ 1557316 h 2354521"/>
              <a:gd name="connsiteX0-1827" fmla="*/ 2279640 w 2296406"/>
              <a:gd name="connsiteY0-1828" fmla="*/ 1747818 h 2354521"/>
              <a:gd name="connsiteX1-1829" fmla="*/ 1816574 w 2296406"/>
              <a:gd name="connsiteY1-1830" fmla="*/ 1851907 h 2354521"/>
              <a:gd name="connsiteX2-1831" fmla="*/ 1955104 w 2296406"/>
              <a:gd name="connsiteY2-1832" fmla="*/ 2095900 h 2354521"/>
              <a:gd name="connsiteX3-1833" fmla="*/ 1682537 w 2296406"/>
              <a:gd name="connsiteY3-1834" fmla="*/ 1962549 h 2354521"/>
              <a:gd name="connsiteX4-1835" fmla="*/ 1528613 w 2296406"/>
              <a:gd name="connsiteY4-1836" fmla="*/ 2354521 h 2354521"/>
              <a:gd name="connsiteX5-1837" fmla="*/ 1380482 w 2296406"/>
              <a:gd name="connsiteY5-1838" fmla="*/ 2120816 h 2354521"/>
              <a:gd name="connsiteX6-1839" fmla="*/ 1495542 w 2296406"/>
              <a:gd name="connsiteY6-1840" fmla="*/ 1788127 h 2354521"/>
              <a:gd name="connsiteX7-1841" fmla="*/ 909489 w 2296406"/>
              <a:gd name="connsiteY7-1842" fmla="*/ 1225390 h 2354521"/>
              <a:gd name="connsiteX8-1843" fmla="*/ 414951 w 2296406"/>
              <a:gd name="connsiteY8-1844" fmla="*/ 2322212 h 2354521"/>
              <a:gd name="connsiteX9-1845" fmla="*/ 293184 w 2296406"/>
              <a:gd name="connsiteY9-1846" fmla="*/ 2052845 h 2354521"/>
              <a:gd name="connsiteX10-1847" fmla="*/ 520411 w 2296406"/>
              <a:gd name="connsiteY10-1848" fmla="*/ 767428 h 2354521"/>
              <a:gd name="connsiteX11-1849" fmla="*/ 11167 w 2296406"/>
              <a:gd name="connsiteY11-1850" fmla="*/ 5505 h 2354521"/>
              <a:gd name="connsiteX12-1851" fmla="*/ 771719 w 2296406"/>
              <a:gd name="connsiteY12-1852" fmla="*/ 578452 h 2354521"/>
              <a:gd name="connsiteX13-1853" fmla="*/ 2041440 w 2296406"/>
              <a:gd name="connsiteY13-1854" fmla="*/ 514597 h 2354521"/>
              <a:gd name="connsiteX14-1855" fmla="*/ 2296406 w 2296406"/>
              <a:gd name="connsiteY14-1856" fmla="*/ 662729 h 2354521"/>
              <a:gd name="connsiteX15-1857" fmla="*/ 1124906 w 2296406"/>
              <a:gd name="connsiteY15-1858" fmla="*/ 1004182 h 2354521"/>
              <a:gd name="connsiteX16-1859" fmla="*/ 1676517 w 2296406"/>
              <a:gd name="connsiteY16-1860" fmla="*/ 1608523 h 2354521"/>
              <a:gd name="connsiteX17-1861" fmla="*/ 2094931 w 2296406"/>
              <a:gd name="connsiteY17-1862" fmla="*/ 1557316 h 2354521"/>
              <a:gd name="connsiteX0-1863" fmla="*/ 2279640 w 2296406"/>
              <a:gd name="connsiteY0-1864" fmla="*/ 1747818 h 2354521"/>
              <a:gd name="connsiteX1-1865" fmla="*/ 1823889 w 2296406"/>
              <a:gd name="connsiteY1-1866" fmla="*/ 1837277 h 2354521"/>
              <a:gd name="connsiteX2-1867" fmla="*/ 1955104 w 2296406"/>
              <a:gd name="connsiteY2-1868" fmla="*/ 2095900 h 2354521"/>
              <a:gd name="connsiteX3-1869" fmla="*/ 1682537 w 2296406"/>
              <a:gd name="connsiteY3-1870" fmla="*/ 1962549 h 2354521"/>
              <a:gd name="connsiteX4-1871" fmla="*/ 1528613 w 2296406"/>
              <a:gd name="connsiteY4-1872" fmla="*/ 2354521 h 2354521"/>
              <a:gd name="connsiteX5-1873" fmla="*/ 1380482 w 2296406"/>
              <a:gd name="connsiteY5-1874" fmla="*/ 2120816 h 2354521"/>
              <a:gd name="connsiteX6-1875" fmla="*/ 1495542 w 2296406"/>
              <a:gd name="connsiteY6-1876" fmla="*/ 1788127 h 2354521"/>
              <a:gd name="connsiteX7-1877" fmla="*/ 909489 w 2296406"/>
              <a:gd name="connsiteY7-1878" fmla="*/ 1225390 h 2354521"/>
              <a:gd name="connsiteX8-1879" fmla="*/ 414951 w 2296406"/>
              <a:gd name="connsiteY8-1880" fmla="*/ 2322212 h 2354521"/>
              <a:gd name="connsiteX9-1881" fmla="*/ 293184 w 2296406"/>
              <a:gd name="connsiteY9-1882" fmla="*/ 2052845 h 2354521"/>
              <a:gd name="connsiteX10-1883" fmla="*/ 520411 w 2296406"/>
              <a:gd name="connsiteY10-1884" fmla="*/ 767428 h 2354521"/>
              <a:gd name="connsiteX11-1885" fmla="*/ 11167 w 2296406"/>
              <a:gd name="connsiteY11-1886" fmla="*/ 5505 h 2354521"/>
              <a:gd name="connsiteX12-1887" fmla="*/ 771719 w 2296406"/>
              <a:gd name="connsiteY12-1888" fmla="*/ 578452 h 2354521"/>
              <a:gd name="connsiteX13-1889" fmla="*/ 2041440 w 2296406"/>
              <a:gd name="connsiteY13-1890" fmla="*/ 514597 h 2354521"/>
              <a:gd name="connsiteX14-1891" fmla="*/ 2296406 w 2296406"/>
              <a:gd name="connsiteY14-1892" fmla="*/ 662729 h 2354521"/>
              <a:gd name="connsiteX15-1893" fmla="*/ 1124906 w 2296406"/>
              <a:gd name="connsiteY15-1894" fmla="*/ 1004182 h 2354521"/>
              <a:gd name="connsiteX16-1895" fmla="*/ 1676517 w 2296406"/>
              <a:gd name="connsiteY16-1896" fmla="*/ 1608523 h 2354521"/>
              <a:gd name="connsiteX17-1897" fmla="*/ 2094931 w 2296406"/>
              <a:gd name="connsiteY17-1898" fmla="*/ 1557316 h 2354521"/>
              <a:gd name="connsiteX0-1899" fmla="*/ 2279640 w 2296406"/>
              <a:gd name="connsiteY0-1900" fmla="*/ 1747818 h 2354521"/>
              <a:gd name="connsiteX1-1901" fmla="*/ 1827546 w 2296406"/>
              <a:gd name="connsiteY1-1902" fmla="*/ 1826304 h 2354521"/>
              <a:gd name="connsiteX2-1903" fmla="*/ 1955104 w 2296406"/>
              <a:gd name="connsiteY2-1904" fmla="*/ 2095900 h 2354521"/>
              <a:gd name="connsiteX3-1905" fmla="*/ 1682537 w 2296406"/>
              <a:gd name="connsiteY3-1906" fmla="*/ 1962549 h 2354521"/>
              <a:gd name="connsiteX4-1907" fmla="*/ 1528613 w 2296406"/>
              <a:gd name="connsiteY4-1908" fmla="*/ 2354521 h 2354521"/>
              <a:gd name="connsiteX5-1909" fmla="*/ 1380482 w 2296406"/>
              <a:gd name="connsiteY5-1910" fmla="*/ 2120816 h 2354521"/>
              <a:gd name="connsiteX6-1911" fmla="*/ 1495542 w 2296406"/>
              <a:gd name="connsiteY6-1912" fmla="*/ 1788127 h 2354521"/>
              <a:gd name="connsiteX7-1913" fmla="*/ 909489 w 2296406"/>
              <a:gd name="connsiteY7-1914" fmla="*/ 1225390 h 2354521"/>
              <a:gd name="connsiteX8-1915" fmla="*/ 414951 w 2296406"/>
              <a:gd name="connsiteY8-1916" fmla="*/ 2322212 h 2354521"/>
              <a:gd name="connsiteX9-1917" fmla="*/ 293184 w 2296406"/>
              <a:gd name="connsiteY9-1918" fmla="*/ 2052845 h 2354521"/>
              <a:gd name="connsiteX10-1919" fmla="*/ 520411 w 2296406"/>
              <a:gd name="connsiteY10-1920" fmla="*/ 767428 h 2354521"/>
              <a:gd name="connsiteX11-1921" fmla="*/ 11167 w 2296406"/>
              <a:gd name="connsiteY11-1922" fmla="*/ 5505 h 2354521"/>
              <a:gd name="connsiteX12-1923" fmla="*/ 771719 w 2296406"/>
              <a:gd name="connsiteY12-1924" fmla="*/ 578452 h 2354521"/>
              <a:gd name="connsiteX13-1925" fmla="*/ 2041440 w 2296406"/>
              <a:gd name="connsiteY13-1926" fmla="*/ 514597 h 2354521"/>
              <a:gd name="connsiteX14-1927" fmla="*/ 2296406 w 2296406"/>
              <a:gd name="connsiteY14-1928" fmla="*/ 662729 h 2354521"/>
              <a:gd name="connsiteX15-1929" fmla="*/ 1124906 w 2296406"/>
              <a:gd name="connsiteY15-1930" fmla="*/ 1004182 h 2354521"/>
              <a:gd name="connsiteX16-1931" fmla="*/ 1676517 w 2296406"/>
              <a:gd name="connsiteY16-1932" fmla="*/ 1608523 h 2354521"/>
              <a:gd name="connsiteX17-1933" fmla="*/ 2094931 w 2296406"/>
              <a:gd name="connsiteY17-1934" fmla="*/ 1557316 h 2354521"/>
              <a:gd name="connsiteX0-1935" fmla="*/ 2280220 w 2296986"/>
              <a:gd name="connsiteY0-1936" fmla="*/ 1747818 h 2354521"/>
              <a:gd name="connsiteX1-1937" fmla="*/ 1828126 w 2296986"/>
              <a:gd name="connsiteY1-1938" fmla="*/ 1826304 h 2354521"/>
              <a:gd name="connsiteX2-1939" fmla="*/ 1955684 w 2296986"/>
              <a:gd name="connsiteY2-1940" fmla="*/ 2095900 h 2354521"/>
              <a:gd name="connsiteX3-1941" fmla="*/ 1683117 w 2296986"/>
              <a:gd name="connsiteY3-1942" fmla="*/ 1962549 h 2354521"/>
              <a:gd name="connsiteX4-1943" fmla="*/ 1529193 w 2296986"/>
              <a:gd name="connsiteY4-1944" fmla="*/ 2354521 h 2354521"/>
              <a:gd name="connsiteX5-1945" fmla="*/ 1381062 w 2296986"/>
              <a:gd name="connsiteY5-1946" fmla="*/ 2120816 h 2354521"/>
              <a:gd name="connsiteX6-1947" fmla="*/ 1496122 w 2296986"/>
              <a:gd name="connsiteY6-1948" fmla="*/ 1788127 h 2354521"/>
              <a:gd name="connsiteX7-1949" fmla="*/ 910069 w 2296986"/>
              <a:gd name="connsiteY7-1950" fmla="*/ 1225390 h 2354521"/>
              <a:gd name="connsiteX8-1951" fmla="*/ 415531 w 2296986"/>
              <a:gd name="connsiteY8-1952" fmla="*/ 2322212 h 2354521"/>
              <a:gd name="connsiteX9-1953" fmla="*/ 293764 w 2296986"/>
              <a:gd name="connsiteY9-1954" fmla="*/ 2052845 h 2354521"/>
              <a:gd name="connsiteX10-1955" fmla="*/ 497994 w 2296986"/>
              <a:gd name="connsiteY10-1956" fmla="*/ 836420 h 2354521"/>
              <a:gd name="connsiteX11-1957" fmla="*/ 11747 w 2296986"/>
              <a:gd name="connsiteY11-1958" fmla="*/ 5505 h 2354521"/>
              <a:gd name="connsiteX12-1959" fmla="*/ 772299 w 2296986"/>
              <a:gd name="connsiteY12-1960" fmla="*/ 578452 h 2354521"/>
              <a:gd name="connsiteX13-1961" fmla="*/ 2042020 w 2296986"/>
              <a:gd name="connsiteY13-1962" fmla="*/ 514597 h 2354521"/>
              <a:gd name="connsiteX14-1963" fmla="*/ 2296986 w 2296986"/>
              <a:gd name="connsiteY14-1964" fmla="*/ 662729 h 2354521"/>
              <a:gd name="connsiteX15-1965" fmla="*/ 1125486 w 2296986"/>
              <a:gd name="connsiteY15-1966" fmla="*/ 1004182 h 2354521"/>
              <a:gd name="connsiteX16-1967" fmla="*/ 1677097 w 2296986"/>
              <a:gd name="connsiteY16-1968" fmla="*/ 1608523 h 2354521"/>
              <a:gd name="connsiteX17-1969" fmla="*/ 2095511 w 2296986"/>
              <a:gd name="connsiteY17-1970" fmla="*/ 1557316 h 2354521"/>
              <a:gd name="connsiteX0-1971" fmla="*/ 2280220 w 2296986"/>
              <a:gd name="connsiteY0-1972" fmla="*/ 1747911 h 2354614"/>
              <a:gd name="connsiteX1-1973" fmla="*/ 1828126 w 2296986"/>
              <a:gd name="connsiteY1-1974" fmla="*/ 1826397 h 2354614"/>
              <a:gd name="connsiteX2-1975" fmla="*/ 1955684 w 2296986"/>
              <a:gd name="connsiteY2-1976" fmla="*/ 2095993 h 2354614"/>
              <a:gd name="connsiteX3-1977" fmla="*/ 1683117 w 2296986"/>
              <a:gd name="connsiteY3-1978" fmla="*/ 1962642 h 2354614"/>
              <a:gd name="connsiteX4-1979" fmla="*/ 1529193 w 2296986"/>
              <a:gd name="connsiteY4-1980" fmla="*/ 2354614 h 2354614"/>
              <a:gd name="connsiteX5-1981" fmla="*/ 1381062 w 2296986"/>
              <a:gd name="connsiteY5-1982" fmla="*/ 2120909 h 2354614"/>
              <a:gd name="connsiteX6-1983" fmla="*/ 1496122 w 2296986"/>
              <a:gd name="connsiteY6-1984" fmla="*/ 1788220 h 2354614"/>
              <a:gd name="connsiteX7-1985" fmla="*/ 910069 w 2296986"/>
              <a:gd name="connsiteY7-1986" fmla="*/ 1225483 h 2354614"/>
              <a:gd name="connsiteX8-1987" fmla="*/ 415531 w 2296986"/>
              <a:gd name="connsiteY8-1988" fmla="*/ 2322305 h 2354614"/>
              <a:gd name="connsiteX9-1989" fmla="*/ 293764 w 2296986"/>
              <a:gd name="connsiteY9-1990" fmla="*/ 2052938 h 2354614"/>
              <a:gd name="connsiteX10-1991" fmla="*/ 497994 w 2296986"/>
              <a:gd name="connsiteY10-1992" fmla="*/ 836513 h 2354614"/>
              <a:gd name="connsiteX11-1993" fmla="*/ 11747 w 2296986"/>
              <a:gd name="connsiteY11-1994" fmla="*/ 5598 h 2354614"/>
              <a:gd name="connsiteX12-1995" fmla="*/ 841291 w 2296986"/>
              <a:gd name="connsiteY12-1996" fmla="*/ 570880 h 2354614"/>
              <a:gd name="connsiteX13-1997" fmla="*/ 2042020 w 2296986"/>
              <a:gd name="connsiteY13-1998" fmla="*/ 514690 h 2354614"/>
              <a:gd name="connsiteX14-1999" fmla="*/ 2296986 w 2296986"/>
              <a:gd name="connsiteY14-2000" fmla="*/ 662822 h 2354614"/>
              <a:gd name="connsiteX15-2001" fmla="*/ 1125486 w 2296986"/>
              <a:gd name="connsiteY15-2002" fmla="*/ 1004275 h 2354614"/>
              <a:gd name="connsiteX16-2003" fmla="*/ 1677097 w 2296986"/>
              <a:gd name="connsiteY16-2004" fmla="*/ 1608616 h 2354614"/>
              <a:gd name="connsiteX17-2005" fmla="*/ 2095511 w 2296986"/>
              <a:gd name="connsiteY17-2006" fmla="*/ 1557409 h 2354614"/>
              <a:gd name="connsiteX0-2007" fmla="*/ 2280220 w 2296986"/>
              <a:gd name="connsiteY0-2008" fmla="*/ 1747911 h 2354614"/>
              <a:gd name="connsiteX1-2009" fmla="*/ 1828126 w 2296986"/>
              <a:gd name="connsiteY1-2010" fmla="*/ 1826397 h 2354614"/>
              <a:gd name="connsiteX2-2011" fmla="*/ 1955684 w 2296986"/>
              <a:gd name="connsiteY2-2012" fmla="*/ 2095993 h 2354614"/>
              <a:gd name="connsiteX3-2013" fmla="*/ 1683117 w 2296986"/>
              <a:gd name="connsiteY3-2014" fmla="*/ 1962642 h 2354614"/>
              <a:gd name="connsiteX4-2015" fmla="*/ 1529193 w 2296986"/>
              <a:gd name="connsiteY4-2016" fmla="*/ 2354614 h 2354614"/>
              <a:gd name="connsiteX5-2017" fmla="*/ 1381062 w 2296986"/>
              <a:gd name="connsiteY5-2018" fmla="*/ 2120909 h 2354614"/>
              <a:gd name="connsiteX6-2019" fmla="*/ 1496122 w 2296986"/>
              <a:gd name="connsiteY6-2020" fmla="*/ 1788220 h 2354614"/>
              <a:gd name="connsiteX7-2021" fmla="*/ 864075 w 2296986"/>
              <a:gd name="connsiteY7-2022" fmla="*/ 1325138 h 2354614"/>
              <a:gd name="connsiteX8-2023" fmla="*/ 415531 w 2296986"/>
              <a:gd name="connsiteY8-2024" fmla="*/ 2322305 h 2354614"/>
              <a:gd name="connsiteX9-2025" fmla="*/ 293764 w 2296986"/>
              <a:gd name="connsiteY9-2026" fmla="*/ 2052938 h 2354614"/>
              <a:gd name="connsiteX10-2027" fmla="*/ 497994 w 2296986"/>
              <a:gd name="connsiteY10-2028" fmla="*/ 836513 h 2354614"/>
              <a:gd name="connsiteX11-2029" fmla="*/ 11747 w 2296986"/>
              <a:gd name="connsiteY11-2030" fmla="*/ 5598 h 2354614"/>
              <a:gd name="connsiteX12-2031" fmla="*/ 841291 w 2296986"/>
              <a:gd name="connsiteY12-2032" fmla="*/ 570880 h 2354614"/>
              <a:gd name="connsiteX13-2033" fmla="*/ 2042020 w 2296986"/>
              <a:gd name="connsiteY13-2034" fmla="*/ 514690 h 2354614"/>
              <a:gd name="connsiteX14-2035" fmla="*/ 2296986 w 2296986"/>
              <a:gd name="connsiteY14-2036" fmla="*/ 662822 h 2354614"/>
              <a:gd name="connsiteX15-2037" fmla="*/ 1125486 w 2296986"/>
              <a:gd name="connsiteY15-2038" fmla="*/ 1004275 h 2354614"/>
              <a:gd name="connsiteX16-2039" fmla="*/ 1677097 w 2296986"/>
              <a:gd name="connsiteY16-2040" fmla="*/ 1608616 h 2354614"/>
              <a:gd name="connsiteX17-2041" fmla="*/ 2095511 w 2296986"/>
              <a:gd name="connsiteY17-2042" fmla="*/ 1557409 h 2354614"/>
              <a:gd name="connsiteX0-2043" fmla="*/ 2280220 w 2296986"/>
              <a:gd name="connsiteY0-2044" fmla="*/ 1747911 h 2354614"/>
              <a:gd name="connsiteX1-2045" fmla="*/ 1828126 w 2296986"/>
              <a:gd name="connsiteY1-2046" fmla="*/ 1826397 h 2354614"/>
              <a:gd name="connsiteX2-2047" fmla="*/ 1955684 w 2296986"/>
              <a:gd name="connsiteY2-2048" fmla="*/ 2095993 h 2354614"/>
              <a:gd name="connsiteX3-2049" fmla="*/ 1683117 w 2296986"/>
              <a:gd name="connsiteY3-2050" fmla="*/ 1962642 h 2354614"/>
              <a:gd name="connsiteX4-2051" fmla="*/ 1529193 w 2296986"/>
              <a:gd name="connsiteY4-2052" fmla="*/ 2354614 h 2354614"/>
              <a:gd name="connsiteX5-2053" fmla="*/ 1381062 w 2296986"/>
              <a:gd name="connsiteY5-2054" fmla="*/ 2120909 h 2354614"/>
              <a:gd name="connsiteX6-2055" fmla="*/ 1496122 w 2296986"/>
              <a:gd name="connsiteY6-2056" fmla="*/ 1788220 h 2354614"/>
              <a:gd name="connsiteX7-2057" fmla="*/ 864075 w 2296986"/>
              <a:gd name="connsiteY7-2058" fmla="*/ 1325138 h 2354614"/>
              <a:gd name="connsiteX8-2059" fmla="*/ 415531 w 2296986"/>
              <a:gd name="connsiteY8-2060" fmla="*/ 2322305 h 2354614"/>
              <a:gd name="connsiteX9-2061" fmla="*/ 293764 w 2296986"/>
              <a:gd name="connsiteY9-2062" fmla="*/ 2052938 h 2354614"/>
              <a:gd name="connsiteX10-2063" fmla="*/ 497994 w 2296986"/>
              <a:gd name="connsiteY10-2064" fmla="*/ 836513 h 2354614"/>
              <a:gd name="connsiteX11-2065" fmla="*/ 11747 w 2296986"/>
              <a:gd name="connsiteY11-2066" fmla="*/ 5598 h 2354614"/>
              <a:gd name="connsiteX12-2067" fmla="*/ 841291 w 2296986"/>
              <a:gd name="connsiteY12-2068" fmla="*/ 570880 h 2354614"/>
              <a:gd name="connsiteX13-2069" fmla="*/ 2042020 w 2296986"/>
              <a:gd name="connsiteY13-2070" fmla="*/ 514690 h 2354614"/>
              <a:gd name="connsiteX14-2071" fmla="*/ 2296986 w 2296986"/>
              <a:gd name="connsiteY14-2072" fmla="*/ 662822 h 2354614"/>
              <a:gd name="connsiteX15-2073" fmla="*/ 1209809 w 2296986"/>
              <a:gd name="connsiteY15-2074" fmla="*/ 996610 h 2354614"/>
              <a:gd name="connsiteX16-2075" fmla="*/ 1677097 w 2296986"/>
              <a:gd name="connsiteY16-2076" fmla="*/ 1608616 h 2354614"/>
              <a:gd name="connsiteX17-2077" fmla="*/ 2095511 w 2296986"/>
              <a:gd name="connsiteY17-2078" fmla="*/ 1557409 h 2354614"/>
              <a:gd name="connsiteX0-2079" fmla="*/ 2279828 w 2296594"/>
              <a:gd name="connsiteY0-2080" fmla="*/ 1747911 h 2354614"/>
              <a:gd name="connsiteX1-2081" fmla="*/ 1827734 w 2296594"/>
              <a:gd name="connsiteY1-2082" fmla="*/ 1826397 h 2354614"/>
              <a:gd name="connsiteX2-2083" fmla="*/ 1955292 w 2296594"/>
              <a:gd name="connsiteY2-2084" fmla="*/ 2095993 h 2354614"/>
              <a:gd name="connsiteX3-2085" fmla="*/ 1682725 w 2296594"/>
              <a:gd name="connsiteY3-2086" fmla="*/ 1962642 h 2354614"/>
              <a:gd name="connsiteX4-2087" fmla="*/ 1528801 w 2296594"/>
              <a:gd name="connsiteY4-2088" fmla="*/ 2354614 h 2354614"/>
              <a:gd name="connsiteX5-2089" fmla="*/ 1380670 w 2296594"/>
              <a:gd name="connsiteY5-2090" fmla="*/ 2120909 h 2354614"/>
              <a:gd name="connsiteX6-2091" fmla="*/ 1495730 w 2296594"/>
              <a:gd name="connsiteY6-2092" fmla="*/ 1788220 h 2354614"/>
              <a:gd name="connsiteX7-2093" fmla="*/ 863683 w 2296594"/>
              <a:gd name="connsiteY7-2094" fmla="*/ 1325138 h 2354614"/>
              <a:gd name="connsiteX8-2095" fmla="*/ 415139 w 2296594"/>
              <a:gd name="connsiteY8-2096" fmla="*/ 2322305 h 2354614"/>
              <a:gd name="connsiteX9-2097" fmla="*/ 293372 w 2296594"/>
              <a:gd name="connsiteY9-2098" fmla="*/ 2052938 h 2354614"/>
              <a:gd name="connsiteX10-2099" fmla="*/ 512934 w 2296594"/>
              <a:gd name="connsiteY10-2100" fmla="*/ 874842 h 2354614"/>
              <a:gd name="connsiteX11-2101" fmla="*/ 11355 w 2296594"/>
              <a:gd name="connsiteY11-2102" fmla="*/ 5598 h 2354614"/>
              <a:gd name="connsiteX12-2103" fmla="*/ 840899 w 2296594"/>
              <a:gd name="connsiteY12-2104" fmla="*/ 570880 h 2354614"/>
              <a:gd name="connsiteX13-2105" fmla="*/ 2041628 w 2296594"/>
              <a:gd name="connsiteY13-2106" fmla="*/ 514690 h 2354614"/>
              <a:gd name="connsiteX14-2107" fmla="*/ 2296594 w 2296594"/>
              <a:gd name="connsiteY14-2108" fmla="*/ 662822 h 2354614"/>
              <a:gd name="connsiteX15-2109" fmla="*/ 1209417 w 2296594"/>
              <a:gd name="connsiteY15-2110" fmla="*/ 996610 h 2354614"/>
              <a:gd name="connsiteX16-2111" fmla="*/ 1676705 w 2296594"/>
              <a:gd name="connsiteY16-2112" fmla="*/ 1608616 h 2354614"/>
              <a:gd name="connsiteX17-2113" fmla="*/ 2095119 w 2296594"/>
              <a:gd name="connsiteY17-2114" fmla="*/ 1557409 h 2354614"/>
              <a:gd name="connsiteX0-2115" fmla="*/ 2279828 w 2296594"/>
              <a:gd name="connsiteY0-2116" fmla="*/ 1747911 h 2354614"/>
              <a:gd name="connsiteX1-2117" fmla="*/ 1827734 w 2296594"/>
              <a:gd name="connsiteY1-2118" fmla="*/ 1826397 h 2354614"/>
              <a:gd name="connsiteX2-2119" fmla="*/ 1955292 w 2296594"/>
              <a:gd name="connsiteY2-2120" fmla="*/ 2095993 h 2354614"/>
              <a:gd name="connsiteX3-2121" fmla="*/ 1682725 w 2296594"/>
              <a:gd name="connsiteY3-2122" fmla="*/ 1962642 h 2354614"/>
              <a:gd name="connsiteX4-2123" fmla="*/ 1528801 w 2296594"/>
              <a:gd name="connsiteY4-2124" fmla="*/ 2354614 h 2354614"/>
              <a:gd name="connsiteX5-2125" fmla="*/ 1380670 w 2296594"/>
              <a:gd name="connsiteY5-2126" fmla="*/ 2120909 h 2354614"/>
              <a:gd name="connsiteX6-2127" fmla="*/ 1495730 w 2296594"/>
              <a:gd name="connsiteY6-2128" fmla="*/ 1788220 h 2354614"/>
              <a:gd name="connsiteX7-2129" fmla="*/ 856016 w 2296594"/>
              <a:gd name="connsiteY7-2130" fmla="*/ 1302141 h 2354614"/>
              <a:gd name="connsiteX8-2131" fmla="*/ 415139 w 2296594"/>
              <a:gd name="connsiteY8-2132" fmla="*/ 2322305 h 2354614"/>
              <a:gd name="connsiteX9-2133" fmla="*/ 293372 w 2296594"/>
              <a:gd name="connsiteY9-2134" fmla="*/ 2052938 h 2354614"/>
              <a:gd name="connsiteX10-2135" fmla="*/ 512934 w 2296594"/>
              <a:gd name="connsiteY10-2136" fmla="*/ 874842 h 2354614"/>
              <a:gd name="connsiteX11-2137" fmla="*/ 11355 w 2296594"/>
              <a:gd name="connsiteY11-2138" fmla="*/ 5598 h 2354614"/>
              <a:gd name="connsiteX12-2139" fmla="*/ 840899 w 2296594"/>
              <a:gd name="connsiteY12-2140" fmla="*/ 570880 h 2354614"/>
              <a:gd name="connsiteX13-2141" fmla="*/ 2041628 w 2296594"/>
              <a:gd name="connsiteY13-2142" fmla="*/ 514690 h 2354614"/>
              <a:gd name="connsiteX14-2143" fmla="*/ 2296594 w 2296594"/>
              <a:gd name="connsiteY14-2144" fmla="*/ 662822 h 2354614"/>
              <a:gd name="connsiteX15-2145" fmla="*/ 1209417 w 2296594"/>
              <a:gd name="connsiteY15-2146" fmla="*/ 996610 h 2354614"/>
              <a:gd name="connsiteX16-2147" fmla="*/ 1676705 w 2296594"/>
              <a:gd name="connsiteY16-2148" fmla="*/ 1608616 h 2354614"/>
              <a:gd name="connsiteX17-2149" fmla="*/ 2095119 w 2296594"/>
              <a:gd name="connsiteY17-2150" fmla="*/ 1557409 h 2354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169817" y="4232420"/>
            <a:ext cx="2965269" cy="2246769"/>
          </a:xfrm>
          <a:prstGeom prst="rect">
            <a:avLst/>
          </a:prstGeom>
        </p:spPr>
        <p:txBody>
          <a:bodyPr wrap="square">
            <a:spAutoFit/>
          </a:bodyPr>
          <a:lstStyle/>
          <a:p>
            <a:pPr algn="just"/>
            <a:r>
              <a:rPr lang="nl-NL" sz="2000" i="1" u="sng" dirty="0" smtClean="0"/>
              <a:t>đối với thế hệ trẻ</a:t>
            </a:r>
            <a:endParaRPr lang="nl-NL" sz="2000" i="1" u="sng" dirty="0" smtClean="0"/>
          </a:p>
          <a:p>
            <a:pPr algn="just"/>
            <a:r>
              <a:rPr lang="nl-NL" sz="2000" dirty="0" smtClean="0"/>
              <a:t>Đổi mới nội dung, phương thức giáo dục chính trị, tư tưởng, lý tưởng, truyền thống, bồi dưỡng lý tưởng cách mạng,...</a:t>
            </a:r>
            <a:endParaRPr lang="en-US" sz="2000" dirty="0"/>
          </a:p>
        </p:txBody>
      </p:sp>
      <p:sp>
        <p:nvSpPr>
          <p:cNvPr id="37" name="Rectangle 36"/>
          <p:cNvSpPr/>
          <p:nvPr/>
        </p:nvSpPr>
        <p:spPr>
          <a:xfrm>
            <a:off x="1039724" y="3752382"/>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518364"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sáu</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862322"/>
          </a:xfrm>
          <a:prstGeom prst="rect">
            <a:avLst/>
          </a:prstGeom>
        </p:spPr>
        <p:txBody>
          <a:bodyPr wrap="square">
            <a:spAutoFit/>
          </a:bodyPr>
          <a:lstStyle/>
          <a:p>
            <a:pPr algn="just"/>
            <a:r>
              <a:rPr lang="nl-NL" sz="2000" i="1" u="sng" dirty="0" smtClean="0"/>
              <a:t>đối với phụ nữ</a:t>
            </a:r>
            <a:endParaRPr lang="nl-NL" sz="2000" i="1" u="sng" dirty="0" smtClean="0"/>
          </a:p>
          <a:p>
            <a:pPr algn="just"/>
            <a:r>
              <a:rPr lang="nl-NL" sz="2000" dirty="0" smtClean="0"/>
              <a:t>Nâng cao trình độ mọi mặt và đời sống vật chất, tinh thần của phụ nữ; thực hiện tốt bình đẳng giới, tạo điều kiện cho phụ nữ phát triển tài năng</a:t>
            </a:r>
            <a:endParaRPr lang="en-US" sz="2000" dirty="0">
              <a:solidFill>
                <a:srgbClr val="D60093"/>
              </a:solidFill>
              <a:latin typeface="+mj-lt"/>
            </a:endParaRPr>
          </a:p>
        </p:txBody>
      </p:sp>
      <p:sp>
        <p:nvSpPr>
          <p:cNvPr id="40" name="Rectangle 39"/>
          <p:cNvSpPr/>
          <p:nvPr/>
        </p:nvSpPr>
        <p:spPr>
          <a:xfrm>
            <a:off x="7090140" y="2259561"/>
            <a:ext cx="160653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bảy</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557613" cy="3170099"/>
          </a:xfrm>
          <a:prstGeom prst="rect">
            <a:avLst/>
          </a:prstGeom>
        </p:spPr>
        <p:txBody>
          <a:bodyPr wrap="square">
            <a:spAutoFit/>
          </a:bodyPr>
          <a:lstStyle/>
          <a:p>
            <a:pPr indent="457200" algn="just">
              <a:spcAft>
                <a:spcPts val="0"/>
              </a:spcAft>
            </a:pPr>
            <a:r>
              <a:rPr lang="nl-NL" sz="2000" i="1" u="sng" dirty="0" smtClean="0"/>
              <a:t>đối với CCB</a:t>
            </a:r>
            <a:endParaRPr lang="nl-NL" sz="2000" i="1" u="sng" dirty="0" smtClean="0"/>
          </a:p>
          <a:p>
            <a:pPr indent="457200" algn="just">
              <a:spcAft>
                <a:spcPts val="0"/>
              </a:spcAft>
            </a:pPr>
            <a:r>
              <a:rPr lang="nl-NL" sz="2000" i="1" dirty="0" smtClean="0"/>
              <a:t>C</a:t>
            </a:r>
            <a:r>
              <a:rPr lang="nl-NL" sz="2000" dirty="0" smtClean="0"/>
              <a:t>ó cơ chế, chính sách tạo điều kiện, đồng thời động viên cựu chiến binh tích cực tham gia xây dựng và bảo vệ Đảng, Nhà nước, nhân dân và chế độ xã hội chủ nghĩa</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64660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tám</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433644" y="2207566"/>
            <a:ext cx="2758356" cy="2862322"/>
          </a:xfrm>
          <a:prstGeom prst="rect">
            <a:avLst/>
          </a:prstGeom>
        </p:spPr>
        <p:txBody>
          <a:bodyPr wrap="square">
            <a:spAutoFit/>
          </a:bodyPr>
          <a:lstStyle/>
          <a:p>
            <a:r>
              <a:rPr lang="nl-NL" sz="2000" i="1" u="sng" dirty="0" smtClean="0"/>
              <a:t>đối với người cao tuổi</a:t>
            </a:r>
            <a:endParaRPr lang="nl-NL" sz="2000" i="1" u="sng" dirty="0" smtClean="0"/>
          </a:p>
          <a:p>
            <a:r>
              <a:rPr lang="nl-NL" sz="2000" dirty="0" smtClean="0"/>
              <a:t>Quan tâm chăm sóc sức khỏe, tạo điều kiện để người cao tuổi hưởng thụ văn hóa, tiếp cận thông tin, sống vui, sống khỏe, sống hạnh phúc</a:t>
            </a:r>
            <a:endParaRPr lang="nl-NL" sz="2000" i="1" dirty="0" smtClean="0"/>
          </a:p>
          <a:p>
            <a:endParaRPr lang="en-US" sz="20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16447" y="3490799"/>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p:cNvSpPr/>
          <p:nvPr/>
        </p:nvSpPr>
        <p:spPr>
          <a:xfrm>
            <a:off x="1557812" y="2750705"/>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p:cNvSpPr/>
          <p:nvPr/>
        </p:nvSpPr>
        <p:spPr>
          <a:xfrm>
            <a:off x="3821911" y="2541620"/>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p:cNvSpPr/>
          <p:nvPr/>
        </p:nvSpPr>
        <p:spPr>
          <a:xfrm>
            <a:off x="3865541" y="1830625"/>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p:cNvSpPr/>
          <p:nvPr/>
        </p:nvSpPr>
        <p:spPr>
          <a:xfrm>
            <a:off x="6411227" y="1997978"/>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p:cNvSpPr/>
          <p:nvPr/>
        </p:nvSpPr>
        <p:spPr>
          <a:xfrm flipV="1">
            <a:off x="6279940" y="1302938"/>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p:cNvSpPr/>
          <p:nvPr/>
        </p:nvSpPr>
        <p:spPr>
          <a:xfrm>
            <a:off x="9285156" y="1360714"/>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p:cNvSpPr/>
          <p:nvPr/>
        </p:nvSpPr>
        <p:spPr>
          <a:xfrm>
            <a:off x="9143749" y="663342"/>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p:cNvSpPr/>
          <p:nvPr/>
        </p:nvSpPr>
        <p:spPr>
          <a:xfrm flipH="1">
            <a:off x="4067519" y="1993001"/>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p:cNvSpPr>
            <a:spLocks noChangeAspect="1"/>
          </p:cNvSpPr>
          <p:nvPr/>
        </p:nvSpPr>
        <p:spPr>
          <a:xfrm rot="9900000">
            <a:off x="9316226" y="886068"/>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p:cNvSpPr/>
          <p:nvPr/>
        </p:nvSpPr>
        <p:spPr>
          <a:xfrm>
            <a:off x="6480046" y="1462161"/>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p:cNvSpPr/>
          <p:nvPr/>
        </p:nvSpPr>
        <p:spPr>
          <a:xfrm>
            <a:off x="1716536" y="2914614"/>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1" fmla="*/ 0 w 2305050"/>
              <a:gd name="connsiteY0-2" fmla="*/ 0 h 2352675"/>
              <a:gd name="connsiteX1-3" fmla="*/ 771525 w 2305050"/>
              <a:gd name="connsiteY1-4" fmla="*/ 561975 h 2352675"/>
              <a:gd name="connsiteX2-5" fmla="*/ 2019300 w 2305050"/>
              <a:gd name="connsiteY2-6" fmla="*/ 428625 h 2352675"/>
              <a:gd name="connsiteX3-7" fmla="*/ 2266950 w 2305050"/>
              <a:gd name="connsiteY3-8" fmla="*/ 657225 h 2352675"/>
              <a:gd name="connsiteX4-9" fmla="*/ 1143000 w 2305050"/>
              <a:gd name="connsiteY4-10" fmla="*/ 1009650 h 2352675"/>
              <a:gd name="connsiteX5-11" fmla="*/ 1628775 w 2305050"/>
              <a:gd name="connsiteY5-12" fmla="*/ 1533525 h 2352675"/>
              <a:gd name="connsiteX6-13" fmla="*/ 2076450 w 2305050"/>
              <a:gd name="connsiteY6-14" fmla="*/ 1533525 h 2352675"/>
              <a:gd name="connsiteX7-15" fmla="*/ 2305050 w 2305050"/>
              <a:gd name="connsiteY7-16" fmla="*/ 1724025 h 2352675"/>
              <a:gd name="connsiteX8-17" fmla="*/ 1838325 w 2305050"/>
              <a:gd name="connsiteY8-18" fmla="*/ 1857375 h 2352675"/>
              <a:gd name="connsiteX9-19" fmla="*/ 2009775 w 2305050"/>
              <a:gd name="connsiteY9-20" fmla="*/ 2105025 h 2352675"/>
              <a:gd name="connsiteX10-21" fmla="*/ 1733550 w 2305050"/>
              <a:gd name="connsiteY10-22" fmla="*/ 1971675 h 2352675"/>
              <a:gd name="connsiteX11-23" fmla="*/ 1543050 w 2305050"/>
              <a:gd name="connsiteY11-24" fmla="*/ 2352675 h 2352675"/>
              <a:gd name="connsiteX12-25" fmla="*/ 1314450 w 2305050"/>
              <a:gd name="connsiteY12-26" fmla="*/ 2133600 h 2352675"/>
              <a:gd name="connsiteX13-27" fmla="*/ 1447800 w 2305050"/>
              <a:gd name="connsiteY13-28" fmla="*/ 1771650 h 2352675"/>
              <a:gd name="connsiteX14-29" fmla="*/ 923925 w 2305050"/>
              <a:gd name="connsiteY14-30" fmla="*/ 1190625 h 2352675"/>
              <a:gd name="connsiteX15-31" fmla="*/ 447675 w 2305050"/>
              <a:gd name="connsiteY15-32" fmla="*/ 2276475 h 2352675"/>
              <a:gd name="connsiteX16-33" fmla="*/ 260071 w 2305050"/>
              <a:gd name="connsiteY16-34" fmla="*/ 2087575 h 2352675"/>
              <a:gd name="connsiteX17-35" fmla="*/ 523875 w 2305050"/>
              <a:gd name="connsiteY17-36" fmla="*/ 714375 h 2352675"/>
              <a:gd name="connsiteX18-37" fmla="*/ 0 w 2305050"/>
              <a:gd name="connsiteY18-38" fmla="*/ 0 h 2352675"/>
              <a:gd name="connsiteX0-39" fmla="*/ 0 w 2305050"/>
              <a:gd name="connsiteY0-40" fmla="*/ 0 h 2352675"/>
              <a:gd name="connsiteX1-41" fmla="*/ 771525 w 2305050"/>
              <a:gd name="connsiteY1-42" fmla="*/ 561975 h 2352675"/>
              <a:gd name="connsiteX2-43" fmla="*/ 2019300 w 2305050"/>
              <a:gd name="connsiteY2-44" fmla="*/ 428625 h 2352675"/>
              <a:gd name="connsiteX3-45" fmla="*/ 2266950 w 2305050"/>
              <a:gd name="connsiteY3-46" fmla="*/ 657225 h 2352675"/>
              <a:gd name="connsiteX4-47" fmla="*/ 1143000 w 2305050"/>
              <a:gd name="connsiteY4-48" fmla="*/ 1009650 h 2352675"/>
              <a:gd name="connsiteX5-49" fmla="*/ 1628775 w 2305050"/>
              <a:gd name="connsiteY5-50" fmla="*/ 1533525 h 2352675"/>
              <a:gd name="connsiteX6-51" fmla="*/ 2076450 w 2305050"/>
              <a:gd name="connsiteY6-52" fmla="*/ 1533525 h 2352675"/>
              <a:gd name="connsiteX7-53" fmla="*/ 2305050 w 2305050"/>
              <a:gd name="connsiteY7-54" fmla="*/ 1724025 h 2352675"/>
              <a:gd name="connsiteX8-55" fmla="*/ 1838325 w 2305050"/>
              <a:gd name="connsiteY8-56" fmla="*/ 1857375 h 2352675"/>
              <a:gd name="connsiteX9-57" fmla="*/ 2009775 w 2305050"/>
              <a:gd name="connsiteY9-58" fmla="*/ 2105025 h 2352675"/>
              <a:gd name="connsiteX10-59" fmla="*/ 1733550 w 2305050"/>
              <a:gd name="connsiteY10-60" fmla="*/ 1971675 h 2352675"/>
              <a:gd name="connsiteX11-61" fmla="*/ 1543050 w 2305050"/>
              <a:gd name="connsiteY11-62" fmla="*/ 2352675 h 2352675"/>
              <a:gd name="connsiteX12-63" fmla="*/ 1314450 w 2305050"/>
              <a:gd name="connsiteY12-64" fmla="*/ 2133600 h 2352675"/>
              <a:gd name="connsiteX13-65" fmla="*/ 1447800 w 2305050"/>
              <a:gd name="connsiteY13-66" fmla="*/ 1771650 h 2352675"/>
              <a:gd name="connsiteX14-67" fmla="*/ 923925 w 2305050"/>
              <a:gd name="connsiteY14-68" fmla="*/ 1190625 h 2352675"/>
              <a:gd name="connsiteX15-69" fmla="*/ 447675 w 2305050"/>
              <a:gd name="connsiteY15-70" fmla="*/ 2276475 h 2352675"/>
              <a:gd name="connsiteX16-71" fmla="*/ 296647 w 2305050"/>
              <a:gd name="connsiteY16-72" fmla="*/ 2094890 h 2352675"/>
              <a:gd name="connsiteX17-73" fmla="*/ 523875 w 2305050"/>
              <a:gd name="connsiteY17-74" fmla="*/ 714375 h 2352675"/>
              <a:gd name="connsiteX18-75" fmla="*/ 0 w 2305050"/>
              <a:gd name="connsiteY18-76" fmla="*/ 0 h 2352675"/>
              <a:gd name="connsiteX0-77" fmla="*/ 0 w 2305050"/>
              <a:gd name="connsiteY0-78" fmla="*/ 0 h 2352675"/>
              <a:gd name="connsiteX1-79" fmla="*/ 771525 w 2305050"/>
              <a:gd name="connsiteY1-80" fmla="*/ 561975 h 2352675"/>
              <a:gd name="connsiteX2-81" fmla="*/ 2019300 w 2305050"/>
              <a:gd name="connsiteY2-82" fmla="*/ 428625 h 2352675"/>
              <a:gd name="connsiteX3-83" fmla="*/ 2266950 w 2305050"/>
              <a:gd name="connsiteY3-84" fmla="*/ 657225 h 2352675"/>
              <a:gd name="connsiteX4-85" fmla="*/ 1143000 w 2305050"/>
              <a:gd name="connsiteY4-86" fmla="*/ 1009650 h 2352675"/>
              <a:gd name="connsiteX5-87" fmla="*/ 1628775 w 2305050"/>
              <a:gd name="connsiteY5-88" fmla="*/ 1533525 h 2352675"/>
              <a:gd name="connsiteX6-89" fmla="*/ 2076450 w 2305050"/>
              <a:gd name="connsiteY6-90" fmla="*/ 1533525 h 2352675"/>
              <a:gd name="connsiteX7-91" fmla="*/ 2305050 w 2305050"/>
              <a:gd name="connsiteY7-92" fmla="*/ 1724025 h 2352675"/>
              <a:gd name="connsiteX8-93" fmla="*/ 1838325 w 2305050"/>
              <a:gd name="connsiteY8-94" fmla="*/ 1857375 h 2352675"/>
              <a:gd name="connsiteX9-95" fmla="*/ 2009775 w 2305050"/>
              <a:gd name="connsiteY9-96" fmla="*/ 2105025 h 2352675"/>
              <a:gd name="connsiteX10-97" fmla="*/ 1733550 w 2305050"/>
              <a:gd name="connsiteY10-98" fmla="*/ 1971675 h 2352675"/>
              <a:gd name="connsiteX11-99" fmla="*/ 1543050 w 2305050"/>
              <a:gd name="connsiteY11-100" fmla="*/ 2352675 h 2352675"/>
              <a:gd name="connsiteX12-101" fmla="*/ 1314450 w 2305050"/>
              <a:gd name="connsiteY12-102" fmla="*/ 2133600 h 2352675"/>
              <a:gd name="connsiteX13-103" fmla="*/ 1447800 w 2305050"/>
              <a:gd name="connsiteY13-104" fmla="*/ 1771650 h 2352675"/>
              <a:gd name="connsiteX14-105" fmla="*/ 923925 w 2305050"/>
              <a:gd name="connsiteY14-106" fmla="*/ 1190625 h 2352675"/>
              <a:gd name="connsiteX15-107" fmla="*/ 447675 w 2305050"/>
              <a:gd name="connsiteY15-108" fmla="*/ 2276475 h 2352675"/>
              <a:gd name="connsiteX16-109" fmla="*/ 292990 w 2305050"/>
              <a:gd name="connsiteY16-110" fmla="*/ 2036368 h 2352675"/>
              <a:gd name="connsiteX17-111" fmla="*/ 523875 w 2305050"/>
              <a:gd name="connsiteY17-112" fmla="*/ 714375 h 2352675"/>
              <a:gd name="connsiteX18-113" fmla="*/ 0 w 2305050"/>
              <a:gd name="connsiteY18-114" fmla="*/ 0 h 2352675"/>
              <a:gd name="connsiteX0-115" fmla="*/ 0 w 2305050"/>
              <a:gd name="connsiteY0-116" fmla="*/ 0 h 2352675"/>
              <a:gd name="connsiteX1-117" fmla="*/ 771525 w 2305050"/>
              <a:gd name="connsiteY1-118" fmla="*/ 561975 h 2352675"/>
              <a:gd name="connsiteX2-119" fmla="*/ 2019300 w 2305050"/>
              <a:gd name="connsiteY2-120" fmla="*/ 428625 h 2352675"/>
              <a:gd name="connsiteX3-121" fmla="*/ 2266950 w 2305050"/>
              <a:gd name="connsiteY3-122" fmla="*/ 657225 h 2352675"/>
              <a:gd name="connsiteX4-123" fmla="*/ 1143000 w 2305050"/>
              <a:gd name="connsiteY4-124" fmla="*/ 1009650 h 2352675"/>
              <a:gd name="connsiteX5-125" fmla="*/ 1628775 w 2305050"/>
              <a:gd name="connsiteY5-126" fmla="*/ 1533525 h 2352675"/>
              <a:gd name="connsiteX6-127" fmla="*/ 2076450 w 2305050"/>
              <a:gd name="connsiteY6-128" fmla="*/ 1533525 h 2352675"/>
              <a:gd name="connsiteX7-129" fmla="*/ 2305050 w 2305050"/>
              <a:gd name="connsiteY7-130" fmla="*/ 1724025 h 2352675"/>
              <a:gd name="connsiteX8-131" fmla="*/ 1838325 w 2305050"/>
              <a:gd name="connsiteY8-132" fmla="*/ 1857375 h 2352675"/>
              <a:gd name="connsiteX9-133" fmla="*/ 2009775 w 2305050"/>
              <a:gd name="connsiteY9-134" fmla="*/ 2105025 h 2352675"/>
              <a:gd name="connsiteX10-135" fmla="*/ 1733550 w 2305050"/>
              <a:gd name="connsiteY10-136" fmla="*/ 1971675 h 2352675"/>
              <a:gd name="connsiteX11-137" fmla="*/ 1543050 w 2305050"/>
              <a:gd name="connsiteY11-138" fmla="*/ 2352675 h 2352675"/>
              <a:gd name="connsiteX12-139" fmla="*/ 1314450 w 2305050"/>
              <a:gd name="connsiteY12-140" fmla="*/ 2133600 h 2352675"/>
              <a:gd name="connsiteX13-141" fmla="*/ 1447800 w 2305050"/>
              <a:gd name="connsiteY13-142" fmla="*/ 1771650 h 2352675"/>
              <a:gd name="connsiteX14-143" fmla="*/ 923925 w 2305050"/>
              <a:gd name="connsiteY14-144" fmla="*/ 1190625 h 2352675"/>
              <a:gd name="connsiteX15-145" fmla="*/ 414757 w 2305050"/>
              <a:gd name="connsiteY15-146" fmla="*/ 2305735 h 2352675"/>
              <a:gd name="connsiteX16-147" fmla="*/ 292990 w 2305050"/>
              <a:gd name="connsiteY16-148" fmla="*/ 2036368 h 2352675"/>
              <a:gd name="connsiteX17-149" fmla="*/ 523875 w 2305050"/>
              <a:gd name="connsiteY17-150" fmla="*/ 714375 h 2352675"/>
              <a:gd name="connsiteX18-151" fmla="*/ 0 w 2305050"/>
              <a:gd name="connsiteY18-152" fmla="*/ 0 h 2352675"/>
              <a:gd name="connsiteX0-153" fmla="*/ 0 w 2305050"/>
              <a:gd name="connsiteY0-154" fmla="*/ 0 h 2352675"/>
              <a:gd name="connsiteX1-155" fmla="*/ 771525 w 2305050"/>
              <a:gd name="connsiteY1-156" fmla="*/ 561975 h 2352675"/>
              <a:gd name="connsiteX2-157" fmla="*/ 2019300 w 2305050"/>
              <a:gd name="connsiteY2-158" fmla="*/ 428625 h 2352675"/>
              <a:gd name="connsiteX3-159" fmla="*/ 2292554 w 2305050"/>
              <a:gd name="connsiteY3-160" fmla="*/ 627964 h 2352675"/>
              <a:gd name="connsiteX4-161" fmla="*/ 1143000 w 2305050"/>
              <a:gd name="connsiteY4-162" fmla="*/ 1009650 h 2352675"/>
              <a:gd name="connsiteX5-163" fmla="*/ 1628775 w 2305050"/>
              <a:gd name="connsiteY5-164" fmla="*/ 1533525 h 2352675"/>
              <a:gd name="connsiteX6-165" fmla="*/ 2076450 w 2305050"/>
              <a:gd name="connsiteY6-166" fmla="*/ 1533525 h 2352675"/>
              <a:gd name="connsiteX7-167" fmla="*/ 2305050 w 2305050"/>
              <a:gd name="connsiteY7-168" fmla="*/ 1724025 h 2352675"/>
              <a:gd name="connsiteX8-169" fmla="*/ 1838325 w 2305050"/>
              <a:gd name="connsiteY8-170" fmla="*/ 1857375 h 2352675"/>
              <a:gd name="connsiteX9-171" fmla="*/ 2009775 w 2305050"/>
              <a:gd name="connsiteY9-172" fmla="*/ 2105025 h 2352675"/>
              <a:gd name="connsiteX10-173" fmla="*/ 1733550 w 2305050"/>
              <a:gd name="connsiteY10-174" fmla="*/ 1971675 h 2352675"/>
              <a:gd name="connsiteX11-175" fmla="*/ 1543050 w 2305050"/>
              <a:gd name="connsiteY11-176" fmla="*/ 2352675 h 2352675"/>
              <a:gd name="connsiteX12-177" fmla="*/ 1314450 w 2305050"/>
              <a:gd name="connsiteY12-178" fmla="*/ 2133600 h 2352675"/>
              <a:gd name="connsiteX13-179" fmla="*/ 1447800 w 2305050"/>
              <a:gd name="connsiteY13-180" fmla="*/ 1771650 h 2352675"/>
              <a:gd name="connsiteX14-181" fmla="*/ 923925 w 2305050"/>
              <a:gd name="connsiteY14-182" fmla="*/ 1190625 h 2352675"/>
              <a:gd name="connsiteX15-183" fmla="*/ 414757 w 2305050"/>
              <a:gd name="connsiteY15-184" fmla="*/ 2305735 h 2352675"/>
              <a:gd name="connsiteX16-185" fmla="*/ 292990 w 2305050"/>
              <a:gd name="connsiteY16-186" fmla="*/ 2036368 h 2352675"/>
              <a:gd name="connsiteX17-187" fmla="*/ 523875 w 2305050"/>
              <a:gd name="connsiteY17-188" fmla="*/ 714375 h 2352675"/>
              <a:gd name="connsiteX18-189" fmla="*/ 0 w 2305050"/>
              <a:gd name="connsiteY18-190" fmla="*/ 0 h 2352675"/>
              <a:gd name="connsiteX0-191" fmla="*/ 0 w 2305050"/>
              <a:gd name="connsiteY0-192" fmla="*/ 0 h 2352675"/>
              <a:gd name="connsiteX1-193" fmla="*/ 771525 w 2305050"/>
              <a:gd name="connsiteY1-194" fmla="*/ 561975 h 2352675"/>
              <a:gd name="connsiteX2-195" fmla="*/ 2081480 w 2305050"/>
              <a:gd name="connsiteY2-196" fmla="*/ 476174 h 2352675"/>
              <a:gd name="connsiteX3-197" fmla="*/ 2292554 w 2305050"/>
              <a:gd name="connsiteY3-198" fmla="*/ 627964 h 2352675"/>
              <a:gd name="connsiteX4-199" fmla="*/ 1143000 w 2305050"/>
              <a:gd name="connsiteY4-200" fmla="*/ 1009650 h 2352675"/>
              <a:gd name="connsiteX5-201" fmla="*/ 1628775 w 2305050"/>
              <a:gd name="connsiteY5-202" fmla="*/ 1533525 h 2352675"/>
              <a:gd name="connsiteX6-203" fmla="*/ 2076450 w 2305050"/>
              <a:gd name="connsiteY6-204" fmla="*/ 1533525 h 2352675"/>
              <a:gd name="connsiteX7-205" fmla="*/ 2305050 w 2305050"/>
              <a:gd name="connsiteY7-206" fmla="*/ 1724025 h 2352675"/>
              <a:gd name="connsiteX8-207" fmla="*/ 1838325 w 2305050"/>
              <a:gd name="connsiteY8-208" fmla="*/ 1857375 h 2352675"/>
              <a:gd name="connsiteX9-209" fmla="*/ 2009775 w 2305050"/>
              <a:gd name="connsiteY9-210" fmla="*/ 2105025 h 2352675"/>
              <a:gd name="connsiteX10-211" fmla="*/ 1733550 w 2305050"/>
              <a:gd name="connsiteY10-212" fmla="*/ 1971675 h 2352675"/>
              <a:gd name="connsiteX11-213" fmla="*/ 1543050 w 2305050"/>
              <a:gd name="connsiteY11-214" fmla="*/ 2352675 h 2352675"/>
              <a:gd name="connsiteX12-215" fmla="*/ 1314450 w 2305050"/>
              <a:gd name="connsiteY12-216" fmla="*/ 2133600 h 2352675"/>
              <a:gd name="connsiteX13-217" fmla="*/ 1447800 w 2305050"/>
              <a:gd name="connsiteY13-218" fmla="*/ 1771650 h 2352675"/>
              <a:gd name="connsiteX14-219" fmla="*/ 923925 w 2305050"/>
              <a:gd name="connsiteY14-220" fmla="*/ 1190625 h 2352675"/>
              <a:gd name="connsiteX15-221" fmla="*/ 414757 w 2305050"/>
              <a:gd name="connsiteY15-222" fmla="*/ 2305735 h 2352675"/>
              <a:gd name="connsiteX16-223" fmla="*/ 292990 w 2305050"/>
              <a:gd name="connsiteY16-224" fmla="*/ 2036368 h 2352675"/>
              <a:gd name="connsiteX17-225" fmla="*/ 523875 w 2305050"/>
              <a:gd name="connsiteY17-226" fmla="*/ 714375 h 2352675"/>
              <a:gd name="connsiteX18-227" fmla="*/ 0 w 2305050"/>
              <a:gd name="connsiteY18-228" fmla="*/ 0 h 2352675"/>
              <a:gd name="connsiteX0-229" fmla="*/ 0 w 2305050"/>
              <a:gd name="connsiteY0-230" fmla="*/ 0 h 2352675"/>
              <a:gd name="connsiteX1-231" fmla="*/ 771525 w 2305050"/>
              <a:gd name="connsiteY1-232" fmla="*/ 561975 h 2352675"/>
              <a:gd name="connsiteX2-233" fmla="*/ 2004671 w 2305050"/>
              <a:gd name="connsiteY2-234" fmla="*/ 468859 h 2352675"/>
              <a:gd name="connsiteX3-235" fmla="*/ 2292554 w 2305050"/>
              <a:gd name="connsiteY3-236" fmla="*/ 627964 h 2352675"/>
              <a:gd name="connsiteX4-237" fmla="*/ 1143000 w 2305050"/>
              <a:gd name="connsiteY4-238" fmla="*/ 1009650 h 2352675"/>
              <a:gd name="connsiteX5-239" fmla="*/ 1628775 w 2305050"/>
              <a:gd name="connsiteY5-240" fmla="*/ 1533525 h 2352675"/>
              <a:gd name="connsiteX6-241" fmla="*/ 2076450 w 2305050"/>
              <a:gd name="connsiteY6-242" fmla="*/ 1533525 h 2352675"/>
              <a:gd name="connsiteX7-243" fmla="*/ 2305050 w 2305050"/>
              <a:gd name="connsiteY7-244" fmla="*/ 1724025 h 2352675"/>
              <a:gd name="connsiteX8-245" fmla="*/ 1838325 w 2305050"/>
              <a:gd name="connsiteY8-246" fmla="*/ 1857375 h 2352675"/>
              <a:gd name="connsiteX9-247" fmla="*/ 2009775 w 2305050"/>
              <a:gd name="connsiteY9-248" fmla="*/ 2105025 h 2352675"/>
              <a:gd name="connsiteX10-249" fmla="*/ 1733550 w 2305050"/>
              <a:gd name="connsiteY10-250" fmla="*/ 1971675 h 2352675"/>
              <a:gd name="connsiteX11-251" fmla="*/ 1543050 w 2305050"/>
              <a:gd name="connsiteY11-252" fmla="*/ 2352675 h 2352675"/>
              <a:gd name="connsiteX12-253" fmla="*/ 1314450 w 2305050"/>
              <a:gd name="connsiteY12-254" fmla="*/ 2133600 h 2352675"/>
              <a:gd name="connsiteX13-255" fmla="*/ 1447800 w 2305050"/>
              <a:gd name="connsiteY13-256" fmla="*/ 1771650 h 2352675"/>
              <a:gd name="connsiteX14-257" fmla="*/ 923925 w 2305050"/>
              <a:gd name="connsiteY14-258" fmla="*/ 1190625 h 2352675"/>
              <a:gd name="connsiteX15-259" fmla="*/ 414757 w 2305050"/>
              <a:gd name="connsiteY15-260" fmla="*/ 2305735 h 2352675"/>
              <a:gd name="connsiteX16-261" fmla="*/ 292990 w 2305050"/>
              <a:gd name="connsiteY16-262" fmla="*/ 2036368 h 2352675"/>
              <a:gd name="connsiteX17-263" fmla="*/ 523875 w 2305050"/>
              <a:gd name="connsiteY17-264" fmla="*/ 714375 h 2352675"/>
              <a:gd name="connsiteX18-265" fmla="*/ 0 w 2305050"/>
              <a:gd name="connsiteY18-266" fmla="*/ 0 h 2352675"/>
              <a:gd name="connsiteX0-267" fmla="*/ 0 w 2305050"/>
              <a:gd name="connsiteY0-268" fmla="*/ 0 h 2352675"/>
              <a:gd name="connsiteX1-269" fmla="*/ 771525 w 2305050"/>
              <a:gd name="connsiteY1-270" fmla="*/ 561975 h 2352675"/>
              <a:gd name="connsiteX2-271" fmla="*/ 1960779 w 2305050"/>
              <a:gd name="connsiteY2-272" fmla="*/ 472517 h 2352675"/>
              <a:gd name="connsiteX3-273" fmla="*/ 2292554 w 2305050"/>
              <a:gd name="connsiteY3-274" fmla="*/ 627964 h 2352675"/>
              <a:gd name="connsiteX4-275" fmla="*/ 1143000 w 2305050"/>
              <a:gd name="connsiteY4-276" fmla="*/ 1009650 h 2352675"/>
              <a:gd name="connsiteX5-277" fmla="*/ 1628775 w 2305050"/>
              <a:gd name="connsiteY5-278" fmla="*/ 1533525 h 2352675"/>
              <a:gd name="connsiteX6-279" fmla="*/ 2076450 w 2305050"/>
              <a:gd name="connsiteY6-280" fmla="*/ 1533525 h 2352675"/>
              <a:gd name="connsiteX7-281" fmla="*/ 2305050 w 2305050"/>
              <a:gd name="connsiteY7-282" fmla="*/ 1724025 h 2352675"/>
              <a:gd name="connsiteX8-283" fmla="*/ 1838325 w 2305050"/>
              <a:gd name="connsiteY8-284" fmla="*/ 1857375 h 2352675"/>
              <a:gd name="connsiteX9-285" fmla="*/ 2009775 w 2305050"/>
              <a:gd name="connsiteY9-286" fmla="*/ 2105025 h 2352675"/>
              <a:gd name="connsiteX10-287" fmla="*/ 1733550 w 2305050"/>
              <a:gd name="connsiteY10-288" fmla="*/ 1971675 h 2352675"/>
              <a:gd name="connsiteX11-289" fmla="*/ 1543050 w 2305050"/>
              <a:gd name="connsiteY11-290" fmla="*/ 2352675 h 2352675"/>
              <a:gd name="connsiteX12-291" fmla="*/ 1314450 w 2305050"/>
              <a:gd name="connsiteY12-292" fmla="*/ 2133600 h 2352675"/>
              <a:gd name="connsiteX13-293" fmla="*/ 1447800 w 2305050"/>
              <a:gd name="connsiteY13-294" fmla="*/ 1771650 h 2352675"/>
              <a:gd name="connsiteX14-295" fmla="*/ 923925 w 2305050"/>
              <a:gd name="connsiteY14-296" fmla="*/ 1190625 h 2352675"/>
              <a:gd name="connsiteX15-297" fmla="*/ 414757 w 2305050"/>
              <a:gd name="connsiteY15-298" fmla="*/ 2305735 h 2352675"/>
              <a:gd name="connsiteX16-299" fmla="*/ 292990 w 2305050"/>
              <a:gd name="connsiteY16-300" fmla="*/ 2036368 h 2352675"/>
              <a:gd name="connsiteX17-301" fmla="*/ 523875 w 2305050"/>
              <a:gd name="connsiteY17-302" fmla="*/ 714375 h 2352675"/>
              <a:gd name="connsiteX18-303" fmla="*/ 0 w 2305050"/>
              <a:gd name="connsiteY18-304" fmla="*/ 0 h 2352675"/>
              <a:gd name="connsiteX0-305" fmla="*/ 0 w 2305050"/>
              <a:gd name="connsiteY0-306" fmla="*/ 0 h 2352675"/>
              <a:gd name="connsiteX1-307" fmla="*/ 771525 w 2305050"/>
              <a:gd name="connsiteY1-308" fmla="*/ 561975 h 2352675"/>
              <a:gd name="connsiteX2-309" fmla="*/ 1960779 w 2305050"/>
              <a:gd name="connsiteY2-310" fmla="*/ 472517 h 2352675"/>
              <a:gd name="connsiteX3-311" fmla="*/ 2270609 w 2305050"/>
              <a:gd name="connsiteY3-312" fmla="*/ 649910 h 2352675"/>
              <a:gd name="connsiteX4-313" fmla="*/ 1143000 w 2305050"/>
              <a:gd name="connsiteY4-314" fmla="*/ 1009650 h 2352675"/>
              <a:gd name="connsiteX5-315" fmla="*/ 1628775 w 2305050"/>
              <a:gd name="connsiteY5-316" fmla="*/ 1533525 h 2352675"/>
              <a:gd name="connsiteX6-317" fmla="*/ 2076450 w 2305050"/>
              <a:gd name="connsiteY6-318" fmla="*/ 1533525 h 2352675"/>
              <a:gd name="connsiteX7-319" fmla="*/ 2305050 w 2305050"/>
              <a:gd name="connsiteY7-320" fmla="*/ 1724025 h 2352675"/>
              <a:gd name="connsiteX8-321" fmla="*/ 1838325 w 2305050"/>
              <a:gd name="connsiteY8-322" fmla="*/ 1857375 h 2352675"/>
              <a:gd name="connsiteX9-323" fmla="*/ 2009775 w 2305050"/>
              <a:gd name="connsiteY9-324" fmla="*/ 2105025 h 2352675"/>
              <a:gd name="connsiteX10-325" fmla="*/ 1733550 w 2305050"/>
              <a:gd name="connsiteY10-326" fmla="*/ 1971675 h 2352675"/>
              <a:gd name="connsiteX11-327" fmla="*/ 1543050 w 2305050"/>
              <a:gd name="connsiteY11-328" fmla="*/ 2352675 h 2352675"/>
              <a:gd name="connsiteX12-329" fmla="*/ 1314450 w 2305050"/>
              <a:gd name="connsiteY12-330" fmla="*/ 2133600 h 2352675"/>
              <a:gd name="connsiteX13-331" fmla="*/ 1447800 w 2305050"/>
              <a:gd name="connsiteY13-332" fmla="*/ 1771650 h 2352675"/>
              <a:gd name="connsiteX14-333" fmla="*/ 923925 w 2305050"/>
              <a:gd name="connsiteY14-334" fmla="*/ 1190625 h 2352675"/>
              <a:gd name="connsiteX15-335" fmla="*/ 414757 w 2305050"/>
              <a:gd name="connsiteY15-336" fmla="*/ 2305735 h 2352675"/>
              <a:gd name="connsiteX16-337" fmla="*/ 292990 w 2305050"/>
              <a:gd name="connsiteY16-338" fmla="*/ 2036368 h 2352675"/>
              <a:gd name="connsiteX17-339" fmla="*/ 523875 w 2305050"/>
              <a:gd name="connsiteY17-340" fmla="*/ 714375 h 2352675"/>
              <a:gd name="connsiteX18-341" fmla="*/ 0 w 2305050"/>
              <a:gd name="connsiteY18-342" fmla="*/ 0 h 2352675"/>
              <a:gd name="connsiteX0-343" fmla="*/ 0 w 2305050"/>
              <a:gd name="connsiteY0-344" fmla="*/ 0 h 2352675"/>
              <a:gd name="connsiteX1-345" fmla="*/ 771525 w 2305050"/>
              <a:gd name="connsiteY1-346" fmla="*/ 561975 h 2352675"/>
              <a:gd name="connsiteX2-347" fmla="*/ 1960779 w 2305050"/>
              <a:gd name="connsiteY2-348" fmla="*/ 472517 h 2352675"/>
              <a:gd name="connsiteX3-349" fmla="*/ 2296212 w 2305050"/>
              <a:gd name="connsiteY3-350" fmla="*/ 646252 h 2352675"/>
              <a:gd name="connsiteX4-351" fmla="*/ 1143000 w 2305050"/>
              <a:gd name="connsiteY4-352" fmla="*/ 1009650 h 2352675"/>
              <a:gd name="connsiteX5-353" fmla="*/ 1628775 w 2305050"/>
              <a:gd name="connsiteY5-354" fmla="*/ 1533525 h 2352675"/>
              <a:gd name="connsiteX6-355" fmla="*/ 2076450 w 2305050"/>
              <a:gd name="connsiteY6-356" fmla="*/ 1533525 h 2352675"/>
              <a:gd name="connsiteX7-357" fmla="*/ 2305050 w 2305050"/>
              <a:gd name="connsiteY7-358" fmla="*/ 1724025 h 2352675"/>
              <a:gd name="connsiteX8-359" fmla="*/ 1838325 w 2305050"/>
              <a:gd name="connsiteY8-360" fmla="*/ 1857375 h 2352675"/>
              <a:gd name="connsiteX9-361" fmla="*/ 2009775 w 2305050"/>
              <a:gd name="connsiteY9-362" fmla="*/ 2105025 h 2352675"/>
              <a:gd name="connsiteX10-363" fmla="*/ 1733550 w 2305050"/>
              <a:gd name="connsiteY10-364" fmla="*/ 1971675 h 2352675"/>
              <a:gd name="connsiteX11-365" fmla="*/ 1543050 w 2305050"/>
              <a:gd name="connsiteY11-366" fmla="*/ 2352675 h 2352675"/>
              <a:gd name="connsiteX12-367" fmla="*/ 1314450 w 2305050"/>
              <a:gd name="connsiteY12-368" fmla="*/ 2133600 h 2352675"/>
              <a:gd name="connsiteX13-369" fmla="*/ 1447800 w 2305050"/>
              <a:gd name="connsiteY13-370" fmla="*/ 1771650 h 2352675"/>
              <a:gd name="connsiteX14-371" fmla="*/ 923925 w 2305050"/>
              <a:gd name="connsiteY14-372" fmla="*/ 1190625 h 2352675"/>
              <a:gd name="connsiteX15-373" fmla="*/ 414757 w 2305050"/>
              <a:gd name="connsiteY15-374" fmla="*/ 2305735 h 2352675"/>
              <a:gd name="connsiteX16-375" fmla="*/ 292990 w 2305050"/>
              <a:gd name="connsiteY16-376" fmla="*/ 2036368 h 2352675"/>
              <a:gd name="connsiteX17-377" fmla="*/ 523875 w 2305050"/>
              <a:gd name="connsiteY17-378" fmla="*/ 714375 h 2352675"/>
              <a:gd name="connsiteX18-379" fmla="*/ 0 w 2305050"/>
              <a:gd name="connsiteY18-380" fmla="*/ 0 h 2352675"/>
              <a:gd name="connsiteX0-381" fmla="*/ 0 w 2305050"/>
              <a:gd name="connsiteY0-382" fmla="*/ 0 h 2352675"/>
              <a:gd name="connsiteX1-383" fmla="*/ 771525 w 2305050"/>
              <a:gd name="connsiteY1-384" fmla="*/ 561975 h 2352675"/>
              <a:gd name="connsiteX2-385" fmla="*/ 1982725 w 2305050"/>
              <a:gd name="connsiteY2-386" fmla="*/ 494463 h 2352675"/>
              <a:gd name="connsiteX3-387" fmla="*/ 2296212 w 2305050"/>
              <a:gd name="connsiteY3-388" fmla="*/ 646252 h 2352675"/>
              <a:gd name="connsiteX4-389" fmla="*/ 1143000 w 2305050"/>
              <a:gd name="connsiteY4-390" fmla="*/ 1009650 h 2352675"/>
              <a:gd name="connsiteX5-391" fmla="*/ 1628775 w 2305050"/>
              <a:gd name="connsiteY5-392" fmla="*/ 1533525 h 2352675"/>
              <a:gd name="connsiteX6-393" fmla="*/ 2076450 w 2305050"/>
              <a:gd name="connsiteY6-394" fmla="*/ 1533525 h 2352675"/>
              <a:gd name="connsiteX7-395" fmla="*/ 2305050 w 2305050"/>
              <a:gd name="connsiteY7-396" fmla="*/ 1724025 h 2352675"/>
              <a:gd name="connsiteX8-397" fmla="*/ 1838325 w 2305050"/>
              <a:gd name="connsiteY8-398" fmla="*/ 1857375 h 2352675"/>
              <a:gd name="connsiteX9-399" fmla="*/ 2009775 w 2305050"/>
              <a:gd name="connsiteY9-400" fmla="*/ 2105025 h 2352675"/>
              <a:gd name="connsiteX10-401" fmla="*/ 1733550 w 2305050"/>
              <a:gd name="connsiteY10-402" fmla="*/ 1971675 h 2352675"/>
              <a:gd name="connsiteX11-403" fmla="*/ 1543050 w 2305050"/>
              <a:gd name="connsiteY11-404" fmla="*/ 2352675 h 2352675"/>
              <a:gd name="connsiteX12-405" fmla="*/ 1314450 w 2305050"/>
              <a:gd name="connsiteY12-406" fmla="*/ 2133600 h 2352675"/>
              <a:gd name="connsiteX13-407" fmla="*/ 1447800 w 2305050"/>
              <a:gd name="connsiteY13-408" fmla="*/ 1771650 h 2352675"/>
              <a:gd name="connsiteX14-409" fmla="*/ 923925 w 2305050"/>
              <a:gd name="connsiteY14-410" fmla="*/ 1190625 h 2352675"/>
              <a:gd name="connsiteX15-411" fmla="*/ 414757 w 2305050"/>
              <a:gd name="connsiteY15-412" fmla="*/ 2305735 h 2352675"/>
              <a:gd name="connsiteX16-413" fmla="*/ 292990 w 2305050"/>
              <a:gd name="connsiteY16-414" fmla="*/ 2036368 h 2352675"/>
              <a:gd name="connsiteX17-415" fmla="*/ 523875 w 2305050"/>
              <a:gd name="connsiteY17-416" fmla="*/ 714375 h 2352675"/>
              <a:gd name="connsiteX18-417" fmla="*/ 0 w 2305050"/>
              <a:gd name="connsiteY18-418" fmla="*/ 0 h 2352675"/>
              <a:gd name="connsiteX0-419" fmla="*/ 0 w 2305050"/>
              <a:gd name="connsiteY0-420" fmla="*/ 0 h 2352675"/>
              <a:gd name="connsiteX1-421" fmla="*/ 771525 w 2305050"/>
              <a:gd name="connsiteY1-422" fmla="*/ 561975 h 2352675"/>
              <a:gd name="connsiteX2-423" fmla="*/ 2041246 w 2305050"/>
              <a:gd name="connsiteY2-424" fmla="*/ 498120 h 2352675"/>
              <a:gd name="connsiteX3-425" fmla="*/ 2296212 w 2305050"/>
              <a:gd name="connsiteY3-426" fmla="*/ 646252 h 2352675"/>
              <a:gd name="connsiteX4-427" fmla="*/ 1143000 w 2305050"/>
              <a:gd name="connsiteY4-428" fmla="*/ 1009650 h 2352675"/>
              <a:gd name="connsiteX5-429" fmla="*/ 1628775 w 2305050"/>
              <a:gd name="connsiteY5-430" fmla="*/ 1533525 h 2352675"/>
              <a:gd name="connsiteX6-431" fmla="*/ 2076450 w 2305050"/>
              <a:gd name="connsiteY6-432" fmla="*/ 1533525 h 2352675"/>
              <a:gd name="connsiteX7-433" fmla="*/ 2305050 w 2305050"/>
              <a:gd name="connsiteY7-434" fmla="*/ 1724025 h 2352675"/>
              <a:gd name="connsiteX8-435" fmla="*/ 1838325 w 2305050"/>
              <a:gd name="connsiteY8-436" fmla="*/ 1857375 h 2352675"/>
              <a:gd name="connsiteX9-437" fmla="*/ 2009775 w 2305050"/>
              <a:gd name="connsiteY9-438" fmla="*/ 2105025 h 2352675"/>
              <a:gd name="connsiteX10-439" fmla="*/ 1733550 w 2305050"/>
              <a:gd name="connsiteY10-440" fmla="*/ 1971675 h 2352675"/>
              <a:gd name="connsiteX11-441" fmla="*/ 1543050 w 2305050"/>
              <a:gd name="connsiteY11-442" fmla="*/ 2352675 h 2352675"/>
              <a:gd name="connsiteX12-443" fmla="*/ 1314450 w 2305050"/>
              <a:gd name="connsiteY12-444" fmla="*/ 2133600 h 2352675"/>
              <a:gd name="connsiteX13-445" fmla="*/ 1447800 w 2305050"/>
              <a:gd name="connsiteY13-446" fmla="*/ 1771650 h 2352675"/>
              <a:gd name="connsiteX14-447" fmla="*/ 923925 w 2305050"/>
              <a:gd name="connsiteY14-448" fmla="*/ 1190625 h 2352675"/>
              <a:gd name="connsiteX15-449" fmla="*/ 414757 w 2305050"/>
              <a:gd name="connsiteY15-450" fmla="*/ 2305735 h 2352675"/>
              <a:gd name="connsiteX16-451" fmla="*/ 292990 w 2305050"/>
              <a:gd name="connsiteY16-452" fmla="*/ 2036368 h 2352675"/>
              <a:gd name="connsiteX17-453" fmla="*/ 523875 w 2305050"/>
              <a:gd name="connsiteY17-454" fmla="*/ 714375 h 2352675"/>
              <a:gd name="connsiteX18-455" fmla="*/ 0 w 2305050"/>
              <a:gd name="connsiteY18-456" fmla="*/ 0 h 2352675"/>
              <a:gd name="connsiteX0-457" fmla="*/ 0 w 2305050"/>
              <a:gd name="connsiteY0-458" fmla="*/ 0 h 2352675"/>
              <a:gd name="connsiteX1-459" fmla="*/ 771525 w 2305050"/>
              <a:gd name="connsiteY1-460" fmla="*/ 561975 h 2352675"/>
              <a:gd name="connsiteX2-461" fmla="*/ 2041246 w 2305050"/>
              <a:gd name="connsiteY2-462" fmla="*/ 498120 h 2352675"/>
              <a:gd name="connsiteX3-463" fmla="*/ 2296212 w 2305050"/>
              <a:gd name="connsiteY3-464" fmla="*/ 646252 h 2352675"/>
              <a:gd name="connsiteX4-465" fmla="*/ 1143000 w 2305050"/>
              <a:gd name="connsiteY4-466" fmla="*/ 1009650 h 2352675"/>
              <a:gd name="connsiteX5-467" fmla="*/ 1628775 w 2305050"/>
              <a:gd name="connsiteY5-468" fmla="*/ 1533525 h 2352675"/>
              <a:gd name="connsiteX6-469" fmla="*/ 2076450 w 2305050"/>
              <a:gd name="connsiteY6-470" fmla="*/ 1533525 h 2352675"/>
              <a:gd name="connsiteX7-471" fmla="*/ 2305050 w 2305050"/>
              <a:gd name="connsiteY7-472" fmla="*/ 1724025 h 2352675"/>
              <a:gd name="connsiteX8-473" fmla="*/ 1838325 w 2305050"/>
              <a:gd name="connsiteY8-474" fmla="*/ 1857375 h 2352675"/>
              <a:gd name="connsiteX9-475" fmla="*/ 2009775 w 2305050"/>
              <a:gd name="connsiteY9-476" fmla="*/ 2105025 h 2352675"/>
              <a:gd name="connsiteX10-477" fmla="*/ 1733550 w 2305050"/>
              <a:gd name="connsiteY10-478" fmla="*/ 1971675 h 2352675"/>
              <a:gd name="connsiteX11-479" fmla="*/ 1543050 w 2305050"/>
              <a:gd name="connsiteY11-480" fmla="*/ 2352675 h 2352675"/>
              <a:gd name="connsiteX12-481" fmla="*/ 1314450 w 2305050"/>
              <a:gd name="connsiteY12-482" fmla="*/ 2133600 h 2352675"/>
              <a:gd name="connsiteX13-483" fmla="*/ 1447800 w 2305050"/>
              <a:gd name="connsiteY13-484" fmla="*/ 1771650 h 2352675"/>
              <a:gd name="connsiteX14-485" fmla="*/ 923925 w 2305050"/>
              <a:gd name="connsiteY14-486" fmla="*/ 1190625 h 2352675"/>
              <a:gd name="connsiteX15-487" fmla="*/ 414757 w 2305050"/>
              <a:gd name="connsiteY15-488" fmla="*/ 2305735 h 2352675"/>
              <a:gd name="connsiteX16-489" fmla="*/ 292990 w 2305050"/>
              <a:gd name="connsiteY16-490" fmla="*/ 2036368 h 2352675"/>
              <a:gd name="connsiteX17-491" fmla="*/ 520217 w 2305050"/>
              <a:gd name="connsiteY17-492" fmla="*/ 750951 h 2352675"/>
              <a:gd name="connsiteX18-493" fmla="*/ 0 w 2305050"/>
              <a:gd name="connsiteY18-494" fmla="*/ 0 h 2352675"/>
              <a:gd name="connsiteX0-495" fmla="*/ 0 w 2305050"/>
              <a:gd name="connsiteY0-496" fmla="*/ 0 h 2352675"/>
              <a:gd name="connsiteX1-497" fmla="*/ 771525 w 2305050"/>
              <a:gd name="connsiteY1-498" fmla="*/ 561975 h 2352675"/>
              <a:gd name="connsiteX2-499" fmla="*/ 2041246 w 2305050"/>
              <a:gd name="connsiteY2-500" fmla="*/ 498120 h 2352675"/>
              <a:gd name="connsiteX3-501" fmla="*/ 2296212 w 2305050"/>
              <a:gd name="connsiteY3-502" fmla="*/ 646252 h 2352675"/>
              <a:gd name="connsiteX4-503" fmla="*/ 1143000 w 2305050"/>
              <a:gd name="connsiteY4-504" fmla="*/ 1009650 h 2352675"/>
              <a:gd name="connsiteX5-505" fmla="*/ 1628775 w 2305050"/>
              <a:gd name="connsiteY5-506" fmla="*/ 1533525 h 2352675"/>
              <a:gd name="connsiteX6-507" fmla="*/ 2076450 w 2305050"/>
              <a:gd name="connsiteY6-508" fmla="*/ 1533525 h 2352675"/>
              <a:gd name="connsiteX7-509" fmla="*/ 2305050 w 2305050"/>
              <a:gd name="connsiteY7-510" fmla="*/ 1724025 h 2352675"/>
              <a:gd name="connsiteX8-511" fmla="*/ 1838325 w 2305050"/>
              <a:gd name="connsiteY8-512" fmla="*/ 1857375 h 2352675"/>
              <a:gd name="connsiteX9-513" fmla="*/ 2009775 w 2305050"/>
              <a:gd name="connsiteY9-514" fmla="*/ 2105025 h 2352675"/>
              <a:gd name="connsiteX10-515" fmla="*/ 1733550 w 2305050"/>
              <a:gd name="connsiteY10-516" fmla="*/ 1971675 h 2352675"/>
              <a:gd name="connsiteX11-517" fmla="*/ 1543050 w 2305050"/>
              <a:gd name="connsiteY11-518" fmla="*/ 2352675 h 2352675"/>
              <a:gd name="connsiteX12-519" fmla="*/ 1314450 w 2305050"/>
              <a:gd name="connsiteY12-520" fmla="*/ 2133600 h 2352675"/>
              <a:gd name="connsiteX13-521" fmla="*/ 1447800 w 2305050"/>
              <a:gd name="connsiteY13-522" fmla="*/ 1771650 h 2352675"/>
              <a:gd name="connsiteX14-523" fmla="*/ 923925 w 2305050"/>
              <a:gd name="connsiteY14-524" fmla="*/ 1190625 h 2352675"/>
              <a:gd name="connsiteX15-525" fmla="*/ 414757 w 2305050"/>
              <a:gd name="connsiteY15-526" fmla="*/ 2305735 h 2352675"/>
              <a:gd name="connsiteX16-527" fmla="*/ 292990 w 2305050"/>
              <a:gd name="connsiteY16-528" fmla="*/ 2036368 h 2352675"/>
              <a:gd name="connsiteX17-529" fmla="*/ 520217 w 2305050"/>
              <a:gd name="connsiteY17-530" fmla="*/ 750951 h 2352675"/>
              <a:gd name="connsiteX18-531" fmla="*/ 0 w 2305050"/>
              <a:gd name="connsiteY18-532" fmla="*/ 0 h 2352675"/>
              <a:gd name="connsiteX0-533" fmla="*/ 0 w 2305050"/>
              <a:gd name="connsiteY0-534" fmla="*/ 0 h 2352675"/>
              <a:gd name="connsiteX1-535" fmla="*/ 771525 w 2305050"/>
              <a:gd name="connsiteY1-536" fmla="*/ 561975 h 2352675"/>
              <a:gd name="connsiteX2-537" fmla="*/ 2041246 w 2305050"/>
              <a:gd name="connsiteY2-538" fmla="*/ 498120 h 2352675"/>
              <a:gd name="connsiteX3-539" fmla="*/ 2296212 w 2305050"/>
              <a:gd name="connsiteY3-540" fmla="*/ 646252 h 2352675"/>
              <a:gd name="connsiteX4-541" fmla="*/ 1143000 w 2305050"/>
              <a:gd name="connsiteY4-542" fmla="*/ 1009650 h 2352675"/>
              <a:gd name="connsiteX5-543" fmla="*/ 1628775 w 2305050"/>
              <a:gd name="connsiteY5-544" fmla="*/ 1533525 h 2352675"/>
              <a:gd name="connsiteX6-545" fmla="*/ 2076450 w 2305050"/>
              <a:gd name="connsiteY6-546" fmla="*/ 1533525 h 2352675"/>
              <a:gd name="connsiteX7-547" fmla="*/ 2305050 w 2305050"/>
              <a:gd name="connsiteY7-548" fmla="*/ 1724025 h 2352675"/>
              <a:gd name="connsiteX8-549" fmla="*/ 1838325 w 2305050"/>
              <a:gd name="connsiteY8-550" fmla="*/ 1857375 h 2352675"/>
              <a:gd name="connsiteX9-551" fmla="*/ 2009775 w 2305050"/>
              <a:gd name="connsiteY9-552" fmla="*/ 2105025 h 2352675"/>
              <a:gd name="connsiteX10-553" fmla="*/ 1733550 w 2305050"/>
              <a:gd name="connsiteY10-554" fmla="*/ 1971675 h 2352675"/>
              <a:gd name="connsiteX11-555" fmla="*/ 1543050 w 2305050"/>
              <a:gd name="connsiteY11-556" fmla="*/ 2352675 h 2352675"/>
              <a:gd name="connsiteX12-557" fmla="*/ 1314450 w 2305050"/>
              <a:gd name="connsiteY12-558" fmla="*/ 2133600 h 2352675"/>
              <a:gd name="connsiteX13-559" fmla="*/ 1447800 w 2305050"/>
              <a:gd name="connsiteY13-560" fmla="*/ 1771650 h 2352675"/>
              <a:gd name="connsiteX14-561" fmla="*/ 923925 w 2305050"/>
              <a:gd name="connsiteY14-562" fmla="*/ 1190625 h 2352675"/>
              <a:gd name="connsiteX15-563" fmla="*/ 414757 w 2305050"/>
              <a:gd name="connsiteY15-564" fmla="*/ 2305735 h 2352675"/>
              <a:gd name="connsiteX16-565" fmla="*/ 292990 w 2305050"/>
              <a:gd name="connsiteY16-566" fmla="*/ 2036368 h 2352675"/>
              <a:gd name="connsiteX17-567" fmla="*/ 520217 w 2305050"/>
              <a:gd name="connsiteY17-568" fmla="*/ 750951 h 2352675"/>
              <a:gd name="connsiteX18-569" fmla="*/ 0 w 2305050"/>
              <a:gd name="connsiteY18-570" fmla="*/ 0 h 2352675"/>
              <a:gd name="connsiteX0-571" fmla="*/ 0 w 2305050"/>
              <a:gd name="connsiteY0-572" fmla="*/ 0 h 2352675"/>
              <a:gd name="connsiteX1-573" fmla="*/ 771525 w 2305050"/>
              <a:gd name="connsiteY1-574" fmla="*/ 561975 h 2352675"/>
              <a:gd name="connsiteX2-575" fmla="*/ 2041246 w 2305050"/>
              <a:gd name="connsiteY2-576" fmla="*/ 498120 h 2352675"/>
              <a:gd name="connsiteX3-577" fmla="*/ 2296212 w 2305050"/>
              <a:gd name="connsiteY3-578" fmla="*/ 646252 h 2352675"/>
              <a:gd name="connsiteX4-579" fmla="*/ 1143000 w 2305050"/>
              <a:gd name="connsiteY4-580" fmla="*/ 1009650 h 2352675"/>
              <a:gd name="connsiteX5-581" fmla="*/ 1628775 w 2305050"/>
              <a:gd name="connsiteY5-582" fmla="*/ 1533525 h 2352675"/>
              <a:gd name="connsiteX6-583" fmla="*/ 2076450 w 2305050"/>
              <a:gd name="connsiteY6-584" fmla="*/ 1533525 h 2352675"/>
              <a:gd name="connsiteX7-585" fmla="*/ 2305050 w 2305050"/>
              <a:gd name="connsiteY7-586" fmla="*/ 1724025 h 2352675"/>
              <a:gd name="connsiteX8-587" fmla="*/ 1838325 w 2305050"/>
              <a:gd name="connsiteY8-588" fmla="*/ 1857375 h 2352675"/>
              <a:gd name="connsiteX9-589" fmla="*/ 2009775 w 2305050"/>
              <a:gd name="connsiteY9-590" fmla="*/ 2105025 h 2352675"/>
              <a:gd name="connsiteX10-591" fmla="*/ 1733550 w 2305050"/>
              <a:gd name="connsiteY10-592" fmla="*/ 1971675 h 2352675"/>
              <a:gd name="connsiteX11-593" fmla="*/ 1543050 w 2305050"/>
              <a:gd name="connsiteY11-594" fmla="*/ 2352675 h 2352675"/>
              <a:gd name="connsiteX12-595" fmla="*/ 1314450 w 2305050"/>
              <a:gd name="connsiteY12-596" fmla="*/ 2133600 h 2352675"/>
              <a:gd name="connsiteX13-597" fmla="*/ 1447800 w 2305050"/>
              <a:gd name="connsiteY13-598" fmla="*/ 1771650 h 2352675"/>
              <a:gd name="connsiteX14-599" fmla="*/ 923925 w 2305050"/>
              <a:gd name="connsiteY14-600" fmla="*/ 1190625 h 2352675"/>
              <a:gd name="connsiteX15-601" fmla="*/ 414757 w 2305050"/>
              <a:gd name="connsiteY15-602" fmla="*/ 2305735 h 2352675"/>
              <a:gd name="connsiteX16-603" fmla="*/ 292990 w 2305050"/>
              <a:gd name="connsiteY16-604" fmla="*/ 2036368 h 2352675"/>
              <a:gd name="connsiteX17-605" fmla="*/ 520217 w 2305050"/>
              <a:gd name="connsiteY17-606" fmla="*/ 750951 h 2352675"/>
              <a:gd name="connsiteX18-607" fmla="*/ 0 w 2305050"/>
              <a:gd name="connsiteY18-608" fmla="*/ 0 h 2352675"/>
              <a:gd name="connsiteX0-609" fmla="*/ 0 w 2294077"/>
              <a:gd name="connsiteY0-610" fmla="*/ 0 h 2363647"/>
              <a:gd name="connsiteX1-611" fmla="*/ 760552 w 2294077"/>
              <a:gd name="connsiteY1-612" fmla="*/ 572947 h 2363647"/>
              <a:gd name="connsiteX2-613" fmla="*/ 2030273 w 2294077"/>
              <a:gd name="connsiteY2-614" fmla="*/ 509092 h 2363647"/>
              <a:gd name="connsiteX3-615" fmla="*/ 2285239 w 2294077"/>
              <a:gd name="connsiteY3-616" fmla="*/ 657224 h 2363647"/>
              <a:gd name="connsiteX4-617" fmla="*/ 1132027 w 2294077"/>
              <a:gd name="connsiteY4-618" fmla="*/ 1020622 h 2363647"/>
              <a:gd name="connsiteX5-619" fmla="*/ 1617802 w 2294077"/>
              <a:gd name="connsiteY5-620" fmla="*/ 1544497 h 2363647"/>
              <a:gd name="connsiteX6-621" fmla="*/ 2065477 w 2294077"/>
              <a:gd name="connsiteY6-622" fmla="*/ 1544497 h 2363647"/>
              <a:gd name="connsiteX7-623" fmla="*/ 2294077 w 2294077"/>
              <a:gd name="connsiteY7-624" fmla="*/ 1734997 h 2363647"/>
              <a:gd name="connsiteX8-625" fmla="*/ 1827352 w 2294077"/>
              <a:gd name="connsiteY8-626" fmla="*/ 1868347 h 2363647"/>
              <a:gd name="connsiteX9-627" fmla="*/ 1998802 w 2294077"/>
              <a:gd name="connsiteY9-628" fmla="*/ 2115997 h 2363647"/>
              <a:gd name="connsiteX10-629" fmla="*/ 1722577 w 2294077"/>
              <a:gd name="connsiteY10-630" fmla="*/ 1982647 h 2363647"/>
              <a:gd name="connsiteX11-631" fmla="*/ 1532077 w 2294077"/>
              <a:gd name="connsiteY11-632" fmla="*/ 2363647 h 2363647"/>
              <a:gd name="connsiteX12-633" fmla="*/ 1303477 w 2294077"/>
              <a:gd name="connsiteY12-634" fmla="*/ 2144572 h 2363647"/>
              <a:gd name="connsiteX13-635" fmla="*/ 1436827 w 2294077"/>
              <a:gd name="connsiteY13-636" fmla="*/ 1782622 h 2363647"/>
              <a:gd name="connsiteX14-637" fmla="*/ 912952 w 2294077"/>
              <a:gd name="connsiteY14-638" fmla="*/ 1201597 h 2363647"/>
              <a:gd name="connsiteX15-639" fmla="*/ 403784 w 2294077"/>
              <a:gd name="connsiteY15-640" fmla="*/ 2316707 h 2363647"/>
              <a:gd name="connsiteX16-641" fmla="*/ 282017 w 2294077"/>
              <a:gd name="connsiteY16-642" fmla="*/ 2047340 h 2363647"/>
              <a:gd name="connsiteX17-643" fmla="*/ 509244 w 2294077"/>
              <a:gd name="connsiteY17-644" fmla="*/ 761923 h 2363647"/>
              <a:gd name="connsiteX18-645" fmla="*/ 0 w 2294077"/>
              <a:gd name="connsiteY18-646" fmla="*/ 0 h 2363647"/>
              <a:gd name="connsiteX0-647" fmla="*/ 6569 w 2300646"/>
              <a:gd name="connsiteY0-648" fmla="*/ 0 h 2363647"/>
              <a:gd name="connsiteX1-649" fmla="*/ 767121 w 2300646"/>
              <a:gd name="connsiteY1-650" fmla="*/ 572947 h 2363647"/>
              <a:gd name="connsiteX2-651" fmla="*/ 2036842 w 2300646"/>
              <a:gd name="connsiteY2-652" fmla="*/ 509092 h 2363647"/>
              <a:gd name="connsiteX3-653" fmla="*/ 2291808 w 2300646"/>
              <a:gd name="connsiteY3-654" fmla="*/ 657224 h 2363647"/>
              <a:gd name="connsiteX4-655" fmla="*/ 1138596 w 2300646"/>
              <a:gd name="connsiteY4-656" fmla="*/ 1020622 h 2363647"/>
              <a:gd name="connsiteX5-657" fmla="*/ 1624371 w 2300646"/>
              <a:gd name="connsiteY5-658" fmla="*/ 1544497 h 2363647"/>
              <a:gd name="connsiteX6-659" fmla="*/ 2072046 w 2300646"/>
              <a:gd name="connsiteY6-660" fmla="*/ 1544497 h 2363647"/>
              <a:gd name="connsiteX7-661" fmla="*/ 2300646 w 2300646"/>
              <a:gd name="connsiteY7-662" fmla="*/ 1734997 h 2363647"/>
              <a:gd name="connsiteX8-663" fmla="*/ 1833921 w 2300646"/>
              <a:gd name="connsiteY8-664" fmla="*/ 1868347 h 2363647"/>
              <a:gd name="connsiteX9-665" fmla="*/ 2005371 w 2300646"/>
              <a:gd name="connsiteY9-666" fmla="*/ 2115997 h 2363647"/>
              <a:gd name="connsiteX10-667" fmla="*/ 1729146 w 2300646"/>
              <a:gd name="connsiteY10-668" fmla="*/ 1982647 h 2363647"/>
              <a:gd name="connsiteX11-669" fmla="*/ 1538646 w 2300646"/>
              <a:gd name="connsiteY11-670" fmla="*/ 2363647 h 2363647"/>
              <a:gd name="connsiteX12-671" fmla="*/ 1310046 w 2300646"/>
              <a:gd name="connsiteY12-672" fmla="*/ 2144572 h 2363647"/>
              <a:gd name="connsiteX13-673" fmla="*/ 1443396 w 2300646"/>
              <a:gd name="connsiteY13-674" fmla="*/ 1782622 h 2363647"/>
              <a:gd name="connsiteX14-675" fmla="*/ 919521 w 2300646"/>
              <a:gd name="connsiteY14-676" fmla="*/ 1201597 h 2363647"/>
              <a:gd name="connsiteX15-677" fmla="*/ 410353 w 2300646"/>
              <a:gd name="connsiteY15-678" fmla="*/ 2316707 h 2363647"/>
              <a:gd name="connsiteX16-679" fmla="*/ 288586 w 2300646"/>
              <a:gd name="connsiteY16-680" fmla="*/ 2047340 h 2363647"/>
              <a:gd name="connsiteX17-681" fmla="*/ 515813 w 2300646"/>
              <a:gd name="connsiteY17-682" fmla="*/ 761923 h 2363647"/>
              <a:gd name="connsiteX18-683" fmla="*/ 6569 w 2300646"/>
              <a:gd name="connsiteY18-684" fmla="*/ 0 h 2363647"/>
              <a:gd name="connsiteX0-685" fmla="*/ 6569 w 2300646"/>
              <a:gd name="connsiteY0-686" fmla="*/ 5505 h 2369152"/>
              <a:gd name="connsiteX1-687" fmla="*/ 767121 w 2300646"/>
              <a:gd name="connsiteY1-688" fmla="*/ 578452 h 2369152"/>
              <a:gd name="connsiteX2-689" fmla="*/ 2036842 w 2300646"/>
              <a:gd name="connsiteY2-690" fmla="*/ 514597 h 2369152"/>
              <a:gd name="connsiteX3-691" fmla="*/ 2291808 w 2300646"/>
              <a:gd name="connsiteY3-692" fmla="*/ 662729 h 2369152"/>
              <a:gd name="connsiteX4-693" fmla="*/ 1138596 w 2300646"/>
              <a:gd name="connsiteY4-694" fmla="*/ 1026127 h 2369152"/>
              <a:gd name="connsiteX5-695" fmla="*/ 1624371 w 2300646"/>
              <a:gd name="connsiteY5-696" fmla="*/ 1550002 h 2369152"/>
              <a:gd name="connsiteX6-697" fmla="*/ 2072046 w 2300646"/>
              <a:gd name="connsiteY6-698" fmla="*/ 1550002 h 2369152"/>
              <a:gd name="connsiteX7-699" fmla="*/ 2300646 w 2300646"/>
              <a:gd name="connsiteY7-700" fmla="*/ 1740502 h 2369152"/>
              <a:gd name="connsiteX8-701" fmla="*/ 1833921 w 2300646"/>
              <a:gd name="connsiteY8-702" fmla="*/ 1873852 h 2369152"/>
              <a:gd name="connsiteX9-703" fmla="*/ 2005371 w 2300646"/>
              <a:gd name="connsiteY9-704" fmla="*/ 2121502 h 2369152"/>
              <a:gd name="connsiteX10-705" fmla="*/ 1729146 w 2300646"/>
              <a:gd name="connsiteY10-706" fmla="*/ 1988152 h 2369152"/>
              <a:gd name="connsiteX11-707" fmla="*/ 1538646 w 2300646"/>
              <a:gd name="connsiteY11-708" fmla="*/ 2369152 h 2369152"/>
              <a:gd name="connsiteX12-709" fmla="*/ 1310046 w 2300646"/>
              <a:gd name="connsiteY12-710" fmla="*/ 2150077 h 2369152"/>
              <a:gd name="connsiteX13-711" fmla="*/ 1443396 w 2300646"/>
              <a:gd name="connsiteY13-712" fmla="*/ 1788127 h 2369152"/>
              <a:gd name="connsiteX14-713" fmla="*/ 919521 w 2300646"/>
              <a:gd name="connsiteY14-714" fmla="*/ 1207102 h 2369152"/>
              <a:gd name="connsiteX15-715" fmla="*/ 410353 w 2300646"/>
              <a:gd name="connsiteY15-716" fmla="*/ 2322212 h 2369152"/>
              <a:gd name="connsiteX16-717" fmla="*/ 288586 w 2300646"/>
              <a:gd name="connsiteY16-718" fmla="*/ 2052845 h 2369152"/>
              <a:gd name="connsiteX17-719" fmla="*/ 515813 w 2300646"/>
              <a:gd name="connsiteY17-720" fmla="*/ 767428 h 2369152"/>
              <a:gd name="connsiteX18-721" fmla="*/ 6569 w 2300646"/>
              <a:gd name="connsiteY18-722" fmla="*/ 5505 h 2369152"/>
              <a:gd name="connsiteX0-723" fmla="*/ 11167 w 2305244"/>
              <a:gd name="connsiteY0-724" fmla="*/ 5505 h 2369152"/>
              <a:gd name="connsiteX1-725" fmla="*/ 771719 w 2305244"/>
              <a:gd name="connsiteY1-726" fmla="*/ 578452 h 2369152"/>
              <a:gd name="connsiteX2-727" fmla="*/ 2041440 w 2305244"/>
              <a:gd name="connsiteY2-728" fmla="*/ 514597 h 2369152"/>
              <a:gd name="connsiteX3-729" fmla="*/ 2296406 w 2305244"/>
              <a:gd name="connsiteY3-730" fmla="*/ 662729 h 2369152"/>
              <a:gd name="connsiteX4-731" fmla="*/ 1143194 w 2305244"/>
              <a:gd name="connsiteY4-732" fmla="*/ 1026127 h 2369152"/>
              <a:gd name="connsiteX5-733" fmla="*/ 1628969 w 2305244"/>
              <a:gd name="connsiteY5-734" fmla="*/ 1550002 h 2369152"/>
              <a:gd name="connsiteX6-735" fmla="*/ 2076644 w 2305244"/>
              <a:gd name="connsiteY6-736" fmla="*/ 1550002 h 2369152"/>
              <a:gd name="connsiteX7-737" fmla="*/ 2305244 w 2305244"/>
              <a:gd name="connsiteY7-738" fmla="*/ 1740502 h 2369152"/>
              <a:gd name="connsiteX8-739" fmla="*/ 1838519 w 2305244"/>
              <a:gd name="connsiteY8-740" fmla="*/ 1873852 h 2369152"/>
              <a:gd name="connsiteX9-741" fmla="*/ 2009969 w 2305244"/>
              <a:gd name="connsiteY9-742" fmla="*/ 2121502 h 2369152"/>
              <a:gd name="connsiteX10-743" fmla="*/ 1733744 w 2305244"/>
              <a:gd name="connsiteY10-744" fmla="*/ 1988152 h 2369152"/>
              <a:gd name="connsiteX11-745" fmla="*/ 1543244 w 2305244"/>
              <a:gd name="connsiteY11-746" fmla="*/ 2369152 h 2369152"/>
              <a:gd name="connsiteX12-747" fmla="*/ 1314644 w 2305244"/>
              <a:gd name="connsiteY12-748" fmla="*/ 2150077 h 2369152"/>
              <a:gd name="connsiteX13-749" fmla="*/ 1447994 w 2305244"/>
              <a:gd name="connsiteY13-750" fmla="*/ 1788127 h 2369152"/>
              <a:gd name="connsiteX14-751" fmla="*/ 924119 w 2305244"/>
              <a:gd name="connsiteY14-752" fmla="*/ 1207102 h 2369152"/>
              <a:gd name="connsiteX15-753" fmla="*/ 414951 w 2305244"/>
              <a:gd name="connsiteY15-754" fmla="*/ 2322212 h 2369152"/>
              <a:gd name="connsiteX16-755" fmla="*/ 293184 w 2305244"/>
              <a:gd name="connsiteY16-756" fmla="*/ 2052845 h 2369152"/>
              <a:gd name="connsiteX17-757" fmla="*/ 520411 w 2305244"/>
              <a:gd name="connsiteY17-758" fmla="*/ 767428 h 2369152"/>
              <a:gd name="connsiteX18-759" fmla="*/ 11167 w 2305244"/>
              <a:gd name="connsiteY18-760" fmla="*/ 5505 h 2369152"/>
              <a:gd name="connsiteX0-761" fmla="*/ 11167 w 2305244"/>
              <a:gd name="connsiteY0-762" fmla="*/ 5505 h 2369152"/>
              <a:gd name="connsiteX1-763" fmla="*/ 771719 w 2305244"/>
              <a:gd name="connsiteY1-764" fmla="*/ 578452 h 2369152"/>
              <a:gd name="connsiteX2-765" fmla="*/ 2041440 w 2305244"/>
              <a:gd name="connsiteY2-766" fmla="*/ 514597 h 2369152"/>
              <a:gd name="connsiteX3-767" fmla="*/ 2296406 w 2305244"/>
              <a:gd name="connsiteY3-768" fmla="*/ 662729 h 2369152"/>
              <a:gd name="connsiteX4-769" fmla="*/ 1143194 w 2305244"/>
              <a:gd name="connsiteY4-770" fmla="*/ 1026127 h 2369152"/>
              <a:gd name="connsiteX5-771" fmla="*/ 1628969 w 2305244"/>
              <a:gd name="connsiteY5-772" fmla="*/ 1550002 h 2369152"/>
              <a:gd name="connsiteX6-773" fmla="*/ 2076644 w 2305244"/>
              <a:gd name="connsiteY6-774" fmla="*/ 1550002 h 2369152"/>
              <a:gd name="connsiteX7-775" fmla="*/ 2305244 w 2305244"/>
              <a:gd name="connsiteY7-776" fmla="*/ 1740502 h 2369152"/>
              <a:gd name="connsiteX8-777" fmla="*/ 1838519 w 2305244"/>
              <a:gd name="connsiteY8-778" fmla="*/ 1873852 h 2369152"/>
              <a:gd name="connsiteX9-779" fmla="*/ 2009969 w 2305244"/>
              <a:gd name="connsiteY9-780" fmla="*/ 2121502 h 2369152"/>
              <a:gd name="connsiteX10-781" fmla="*/ 1733744 w 2305244"/>
              <a:gd name="connsiteY10-782" fmla="*/ 1988152 h 2369152"/>
              <a:gd name="connsiteX11-783" fmla="*/ 1543244 w 2305244"/>
              <a:gd name="connsiteY11-784" fmla="*/ 2369152 h 2369152"/>
              <a:gd name="connsiteX12-785" fmla="*/ 1314644 w 2305244"/>
              <a:gd name="connsiteY12-786" fmla="*/ 2150077 h 2369152"/>
              <a:gd name="connsiteX13-787" fmla="*/ 1447994 w 2305244"/>
              <a:gd name="connsiteY13-788" fmla="*/ 1788127 h 2369152"/>
              <a:gd name="connsiteX14-789" fmla="*/ 909489 w 2305244"/>
              <a:gd name="connsiteY14-790" fmla="*/ 1185156 h 2369152"/>
              <a:gd name="connsiteX15-791" fmla="*/ 414951 w 2305244"/>
              <a:gd name="connsiteY15-792" fmla="*/ 2322212 h 2369152"/>
              <a:gd name="connsiteX16-793" fmla="*/ 293184 w 2305244"/>
              <a:gd name="connsiteY16-794" fmla="*/ 2052845 h 2369152"/>
              <a:gd name="connsiteX17-795" fmla="*/ 520411 w 2305244"/>
              <a:gd name="connsiteY17-796" fmla="*/ 767428 h 2369152"/>
              <a:gd name="connsiteX18-797" fmla="*/ 11167 w 2305244"/>
              <a:gd name="connsiteY18-798" fmla="*/ 5505 h 2369152"/>
              <a:gd name="connsiteX0-799" fmla="*/ 11167 w 2305244"/>
              <a:gd name="connsiteY0-800" fmla="*/ 5505 h 2369152"/>
              <a:gd name="connsiteX1-801" fmla="*/ 771719 w 2305244"/>
              <a:gd name="connsiteY1-802" fmla="*/ 578452 h 2369152"/>
              <a:gd name="connsiteX2-803" fmla="*/ 2041440 w 2305244"/>
              <a:gd name="connsiteY2-804" fmla="*/ 514597 h 2369152"/>
              <a:gd name="connsiteX3-805" fmla="*/ 2296406 w 2305244"/>
              <a:gd name="connsiteY3-806" fmla="*/ 662729 h 2369152"/>
              <a:gd name="connsiteX4-807" fmla="*/ 1106618 w 2305244"/>
              <a:gd name="connsiteY4-808" fmla="*/ 1004182 h 2369152"/>
              <a:gd name="connsiteX5-809" fmla="*/ 1628969 w 2305244"/>
              <a:gd name="connsiteY5-810" fmla="*/ 1550002 h 2369152"/>
              <a:gd name="connsiteX6-811" fmla="*/ 2076644 w 2305244"/>
              <a:gd name="connsiteY6-812" fmla="*/ 1550002 h 2369152"/>
              <a:gd name="connsiteX7-813" fmla="*/ 2305244 w 2305244"/>
              <a:gd name="connsiteY7-814" fmla="*/ 1740502 h 2369152"/>
              <a:gd name="connsiteX8-815" fmla="*/ 1838519 w 2305244"/>
              <a:gd name="connsiteY8-816" fmla="*/ 1873852 h 2369152"/>
              <a:gd name="connsiteX9-817" fmla="*/ 2009969 w 2305244"/>
              <a:gd name="connsiteY9-818" fmla="*/ 2121502 h 2369152"/>
              <a:gd name="connsiteX10-819" fmla="*/ 1733744 w 2305244"/>
              <a:gd name="connsiteY10-820" fmla="*/ 1988152 h 2369152"/>
              <a:gd name="connsiteX11-821" fmla="*/ 1543244 w 2305244"/>
              <a:gd name="connsiteY11-822" fmla="*/ 2369152 h 2369152"/>
              <a:gd name="connsiteX12-823" fmla="*/ 1314644 w 2305244"/>
              <a:gd name="connsiteY12-824" fmla="*/ 2150077 h 2369152"/>
              <a:gd name="connsiteX13-825" fmla="*/ 1447994 w 2305244"/>
              <a:gd name="connsiteY13-826" fmla="*/ 1788127 h 2369152"/>
              <a:gd name="connsiteX14-827" fmla="*/ 909489 w 2305244"/>
              <a:gd name="connsiteY14-828" fmla="*/ 1185156 h 2369152"/>
              <a:gd name="connsiteX15-829" fmla="*/ 414951 w 2305244"/>
              <a:gd name="connsiteY15-830" fmla="*/ 2322212 h 2369152"/>
              <a:gd name="connsiteX16-831" fmla="*/ 293184 w 2305244"/>
              <a:gd name="connsiteY16-832" fmla="*/ 2052845 h 2369152"/>
              <a:gd name="connsiteX17-833" fmla="*/ 520411 w 2305244"/>
              <a:gd name="connsiteY17-834" fmla="*/ 767428 h 2369152"/>
              <a:gd name="connsiteX18-835" fmla="*/ 11167 w 2305244"/>
              <a:gd name="connsiteY18-836" fmla="*/ 5505 h 2369152"/>
              <a:gd name="connsiteX0-837" fmla="*/ 11167 w 2305244"/>
              <a:gd name="connsiteY0-838" fmla="*/ 5505 h 2369152"/>
              <a:gd name="connsiteX1-839" fmla="*/ 771719 w 2305244"/>
              <a:gd name="connsiteY1-840" fmla="*/ 578452 h 2369152"/>
              <a:gd name="connsiteX2-841" fmla="*/ 2041440 w 2305244"/>
              <a:gd name="connsiteY2-842" fmla="*/ 514597 h 2369152"/>
              <a:gd name="connsiteX3-843" fmla="*/ 2296406 w 2305244"/>
              <a:gd name="connsiteY3-844" fmla="*/ 662729 h 2369152"/>
              <a:gd name="connsiteX4-845" fmla="*/ 1106618 w 2305244"/>
              <a:gd name="connsiteY4-846" fmla="*/ 1004182 h 2369152"/>
              <a:gd name="connsiteX5-847" fmla="*/ 1628969 w 2305244"/>
              <a:gd name="connsiteY5-848" fmla="*/ 1550002 h 2369152"/>
              <a:gd name="connsiteX6-849" fmla="*/ 2076644 w 2305244"/>
              <a:gd name="connsiteY6-850" fmla="*/ 1550002 h 2369152"/>
              <a:gd name="connsiteX7-851" fmla="*/ 2305244 w 2305244"/>
              <a:gd name="connsiteY7-852" fmla="*/ 1740502 h 2369152"/>
              <a:gd name="connsiteX8-853" fmla="*/ 1838519 w 2305244"/>
              <a:gd name="connsiteY8-854" fmla="*/ 1873852 h 2369152"/>
              <a:gd name="connsiteX9-855" fmla="*/ 2009969 w 2305244"/>
              <a:gd name="connsiteY9-856" fmla="*/ 2121502 h 2369152"/>
              <a:gd name="connsiteX10-857" fmla="*/ 1733744 w 2305244"/>
              <a:gd name="connsiteY10-858" fmla="*/ 1988152 h 2369152"/>
              <a:gd name="connsiteX11-859" fmla="*/ 1543244 w 2305244"/>
              <a:gd name="connsiteY11-860" fmla="*/ 2369152 h 2369152"/>
              <a:gd name="connsiteX12-861" fmla="*/ 1314644 w 2305244"/>
              <a:gd name="connsiteY12-862" fmla="*/ 2150077 h 2369152"/>
              <a:gd name="connsiteX13-863" fmla="*/ 1447994 w 2305244"/>
              <a:gd name="connsiteY13-864" fmla="*/ 1788127 h 2369152"/>
              <a:gd name="connsiteX14-865" fmla="*/ 898516 w 2305244"/>
              <a:gd name="connsiteY14-866" fmla="*/ 1196129 h 2369152"/>
              <a:gd name="connsiteX15-867" fmla="*/ 414951 w 2305244"/>
              <a:gd name="connsiteY15-868" fmla="*/ 2322212 h 2369152"/>
              <a:gd name="connsiteX16-869" fmla="*/ 293184 w 2305244"/>
              <a:gd name="connsiteY16-870" fmla="*/ 2052845 h 2369152"/>
              <a:gd name="connsiteX17-871" fmla="*/ 520411 w 2305244"/>
              <a:gd name="connsiteY17-872" fmla="*/ 767428 h 2369152"/>
              <a:gd name="connsiteX18-873" fmla="*/ 11167 w 2305244"/>
              <a:gd name="connsiteY18-874" fmla="*/ 5505 h 2369152"/>
              <a:gd name="connsiteX0-875" fmla="*/ 11167 w 2305244"/>
              <a:gd name="connsiteY0-876" fmla="*/ 5505 h 2369152"/>
              <a:gd name="connsiteX1-877" fmla="*/ 771719 w 2305244"/>
              <a:gd name="connsiteY1-878" fmla="*/ 578452 h 2369152"/>
              <a:gd name="connsiteX2-879" fmla="*/ 2041440 w 2305244"/>
              <a:gd name="connsiteY2-880" fmla="*/ 514597 h 2369152"/>
              <a:gd name="connsiteX3-881" fmla="*/ 2296406 w 2305244"/>
              <a:gd name="connsiteY3-882" fmla="*/ 662729 h 2369152"/>
              <a:gd name="connsiteX4-883" fmla="*/ 1124906 w 2305244"/>
              <a:gd name="connsiteY4-884" fmla="*/ 1004182 h 2369152"/>
              <a:gd name="connsiteX5-885" fmla="*/ 1628969 w 2305244"/>
              <a:gd name="connsiteY5-886" fmla="*/ 1550002 h 2369152"/>
              <a:gd name="connsiteX6-887" fmla="*/ 2076644 w 2305244"/>
              <a:gd name="connsiteY6-888" fmla="*/ 1550002 h 2369152"/>
              <a:gd name="connsiteX7-889" fmla="*/ 2305244 w 2305244"/>
              <a:gd name="connsiteY7-890" fmla="*/ 1740502 h 2369152"/>
              <a:gd name="connsiteX8-891" fmla="*/ 1838519 w 2305244"/>
              <a:gd name="connsiteY8-892" fmla="*/ 1873852 h 2369152"/>
              <a:gd name="connsiteX9-893" fmla="*/ 2009969 w 2305244"/>
              <a:gd name="connsiteY9-894" fmla="*/ 2121502 h 2369152"/>
              <a:gd name="connsiteX10-895" fmla="*/ 1733744 w 2305244"/>
              <a:gd name="connsiteY10-896" fmla="*/ 1988152 h 2369152"/>
              <a:gd name="connsiteX11-897" fmla="*/ 1543244 w 2305244"/>
              <a:gd name="connsiteY11-898" fmla="*/ 2369152 h 2369152"/>
              <a:gd name="connsiteX12-899" fmla="*/ 1314644 w 2305244"/>
              <a:gd name="connsiteY12-900" fmla="*/ 2150077 h 2369152"/>
              <a:gd name="connsiteX13-901" fmla="*/ 1447994 w 2305244"/>
              <a:gd name="connsiteY13-902" fmla="*/ 1788127 h 2369152"/>
              <a:gd name="connsiteX14-903" fmla="*/ 898516 w 2305244"/>
              <a:gd name="connsiteY14-904" fmla="*/ 1196129 h 2369152"/>
              <a:gd name="connsiteX15-905" fmla="*/ 414951 w 2305244"/>
              <a:gd name="connsiteY15-906" fmla="*/ 2322212 h 2369152"/>
              <a:gd name="connsiteX16-907" fmla="*/ 293184 w 2305244"/>
              <a:gd name="connsiteY16-908" fmla="*/ 2052845 h 2369152"/>
              <a:gd name="connsiteX17-909" fmla="*/ 520411 w 2305244"/>
              <a:gd name="connsiteY17-910" fmla="*/ 767428 h 2369152"/>
              <a:gd name="connsiteX18-911" fmla="*/ 11167 w 2305244"/>
              <a:gd name="connsiteY18-912" fmla="*/ 5505 h 2369152"/>
              <a:gd name="connsiteX0-913" fmla="*/ 11167 w 2305244"/>
              <a:gd name="connsiteY0-914" fmla="*/ 5505 h 2369152"/>
              <a:gd name="connsiteX1-915" fmla="*/ 771719 w 2305244"/>
              <a:gd name="connsiteY1-916" fmla="*/ 578452 h 2369152"/>
              <a:gd name="connsiteX2-917" fmla="*/ 2041440 w 2305244"/>
              <a:gd name="connsiteY2-918" fmla="*/ 514597 h 2369152"/>
              <a:gd name="connsiteX3-919" fmla="*/ 2296406 w 2305244"/>
              <a:gd name="connsiteY3-920" fmla="*/ 662729 h 2369152"/>
              <a:gd name="connsiteX4-921" fmla="*/ 1124906 w 2305244"/>
              <a:gd name="connsiteY4-922" fmla="*/ 1004182 h 2369152"/>
              <a:gd name="connsiteX5-923" fmla="*/ 1628969 w 2305244"/>
              <a:gd name="connsiteY5-924" fmla="*/ 1550002 h 2369152"/>
              <a:gd name="connsiteX6-925" fmla="*/ 2076644 w 2305244"/>
              <a:gd name="connsiteY6-926" fmla="*/ 1550002 h 2369152"/>
              <a:gd name="connsiteX7-927" fmla="*/ 2305244 w 2305244"/>
              <a:gd name="connsiteY7-928" fmla="*/ 1740502 h 2369152"/>
              <a:gd name="connsiteX8-929" fmla="*/ 1838519 w 2305244"/>
              <a:gd name="connsiteY8-930" fmla="*/ 1873852 h 2369152"/>
              <a:gd name="connsiteX9-931" fmla="*/ 2009969 w 2305244"/>
              <a:gd name="connsiteY9-932" fmla="*/ 2121502 h 2369152"/>
              <a:gd name="connsiteX10-933" fmla="*/ 1733744 w 2305244"/>
              <a:gd name="connsiteY10-934" fmla="*/ 1988152 h 2369152"/>
              <a:gd name="connsiteX11-935" fmla="*/ 1543244 w 2305244"/>
              <a:gd name="connsiteY11-936" fmla="*/ 2369152 h 2369152"/>
              <a:gd name="connsiteX12-937" fmla="*/ 1314644 w 2305244"/>
              <a:gd name="connsiteY12-938" fmla="*/ 2150077 h 2369152"/>
              <a:gd name="connsiteX13-939" fmla="*/ 1447994 w 2305244"/>
              <a:gd name="connsiteY13-940" fmla="*/ 1788127 h 2369152"/>
              <a:gd name="connsiteX14-941" fmla="*/ 909489 w 2305244"/>
              <a:gd name="connsiteY14-942" fmla="*/ 1225390 h 2369152"/>
              <a:gd name="connsiteX15-943" fmla="*/ 414951 w 2305244"/>
              <a:gd name="connsiteY15-944" fmla="*/ 2322212 h 2369152"/>
              <a:gd name="connsiteX16-945" fmla="*/ 293184 w 2305244"/>
              <a:gd name="connsiteY16-946" fmla="*/ 2052845 h 2369152"/>
              <a:gd name="connsiteX17-947" fmla="*/ 520411 w 2305244"/>
              <a:gd name="connsiteY17-948" fmla="*/ 767428 h 2369152"/>
              <a:gd name="connsiteX18-949" fmla="*/ 11167 w 2305244"/>
              <a:gd name="connsiteY18-950" fmla="*/ 5505 h 2369152"/>
              <a:gd name="connsiteX0-951" fmla="*/ 11167 w 2305244"/>
              <a:gd name="connsiteY0-952" fmla="*/ 5505 h 2369152"/>
              <a:gd name="connsiteX1-953" fmla="*/ 771719 w 2305244"/>
              <a:gd name="connsiteY1-954" fmla="*/ 578452 h 2369152"/>
              <a:gd name="connsiteX2-955" fmla="*/ 2041440 w 2305244"/>
              <a:gd name="connsiteY2-956" fmla="*/ 514597 h 2369152"/>
              <a:gd name="connsiteX3-957" fmla="*/ 2296406 w 2305244"/>
              <a:gd name="connsiteY3-958" fmla="*/ 662729 h 2369152"/>
              <a:gd name="connsiteX4-959" fmla="*/ 1124906 w 2305244"/>
              <a:gd name="connsiteY4-960" fmla="*/ 1004182 h 2369152"/>
              <a:gd name="connsiteX5-961" fmla="*/ 1628969 w 2305244"/>
              <a:gd name="connsiteY5-962" fmla="*/ 1550002 h 2369152"/>
              <a:gd name="connsiteX6-963" fmla="*/ 2076644 w 2305244"/>
              <a:gd name="connsiteY6-964" fmla="*/ 1550002 h 2369152"/>
              <a:gd name="connsiteX7-965" fmla="*/ 2305244 w 2305244"/>
              <a:gd name="connsiteY7-966" fmla="*/ 1740502 h 2369152"/>
              <a:gd name="connsiteX8-967" fmla="*/ 1838519 w 2305244"/>
              <a:gd name="connsiteY8-968" fmla="*/ 1873852 h 2369152"/>
              <a:gd name="connsiteX9-969" fmla="*/ 2009969 w 2305244"/>
              <a:gd name="connsiteY9-970" fmla="*/ 2121502 h 2369152"/>
              <a:gd name="connsiteX10-971" fmla="*/ 1733744 w 2305244"/>
              <a:gd name="connsiteY10-972" fmla="*/ 1988152 h 2369152"/>
              <a:gd name="connsiteX11-973" fmla="*/ 1543244 w 2305244"/>
              <a:gd name="connsiteY11-974" fmla="*/ 2369152 h 2369152"/>
              <a:gd name="connsiteX12-975" fmla="*/ 1314644 w 2305244"/>
              <a:gd name="connsiteY12-976" fmla="*/ 2150077 h 2369152"/>
              <a:gd name="connsiteX13-977" fmla="*/ 1473597 w 2305244"/>
              <a:gd name="connsiteY13-978" fmla="*/ 1788127 h 2369152"/>
              <a:gd name="connsiteX14-979" fmla="*/ 909489 w 2305244"/>
              <a:gd name="connsiteY14-980" fmla="*/ 1225390 h 2369152"/>
              <a:gd name="connsiteX15-981" fmla="*/ 414951 w 2305244"/>
              <a:gd name="connsiteY15-982" fmla="*/ 2322212 h 2369152"/>
              <a:gd name="connsiteX16-983" fmla="*/ 293184 w 2305244"/>
              <a:gd name="connsiteY16-984" fmla="*/ 2052845 h 2369152"/>
              <a:gd name="connsiteX17-985" fmla="*/ 520411 w 2305244"/>
              <a:gd name="connsiteY17-986" fmla="*/ 767428 h 2369152"/>
              <a:gd name="connsiteX18-987" fmla="*/ 11167 w 2305244"/>
              <a:gd name="connsiteY18-988" fmla="*/ 5505 h 2369152"/>
              <a:gd name="connsiteX0-989" fmla="*/ 11167 w 2305244"/>
              <a:gd name="connsiteY0-990" fmla="*/ 5505 h 2369152"/>
              <a:gd name="connsiteX1-991" fmla="*/ 771719 w 2305244"/>
              <a:gd name="connsiteY1-992" fmla="*/ 578452 h 2369152"/>
              <a:gd name="connsiteX2-993" fmla="*/ 2041440 w 2305244"/>
              <a:gd name="connsiteY2-994" fmla="*/ 514597 h 2369152"/>
              <a:gd name="connsiteX3-995" fmla="*/ 2296406 w 2305244"/>
              <a:gd name="connsiteY3-996" fmla="*/ 662729 h 2369152"/>
              <a:gd name="connsiteX4-997" fmla="*/ 1124906 w 2305244"/>
              <a:gd name="connsiteY4-998" fmla="*/ 1004182 h 2369152"/>
              <a:gd name="connsiteX5-999" fmla="*/ 1628969 w 2305244"/>
              <a:gd name="connsiteY5-1000" fmla="*/ 1550002 h 2369152"/>
              <a:gd name="connsiteX6-1001" fmla="*/ 2076644 w 2305244"/>
              <a:gd name="connsiteY6-1002" fmla="*/ 1550002 h 2369152"/>
              <a:gd name="connsiteX7-1003" fmla="*/ 2305244 w 2305244"/>
              <a:gd name="connsiteY7-1004" fmla="*/ 1740502 h 2369152"/>
              <a:gd name="connsiteX8-1005" fmla="*/ 1838519 w 2305244"/>
              <a:gd name="connsiteY8-1006" fmla="*/ 1873852 h 2369152"/>
              <a:gd name="connsiteX9-1007" fmla="*/ 2009969 w 2305244"/>
              <a:gd name="connsiteY9-1008" fmla="*/ 2121502 h 2369152"/>
              <a:gd name="connsiteX10-1009" fmla="*/ 1733744 w 2305244"/>
              <a:gd name="connsiteY10-1010" fmla="*/ 1988152 h 2369152"/>
              <a:gd name="connsiteX11-1011" fmla="*/ 1543244 w 2305244"/>
              <a:gd name="connsiteY11-1012" fmla="*/ 2369152 h 2369152"/>
              <a:gd name="connsiteX12-1013" fmla="*/ 1314644 w 2305244"/>
              <a:gd name="connsiteY12-1014" fmla="*/ 2150077 h 2369152"/>
              <a:gd name="connsiteX13-1015" fmla="*/ 1513830 w 2305244"/>
              <a:gd name="connsiteY13-1016" fmla="*/ 1784469 h 2369152"/>
              <a:gd name="connsiteX14-1017" fmla="*/ 909489 w 2305244"/>
              <a:gd name="connsiteY14-1018" fmla="*/ 1225390 h 2369152"/>
              <a:gd name="connsiteX15-1019" fmla="*/ 414951 w 2305244"/>
              <a:gd name="connsiteY15-1020" fmla="*/ 2322212 h 2369152"/>
              <a:gd name="connsiteX16-1021" fmla="*/ 293184 w 2305244"/>
              <a:gd name="connsiteY16-1022" fmla="*/ 2052845 h 2369152"/>
              <a:gd name="connsiteX17-1023" fmla="*/ 520411 w 2305244"/>
              <a:gd name="connsiteY17-1024" fmla="*/ 767428 h 2369152"/>
              <a:gd name="connsiteX18-1025" fmla="*/ 11167 w 2305244"/>
              <a:gd name="connsiteY18-1026" fmla="*/ 5505 h 2369152"/>
              <a:gd name="connsiteX0-1027" fmla="*/ 11167 w 2305244"/>
              <a:gd name="connsiteY0-1028" fmla="*/ 5505 h 2369152"/>
              <a:gd name="connsiteX1-1029" fmla="*/ 771719 w 2305244"/>
              <a:gd name="connsiteY1-1030" fmla="*/ 578452 h 2369152"/>
              <a:gd name="connsiteX2-1031" fmla="*/ 2041440 w 2305244"/>
              <a:gd name="connsiteY2-1032" fmla="*/ 514597 h 2369152"/>
              <a:gd name="connsiteX3-1033" fmla="*/ 2296406 w 2305244"/>
              <a:gd name="connsiteY3-1034" fmla="*/ 662729 h 2369152"/>
              <a:gd name="connsiteX4-1035" fmla="*/ 1124906 w 2305244"/>
              <a:gd name="connsiteY4-1036" fmla="*/ 1004182 h 2369152"/>
              <a:gd name="connsiteX5-1037" fmla="*/ 1628969 w 2305244"/>
              <a:gd name="connsiteY5-1038" fmla="*/ 1550002 h 2369152"/>
              <a:gd name="connsiteX6-1039" fmla="*/ 2076644 w 2305244"/>
              <a:gd name="connsiteY6-1040" fmla="*/ 1550002 h 2369152"/>
              <a:gd name="connsiteX7-1041" fmla="*/ 2305244 w 2305244"/>
              <a:gd name="connsiteY7-1042" fmla="*/ 1740502 h 2369152"/>
              <a:gd name="connsiteX8-1043" fmla="*/ 1838519 w 2305244"/>
              <a:gd name="connsiteY8-1044" fmla="*/ 1873852 h 2369152"/>
              <a:gd name="connsiteX9-1045" fmla="*/ 2009969 w 2305244"/>
              <a:gd name="connsiteY9-1046" fmla="*/ 2121502 h 2369152"/>
              <a:gd name="connsiteX10-1047" fmla="*/ 1733744 w 2305244"/>
              <a:gd name="connsiteY10-1048" fmla="*/ 1988152 h 2369152"/>
              <a:gd name="connsiteX11-1049" fmla="*/ 1543244 w 2305244"/>
              <a:gd name="connsiteY11-1050" fmla="*/ 2369152 h 2369152"/>
              <a:gd name="connsiteX12-1051" fmla="*/ 1314644 w 2305244"/>
              <a:gd name="connsiteY12-1052" fmla="*/ 2150077 h 2369152"/>
              <a:gd name="connsiteX13-1053" fmla="*/ 1495542 w 2305244"/>
              <a:gd name="connsiteY13-1054" fmla="*/ 1788127 h 2369152"/>
              <a:gd name="connsiteX14-1055" fmla="*/ 909489 w 2305244"/>
              <a:gd name="connsiteY14-1056" fmla="*/ 1225390 h 2369152"/>
              <a:gd name="connsiteX15-1057" fmla="*/ 414951 w 2305244"/>
              <a:gd name="connsiteY15-1058" fmla="*/ 2322212 h 2369152"/>
              <a:gd name="connsiteX16-1059" fmla="*/ 293184 w 2305244"/>
              <a:gd name="connsiteY16-1060" fmla="*/ 2052845 h 2369152"/>
              <a:gd name="connsiteX17-1061" fmla="*/ 520411 w 2305244"/>
              <a:gd name="connsiteY17-1062" fmla="*/ 767428 h 2369152"/>
              <a:gd name="connsiteX18-1063" fmla="*/ 11167 w 2305244"/>
              <a:gd name="connsiteY18-1064" fmla="*/ 5505 h 2369152"/>
              <a:gd name="connsiteX0-1065" fmla="*/ 11167 w 2305244"/>
              <a:gd name="connsiteY0-1066" fmla="*/ 5505 h 2369152"/>
              <a:gd name="connsiteX1-1067" fmla="*/ 771719 w 2305244"/>
              <a:gd name="connsiteY1-1068" fmla="*/ 578452 h 2369152"/>
              <a:gd name="connsiteX2-1069" fmla="*/ 2041440 w 2305244"/>
              <a:gd name="connsiteY2-1070" fmla="*/ 514597 h 2369152"/>
              <a:gd name="connsiteX3-1071" fmla="*/ 2296406 w 2305244"/>
              <a:gd name="connsiteY3-1072" fmla="*/ 662729 h 2369152"/>
              <a:gd name="connsiteX4-1073" fmla="*/ 1124906 w 2305244"/>
              <a:gd name="connsiteY4-1074" fmla="*/ 1004182 h 2369152"/>
              <a:gd name="connsiteX5-1075" fmla="*/ 1650914 w 2305244"/>
              <a:gd name="connsiteY5-1076" fmla="*/ 1597551 h 2369152"/>
              <a:gd name="connsiteX6-1077" fmla="*/ 2076644 w 2305244"/>
              <a:gd name="connsiteY6-1078" fmla="*/ 1550002 h 2369152"/>
              <a:gd name="connsiteX7-1079" fmla="*/ 2305244 w 2305244"/>
              <a:gd name="connsiteY7-1080" fmla="*/ 1740502 h 2369152"/>
              <a:gd name="connsiteX8-1081" fmla="*/ 1838519 w 2305244"/>
              <a:gd name="connsiteY8-1082" fmla="*/ 1873852 h 2369152"/>
              <a:gd name="connsiteX9-1083" fmla="*/ 2009969 w 2305244"/>
              <a:gd name="connsiteY9-1084" fmla="*/ 2121502 h 2369152"/>
              <a:gd name="connsiteX10-1085" fmla="*/ 1733744 w 2305244"/>
              <a:gd name="connsiteY10-1086" fmla="*/ 1988152 h 2369152"/>
              <a:gd name="connsiteX11-1087" fmla="*/ 1543244 w 2305244"/>
              <a:gd name="connsiteY11-1088" fmla="*/ 2369152 h 2369152"/>
              <a:gd name="connsiteX12-1089" fmla="*/ 1314644 w 2305244"/>
              <a:gd name="connsiteY12-1090" fmla="*/ 2150077 h 2369152"/>
              <a:gd name="connsiteX13-1091" fmla="*/ 1495542 w 2305244"/>
              <a:gd name="connsiteY13-1092" fmla="*/ 1788127 h 2369152"/>
              <a:gd name="connsiteX14-1093" fmla="*/ 909489 w 2305244"/>
              <a:gd name="connsiteY14-1094" fmla="*/ 1225390 h 2369152"/>
              <a:gd name="connsiteX15-1095" fmla="*/ 414951 w 2305244"/>
              <a:gd name="connsiteY15-1096" fmla="*/ 2322212 h 2369152"/>
              <a:gd name="connsiteX16-1097" fmla="*/ 293184 w 2305244"/>
              <a:gd name="connsiteY16-1098" fmla="*/ 2052845 h 2369152"/>
              <a:gd name="connsiteX17-1099" fmla="*/ 520411 w 2305244"/>
              <a:gd name="connsiteY17-1100" fmla="*/ 767428 h 2369152"/>
              <a:gd name="connsiteX18-1101" fmla="*/ 11167 w 2305244"/>
              <a:gd name="connsiteY18-1102" fmla="*/ 5505 h 2369152"/>
              <a:gd name="connsiteX0-1103" fmla="*/ 11167 w 2305244"/>
              <a:gd name="connsiteY0-1104" fmla="*/ 5505 h 2369152"/>
              <a:gd name="connsiteX1-1105" fmla="*/ 771719 w 2305244"/>
              <a:gd name="connsiteY1-1106" fmla="*/ 578452 h 2369152"/>
              <a:gd name="connsiteX2-1107" fmla="*/ 2041440 w 2305244"/>
              <a:gd name="connsiteY2-1108" fmla="*/ 514597 h 2369152"/>
              <a:gd name="connsiteX3-1109" fmla="*/ 2296406 w 2305244"/>
              <a:gd name="connsiteY3-1110" fmla="*/ 662729 h 2369152"/>
              <a:gd name="connsiteX4-1111" fmla="*/ 1124906 w 2305244"/>
              <a:gd name="connsiteY4-1112" fmla="*/ 1004182 h 2369152"/>
              <a:gd name="connsiteX5-1113" fmla="*/ 1676517 w 2305244"/>
              <a:gd name="connsiteY5-1114" fmla="*/ 1608523 h 2369152"/>
              <a:gd name="connsiteX6-1115" fmla="*/ 2076644 w 2305244"/>
              <a:gd name="connsiteY6-1116" fmla="*/ 1550002 h 2369152"/>
              <a:gd name="connsiteX7-1117" fmla="*/ 2305244 w 2305244"/>
              <a:gd name="connsiteY7-1118" fmla="*/ 1740502 h 2369152"/>
              <a:gd name="connsiteX8-1119" fmla="*/ 1838519 w 2305244"/>
              <a:gd name="connsiteY8-1120" fmla="*/ 1873852 h 2369152"/>
              <a:gd name="connsiteX9-1121" fmla="*/ 2009969 w 2305244"/>
              <a:gd name="connsiteY9-1122" fmla="*/ 2121502 h 2369152"/>
              <a:gd name="connsiteX10-1123" fmla="*/ 1733744 w 2305244"/>
              <a:gd name="connsiteY10-1124" fmla="*/ 1988152 h 2369152"/>
              <a:gd name="connsiteX11-1125" fmla="*/ 1543244 w 2305244"/>
              <a:gd name="connsiteY11-1126" fmla="*/ 2369152 h 2369152"/>
              <a:gd name="connsiteX12-1127" fmla="*/ 1314644 w 2305244"/>
              <a:gd name="connsiteY12-1128" fmla="*/ 2150077 h 2369152"/>
              <a:gd name="connsiteX13-1129" fmla="*/ 1495542 w 2305244"/>
              <a:gd name="connsiteY13-1130" fmla="*/ 1788127 h 2369152"/>
              <a:gd name="connsiteX14-1131" fmla="*/ 909489 w 2305244"/>
              <a:gd name="connsiteY14-1132" fmla="*/ 1225390 h 2369152"/>
              <a:gd name="connsiteX15-1133" fmla="*/ 414951 w 2305244"/>
              <a:gd name="connsiteY15-1134" fmla="*/ 2322212 h 2369152"/>
              <a:gd name="connsiteX16-1135" fmla="*/ 293184 w 2305244"/>
              <a:gd name="connsiteY16-1136" fmla="*/ 2052845 h 2369152"/>
              <a:gd name="connsiteX17-1137" fmla="*/ 520411 w 2305244"/>
              <a:gd name="connsiteY17-1138" fmla="*/ 767428 h 2369152"/>
              <a:gd name="connsiteX18-1139" fmla="*/ 11167 w 2305244"/>
              <a:gd name="connsiteY18-1140" fmla="*/ 5505 h 2369152"/>
              <a:gd name="connsiteX0-1141" fmla="*/ 11167 w 2305244"/>
              <a:gd name="connsiteY0-1142" fmla="*/ 5505 h 2369152"/>
              <a:gd name="connsiteX1-1143" fmla="*/ 771719 w 2305244"/>
              <a:gd name="connsiteY1-1144" fmla="*/ 578452 h 2369152"/>
              <a:gd name="connsiteX2-1145" fmla="*/ 2041440 w 2305244"/>
              <a:gd name="connsiteY2-1146" fmla="*/ 514597 h 2369152"/>
              <a:gd name="connsiteX3-1147" fmla="*/ 2296406 w 2305244"/>
              <a:gd name="connsiteY3-1148" fmla="*/ 662729 h 2369152"/>
              <a:gd name="connsiteX4-1149" fmla="*/ 1124906 w 2305244"/>
              <a:gd name="connsiteY4-1150" fmla="*/ 1004182 h 2369152"/>
              <a:gd name="connsiteX5-1151" fmla="*/ 1676517 w 2305244"/>
              <a:gd name="connsiteY5-1152" fmla="*/ 1608523 h 2369152"/>
              <a:gd name="connsiteX6-1153" fmla="*/ 2032752 w 2305244"/>
              <a:gd name="connsiteY6-1154" fmla="*/ 1550002 h 2369152"/>
              <a:gd name="connsiteX7-1155" fmla="*/ 2305244 w 2305244"/>
              <a:gd name="connsiteY7-1156" fmla="*/ 1740502 h 2369152"/>
              <a:gd name="connsiteX8-1157" fmla="*/ 1838519 w 2305244"/>
              <a:gd name="connsiteY8-1158" fmla="*/ 1873852 h 2369152"/>
              <a:gd name="connsiteX9-1159" fmla="*/ 2009969 w 2305244"/>
              <a:gd name="connsiteY9-1160" fmla="*/ 2121502 h 2369152"/>
              <a:gd name="connsiteX10-1161" fmla="*/ 1733744 w 2305244"/>
              <a:gd name="connsiteY10-1162" fmla="*/ 1988152 h 2369152"/>
              <a:gd name="connsiteX11-1163" fmla="*/ 1543244 w 2305244"/>
              <a:gd name="connsiteY11-1164" fmla="*/ 2369152 h 2369152"/>
              <a:gd name="connsiteX12-1165" fmla="*/ 1314644 w 2305244"/>
              <a:gd name="connsiteY12-1166" fmla="*/ 2150077 h 2369152"/>
              <a:gd name="connsiteX13-1167" fmla="*/ 1495542 w 2305244"/>
              <a:gd name="connsiteY13-1168" fmla="*/ 1788127 h 2369152"/>
              <a:gd name="connsiteX14-1169" fmla="*/ 909489 w 2305244"/>
              <a:gd name="connsiteY14-1170" fmla="*/ 1225390 h 2369152"/>
              <a:gd name="connsiteX15-1171" fmla="*/ 414951 w 2305244"/>
              <a:gd name="connsiteY15-1172" fmla="*/ 2322212 h 2369152"/>
              <a:gd name="connsiteX16-1173" fmla="*/ 293184 w 2305244"/>
              <a:gd name="connsiteY16-1174" fmla="*/ 2052845 h 2369152"/>
              <a:gd name="connsiteX17-1175" fmla="*/ 520411 w 2305244"/>
              <a:gd name="connsiteY17-1176" fmla="*/ 767428 h 2369152"/>
              <a:gd name="connsiteX18-1177" fmla="*/ 11167 w 2305244"/>
              <a:gd name="connsiteY18-1178" fmla="*/ 5505 h 2369152"/>
              <a:gd name="connsiteX0-1179" fmla="*/ 2305244 w 2305244"/>
              <a:gd name="connsiteY0-1180" fmla="*/ 1740502 h 2369152"/>
              <a:gd name="connsiteX1-1181" fmla="*/ 1838519 w 2305244"/>
              <a:gd name="connsiteY1-1182" fmla="*/ 1873852 h 2369152"/>
              <a:gd name="connsiteX2-1183" fmla="*/ 2009969 w 2305244"/>
              <a:gd name="connsiteY2-1184" fmla="*/ 2121502 h 2369152"/>
              <a:gd name="connsiteX3-1185" fmla="*/ 1733744 w 2305244"/>
              <a:gd name="connsiteY3-1186" fmla="*/ 1988152 h 2369152"/>
              <a:gd name="connsiteX4-1187" fmla="*/ 1543244 w 2305244"/>
              <a:gd name="connsiteY4-1188" fmla="*/ 2369152 h 2369152"/>
              <a:gd name="connsiteX5-1189" fmla="*/ 1314644 w 2305244"/>
              <a:gd name="connsiteY5-1190" fmla="*/ 2150077 h 2369152"/>
              <a:gd name="connsiteX6-1191" fmla="*/ 1495542 w 2305244"/>
              <a:gd name="connsiteY6-1192" fmla="*/ 1788127 h 2369152"/>
              <a:gd name="connsiteX7-1193" fmla="*/ 909489 w 2305244"/>
              <a:gd name="connsiteY7-1194" fmla="*/ 1225390 h 2369152"/>
              <a:gd name="connsiteX8-1195" fmla="*/ 414951 w 2305244"/>
              <a:gd name="connsiteY8-1196" fmla="*/ 2322212 h 2369152"/>
              <a:gd name="connsiteX9-1197" fmla="*/ 293184 w 2305244"/>
              <a:gd name="connsiteY9-1198" fmla="*/ 2052845 h 2369152"/>
              <a:gd name="connsiteX10-1199" fmla="*/ 520411 w 2305244"/>
              <a:gd name="connsiteY10-1200" fmla="*/ 767428 h 2369152"/>
              <a:gd name="connsiteX11-1201" fmla="*/ 11167 w 2305244"/>
              <a:gd name="connsiteY11-1202" fmla="*/ 5505 h 2369152"/>
              <a:gd name="connsiteX12-1203" fmla="*/ 771719 w 2305244"/>
              <a:gd name="connsiteY12-1204" fmla="*/ 578452 h 2369152"/>
              <a:gd name="connsiteX13-1205" fmla="*/ 2041440 w 2305244"/>
              <a:gd name="connsiteY13-1206" fmla="*/ 514597 h 2369152"/>
              <a:gd name="connsiteX14-1207" fmla="*/ 2296406 w 2305244"/>
              <a:gd name="connsiteY14-1208" fmla="*/ 662729 h 2369152"/>
              <a:gd name="connsiteX15-1209" fmla="*/ 1124906 w 2305244"/>
              <a:gd name="connsiteY15-1210" fmla="*/ 1004182 h 2369152"/>
              <a:gd name="connsiteX16-1211" fmla="*/ 1676517 w 2305244"/>
              <a:gd name="connsiteY16-1212" fmla="*/ 1608523 h 2369152"/>
              <a:gd name="connsiteX17-1213" fmla="*/ 2124192 w 2305244"/>
              <a:gd name="connsiteY17-1214" fmla="*/ 1641442 h 2369152"/>
              <a:gd name="connsiteX0-1215" fmla="*/ 2305244 w 2305244"/>
              <a:gd name="connsiteY0-1216" fmla="*/ 1740502 h 2369152"/>
              <a:gd name="connsiteX1-1217" fmla="*/ 1838519 w 2305244"/>
              <a:gd name="connsiteY1-1218" fmla="*/ 1873852 h 2369152"/>
              <a:gd name="connsiteX2-1219" fmla="*/ 2009969 w 2305244"/>
              <a:gd name="connsiteY2-1220" fmla="*/ 2121502 h 2369152"/>
              <a:gd name="connsiteX3-1221" fmla="*/ 1733744 w 2305244"/>
              <a:gd name="connsiteY3-1222" fmla="*/ 1988152 h 2369152"/>
              <a:gd name="connsiteX4-1223" fmla="*/ 1543244 w 2305244"/>
              <a:gd name="connsiteY4-1224" fmla="*/ 2369152 h 2369152"/>
              <a:gd name="connsiteX5-1225" fmla="*/ 1314644 w 2305244"/>
              <a:gd name="connsiteY5-1226" fmla="*/ 2150077 h 2369152"/>
              <a:gd name="connsiteX6-1227" fmla="*/ 1495542 w 2305244"/>
              <a:gd name="connsiteY6-1228" fmla="*/ 1788127 h 2369152"/>
              <a:gd name="connsiteX7-1229" fmla="*/ 909489 w 2305244"/>
              <a:gd name="connsiteY7-1230" fmla="*/ 1225390 h 2369152"/>
              <a:gd name="connsiteX8-1231" fmla="*/ 414951 w 2305244"/>
              <a:gd name="connsiteY8-1232" fmla="*/ 2322212 h 2369152"/>
              <a:gd name="connsiteX9-1233" fmla="*/ 293184 w 2305244"/>
              <a:gd name="connsiteY9-1234" fmla="*/ 2052845 h 2369152"/>
              <a:gd name="connsiteX10-1235" fmla="*/ 520411 w 2305244"/>
              <a:gd name="connsiteY10-1236" fmla="*/ 767428 h 2369152"/>
              <a:gd name="connsiteX11-1237" fmla="*/ 11167 w 2305244"/>
              <a:gd name="connsiteY11-1238" fmla="*/ 5505 h 2369152"/>
              <a:gd name="connsiteX12-1239" fmla="*/ 771719 w 2305244"/>
              <a:gd name="connsiteY12-1240" fmla="*/ 578452 h 2369152"/>
              <a:gd name="connsiteX13-1241" fmla="*/ 2041440 w 2305244"/>
              <a:gd name="connsiteY13-1242" fmla="*/ 514597 h 2369152"/>
              <a:gd name="connsiteX14-1243" fmla="*/ 2296406 w 2305244"/>
              <a:gd name="connsiteY14-1244" fmla="*/ 662729 h 2369152"/>
              <a:gd name="connsiteX15-1245" fmla="*/ 1124906 w 2305244"/>
              <a:gd name="connsiteY15-1246" fmla="*/ 1004182 h 2369152"/>
              <a:gd name="connsiteX16-1247" fmla="*/ 1676517 w 2305244"/>
              <a:gd name="connsiteY16-1248" fmla="*/ 1608523 h 2369152"/>
              <a:gd name="connsiteX17-1249" fmla="*/ 2102246 w 2305244"/>
              <a:gd name="connsiteY17-1250" fmla="*/ 1579262 h 2369152"/>
              <a:gd name="connsiteX0-1251" fmla="*/ 2275983 w 2296406"/>
              <a:gd name="connsiteY0-1252" fmla="*/ 1747817 h 2369152"/>
              <a:gd name="connsiteX1-1253" fmla="*/ 1838519 w 2296406"/>
              <a:gd name="connsiteY1-1254" fmla="*/ 1873852 h 2369152"/>
              <a:gd name="connsiteX2-1255" fmla="*/ 2009969 w 2296406"/>
              <a:gd name="connsiteY2-1256" fmla="*/ 2121502 h 2369152"/>
              <a:gd name="connsiteX3-1257" fmla="*/ 1733744 w 2296406"/>
              <a:gd name="connsiteY3-1258" fmla="*/ 1988152 h 2369152"/>
              <a:gd name="connsiteX4-1259" fmla="*/ 1543244 w 2296406"/>
              <a:gd name="connsiteY4-1260" fmla="*/ 2369152 h 2369152"/>
              <a:gd name="connsiteX5-1261" fmla="*/ 1314644 w 2296406"/>
              <a:gd name="connsiteY5-1262" fmla="*/ 2150077 h 2369152"/>
              <a:gd name="connsiteX6-1263" fmla="*/ 1495542 w 2296406"/>
              <a:gd name="connsiteY6-1264" fmla="*/ 1788127 h 2369152"/>
              <a:gd name="connsiteX7-1265" fmla="*/ 909489 w 2296406"/>
              <a:gd name="connsiteY7-1266" fmla="*/ 1225390 h 2369152"/>
              <a:gd name="connsiteX8-1267" fmla="*/ 414951 w 2296406"/>
              <a:gd name="connsiteY8-1268" fmla="*/ 2322212 h 2369152"/>
              <a:gd name="connsiteX9-1269" fmla="*/ 293184 w 2296406"/>
              <a:gd name="connsiteY9-1270" fmla="*/ 2052845 h 2369152"/>
              <a:gd name="connsiteX10-1271" fmla="*/ 520411 w 2296406"/>
              <a:gd name="connsiteY10-1272" fmla="*/ 767428 h 2369152"/>
              <a:gd name="connsiteX11-1273" fmla="*/ 11167 w 2296406"/>
              <a:gd name="connsiteY11-1274" fmla="*/ 5505 h 2369152"/>
              <a:gd name="connsiteX12-1275" fmla="*/ 771719 w 2296406"/>
              <a:gd name="connsiteY12-1276" fmla="*/ 578452 h 2369152"/>
              <a:gd name="connsiteX13-1277" fmla="*/ 2041440 w 2296406"/>
              <a:gd name="connsiteY13-1278" fmla="*/ 514597 h 2369152"/>
              <a:gd name="connsiteX14-1279" fmla="*/ 2296406 w 2296406"/>
              <a:gd name="connsiteY14-1280" fmla="*/ 662729 h 2369152"/>
              <a:gd name="connsiteX15-1281" fmla="*/ 1124906 w 2296406"/>
              <a:gd name="connsiteY15-1282" fmla="*/ 1004182 h 2369152"/>
              <a:gd name="connsiteX16-1283" fmla="*/ 1676517 w 2296406"/>
              <a:gd name="connsiteY16-1284" fmla="*/ 1608523 h 2369152"/>
              <a:gd name="connsiteX17-1285" fmla="*/ 2102246 w 2296406"/>
              <a:gd name="connsiteY17-1286" fmla="*/ 1579262 h 2369152"/>
              <a:gd name="connsiteX0-1287" fmla="*/ 2290614 w 2296406"/>
              <a:gd name="connsiteY0-1288" fmla="*/ 1777078 h 2369152"/>
              <a:gd name="connsiteX1-1289" fmla="*/ 1838519 w 2296406"/>
              <a:gd name="connsiteY1-1290" fmla="*/ 1873852 h 2369152"/>
              <a:gd name="connsiteX2-1291" fmla="*/ 2009969 w 2296406"/>
              <a:gd name="connsiteY2-1292" fmla="*/ 2121502 h 2369152"/>
              <a:gd name="connsiteX3-1293" fmla="*/ 1733744 w 2296406"/>
              <a:gd name="connsiteY3-1294" fmla="*/ 1988152 h 2369152"/>
              <a:gd name="connsiteX4-1295" fmla="*/ 1543244 w 2296406"/>
              <a:gd name="connsiteY4-1296" fmla="*/ 2369152 h 2369152"/>
              <a:gd name="connsiteX5-1297" fmla="*/ 1314644 w 2296406"/>
              <a:gd name="connsiteY5-1298" fmla="*/ 2150077 h 2369152"/>
              <a:gd name="connsiteX6-1299" fmla="*/ 1495542 w 2296406"/>
              <a:gd name="connsiteY6-1300" fmla="*/ 1788127 h 2369152"/>
              <a:gd name="connsiteX7-1301" fmla="*/ 909489 w 2296406"/>
              <a:gd name="connsiteY7-1302" fmla="*/ 1225390 h 2369152"/>
              <a:gd name="connsiteX8-1303" fmla="*/ 414951 w 2296406"/>
              <a:gd name="connsiteY8-1304" fmla="*/ 2322212 h 2369152"/>
              <a:gd name="connsiteX9-1305" fmla="*/ 293184 w 2296406"/>
              <a:gd name="connsiteY9-1306" fmla="*/ 2052845 h 2369152"/>
              <a:gd name="connsiteX10-1307" fmla="*/ 520411 w 2296406"/>
              <a:gd name="connsiteY10-1308" fmla="*/ 767428 h 2369152"/>
              <a:gd name="connsiteX11-1309" fmla="*/ 11167 w 2296406"/>
              <a:gd name="connsiteY11-1310" fmla="*/ 5505 h 2369152"/>
              <a:gd name="connsiteX12-1311" fmla="*/ 771719 w 2296406"/>
              <a:gd name="connsiteY12-1312" fmla="*/ 578452 h 2369152"/>
              <a:gd name="connsiteX13-1313" fmla="*/ 2041440 w 2296406"/>
              <a:gd name="connsiteY13-1314" fmla="*/ 514597 h 2369152"/>
              <a:gd name="connsiteX14-1315" fmla="*/ 2296406 w 2296406"/>
              <a:gd name="connsiteY14-1316" fmla="*/ 662729 h 2369152"/>
              <a:gd name="connsiteX15-1317" fmla="*/ 1124906 w 2296406"/>
              <a:gd name="connsiteY15-1318" fmla="*/ 1004182 h 2369152"/>
              <a:gd name="connsiteX16-1319" fmla="*/ 1676517 w 2296406"/>
              <a:gd name="connsiteY16-1320" fmla="*/ 1608523 h 2369152"/>
              <a:gd name="connsiteX17-1321" fmla="*/ 2102246 w 2296406"/>
              <a:gd name="connsiteY17-1322" fmla="*/ 1579262 h 2369152"/>
              <a:gd name="connsiteX0-1323" fmla="*/ 2290614 w 2296406"/>
              <a:gd name="connsiteY0-1324" fmla="*/ 1740502 h 2369152"/>
              <a:gd name="connsiteX1-1325" fmla="*/ 1838519 w 2296406"/>
              <a:gd name="connsiteY1-1326" fmla="*/ 1873852 h 2369152"/>
              <a:gd name="connsiteX2-1327" fmla="*/ 2009969 w 2296406"/>
              <a:gd name="connsiteY2-1328" fmla="*/ 2121502 h 2369152"/>
              <a:gd name="connsiteX3-1329" fmla="*/ 1733744 w 2296406"/>
              <a:gd name="connsiteY3-1330" fmla="*/ 1988152 h 2369152"/>
              <a:gd name="connsiteX4-1331" fmla="*/ 1543244 w 2296406"/>
              <a:gd name="connsiteY4-1332" fmla="*/ 2369152 h 2369152"/>
              <a:gd name="connsiteX5-1333" fmla="*/ 1314644 w 2296406"/>
              <a:gd name="connsiteY5-1334" fmla="*/ 2150077 h 2369152"/>
              <a:gd name="connsiteX6-1335" fmla="*/ 1495542 w 2296406"/>
              <a:gd name="connsiteY6-1336" fmla="*/ 1788127 h 2369152"/>
              <a:gd name="connsiteX7-1337" fmla="*/ 909489 w 2296406"/>
              <a:gd name="connsiteY7-1338" fmla="*/ 1225390 h 2369152"/>
              <a:gd name="connsiteX8-1339" fmla="*/ 414951 w 2296406"/>
              <a:gd name="connsiteY8-1340" fmla="*/ 2322212 h 2369152"/>
              <a:gd name="connsiteX9-1341" fmla="*/ 293184 w 2296406"/>
              <a:gd name="connsiteY9-1342" fmla="*/ 2052845 h 2369152"/>
              <a:gd name="connsiteX10-1343" fmla="*/ 520411 w 2296406"/>
              <a:gd name="connsiteY10-1344" fmla="*/ 767428 h 2369152"/>
              <a:gd name="connsiteX11-1345" fmla="*/ 11167 w 2296406"/>
              <a:gd name="connsiteY11-1346" fmla="*/ 5505 h 2369152"/>
              <a:gd name="connsiteX12-1347" fmla="*/ 771719 w 2296406"/>
              <a:gd name="connsiteY12-1348" fmla="*/ 578452 h 2369152"/>
              <a:gd name="connsiteX13-1349" fmla="*/ 2041440 w 2296406"/>
              <a:gd name="connsiteY13-1350" fmla="*/ 514597 h 2369152"/>
              <a:gd name="connsiteX14-1351" fmla="*/ 2296406 w 2296406"/>
              <a:gd name="connsiteY14-1352" fmla="*/ 662729 h 2369152"/>
              <a:gd name="connsiteX15-1353" fmla="*/ 1124906 w 2296406"/>
              <a:gd name="connsiteY15-1354" fmla="*/ 1004182 h 2369152"/>
              <a:gd name="connsiteX16-1355" fmla="*/ 1676517 w 2296406"/>
              <a:gd name="connsiteY16-1356" fmla="*/ 1608523 h 2369152"/>
              <a:gd name="connsiteX17-1357" fmla="*/ 2102246 w 2296406"/>
              <a:gd name="connsiteY17-1358" fmla="*/ 1579262 h 2369152"/>
              <a:gd name="connsiteX0-1359" fmla="*/ 2290614 w 2296406"/>
              <a:gd name="connsiteY0-1360" fmla="*/ 1740502 h 2369152"/>
              <a:gd name="connsiteX1-1361" fmla="*/ 1838519 w 2296406"/>
              <a:gd name="connsiteY1-1362" fmla="*/ 1873852 h 2369152"/>
              <a:gd name="connsiteX2-1363" fmla="*/ 2009969 w 2296406"/>
              <a:gd name="connsiteY2-1364" fmla="*/ 2121502 h 2369152"/>
              <a:gd name="connsiteX3-1365" fmla="*/ 1733744 w 2296406"/>
              <a:gd name="connsiteY3-1366" fmla="*/ 1988152 h 2369152"/>
              <a:gd name="connsiteX4-1367" fmla="*/ 1543244 w 2296406"/>
              <a:gd name="connsiteY4-1368" fmla="*/ 2369152 h 2369152"/>
              <a:gd name="connsiteX5-1369" fmla="*/ 1314644 w 2296406"/>
              <a:gd name="connsiteY5-1370" fmla="*/ 2150077 h 2369152"/>
              <a:gd name="connsiteX6-1371" fmla="*/ 1495542 w 2296406"/>
              <a:gd name="connsiteY6-1372" fmla="*/ 1788127 h 2369152"/>
              <a:gd name="connsiteX7-1373" fmla="*/ 909489 w 2296406"/>
              <a:gd name="connsiteY7-1374" fmla="*/ 1225390 h 2369152"/>
              <a:gd name="connsiteX8-1375" fmla="*/ 414951 w 2296406"/>
              <a:gd name="connsiteY8-1376" fmla="*/ 2322212 h 2369152"/>
              <a:gd name="connsiteX9-1377" fmla="*/ 293184 w 2296406"/>
              <a:gd name="connsiteY9-1378" fmla="*/ 2052845 h 2369152"/>
              <a:gd name="connsiteX10-1379" fmla="*/ 520411 w 2296406"/>
              <a:gd name="connsiteY10-1380" fmla="*/ 767428 h 2369152"/>
              <a:gd name="connsiteX11-1381" fmla="*/ 11167 w 2296406"/>
              <a:gd name="connsiteY11-1382" fmla="*/ 5505 h 2369152"/>
              <a:gd name="connsiteX12-1383" fmla="*/ 771719 w 2296406"/>
              <a:gd name="connsiteY12-1384" fmla="*/ 578452 h 2369152"/>
              <a:gd name="connsiteX13-1385" fmla="*/ 2041440 w 2296406"/>
              <a:gd name="connsiteY13-1386" fmla="*/ 514597 h 2369152"/>
              <a:gd name="connsiteX14-1387" fmla="*/ 2296406 w 2296406"/>
              <a:gd name="connsiteY14-1388" fmla="*/ 662729 h 2369152"/>
              <a:gd name="connsiteX15-1389" fmla="*/ 1124906 w 2296406"/>
              <a:gd name="connsiteY15-1390" fmla="*/ 1004182 h 2369152"/>
              <a:gd name="connsiteX16-1391" fmla="*/ 1676517 w 2296406"/>
              <a:gd name="connsiteY16-1392" fmla="*/ 1608523 h 2369152"/>
              <a:gd name="connsiteX17-1393" fmla="*/ 2062012 w 2296406"/>
              <a:gd name="connsiteY17-1394" fmla="*/ 1560974 h 2369152"/>
              <a:gd name="connsiteX0-1395" fmla="*/ 2257695 w 2296406"/>
              <a:gd name="connsiteY0-1396" fmla="*/ 1755133 h 2369152"/>
              <a:gd name="connsiteX1-1397" fmla="*/ 1838519 w 2296406"/>
              <a:gd name="connsiteY1-1398" fmla="*/ 1873852 h 2369152"/>
              <a:gd name="connsiteX2-1399" fmla="*/ 2009969 w 2296406"/>
              <a:gd name="connsiteY2-1400" fmla="*/ 2121502 h 2369152"/>
              <a:gd name="connsiteX3-1401" fmla="*/ 1733744 w 2296406"/>
              <a:gd name="connsiteY3-1402" fmla="*/ 1988152 h 2369152"/>
              <a:gd name="connsiteX4-1403" fmla="*/ 1543244 w 2296406"/>
              <a:gd name="connsiteY4-1404" fmla="*/ 2369152 h 2369152"/>
              <a:gd name="connsiteX5-1405" fmla="*/ 1314644 w 2296406"/>
              <a:gd name="connsiteY5-1406" fmla="*/ 2150077 h 2369152"/>
              <a:gd name="connsiteX6-1407" fmla="*/ 1495542 w 2296406"/>
              <a:gd name="connsiteY6-1408" fmla="*/ 1788127 h 2369152"/>
              <a:gd name="connsiteX7-1409" fmla="*/ 909489 w 2296406"/>
              <a:gd name="connsiteY7-1410" fmla="*/ 1225390 h 2369152"/>
              <a:gd name="connsiteX8-1411" fmla="*/ 414951 w 2296406"/>
              <a:gd name="connsiteY8-1412" fmla="*/ 2322212 h 2369152"/>
              <a:gd name="connsiteX9-1413" fmla="*/ 293184 w 2296406"/>
              <a:gd name="connsiteY9-1414" fmla="*/ 2052845 h 2369152"/>
              <a:gd name="connsiteX10-1415" fmla="*/ 520411 w 2296406"/>
              <a:gd name="connsiteY10-1416" fmla="*/ 767428 h 2369152"/>
              <a:gd name="connsiteX11-1417" fmla="*/ 11167 w 2296406"/>
              <a:gd name="connsiteY11-1418" fmla="*/ 5505 h 2369152"/>
              <a:gd name="connsiteX12-1419" fmla="*/ 771719 w 2296406"/>
              <a:gd name="connsiteY12-1420" fmla="*/ 578452 h 2369152"/>
              <a:gd name="connsiteX13-1421" fmla="*/ 2041440 w 2296406"/>
              <a:gd name="connsiteY13-1422" fmla="*/ 514597 h 2369152"/>
              <a:gd name="connsiteX14-1423" fmla="*/ 2296406 w 2296406"/>
              <a:gd name="connsiteY14-1424" fmla="*/ 662729 h 2369152"/>
              <a:gd name="connsiteX15-1425" fmla="*/ 1124906 w 2296406"/>
              <a:gd name="connsiteY15-1426" fmla="*/ 1004182 h 2369152"/>
              <a:gd name="connsiteX16-1427" fmla="*/ 1676517 w 2296406"/>
              <a:gd name="connsiteY16-1428" fmla="*/ 1608523 h 2369152"/>
              <a:gd name="connsiteX17-1429" fmla="*/ 2062012 w 2296406"/>
              <a:gd name="connsiteY17-1430" fmla="*/ 1560974 h 2369152"/>
              <a:gd name="connsiteX0-1431" fmla="*/ 2279640 w 2296406"/>
              <a:gd name="connsiteY0-1432" fmla="*/ 1747818 h 2369152"/>
              <a:gd name="connsiteX1-1433" fmla="*/ 1838519 w 2296406"/>
              <a:gd name="connsiteY1-1434" fmla="*/ 1873852 h 2369152"/>
              <a:gd name="connsiteX2-1435" fmla="*/ 2009969 w 2296406"/>
              <a:gd name="connsiteY2-1436" fmla="*/ 2121502 h 2369152"/>
              <a:gd name="connsiteX3-1437" fmla="*/ 1733744 w 2296406"/>
              <a:gd name="connsiteY3-1438" fmla="*/ 1988152 h 2369152"/>
              <a:gd name="connsiteX4-1439" fmla="*/ 1543244 w 2296406"/>
              <a:gd name="connsiteY4-1440" fmla="*/ 2369152 h 2369152"/>
              <a:gd name="connsiteX5-1441" fmla="*/ 1314644 w 2296406"/>
              <a:gd name="connsiteY5-1442" fmla="*/ 2150077 h 2369152"/>
              <a:gd name="connsiteX6-1443" fmla="*/ 1495542 w 2296406"/>
              <a:gd name="connsiteY6-1444" fmla="*/ 1788127 h 2369152"/>
              <a:gd name="connsiteX7-1445" fmla="*/ 909489 w 2296406"/>
              <a:gd name="connsiteY7-1446" fmla="*/ 1225390 h 2369152"/>
              <a:gd name="connsiteX8-1447" fmla="*/ 414951 w 2296406"/>
              <a:gd name="connsiteY8-1448" fmla="*/ 2322212 h 2369152"/>
              <a:gd name="connsiteX9-1449" fmla="*/ 293184 w 2296406"/>
              <a:gd name="connsiteY9-1450" fmla="*/ 2052845 h 2369152"/>
              <a:gd name="connsiteX10-1451" fmla="*/ 520411 w 2296406"/>
              <a:gd name="connsiteY10-1452" fmla="*/ 767428 h 2369152"/>
              <a:gd name="connsiteX11-1453" fmla="*/ 11167 w 2296406"/>
              <a:gd name="connsiteY11-1454" fmla="*/ 5505 h 2369152"/>
              <a:gd name="connsiteX12-1455" fmla="*/ 771719 w 2296406"/>
              <a:gd name="connsiteY12-1456" fmla="*/ 578452 h 2369152"/>
              <a:gd name="connsiteX13-1457" fmla="*/ 2041440 w 2296406"/>
              <a:gd name="connsiteY13-1458" fmla="*/ 514597 h 2369152"/>
              <a:gd name="connsiteX14-1459" fmla="*/ 2296406 w 2296406"/>
              <a:gd name="connsiteY14-1460" fmla="*/ 662729 h 2369152"/>
              <a:gd name="connsiteX15-1461" fmla="*/ 1124906 w 2296406"/>
              <a:gd name="connsiteY15-1462" fmla="*/ 1004182 h 2369152"/>
              <a:gd name="connsiteX16-1463" fmla="*/ 1676517 w 2296406"/>
              <a:gd name="connsiteY16-1464" fmla="*/ 1608523 h 2369152"/>
              <a:gd name="connsiteX17-1465" fmla="*/ 2062012 w 2296406"/>
              <a:gd name="connsiteY17-1466" fmla="*/ 1560974 h 2369152"/>
              <a:gd name="connsiteX0-1467" fmla="*/ 2279640 w 2296406"/>
              <a:gd name="connsiteY0-1468" fmla="*/ 1747818 h 2369152"/>
              <a:gd name="connsiteX1-1469" fmla="*/ 1838519 w 2296406"/>
              <a:gd name="connsiteY1-1470" fmla="*/ 1873852 h 2369152"/>
              <a:gd name="connsiteX2-1471" fmla="*/ 2009969 w 2296406"/>
              <a:gd name="connsiteY2-1472" fmla="*/ 2121502 h 2369152"/>
              <a:gd name="connsiteX3-1473" fmla="*/ 1733744 w 2296406"/>
              <a:gd name="connsiteY3-1474" fmla="*/ 1988152 h 2369152"/>
              <a:gd name="connsiteX4-1475" fmla="*/ 1543244 w 2296406"/>
              <a:gd name="connsiteY4-1476" fmla="*/ 2369152 h 2369152"/>
              <a:gd name="connsiteX5-1477" fmla="*/ 1314644 w 2296406"/>
              <a:gd name="connsiteY5-1478" fmla="*/ 2150077 h 2369152"/>
              <a:gd name="connsiteX6-1479" fmla="*/ 1495542 w 2296406"/>
              <a:gd name="connsiteY6-1480" fmla="*/ 1788127 h 2369152"/>
              <a:gd name="connsiteX7-1481" fmla="*/ 909489 w 2296406"/>
              <a:gd name="connsiteY7-1482" fmla="*/ 1225390 h 2369152"/>
              <a:gd name="connsiteX8-1483" fmla="*/ 414951 w 2296406"/>
              <a:gd name="connsiteY8-1484" fmla="*/ 2322212 h 2369152"/>
              <a:gd name="connsiteX9-1485" fmla="*/ 293184 w 2296406"/>
              <a:gd name="connsiteY9-1486" fmla="*/ 2052845 h 2369152"/>
              <a:gd name="connsiteX10-1487" fmla="*/ 520411 w 2296406"/>
              <a:gd name="connsiteY10-1488" fmla="*/ 767428 h 2369152"/>
              <a:gd name="connsiteX11-1489" fmla="*/ 11167 w 2296406"/>
              <a:gd name="connsiteY11-1490" fmla="*/ 5505 h 2369152"/>
              <a:gd name="connsiteX12-1491" fmla="*/ 771719 w 2296406"/>
              <a:gd name="connsiteY12-1492" fmla="*/ 578452 h 2369152"/>
              <a:gd name="connsiteX13-1493" fmla="*/ 2041440 w 2296406"/>
              <a:gd name="connsiteY13-1494" fmla="*/ 514597 h 2369152"/>
              <a:gd name="connsiteX14-1495" fmla="*/ 2296406 w 2296406"/>
              <a:gd name="connsiteY14-1496" fmla="*/ 662729 h 2369152"/>
              <a:gd name="connsiteX15-1497" fmla="*/ 1124906 w 2296406"/>
              <a:gd name="connsiteY15-1498" fmla="*/ 1004182 h 2369152"/>
              <a:gd name="connsiteX16-1499" fmla="*/ 1676517 w 2296406"/>
              <a:gd name="connsiteY16-1500" fmla="*/ 1608523 h 2369152"/>
              <a:gd name="connsiteX17-1501" fmla="*/ 2094931 w 2296406"/>
              <a:gd name="connsiteY17-1502" fmla="*/ 1557316 h 2369152"/>
              <a:gd name="connsiteX0-1503" fmla="*/ 2279640 w 2296406"/>
              <a:gd name="connsiteY0-1504" fmla="*/ 1747818 h 2369152"/>
              <a:gd name="connsiteX1-1505" fmla="*/ 1838519 w 2296406"/>
              <a:gd name="connsiteY1-1506" fmla="*/ 1873852 h 2369152"/>
              <a:gd name="connsiteX2-1507" fmla="*/ 2009969 w 2296406"/>
              <a:gd name="connsiteY2-1508" fmla="*/ 2121502 h 2369152"/>
              <a:gd name="connsiteX3-1509" fmla="*/ 1733744 w 2296406"/>
              <a:gd name="connsiteY3-1510" fmla="*/ 1988152 h 2369152"/>
              <a:gd name="connsiteX4-1511" fmla="*/ 1543244 w 2296406"/>
              <a:gd name="connsiteY4-1512" fmla="*/ 2369152 h 2369152"/>
              <a:gd name="connsiteX5-1513" fmla="*/ 1391454 w 2296406"/>
              <a:gd name="connsiteY5-1514" fmla="*/ 2150077 h 2369152"/>
              <a:gd name="connsiteX6-1515" fmla="*/ 1495542 w 2296406"/>
              <a:gd name="connsiteY6-1516" fmla="*/ 1788127 h 2369152"/>
              <a:gd name="connsiteX7-1517" fmla="*/ 909489 w 2296406"/>
              <a:gd name="connsiteY7-1518" fmla="*/ 1225390 h 2369152"/>
              <a:gd name="connsiteX8-1519" fmla="*/ 414951 w 2296406"/>
              <a:gd name="connsiteY8-1520" fmla="*/ 2322212 h 2369152"/>
              <a:gd name="connsiteX9-1521" fmla="*/ 293184 w 2296406"/>
              <a:gd name="connsiteY9-1522" fmla="*/ 2052845 h 2369152"/>
              <a:gd name="connsiteX10-1523" fmla="*/ 520411 w 2296406"/>
              <a:gd name="connsiteY10-1524" fmla="*/ 767428 h 2369152"/>
              <a:gd name="connsiteX11-1525" fmla="*/ 11167 w 2296406"/>
              <a:gd name="connsiteY11-1526" fmla="*/ 5505 h 2369152"/>
              <a:gd name="connsiteX12-1527" fmla="*/ 771719 w 2296406"/>
              <a:gd name="connsiteY12-1528" fmla="*/ 578452 h 2369152"/>
              <a:gd name="connsiteX13-1529" fmla="*/ 2041440 w 2296406"/>
              <a:gd name="connsiteY13-1530" fmla="*/ 514597 h 2369152"/>
              <a:gd name="connsiteX14-1531" fmla="*/ 2296406 w 2296406"/>
              <a:gd name="connsiteY14-1532" fmla="*/ 662729 h 2369152"/>
              <a:gd name="connsiteX15-1533" fmla="*/ 1124906 w 2296406"/>
              <a:gd name="connsiteY15-1534" fmla="*/ 1004182 h 2369152"/>
              <a:gd name="connsiteX16-1535" fmla="*/ 1676517 w 2296406"/>
              <a:gd name="connsiteY16-1536" fmla="*/ 1608523 h 2369152"/>
              <a:gd name="connsiteX17-1537" fmla="*/ 2094931 w 2296406"/>
              <a:gd name="connsiteY17-1538" fmla="*/ 1557316 h 2369152"/>
              <a:gd name="connsiteX0-1539" fmla="*/ 2279640 w 2296406"/>
              <a:gd name="connsiteY0-1540" fmla="*/ 1747818 h 2369152"/>
              <a:gd name="connsiteX1-1541" fmla="*/ 1838519 w 2296406"/>
              <a:gd name="connsiteY1-1542" fmla="*/ 1873852 h 2369152"/>
              <a:gd name="connsiteX2-1543" fmla="*/ 2009969 w 2296406"/>
              <a:gd name="connsiteY2-1544" fmla="*/ 2121502 h 2369152"/>
              <a:gd name="connsiteX3-1545" fmla="*/ 1733744 w 2296406"/>
              <a:gd name="connsiteY3-1546" fmla="*/ 1988152 h 2369152"/>
              <a:gd name="connsiteX4-1547" fmla="*/ 1543244 w 2296406"/>
              <a:gd name="connsiteY4-1548" fmla="*/ 2369152 h 2369152"/>
              <a:gd name="connsiteX5-1549" fmla="*/ 1380482 w 2296406"/>
              <a:gd name="connsiteY5-1550" fmla="*/ 2120816 h 2369152"/>
              <a:gd name="connsiteX6-1551" fmla="*/ 1495542 w 2296406"/>
              <a:gd name="connsiteY6-1552" fmla="*/ 1788127 h 2369152"/>
              <a:gd name="connsiteX7-1553" fmla="*/ 909489 w 2296406"/>
              <a:gd name="connsiteY7-1554" fmla="*/ 1225390 h 2369152"/>
              <a:gd name="connsiteX8-1555" fmla="*/ 414951 w 2296406"/>
              <a:gd name="connsiteY8-1556" fmla="*/ 2322212 h 2369152"/>
              <a:gd name="connsiteX9-1557" fmla="*/ 293184 w 2296406"/>
              <a:gd name="connsiteY9-1558" fmla="*/ 2052845 h 2369152"/>
              <a:gd name="connsiteX10-1559" fmla="*/ 520411 w 2296406"/>
              <a:gd name="connsiteY10-1560" fmla="*/ 767428 h 2369152"/>
              <a:gd name="connsiteX11-1561" fmla="*/ 11167 w 2296406"/>
              <a:gd name="connsiteY11-1562" fmla="*/ 5505 h 2369152"/>
              <a:gd name="connsiteX12-1563" fmla="*/ 771719 w 2296406"/>
              <a:gd name="connsiteY12-1564" fmla="*/ 578452 h 2369152"/>
              <a:gd name="connsiteX13-1565" fmla="*/ 2041440 w 2296406"/>
              <a:gd name="connsiteY13-1566" fmla="*/ 514597 h 2369152"/>
              <a:gd name="connsiteX14-1567" fmla="*/ 2296406 w 2296406"/>
              <a:gd name="connsiteY14-1568" fmla="*/ 662729 h 2369152"/>
              <a:gd name="connsiteX15-1569" fmla="*/ 1124906 w 2296406"/>
              <a:gd name="connsiteY15-1570" fmla="*/ 1004182 h 2369152"/>
              <a:gd name="connsiteX16-1571" fmla="*/ 1676517 w 2296406"/>
              <a:gd name="connsiteY16-1572" fmla="*/ 1608523 h 2369152"/>
              <a:gd name="connsiteX17-1573" fmla="*/ 2094931 w 2296406"/>
              <a:gd name="connsiteY17-1574" fmla="*/ 1557316 h 2369152"/>
              <a:gd name="connsiteX0-1575" fmla="*/ 2279640 w 2296406"/>
              <a:gd name="connsiteY0-1576" fmla="*/ 1747818 h 2354521"/>
              <a:gd name="connsiteX1-1577" fmla="*/ 1838519 w 2296406"/>
              <a:gd name="connsiteY1-1578" fmla="*/ 1873852 h 2354521"/>
              <a:gd name="connsiteX2-1579" fmla="*/ 2009969 w 2296406"/>
              <a:gd name="connsiteY2-1580" fmla="*/ 2121502 h 2354521"/>
              <a:gd name="connsiteX3-1581" fmla="*/ 1733744 w 2296406"/>
              <a:gd name="connsiteY3-1582" fmla="*/ 1988152 h 2354521"/>
              <a:gd name="connsiteX4-1583" fmla="*/ 1528613 w 2296406"/>
              <a:gd name="connsiteY4-1584" fmla="*/ 2354521 h 2354521"/>
              <a:gd name="connsiteX5-1585" fmla="*/ 1380482 w 2296406"/>
              <a:gd name="connsiteY5-1586" fmla="*/ 2120816 h 2354521"/>
              <a:gd name="connsiteX6-1587" fmla="*/ 1495542 w 2296406"/>
              <a:gd name="connsiteY6-1588" fmla="*/ 1788127 h 2354521"/>
              <a:gd name="connsiteX7-1589" fmla="*/ 909489 w 2296406"/>
              <a:gd name="connsiteY7-1590" fmla="*/ 1225390 h 2354521"/>
              <a:gd name="connsiteX8-1591" fmla="*/ 414951 w 2296406"/>
              <a:gd name="connsiteY8-1592" fmla="*/ 2322212 h 2354521"/>
              <a:gd name="connsiteX9-1593" fmla="*/ 293184 w 2296406"/>
              <a:gd name="connsiteY9-1594" fmla="*/ 2052845 h 2354521"/>
              <a:gd name="connsiteX10-1595" fmla="*/ 520411 w 2296406"/>
              <a:gd name="connsiteY10-1596" fmla="*/ 767428 h 2354521"/>
              <a:gd name="connsiteX11-1597" fmla="*/ 11167 w 2296406"/>
              <a:gd name="connsiteY11-1598" fmla="*/ 5505 h 2354521"/>
              <a:gd name="connsiteX12-1599" fmla="*/ 771719 w 2296406"/>
              <a:gd name="connsiteY12-1600" fmla="*/ 578452 h 2354521"/>
              <a:gd name="connsiteX13-1601" fmla="*/ 2041440 w 2296406"/>
              <a:gd name="connsiteY13-1602" fmla="*/ 514597 h 2354521"/>
              <a:gd name="connsiteX14-1603" fmla="*/ 2296406 w 2296406"/>
              <a:gd name="connsiteY14-1604" fmla="*/ 662729 h 2354521"/>
              <a:gd name="connsiteX15-1605" fmla="*/ 1124906 w 2296406"/>
              <a:gd name="connsiteY15-1606" fmla="*/ 1004182 h 2354521"/>
              <a:gd name="connsiteX16-1607" fmla="*/ 1676517 w 2296406"/>
              <a:gd name="connsiteY16-1608" fmla="*/ 1608523 h 2354521"/>
              <a:gd name="connsiteX17-1609" fmla="*/ 2094931 w 2296406"/>
              <a:gd name="connsiteY17-1610" fmla="*/ 1557316 h 2354521"/>
              <a:gd name="connsiteX0-1611" fmla="*/ 2279640 w 2296406"/>
              <a:gd name="connsiteY0-1612" fmla="*/ 1747818 h 2354521"/>
              <a:gd name="connsiteX1-1613" fmla="*/ 1838519 w 2296406"/>
              <a:gd name="connsiteY1-1614" fmla="*/ 1873852 h 2354521"/>
              <a:gd name="connsiteX2-1615" fmla="*/ 2009969 w 2296406"/>
              <a:gd name="connsiteY2-1616" fmla="*/ 2121502 h 2354521"/>
              <a:gd name="connsiteX3-1617" fmla="*/ 1682537 w 2296406"/>
              <a:gd name="connsiteY3-1618" fmla="*/ 1962549 h 2354521"/>
              <a:gd name="connsiteX4-1619" fmla="*/ 1528613 w 2296406"/>
              <a:gd name="connsiteY4-1620" fmla="*/ 2354521 h 2354521"/>
              <a:gd name="connsiteX5-1621" fmla="*/ 1380482 w 2296406"/>
              <a:gd name="connsiteY5-1622" fmla="*/ 2120816 h 2354521"/>
              <a:gd name="connsiteX6-1623" fmla="*/ 1495542 w 2296406"/>
              <a:gd name="connsiteY6-1624" fmla="*/ 1788127 h 2354521"/>
              <a:gd name="connsiteX7-1625" fmla="*/ 909489 w 2296406"/>
              <a:gd name="connsiteY7-1626" fmla="*/ 1225390 h 2354521"/>
              <a:gd name="connsiteX8-1627" fmla="*/ 414951 w 2296406"/>
              <a:gd name="connsiteY8-1628" fmla="*/ 2322212 h 2354521"/>
              <a:gd name="connsiteX9-1629" fmla="*/ 293184 w 2296406"/>
              <a:gd name="connsiteY9-1630" fmla="*/ 2052845 h 2354521"/>
              <a:gd name="connsiteX10-1631" fmla="*/ 520411 w 2296406"/>
              <a:gd name="connsiteY10-1632" fmla="*/ 767428 h 2354521"/>
              <a:gd name="connsiteX11-1633" fmla="*/ 11167 w 2296406"/>
              <a:gd name="connsiteY11-1634" fmla="*/ 5505 h 2354521"/>
              <a:gd name="connsiteX12-1635" fmla="*/ 771719 w 2296406"/>
              <a:gd name="connsiteY12-1636" fmla="*/ 578452 h 2354521"/>
              <a:gd name="connsiteX13-1637" fmla="*/ 2041440 w 2296406"/>
              <a:gd name="connsiteY13-1638" fmla="*/ 514597 h 2354521"/>
              <a:gd name="connsiteX14-1639" fmla="*/ 2296406 w 2296406"/>
              <a:gd name="connsiteY14-1640" fmla="*/ 662729 h 2354521"/>
              <a:gd name="connsiteX15-1641" fmla="*/ 1124906 w 2296406"/>
              <a:gd name="connsiteY15-1642" fmla="*/ 1004182 h 2354521"/>
              <a:gd name="connsiteX16-1643" fmla="*/ 1676517 w 2296406"/>
              <a:gd name="connsiteY16-1644" fmla="*/ 1608523 h 2354521"/>
              <a:gd name="connsiteX17-1645" fmla="*/ 2094931 w 2296406"/>
              <a:gd name="connsiteY17-1646" fmla="*/ 1557316 h 2354521"/>
              <a:gd name="connsiteX0-1647" fmla="*/ 2279640 w 2296406"/>
              <a:gd name="connsiteY0-1648" fmla="*/ 1747818 h 2354521"/>
              <a:gd name="connsiteX1-1649" fmla="*/ 1816574 w 2296406"/>
              <a:gd name="connsiteY1-1650" fmla="*/ 1851907 h 2354521"/>
              <a:gd name="connsiteX2-1651" fmla="*/ 2009969 w 2296406"/>
              <a:gd name="connsiteY2-1652" fmla="*/ 2121502 h 2354521"/>
              <a:gd name="connsiteX3-1653" fmla="*/ 1682537 w 2296406"/>
              <a:gd name="connsiteY3-1654" fmla="*/ 1962549 h 2354521"/>
              <a:gd name="connsiteX4-1655" fmla="*/ 1528613 w 2296406"/>
              <a:gd name="connsiteY4-1656" fmla="*/ 2354521 h 2354521"/>
              <a:gd name="connsiteX5-1657" fmla="*/ 1380482 w 2296406"/>
              <a:gd name="connsiteY5-1658" fmla="*/ 2120816 h 2354521"/>
              <a:gd name="connsiteX6-1659" fmla="*/ 1495542 w 2296406"/>
              <a:gd name="connsiteY6-1660" fmla="*/ 1788127 h 2354521"/>
              <a:gd name="connsiteX7-1661" fmla="*/ 909489 w 2296406"/>
              <a:gd name="connsiteY7-1662" fmla="*/ 1225390 h 2354521"/>
              <a:gd name="connsiteX8-1663" fmla="*/ 414951 w 2296406"/>
              <a:gd name="connsiteY8-1664" fmla="*/ 2322212 h 2354521"/>
              <a:gd name="connsiteX9-1665" fmla="*/ 293184 w 2296406"/>
              <a:gd name="connsiteY9-1666" fmla="*/ 2052845 h 2354521"/>
              <a:gd name="connsiteX10-1667" fmla="*/ 520411 w 2296406"/>
              <a:gd name="connsiteY10-1668" fmla="*/ 767428 h 2354521"/>
              <a:gd name="connsiteX11-1669" fmla="*/ 11167 w 2296406"/>
              <a:gd name="connsiteY11-1670" fmla="*/ 5505 h 2354521"/>
              <a:gd name="connsiteX12-1671" fmla="*/ 771719 w 2296406"/>
              <a:gd name="connsiteY12-1672" fmla="*/ 578452 h 2354521"/>
              <a:gd name="connsiteX13-1673" fmla="*/ 2041440 w 2296406"/>
              <a:gd name="connsiteY13-1674" fmla="*/ 514597 h 2354521"/>
              <a:gd name="connsiteX14-1675" fmla="*/ 2296406 w 2296406"/>
              <a:gd name="connsiteY14-1676" fmla="*/ 662729 h 2354521"/>
              <a:gd name="connsiteX15-1677" fmla="*/ 1124906 w 2296406"/>
              <a:gd name="connsiteY15-1678" fmla="*/ 1004182 h 2354521"/>
              <a:gd name="connsiteX16-1679" fmla="*/ 1676517 w 2296406"/>
              <a:gd name="connsiteY16-1680" fmla="*/ 1608523 h 2354521"/>
              <a:gd name="connsiteX17-1681" fmla="*/ 2094931 w 2296406"/>
              <a:gd name="connsiteY17-1682" fmla="*/ 1557316 h 2354521"/>
              <a:gd name="connsiteX0-1683" fmla="*/ 2279640 w 2296406"/>
              <a:gd name="connsiteY0-1684" fmla="*/ 1747818 h 2354521"/>
              <a:gd name="connsiteX1-1685" fmla="*/ 1816574 w 2296406"/>
              <a:gd name="connsiteY1-1686" fmla="*/ 1851907 h 2354521"/>
              <a:gd name="connsiteX2-1687" fmla="*/ 1991681 w 2296406"/>
              <a:gd name="connsiteY2-1688" fmla="*/ 2136133 h 2354521"/>
              <a:gd name="connsiteX3-1689" fmla="*/ 1682537 w 2296406"/>
              <a:gd name="connsiteY3-1690" fmla="*/ 1962549 h 2354521"/>
              <a:gd name="connsiteX4-1691" fmla="*/ 1528613 w 2296406"/>
              <a:gd name="connsiteY4-1692" fmla="*/ 2354521 h 2354521"/>
              <a:gd name="connsiteX5-1693" fmla="*/ 1380482 w 2296406"/>
              <a:gd name="connsiteY5-1694" fmla="*/ 2120816 h 2354521"/>
              <a:gd name="connsiteX6-1695" fmla="*/ 1495542 w 2296406"/>
              <a:gd name="connsiteY6-1696" fmla="*/ 1788127 h 2354521"/>
              <a:gd name="connsiteX7-1697" fmla="*/ 909489 w 2296406"/>
              <a:gd name="connsiteY7-1698" fmla="*/ 1225390 h 2354521"/>
              <a:gd name="connsiteX8-1699" fmla="*/ 414951 w 2296406"/>
              <a:gd name="connsiteY8-1700" fmla="*/ 2322212 h 2354521"/>
              <a:gd name="connsiteX9-1701" fmla="*/ 293184 w 2296406"/>
              <a:gd name="connsiteY9-1702" fmla="*/ 2052845 h 2354521"/>
              <a:gd name="connsiteX10-1703" fmla="*/ 520411 w 2296406"/>
              <a:gd name="connsiteY10-1704" fmla="*/ 767428 h 2354521"/>
              <a:gd name="connsiteX11-1705" fmla="*/ 11167 w 2296406"/>
              <a:gd name="connsiteY11-1706" fmla="*/ 5505 h 2354521"/>
              <a:gd name="connsiteX12-1707" fmla="*/ 771719 w 2296406"/>
              <a:gd name="connsiteY12-1708" fmla="*/ 578452 h 2354521"/>
              <a:gd name="connsiteX13-1709" fmla="*/ 2041440 w 2296406"/>
              <a:gd name="connsiteY13-1710" fmla="*/ 514597 h 2354521"/>
              <a:gd name="connsiteX14-1711" fmla="*/ 2296406 w 2296406"/>
              <a:gd name="connsiteY14-1712" fmla="*/ 662729 h 2354521"/>
              <a:gd name="connsiteX15-1713" fmla="*/ 1124906 w 2296406"/>
              <a:gd name="connsiteY15-1714" fmla="*/ 1004182 h 2354521"/>
              <a:gd name="connsiteX16-1715" fmla="*/ 1676517 w 2296406"/>
              <a:gd name="connsiteY16-1716" fmla="*/ 1608523 h 2354521"/>
              <a:gd name="connsiteX17-1717" fmla="*/ 2094931 w 2296406"/>
              <a:gd name="connsiteY17-1718" fmla="*/ 1557316 h 2354521"/>
              <a:gd name="connsiteX0-1719" fmla="*/ 2279640 w 2296406"/>
              <a:gd name="connsiteY0-1720" fmla="*/ 1747818 h 2354521"/>
              <a:gd name="connsiteX1-1721" fmla="*/ 1816574 w 2296406"/>
              <a:gd name="connsiteY1-1722" fmla="*/ 1851907 h 2354521"/>
              <a:gd name="connsiteX2-1723" fmla="*/ 2042887 w 2296406"/>
              <a:gd name="connsiteY2-1724" fmla="*/ 2194655 h 2354521"/>
              <a:gd name="connsiteX3-1725" fmla="*/ 1682537 w 2296406"/>
              <a:gd name="connsiteY3-1726" fmla="*/ 1962549 h 2354521"/>
              <a:gd name="connsiteX4-1727" fmla="*/ 1528613 w 2296406"/>
              <a:gd name="connsiteY4-1728" fmla="*/ 2354521 h 2354521"/>
              <a:gd name="connsiteX5-1729" fmla="*/ 1380482 w 2296406"/>
              <a:gd name="connsiteY5-1730" fmla="*/ 2120816 h 2354521"/>
              <a:gd name="connsiteX6-1731" fmla="*/ 1495542 w 2296406"/>
              <a:gd name="connsiteY6-1732" fmla="*/ 1788127 h 2354521"/>
              <a:gd name="connsiteX7-1733" fmla="*/ 909489 w 2296406"/>
              <a:gd name="connsiteY7-1734" fmla="*/ 1225390 h 2354521"/>
              <a:gd name="connsiteX8-1735" fmla="*/ 414951 w 2296406"/>
              <a:gd name="connsiteY8-1736" fmla="*/ 2322212 h 2354521"/>
              <a:gd name="connsiteX9-1737" fmla="*/ 293184 w 2296406"/>
              <a:gd name="connsiteY9-1738" fmla="*/ 2052845 h 2354521"/>
              <a:gd name="connsiteX10-1739" fmla="*/ 520411 w 2296406"/>
              <a:gd name="connsiteY10-1740" fmla="*/ 767428 h 2354521"/>
              <a:gd name="connsiteX11-1741" fmla="*/ 11167 w 2296406"/>
              <a:gd name="connsiteY11-1742" fmla="*/ 5505 h 2354521"/>
              <a:gd name="connsiteX12-1743" fmla="*/ 771719 w 2296406"/>
              <a:gd name="connsiteY12-1744" fmla="*/ 578452 h 2354521"/>
              <a:gd name="connsiteX13-1745" fmla="*/ 2041440 w 2296406"/>
              <a:gd name="connsiteY13-1746" fmla="*/ 514597 h 2354521"/>
              <a:gd name="connsiteX14-1747" fmla="*/ 2296406 w 2296406"/>
              <a:gd name="connsiteY14-1748" fmla="*/ 662729 h 2354521"/>
              <a:gd name="connsiteX15-1749" fmla="*/ 1124906 w 2296406"/>
              <a:gd name="connsiteY15-1750" fmla="*/ 1004182 h 2354521"/>
              <a:gd name="connsiteX16-1751" fmla="*/ 1676517 w 2296406"/>
              <a:gd name="connsiteY16-1752" fmla="*/ 1608523 h 2354521"/>
              <a:gd name="connsiteX17-1753" fmla="*/ 2094931 w 2296406"/>
              <a:gd name="connsiteY17-1754" fmla="*/ 1557316 h 2354521"/>
              <a:gd name="connsiteX0-1755" fmla="*/ 2279640 w 2296406"/>
              <a:gd name="connsiteY0-1756" fmla="*/ 1747818 h 2354521"/>
              <a:gd name="connsiteX1-1757" fmla="*/ 1816574 w 2296406"/>
              <a:gd name="connsiteY1-1758" fmla="*/ 1851907 h 2354521"/>
              <a:gd name="connsiteX2-1759" fmla="*/ 1955104 w 2296406"/>
              <a:gd name="connsiteY2-1760" fmla="*/ 2095900 h 2354521"/>
              <a:gd name="connsiteX3-1761" fmla="*/ 1682537 w 2296406"/>
              <a:gd name="connsiteY3-1762" fmla="*/ 1962549 h 2354521"/>
              <a:gd name="connsiteX4-1763" fmla="*/ 1528613 w 2296406"/>
              <a:gd name="connsiteY4-1764" fmla="*/ 2354521 h 2354521"/>
              <a:gd name="connsiteX5-1765" fmla="*/ 1380482 w 2296406"/>
              <a:gd name="connsiteY5-1766" fmla="*/ 2120816 h 2354521"/>
              <a:gd name="connsiteX6-1767" fmla="*/ 1495542 w 2296406"/>
              <a:gd name="connsiteY6-1768" fmla="*/ 1788127 h 2354521"/>
              <a:gd name="connsiteX7-1769" fmla="*/ 909489 w 2296406"/>
              <a:gd name="connsiteY7-1770" fmla="*/ 1225390 h 2354521"/>
              <a:gd name="connsiteX8-1771" fmla="*/ 414951 w 2296406"/>
              <a:gd name="connsiteY8-1772" fmla="*/ 2322212 h 2354521"/>
              <a:gd name="connsiteX9-1773" fmla="*/ 293184 w 2296406"/>
              <a:gd name="connsiteY9-1774" fmla="*/ 2052845 h 2354521"/>
              <a:gd name="connsiteX10-1775" fmla="*/ 520411 w 2296406"/>
              <a:gd name="connsiteY10-1776" fmla="*/ 767428 h 2354521"/>
              <a:gd name="connsiteX11-1777" fmla="*/ 11167 w 2296406"/>
              <a:gd name="connsiteY11-1778" fmla="*/ 5505 h 2354521"/>
              <a:gd name="connsiteX12-1779" fmla="*/ 771719 w 2296406"/>
              <a:gd name="connsiteY12-1780" fmla="*/ 578452 h 2354521"/>
              <a:gd name="connsiteX13-1781" fmla="*/ 2041440 w 2296406"/>
              <a:gd name="connsiteY13-1782" fmla="*/ 514597 h 2354521"/>
              <a:gd name="connsiteX14-1783" fmla="*/ 2296406 w 2296406"/>
              <a:gd name="connsiteY14-1784" fmla="*/ 662729 h 2354521"/>
              <a:gd name="connsiteX15-1785" fmla="*/ 1124906 w 2296406"/>
              <a:gd name="connsiteY15-1786" fmla="*/ 1004182 h 2354521"/>
              <a:gd name="connsiteX16-1787" fmla="*/ 1676517 w 2296406"/>
              <a:gd name="connsiteY16-1788" fmla="*/ 1608523 h 2354521"/>
              <a:gd name="connsiteX17-1789" fmla="*/ 2094931 w 2296406"/>
              <a:gd name="connsiteY17-1790" fmla="*/ 1557316 h 2354521"/>
              <a:gd name="connsiteX0-1791" fmla="*/ 2279640 w 2296406"/>
              <a:gd name="connsiteY0-1792" fmla="*/ 1747818 h 2354521"/>
              <a:gd name="connsiteX1-1793" fmla="*/ 1816574 w 2296406"/>
              <a:gd name="connsiteY1-1794" fmla="*/ 1851907 h 2354521"/>
              <a:gd name="connsiteX2-1795" fmla="*/ 1955104 w 2296406"/>
              <a:gd name="connsiteY2-1796" fmla="*/ 2095900 h 2354521"/>
              <a:gd name="connsiteX3-1797" fmla="*/ 1682537 w 2296406"/>
              <a:gd name="connsiteY3-1798" fmla="*/ 1962549 h 2354521"/>
              <a:gd name="connsiteX4-1799" fmla="*/ 1528613 w 2296406"/>
              <a:gd name="connsiteY4-1800" fmla="*/ 2354521 h 2354521"/>
              <a:gd name="connsiteX5-1801" fmla="*/ 1380482 w 2296406"/>
              <a:gd name="connsiteY5-1802" fmla="*/ 2120816 h 2354521"/>
              <a:gd name="connsiteX6-1803" fmla="*/ 1495542 w 2296406"/>
              <a:gd name="connsiteY6-1804" fmla="*/ 1788127 h 2354521"/>
              <a:gd name="connsiteX7-1805" fmla="*/ 909489 w 2296406"/>
              <a:gd name="connsiteY7-1806" fmla="*/ 1225390 h 2354521"/>
              <a:gd name="connsiteX8-1807" fmla="*/ 414951 w 2296406"/>
              <a:gd name="connsiteY8-1808" fmla="*/ 2322212 h 2354521"/>
              <a:gd name="connsiteX9-1809" fmla="*/ 293184 w 2296406"/>
              <a:gd name="connsiteY9-1810" fmla="*/ 2052845 h 2354521"/>
              <a:gd name="connsiteX10-1811" fmla="*/ 520411 w 2296406"/>
              <a:gd name="connsiteY10-1812" fmla="*/ 767428 h 2354521"/>
              <a:gd name="connsiteX11-1813" fmla="*/ 11167 w 2296406"/>
              <a:gd name="connsiteY11-1814" fmla="*/ 5505 h 2354521"/>
              <a:gd name="connsiteX12-1815" fmla="*/ 771719 w 2296406"/>
              <a:gd name="connsiteY12-1816" fmla="*/ 578452 h 2354521"/>
              <a:gd name="connsiteX13-1817" fmla="*/ 2041440 w 2296406"/>
              <a:gd name="connsiteY13-1818" fmla="*/ 514597 h 2354521"/>
              <a:gd name="connsiteX14-1819" fmla="*/ 2296406 w 2296406"/>
              <a:gd name="connsiteY14-1820" fmla="*/ 662729 h 2354521"/>
              <a:gd name="connsiteX15-1821" fmla="*/ 1124906 w 2296406"/>
              <a:gd name="connsiteY15-1822" fmla="*/ 1004182 h 2354521"/>
              <a:gd name="connsiteX16-1823" fmla="*/ 1676517 w 2296406"/>
              <a:gd name="connsiteY16-1824" fmla="*/ 1608523 h 2354521"/>
              <a:gd name="connsiteX17-1825" fmla="*/ 2094931 w 2296406"/>
              <a:gd name="connsiteY17-1826" fmla="*/ 1557316 h 2354521"/>
              <a:gd name="connsiteX0-1827" fmla="*/ 2279640 w 2296406"/>
              <a:gd name="connsiteY0-1828" fmla="*/ 1747818 h 2354521"/>
              <a:gd name="connsiteX1-1829" fmla="*/ 1816574 w 2296406"/>
              <a:gd name="connsiteY1-1830" fmla="*/ 1851907 h 2354521"/>
              <a:gd name="connsiteX2-1831" fmla="*/ 1955104 w 2296406"/>
              <a:gd name="connsiteY2-1832" fmla="*/ 2095900 h 2354521"/>
              <a:gd name="connsiteX3-1833" fmla="*/ 1682537 w 2296406"/>
              <a:gd name="connsiteY3-1834" fmla="*/ 1962549 h 2354521"/>
              <a:gd name="connsiteX4-1835" fmla="*/ 1528613 w 2296406"/>
              <a:gd name="connsiteY4-1836" fmla="*/ 2354521 h 2354521"/>
              <a:gd name="connsiteX5-1837" fmla="*/ 1380482 w 2296406"/>
              <a:gd name="connsiteY5-1838" fmla="*/ 2120816 h 2354521"/>
              <a:gd name="connsiteX6-1839" fmla="*/ 1495542 w 2296406"/>
              <a:gd name="connsiteY6-1840" fmla="*/ 1788127 h 2354521"/>
              <a:gd name="connsiteX7-1841" fmla="*/ 909489 w 2296406"/>
              <a:gd name="connsiteY7-1842" fmla="*/ 1225390 h 2354521"/>
              <a:gd name="connsiteX8-1843" fmla="*/ 414951 w 2296406"/>
              <a:gd name="connsiteY8-1844" fmla="*/ 2322212 h 2354521"/>
              <a:gd name="connsiteX9-1845" fmla="*/ 293184 w 2296406"/>
              <a:gd name="connsiteY9-1846" fmla="*/ 2052845 h 2354521"/>
              <a:gd name="connsiteX10-1847" fmla="*/ 520411 w 2296406"/>
              <a:gd name="connsiteY10-1848" fmla="*/ 767428 h 2354521"/>
              <a:gd name="connsiteX11-1849" fmla="*/ 11167 w 2296406"/>
              <a:gd name="connsiteY11-1850" fmla="*/ 5505 h 2354521"/>
              <a:gd name="connsiteX12-1851" fmla="*/ 771719 w 2296406"/>
              <a:gd name="connsiteY12-1852" fmla="*/ 578452 h 2354521"/>
              <a:gd name="connsiteX13-1853" fmla="*/ 2041440 w 2296406"/>
              <a:gd name="connsiteY13-1854" fmla="*/ 514597 h 2354521"/>
              <a:gd name="connsiteX14-1855" fmla="*/ 2296406 w 2296406"/>
              <a:gd name="connsiteY14-1856" fmla="*/ 662729 h 2354521"/>
              <a:gd name="connsiteX15-1857" fmla="*/ 1124906 w 2296406"/>
              <a:gd name="connsiteY15-1858" fmla="*/ 1004182 h 2354521"/>
              <a:gd name="connsiteX16-1859" fmla="*/ 1676517 w 2296406"/>
              <a:gd name="connsiteY16-1860" fmla="*/ 1608523 h 2354521"/>
              <a:gd name="connsiteX17-1861" fmla="*/ 2094931 w 2296406"/>
              <a:gd name="connsiteY17-1862" fmla="*/ 1557316 h 2354521"/>
              <a:gd name="connsiteX0-1863" fmla="*/ 2279640 w 2296406"/>
              <a:gd name="connsiteY0-1864" fmla="*/ 1747818 h 2354521"/>
              <a:gd name="connsiteX1-1865" fmla="*/ 1823889 w 2296406"/>
              <a:gd name="connsiteY1-1866" fmla="*/ 1837277 h 2354521"/>
              <a:gd name="connsiteX2-1867" fmla="*/ 1955104 w 2296406"/>
              <a:gd name="connsiteY2-1868" fmla="*/ 2095900 h 2354521"/>
              <a:gd name="connsiteX3-1869" fmla="*/ 1682537 w 2296406"/>
              <a:gd name="connsiteY3-1870" fmla="*/ 1962549 h 2354521"/>
              <a:gd name="connsiteX4-1871" fmla="*/ 1528613 w 2296406"/>
              <a:gd name="connsiteY4-1872" fmla="*/ 2354521 h 2354521"/>
              <a:gd name="connsiteX5-1873" fmla="*/ 1380482 w 2296406"/>
              <a:gd name="connsiteY5-1874" fmla="*/ 2120816 h 2354521"/>
              <a:gd name="connsiteX6-1875" fmla="*/ 1495542 w 2296406"/>
              <a:gd name="connsiteY6-1876" fmla="*/ 1788127 h 2354521"/>
              <a:gd name="connsiteX7-1877" fmla="*/ 909489 w 2296406"/>
              <a:gd name="connsiteY7-1878" fmla="*/ 1225390 h 2354521"/>
              <a:gd name="connsiteX8-1879" fmla="*/ 414951 w 2296406"/>
              <a:gd name="connsiteY8-1880" fmla="*/ 2322212 h 2354521"/>
              <a:gd name="connsiteX9-1881" fmla="*/ 293184 w 2296406"/>
              <a:gd name="connsiteY9-1882" fmla="*/ 2052845 h 2354521"/>
              <a:gd name="connsiteX10-1883" fmla="*/ 520411 w 2296406"/>
              <a:gd name="connsiteY10-1884" fmla="*/ 767428 h 2354521"/>
              <a:gd name="connsiteX11-1885" fmla="*/ 11167 w 2296406"/>
              <a:gd name="connsiteY11-1886" fmla="*/ 5505 h 2354521"/>
              <a:gd name="connsiteX12-1887" fmla="*/ 771719 w 2296406"/>
              <a:gd name="connsiteY12-1888" fmla="*/ 578452 h 2354521"/>
              <a:gd name="connsiteX13-1889" fmla="*/ 2041440 w 2296406"/>
              <a:gd name="connsiteY13-1890" fmla="*/ 514597 h 2354521"/>
              <a:gd name="connsiteX14-1891" fmla="*/ 2296406 w 2296406"/>
              <a:gd name="connsiteY14-1892" fmla="*/ 662729 h 2354521"/>
              <a:gd name="connsiteX15-1893" fmla="*/ 1124906 w 2296406"/>
              <a:gd name="connsiteY15-1894" fmla="*/ 1004182 h 2354521"/>
              <a:gd name="connsiteX16-1895" fmla="*/ 1676517 w 2296406"/>
              <a:gd name="connsiteY16-1896" fmla="*/ 1608523 h 2354521"/>
              <a:gd name="connsiteX17-1897" fmla="*/ 2094931 w 2296406"/>
              <a:gd name="connsiteY17-1898" fmla="*/ 1557316 h 2354521"/>
              <a:gd name="connsiteX0-1899" fmla="*/ 2279640 w 2296406"/>
              <a:gd name="connsiteY0-1900" fmla="*/ 1747818 h 2354521"/>
              <a:gd name="connsiteX1-1901" fmla="*/ 1827546 w 2296406"/>
              <a:gd name="connsiteY1-1902" fmla="*/ 1826304 h 2354521"/>
              <a:gd name="connsiteX2-1903" fmla="*/ 1955104 w 2296406"/>
              <a:gd name="connsiteY2-1904" fmla="*/ 2095900 h 2354521"/>
              <a:gd name="connsiteX3-1905" fmla="*/ 1682537 w 2296406"/>
              <a:gd name="connsiteY3-1906" fmla="*/ 1962549 h 2354521"/>
              <a:gd name="connsiteX4-1907" fmla="*/ 1528613 w 2296406"/>
              <a:gd name="connsiteY4-1908" fmla="*/ 2354521 h 2354521"/>
              <a:gd name="connsiteX5-1909" fmla="*/ 1380482 w 2296406"/>
              <a:gd name="connsiteY5-1910" fmla="*/ 2120816 h 2354521"/>
              <a:gd name="connsiteX6-1911" fmla="*/ 1495542 w 2296406"/>
              <a:gd name="connsiteY6-1912" fmla="*/ 1788127 h 2354521"/>
              <a:gd name="connsiteX7-1913" fmla="*/ 909489 w 2296406"/>
              <a:gd name="connsiteY7-1914" fmla="*/ 1225390 h 2354521"/>
              <a:gd name="connsiteX8-1915" fmla="*/ 414951 w 2296406"/>
              <a:gd name="connsiteY8-1916" fmla="*/ 2322212 h 2354521"/>
              <a:gd name="connsiteX9-1917" fmla="*/ 293184 w 2296406"/>
              <a:gd name="connsiteY9-1918" fmla="*/ 2052845 h 2354521"/>
              <a:gd name="connsiteX10-1919" fmla="*/ 520411 w 2296406"/>
              <a:gd name="connsiteY10-1920" fmla="*/ 767428 h 2354521"/>
              <a:gd name="connsiteX11-1921" fmla="*/ 11167 w 2296406"/>
              <a:gd name="connsiteY11-1922" fmla="*/ 5505 h 2354521"/>
              <a:gd name="connsiteX12-1923" fmla="*/ 771719 w 2296406"/>
              <a:gd name="connsiteY12-1924" fmla="*/ 578452 h 2354521"/>
              <a:gd name="connsiteX13-1925" fmla="*/ 2041440 w 2296406"/>
              <a:gd name="connsiteY13-1926" fmla="*/ 514597 h 2354521"/>
              <a:gd name="connsiteX14-1927" fmla="*/ 2296406 w 2296406"/>
              <a:gd name="connsiteY14-1928" fmla="*/ 662729 h 2354521"/>
              <a:gd name="connsiteX15-1929" fmla="*/ 1124906 w 2296406"/>
              <a:gd name="connsiteY15-1930" fmla="*/ 1004182 h 2354521"/>
              <a:gd name="connsiteX16-1931" fmla="*/ 1676517 w 2296406"/>
              <a:gd name="connsiteY16-1932" fmla="*/ 1608523 h 2354521"/>
              <a:gd name="connsiteX17-1933" fmla="*/ 2094931 w 2296406"/>
              <a:gd name="connsiteY17-1934" fmla="*/ 1557316 h 2354521"/>
              <a:gd name="connsiteX0-1935" fmla="*/ 2280220 w 2296986"/>
              <a:gd name="connsiteY0-1936" fmla="*/ 1747818 h 2354521"/>
              <a:gd name="connsiteX1-1937" fmla="*/ 1828126 w 2296986"/>
              <a:gd name="connsiteY1-1938" fmla="*/ 1826304 h 2354521"/>
              <a:gd name="connsiteX2-1939" fmla="*/ 1955684 w 2296986"/>
              <a:gd name="connsiteY2-1940" fmla="*/ 2095900 h 2354521"/>
              <a:gd name="connsiteX3-1941" fmla="*/ 1683117 w 2296986"/>
              <a:gd name="connsiteY3-1942" fmla="*/ 1962549 h 2354521"/>
              <a:gd name="connsiteX4-1943" fmla="*/ 1529193 w 2296986"/>
              <a:gd name="connsiteY4-1944" fmla="*/ 2354521 h 2354521"/>
              <a:gd name="connsiteX5-1945" fmla="*/ 1381062 w 2296986"/>
              <a:gd name="connsiteY5-1946" fmla="*/ 2120816 h 2354521"/>
              <a:gd name="connsiteX6-1947" fmla="*/ 1496122 w 2296986"/>
              <a:gd name="connsiteY6-1948" fmla="*/ 1788127 h 2354521"/>
              <a:gd name="connsiteX7-1949" fmla="*/ 910069 w 2296986"/>
              <a:gd name="connsiteY7-1950" fmla="*/ 1225390 h 2354521"/>
              <a:gd name="connsiteX8-1951" fmla="*/ 415531 w 2296986"/>
              <a:gd name="connsiteY8-1952" fmla="*/ 2322212 h 2354521"/>
              <a:gd name="connsiteX9-1953" fmla="*/ 293764 w 2296986"/>
              <a:gd name="connsiteY9-1954" fmla="*/ 2052845 h 2354521"/>
              <a:gd name="connsiteX10-1955" fmla="*/ 497994 w 2296986"/>
              <a:gd name="connsiteY10-1956" fmla="*/ 836420 h 2354521"/>
              <a:gd name="connsiteX11-1957" fmla="*/ 11747 w 2296986"/>
              <a:gd name="connsiteY11-1958" fmla="*/ 5505 h 2354521"/>
              <a:gd name="connsiteX12-1959" fmla="*/ 772299 w 2296986"/>
              <a:gd name="connsiteY12-1960" fmla="*/ 578452 h 2354521"/>
              <a:gd name="connsiteX13-1961" fmla="*/ 2042020 w 2296986"/>
              <a:gd name="connsiteY13-1962" fmla="*/ 514597 h 2354521"/>
              <a:gd name="connsiteX14-1963" fmla="*/ 2296986 w 2296986"/>
              <a:gd name="connsiteY14-1964" fmla="*/ 662729 h 2354521"/>
              <a:gd name="connsiteX15-1965" fmla="*/ 1125486 w 2296986"/>
              <a:gd name="connsiteY15-1966" fmla="*/ 1004182 h 2354521"/>
              <a:gd name="connsiteX16-1967" fmla="*/ 1677097 w 2296986"/>
              <a:gd name="connsiteY16-1968" fmla="*/ 1608523 h 2354521"/>
              <a:gd name="connsiteX17-1969" fmla="*/ 2095511 w 2296986"/>
              <a:gd name="connsiteY17-1970" fmla="*/ 1557316 h 2354521"/>
              <a:gd name="connsiteX0-1971" fmla="*/ 2280220 w 2296986"/>
              <a:gd name="connsiteY0-1972" fmla="*/ 1747911 h 2354614"/>
              <a:gd name="connsiteX1-1973" fmla="*/ 1828126 w 2296986"/>
              <a:gd name="connsiteY1-1974" fmla="*/ 1826397 h 2354614"/>
              <a:gd name="connsiteX2-1975" fmla="*/ 1955684 w 2296986"/>
              <a:gd name="connsiteY2-1976" fmla="*/ 2095993 h 2354614"/>
              <a:gd name="connsiteX3-1977" fmla="*/ 1683117 w 2296986"/>
              <a:gd name="connsiteY3-1978" fmla="*/ 1962642 h 2354614"/>
              <a:gd name="connsiteX4-1979" fmla="*/ 1529193 w 2296986"/>
              <a:gd name="connsiteY4-1980" fmla="*/ 2354614 h 2354614"/>
              <a:gd name="connsiteX5-1981" fmla="*/ 1381062 w 2296986"/>
              <a:gd name="connsiteY5-1982" fmla="*/ 2120909 h 2354614"/>
              <a:gd name="connsiteX6-1983" fmla="*/ 1496122 w 2296986"/>
              <a:gd name="connsiteY6-1984" fmla="*/ 1788220 h 2354614"/>
              <a:gd name="connsiteX7-1985" fmla="*/ 910069 w 2296986"/>
              <a:gd name="connsiteY7-1986" fmla="*/ 1225483 h 2354614"/>
              <a:gd name="connsiteX8-1987" fmla="*/ 415531 w 2296986"/>
              <a:gd name="connsiteY8-1988" fmla="*/ 2322305 h 2354614"/>
              <a:gd name="connsiteX9-1989" fmla="*/ 293764 w 2296986"/>
              <a:gd name="connsiteY9-1990" fmla="*/ 2052938 h 2354614"/>
              <a:gd name="connsiteX10-1991" fmla="*/ 497994 w 2296986"/>
              <a:gd name="connsiteY10-1992" fmla="*/ 836513 h 2354614"/>
              <a:gd name="connsiteX11-1993" fmla="*/ 11747 w 2296986"/>
              <a:gd name="connsiteY11-1994" fmla="*/ 5598 h 2354614"/>
              <a:gd name="connsiteX12-1995" fmla="*/ 841291 w 2296986"/>
              <a:gd name="connsiteY12-1996" fmla="*/ 570880 h 2354614"/>
              <a:gd name="connsiteX13-1997" fmla="*/ 2042020 w 2296986"/>
              <a:gd name="connsiteY13-1998" fmla="*/ 514690 h 2354614"/>
              <a:gd name="connsiteX14-1999" fmla="*/ 2296986 w 2296986"/>
              <a:gd name="connsiteY14-2000" fmla="*/ 662822 h 2354614"/>
              <a:gd name="connsiteX15-2001" fmla="*/ 1125486 w 2296986"/>
              <a:gd name="connsiteY15-2002" fmla="*/ 1004275 h 2354614"/>
              <a:gd name="connsiteX16-2003" fmla="*/ 1677097 w 2296986"/>
              <a:gd name="connsiteY16-2004" fmla="*/ 1608616 h 2354614"/>
              <a:gd name="connsiteX17-2005" fmla="*/ 2095511 w 2296986"/>
              <a:gd name="connsiteY17-2006" fmla="*/ 1557409 h 2354614"/>
              <a:gd name="connsiteX0-2007" fmla="*/ 2280220 w 2296986"/>
              <a:gd name="connsiteY0-2008" fmla="*/ 1747911 h 2354614"/>
              <a:gd name="connsiteX1-2009" fmla="*/ 1828126 w 2296986"/>
              <a:gd name="connsiteY1-2010" fmla="*/ 1826397 h 2354614"/>
              <a:gd name="connsiteX2-2011" fmla="*/ 1955684 w 2296986"/>
              <a:gd name="connsiteY2-2012" fmla="*/ 2095993 h 2354614"/>
              <a:gd name="connsiteX3-2013" fmla="*/ 1683117 w 2296986"/>
              <a:gd name="connsiteY3-2014" fmla="*/ 1962642 h 2354614"/>
              <a:gd name="connsiteX4-2015" fmla="*/ 1529193 w 2296986"/>
              <a:gd name="connsiteY4-2016" fmla="*/ 2354614 h 2354614"/>
              <a:gd name="connsiteX5-2017" fmla="*/ 1381062 w 2296986"/>
              <a:gd name="connsiteY5-2018" fmla="*/ 2120909 h 2354614"/>
              <a:gd name="connsiteX6-2019" fmla="*/ 1496122 w 2296986"/>
              <a:gd name="connsiteY6-2020" fmla="*/ 1788220 h 2354614"/>
              <a:gd name="connsiteX7-2021" fmla="*/ 864075 w 2296986"/>
              <a:gd name="connsiteY7-2022" fmla="*/ 1325138 h 2354614"/>
              <a:gd name="connsiteX8-2023" fmla="*/ 415531 w 2296986"/>
              <a:gd name="connsiteY8-2024" fmla="*/ 2322305 h 2354614"/>
              <a:gd name="connsiteX9-2025" fmla="*/ 293764 w 2296986"/>
              <a:gd name="connsiteY9-2026" fmla="*/ 2052938 h 2354614"/>
              <a:gd name="connsiteX10-2027" fmla="*/ 497994 w 2296986"/>
              <a:gd name="connsiteY10-2028" fmla="*/ 836513 h 2354614"/>
              <a:gd name="connsiteX11-2029" fmla="*/ 11747 w 2296986"/>
              <a:gd name="connsiteY11-2030" fmla="*/ 5598 h 2354614"/>
              <a:gd name="connsiteX12-2031" fmla="*/ 841291 w 2296986"/>
              <a:gd name="connsiteY12-2032" fmla="*/ 570880 h 2354614"/>
              <a:gd name="connsiteX13-2033" fmla="*/ 2042020 w 2296986"/>
              <a:gd name="connsiteY13-2034" fmla="*/ 514690 h 2354614"/>
              <a:gd name="connsiteX14-2035" fmla="*/ 2296986 w 2296986"/>
              <a:gd name="connsiteY14-2036" fmla="*/ 662822 h 2354614"/>
              <a:gd name="connsiteX15-2037" fmla="*/ 1125486 w 2296986"/>
              <a:gd name="connsiteY15-2038" fmla="*/ 1004275 h 2354614"/>
              <a:gd name="connsiteX16-2039" fmla="*/ 1677097 w 2296986"/>
              <a:gd name="connsiteY16-2040" fmla="*/ 1608616 h 2354614"/>
              <a:gd name="connsiteX17-2041" fmla="*/ 2095511 w 2296986"/>
              <a:gd name="connsiteY17-2042" fmla="*/ 1557409 h 2354614"/>
              <a:gd name="connsiteX0-2043" fmla="*/ 2280220 w 2296986"/>
              <a:gd name="connsiteY0-2044" fmla="*/ 1747911 h 2354614"/>
              <a:gd name="connsiteX1-2045" fmla="*/ 1828126 w 2296986"/>
              <a:gd name="connsiteY1-2046" fmla="*/ 1826397 h 2354614"/>
              <a:gd name="connsiteX2-2047" fmla="*/ 1955684 w 2296986"/>
              <a:gd name="connsiteY2-2048" fmla="*/ 2095993 h 2354614"/>
              <a:gd name="connsiteX3-2049" fmla="*/ 1683117 w 2296986"/>
              <a:gd name="connsiteY3-2050" fmla="*/ 1962642 h 2354614"/>
              <a:gd name="connsiteX4-2051" fmla="*/ 1529193 w 2296986"/>
              <a:gd name="connsiteY4-2052" fmla="*/ 2354614 h 2354614"/>
              <a:gd name="connsiteX5-2053" fmla="*/ 1381062 w 2296986"/>
              <a:gd name="connsiteY5-2054" fmla="*/ 2120909 h 2354614"/>
              <a:gd name="connsiteX6-2055" fmla="*/ 1496122 w 2296986"/>
              <a:gd name="connsiteY6-2056" fmla="*/ 1788220 h 2354614"/>
              <a:gd name="connsiteX7-2057" fmla="*/ 864075 w 2296986"/>
              <a:gd name="connsiteY7-2058" fmla="*/ 1325138 h 2354614"/>
              <a:gd name="connsiteX8-2059" fmla="*/ 415531 w 2296986"/>
              <a:gd name="connsiteY8-2060" fmla="*/ 2322305 h 2354614"/>
              <a:gd name="connsiteX9-2061" fmla="*/ 293764 w 2296986"/>
              <a:gd name="connsiteY9-2062" fmla="*/ 2052938 h 2354614"/>
              <a:gd name="connsiteX10-2063" fmla="*/ 497994 w 2296986"/>
              <a:gd name="connsiteY10-2064" fmla="*/ 836513 h 2354614"/>
              <a:gd name="connsiteX11-2065" fmla="*/ 11747 w 2296986"/>
              <a:gd name="connsiteY11-2066" fmla="*/ 5598 h 2354614"/>
              <a:gd name="connsiteX12-2067" fmla="*/ 841291 w 2296986"/>
              <a:gd name="connsiteY12-2068" fmla="*/ 570880 h 2354614"/>
              <a:gd name="connsiteX13-2069" fmla="*/ 2042020 w 2296986"/>
              <a:gd name="connsiteY13-2070" fmla="*/ 514690 h 2354614"/>
              <a:gd name="connsiteX14-2071" fmla="*/ 2296986 w 2296986"/>
              <a:gd name="connsiteY14-2072" fmla="*/ 662822 h 2354614"/>
              <a:gd name="connsiteX15-2073" fmla="*/ 1209809 w 2296986"/>
              <a:gd name="connsiteY15-2074" fmla="*/ 996610 h 2354614"/>
              <a:gd name="connsiteX16-2075" fmla="*/ 1677097 w 2296986"/>
              <a:gd name="connsiteY16-2076" fmla="*/ 1608616 h 2354614"/>
              <a:gd name="connsiteX17-2077" fmla="*/ 2095511 w 2296986"/>
              <a:gd name="connsiteY17-2078" fmla="*/ 1557409 h 2354614"/>
              <a:gd name="connsiteX0-2079" fmla="*/ 2279828 w 2296594"/>
              <a:gd name="connsiteY0-2080" fmla="*/ 1747911 h 2354614"/>
              <a:gd name="connsiteX1-2081" fmla="*/ 1827734 w 2296594"/>
              <a:gd name="connsiteY1-2082" fmla="*/ 1826397 h 2354614"/>
              <a:gd name="connsiteX2-2083" fmla="*/ 1955292 w 2296594"/>
              <a:gd name="connsiteY2-2084" fmla="*/ 2095993 h 2354614"/>
              <a:gd name="connsiteX3-2085" fmla="*/ 1682725 w 2296594"/>
              <a:gd name="connsiteY3-2086" fmla="*/ 1962642 h 2354614"/>
              <a:gd name="connsiteX4-2087" fmla="*/ 1528801 w 2296594"/>
              <a:gd name="connsiteY4-2088" fmla="*/ 2354614 h 2354614"/>
              <a:gd name="connsiteX5-2089" fmla="*/ 1380670 w 2296594"/>
              <a:gd name="connsiteY5-2090" fmla="*/ 2120909 h 2354614"/>
              <a:gd name="connsiteX6-2091" fmla="*/ 1495730 w 2296594"/>
              <a:gd name="connsiteY6-2092" fmla="*/ 1788220 h 2354614"/>
              <a:gd name="connsiteX7-2093" fmla="*/ 863683 w 2296594"/>
              <a:gd name="connsiteY7-2094" fmla="*/ 1325138 h 2354614"/>
              <a:gd name="connsiteX8-2095" fmla="*/ 415139 w 2296594"/>
              <a:gd name="connsiteY8-2096" fmla="*/ 2322305 h 2354614"/>
              <a:gd name="connsiteX9-2097" fmla="*/ 293372 w 2296594"/>
              <a:gd name="connsiteY9-2098" fmla="*/ 2052938 h 2354614"/>
              <a:gd name="connsiteX10-2099" fmla="*/ 512934 w 2296594"/>
              <a:gd name="connsiteY10-2100" fmla="*/ 874842 h 2354614"/>
              <a:gd name="connsiteX11-2101" fmla="*/ 11355 w 2296594"/>
              <a:gd name="connsiteY11-2102" fmla="*/ 5598 h 2354614"/>
              <a:gd name="connsiteX12-2103" fmla="*/ 840899 w 2296594"/>
              <a:gd name="connsiteY12-2104" fmla="*/ 570880 h 2354614"/>
              <a:gd name="connsiteX13-2105" fmla="*/ 2041628 w 2296594"/>
              <a:gd name="connsiteY13-2106" fmla="*/ 514690 h 2354614"/>
              <a:gd name="connsiteX14-2107" fmla="*/ 2296594 w 2296594"/>
              <a:gd name="connsiteY14-2108" fmla="*/ 662822 h 2354614"/>
              <a:gd name="connsiteX15-2109" fmla="*/ 1209417 w 2296594"/>
              <a:gd name="connsiteY15-2110" fmla="*/ 996610 h 2354614"/>
              <a:gd name="connsiteX16-2111" fmla="*/ 1676705 w 2296594"/>
              <a:gd name="connsiteY16-2112" fmla="*/ 1608616 h 2354614"/>
              <a:gd name="connsiteX17-2113" fmla="*/ 2095119 w 2296594"/>
              <a:gd name="connsiteY17-2114" fmla="*/ 1557409 h 2354614"/>
              <a:gd name="connsiteX0-2115" fmla="*/ 2279828 w 2296594"/>
              <a:gd name="connsiteY0-2116" fmla="*/ 1747911 h 2354614"/>
              <a:gd name="connsiteX1-2117" fmla="*/ 1827734 w 2296594"/>
              <a:gd name="connsiteY1-2118" fmla="*/ 1826397 h 2354614"/>
              <a:gd name="connsiteX2-2119" fmla="*/ 1955292 w 2296594"/>
              <a:gd name="connsiteY2-2120" fmla="*/ 2095993 h 2354614"/>
              <a:gd name="connsiteX3-2121" fmla="*/ 1682725 w 2296594"/>
              <a:gd name="connsiteY3-2122" fmla="*/ 1962642 h 2354614"/>
              <a:gd name="connsiteX4-2123" fmla="*/ 1528801 w 2296594"/>
              <a:gd name="connsiteY4-2124" fmla="*/ 2354614 h 2354614"/>
              <a:gd name="connsiteX5-2125" fmla="*/ 1380670 w 2296594"/>
              <a:gd name="connsiteY5-2126" fmla="*/ 2120909 h 2354614"/>
              <a:gd name="connsiteX6-2127" fmla="*/ 1495730 w 2296594"/>
              <a:gd name="connsiteY6-2128" fmla="*/ 1788220 h 2354614"/>
              <a:gd name="connsiteX7-2129" fmla="*/ 856016 w 2296594"/>
              <a:gd name="connsiteY7-2130" fmla="*/ 1302141 h 2354614"/>
              <a:gd name="connsiteX8-2131" fmla="*/ 415139 w 2296594"/>
              <a:gd name="connsiteY8-2132" fmla="*/ 2322305 h 2354614"/>
              <a:gd name="connsiteX9-2133" fmla="*/ 293372 w 2296594"/>
              <a:gd name="connsiteY9-2134" fmla="*/ 2052938 h 2354614"/>
              <a:gd name="connsiteX10-2135" fmla="*/ 512934 w 2296594"/>
              <a:gd name="connsiteY10-2136" fmla="*/ 874842 h 2354614"/>
              <a:gd name="connsiteX11-2137" fmla="*/ 11355 w 2296594"/>
              <a:gd name="connsiteY11-2138" fmla="*/ 5598 h 2354614"/>
              <a:gd name="connsiteX12-2139" fmla="*/ 840899 w 2296594"/>
              <a:gd name="connsiteY12-2140" fmla="*/ 570880 h 2354614"/>
              <a:gd name="connsiteX13-2141" fmla="*/ 2041628 w 2296594"/>
              <a:gd name="connsiteY13-2142" fmla="*/ 514690 h 2354614"/>
              <a:gd name="connsiteX14-2143" fmla="*/ 2296594 w 2296594"/>
              <a:gd name="connsiteY14-2144" fmla="*/ 662822 h 2354614"/>
              <a:gd name="connsiteX15-2145" fmla="*/ 1209417 w 2296594"/>
              <a:gd name="connsiteY15-2146" fmla="*/ 996610 h 2354614"/>
              <a:gd name="connsiteX16-2147" fmla="*/ 1676705 w 2296594"/>
              <a:gd name="connsiteY16-2148" fmla="*/ 1608616 h 2354614"/>
              <a:gd name="connsiteX17-2149" fmla="*/ 2095119 w 2296594"/>
              <a:gd name="connsiteY17-2150" fmla="*/ 1557409 h 2354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209006" y="4206294"/>
            <a:ext cx="3095897" cy="2246769"/>
          </a:xfrm>
          <a:prstGeom prst="rect">
            <a:avLst/>
          </a:prstGeom>
        </p:spPr>
        <p:txBody>
          <a:bodyPr wrap="square">
            <a:spAutoFit/>
          </a:bodyPr>
          <a:lstStyle/>
          <a:p>
            <a:r>
              <a:rPr lang="nl-NL" sz="2000" i="1" u="sng" dirty="0" smtClean="0"/>
              <a:t>đối với các dân tộc</a:t>
            </a:r>
            <a:endParaRPr lang="nl-NL" sz="2000" i="1" u="sng" dirty="0" smtClean="0"/>
          </a:p>
          <a:p>
            <a:r>
              <a:rPr lang="nl-NL" sz="2000" dirty="0" smtClean="0"/>
              <a:t>Tiếp tục hoàn thiện các cơ chế, chính sách, bảo đảm các dân tộc bình đẳng, tôn trọng, đoàn kết, giải quyết hài hòa quan hệ giữa các dân tộc</a:t>
            </a:r>
            <a:endParaRPr lang="en-US" sz="2000" dirty="0"/>
          </a:p>
        </p:txBody>
      </p:sp>
      <p:sp>
        <p:nvSpPr>
          <p:cNvPr id="37" name="Rectangle 36"/>
          <p:cNvSpPr/>
          <p:nvPr/>
        </p:nvSpPr>
        <p:spPr>
          <a:xfrm>
            <a:off x="1039724" y="3634815"/>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a:t>
            </a:r>
            <a:r>
              <a:rPr lang="en-US" sz="2800" b="1" i="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2697168"/>
            <a:ext cx="1784463"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500844" y="3259577"/>
            <a:ext cx="2978331" cy="2862322"/>
          </a:xfrm>
          <a:prstGeom prst="rect">
            <a:avLst/>
          </a:prstGeom>
        </p:spPr>
        <p:txBody>
          <a:bodyPr wrap="square">
            <a:spAutoFit/>
          </a:bodyPr>
          <a:lstStyle/>
          <a:p>
            <a:pPr algn="just"/>
            <a:r>
              <a:rPr lang="nl-NL" sz="2000" i="1" u="sng" dirty="0" smtClean="0"/>
              <a:t>về tín ngưỡng, tôn giáo</a:t>
            </a:r>
            <a:endParaRPr lang="nl-NL" sz="2000" i="1" u="sng" dirty="0" smtClean="0"/>
          </a:p>
          <a:p>
            <a:pPr algn="just"/>
            <a:r>
              <a:rPr lang="nl-NL" sz="2000" dirty="0" smtClean="0"/>
              <a:t>thực hiện nhất quán chính sách tôn trọng và bảo đảm quyền tự do tín ngưỡng, theo hoặc không theo một tôn giáo nào, quyền sinh hoạt tôn giáo bình thường theo đúng pháp luật</a:t>
            </a:r>
            <a:endParaRPr lang="en-US" sz="2000" dirty="0">
              <a:solidFill>
                <a:srgbClr val="D60093"/>
              </a:solidFill>
              <a:latin typeface="+mj-lt"/>
            </a:endParaRPr>
          </a:p>
        </p:txBody>
      </p:sp>
      <p:sp>
        <p:nvSpPr>
          <p:cNvPr id="40" name="Rectangle 39"/>
          <p:cNvSpPr/>
          <p:nvPr/>
        </p:nvSpPr>
        <p:spPr>
          <a:xfrm>
            <a:off x="7090140" y="2141994"/>
            <a:ext cx="1837362"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một</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649053" cy="3785652"/>
          </a:xfrm>
          <a:prstGeom prst="rect">
            <a:avLst/>
          </a:prstGeom>
        </p:spPr>
        <p:txBody>
          <a:bodyPr wrap="square">
            <a:spAutoFit/>
          </a:bodyPr>
          <a:lstStyle/>
          <a:p>
            <a:pPr indent="457200" algn="just">
              <a:spcAft>
                <a:spcPts val="0"/>
              </a:spcAft>
            </a:pPr>
            <a:r>
              <a:rPr lang="nl-NL" sz="2000" i="1" u="sng" dirty="0" smtClean="0"/>
              <a:t>đối với người Việt Nam ở nước ngoài</a:t>
            </a:r>
            <a:endParaRPr lang="nl-NL" sz="2000" i="1" u="sng" dirty="0" smtClean="0"/>
          </a:p>
          <a:p>
            <a:pPr indent="457200" algn="just">
              <a:spcAft>
                <a:spcPts val="0"/>
              </a:spcAft>
            </a:pPr>
            <a:r>
              <a:rPr lang="nl-NL" sz="2000" dirty="0" smtClean="0"/>
              <a:t>hỗ trợ, giúp đỡ đồng bào định cư ở nước ngoài ổn định cuộc sống, phát triển kinh tế, góp phần tăng cường hợp tác, hữu nghị giữa nhân dân ta với nhân dân các nước</a:t>
            </a:r>
            <a:endParaRPr lang="nl-NL" sz="2000" i="1" dirty="0" smtClean="0"/>
          </a:p>
          <a:p>
            <a:pPr indent="457200" algn="just">
              <a:spcAft>
                <a:spcPts val="0"/>
              </a:spcAft>
            </a:pP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758815" cy="523220"/>
          </a:xfrm>
          <a:prstGeom prst="rect">
            <a:avLst/>
          </a:prstGeom>
        </p:spPr>
        <p:txBody>
          <a:bodyPr wrap="none">
            <a:spAutoFit/>
          </a:bodyPr>
          <a:lstStyle/>
          <a:p>
            <a:r>
              <a:rPr lang="en-US" sz="2800" b="1" i="1" dirty="0" err="1" smtClean="0">
                <a:solidFill>
                  <a:srgbClr val="FF0000"/>
                </a:solidFill>
                <a:latin typeface="Times New Roman" panose="02020603050405020304" pitchFamily="18" charset="0"/>
                <a:ea typeface="Times New Roman" panose="02020603050405020304" pitchFamily="18" charset="0"/>
              </a:rPr>
              <a:t>Mười</a:t>
            </a:r>
            <a:r>
              <a:rPr lang="en-US" sz="2800" b="1" i="1" dirty="0" smtClean="0">
                <a:solidFill>
                  <a:srgbClr val="FF0000"/>
                </a:solidFill>
                <a:latin typeface="Times New Roman" panose="02020603050405020304" pitchFamily="18" charset="0"/>
                <a:ea typeface="Times New Roman" panose="02020603050405020304" pitchFamily="18" charset="0"/>
              </a:rPr>
              <a:t> </a:t>
            </a:r>
            <a:r>
              <a:rPr lang="en-US" sz="2800" b="1" i="1" dirty="0" err="1" smtClean="0">
                <a:solidFill>
                  <a:srgbClr val="FF0000"/>
                </a:solidFill>
                <a:latin typeface="Times New Roman" panose="02020603050405020304" pitchFamily="18" charset="0"/>
                <a:ea typeface="Times New Roman" panose="02020603050405020304" pitchFamily="18" charset="0"/>
              </a:rPr>
              <a:t>hai</a:t>
            </a:r>
            <a:r>
              <a:rPr lang="en-US" sz="2800" b="1" dirty="0" smtClean="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590400" y="2207566"/>
            <a:ext cx="2441022" cy="4093428"/>
          </a:xfrm>
          <a:prstGeom prst="rect">
            <a:avLst/>
          </a:prstGeom>
        </p:spPr>
        <p:txBody>
          <a:bodyPr wrap="square">
            <a:spAutoFit/>
          </a:bodyPr>
          <a:lstStyle/>
          <a:p>
            <a:r>
              <a:rPr lang="nl-NL" sz="2000" i="1" u="sng" dirty="0" smtClean="0"/>
              <a:t>đối với Mặt trận Tổ quốc và các đoàn thể nhân dân</a:t>
            </a:r>
            <a:endParaRPr lang="nl-NL" sz="2000" i="1" u="sng" dirty="0" smtClean="0"/>
          </a:p>
          <a:p>
            <a:r>
              <a:rPr lang="nl-NL" sz="2000" dirty="0" smtClean="0"/>
              <a:t>Tiếp tục tăng cường củng cố tổ chức, nâng cao chất lượng đội ngũ cán bộ, đổi mới nội dung, phương thức hoạt động của Mặt trận Tổ quốc và các đoàn thể nhân dân. </a:t>
            </a:r>
            <a:endParaRPr lang="en-US" sz="2000" dirty="0" smtClean="0"/>
          </a:p>
          <a:p>
            <a:endParaRPr lang="en-US"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6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7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10842</Words>
  <Application>WPS Presentation</Application>
  <PresentationFormat>Custom</PresentationFormat>
  <Paragraphs>291</Paragraphs>
  <Slides>35</Slides>
  <Notes>1</Notes>
  <HiddenSlides>0</HiddenSlides>
  <MMClips>0</MMClips>
  <ScaleCrop>false</ScaleCrop>
  <HeadingPairs>
    <vt:vector size="6" baseType="variant">
      <vt:variant>
        <vt:lpstr>已用的字体</vt:lpstr>
      </vt:variant>
      <vt:variant>
        <vt:i4>13</vt:i4>
      </vt:variant>
      <vt:variant>
        <vt:lpstr>主题</vt:lpstr>
      </vt:variant>
      <vt:variant>
        <vt:i4>19</vt:i4>
      </vt:variant>
      <vt:variant>
        <vt:lpstr>幻灯片标题</vt:lpstr>
      </vt:variant>
      <vt:variant>
        <vt:i4>35</vt:i4>
      </vt:variant>
    </vt:vector>
  </HeadingPairs>
  <TitlesOfParts>
    <vt:vector size="67" baseType="lpstr">
      <vt:lpstr>Arial</vt:lpstr>
      <vt:lpstr>SimSun</vt:lpstr>
      <vt:lpstr>Wingdings</vt:lpstr>
      <vt:lpstr>Calibri</vt:lpstr>
      <vt:lpstr>Times New Roman</vt:lpstr>
      <vt:lpstr>.VnTime</vt:lpstr>
      <vt:lpstr>VNbangkok</vt:lpstr>
      <vt:lpstr>Segoe Print</vt:lpstr>
      <vt:lpstr>VNbritannic</vt:lpstr>
      <vt:lpstr>Arial Đen</vt:lpstr>
      <vt:lpstr>Microsoft YaHei</vt:lpstr>
      <vt:lpstr>Arial Unicode MS</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6_Contents Slide Master</vt:lpstr>
      <vt:lpstr>7_Contents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Chiến lược: là tổ hợp các mục tiêu dài hạn và các biện pháp, các cách thức, con đường đạt đến các mục tiêu đó</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DELL</cp:lastModifiedBy>
  <cp:revision>148</cp:revision>
  <dcterms:created xsi:type="dcterms:W3CDTF">2018-04-24T17:14:00Z</dcterms:created>
  <dcterms:modified xsi:type="dcterms:W3CDTF">2021-06-30T07:56:12Z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1033-11.2.0.10176</vt:lpwstr>
  </property>
</Properties>
</file>