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7">
  <p:sldMasterIdLst>
    <p:sldMasterId id="2147483648" r:id="rId1"/>
    <p:sldMasterId id="2147483661" r:id="rId2"/>
    <p:sldMasterId id="2147483673" r:id="rId3"/>
  </p:sldMasterIdLst>
  <p:notesMasterIdLst>
    <p:notesMasterId r:id="rId37"/>
  </p:notesMasterIdLst>
  <p:handoutMasterIdLst>
    <p:handoutMasterId r:id="rId38"/>
  </p:handoutMasterIdLst>
  <p:sldIdLst>
    <p:sldId id="539" r:id="rId4"/>
    <p:sldId id="818" r:id="rId5"/>
    <p:sldId id="907" r:id="rId6"/>
    <p:sldId id="908" r:id="rId7"/>
    <p:sldId id="909" r:id="rId8"/>
    <p:sldId id="911" r:id="rId9"/>
    <p:sldId id="912" r:id="rId10"/>
    <p:sldId id="910" r:id="rId11"/>
    <p:sldId id="913" r:id="rId12"/>
    <p:sldId id="938" r:id="rId13"/>
    <p:sldId id="914" r:id="rId14"/>
    <p:sldId id="936" r:id="rId15"/>
    <p:sldId id="937" r:id="rId16"/>
    <p:sldId id="926" r:id="rId17"/>
    <p:sldId id="927" r:id="rId18"/>
    <p:sldId id="915" r:id="rId19"/>
    <p:sldId id="916" r:id="rId20"/>
    <p:sldId id="917" r:id="rId21"/>
    <p:sldId id="918" r:id="rId22"/>
    <p:sldId id="919" r:id="rId23"/>
    <p:sldId id="920" r:id="rId24"/>
    <p:sldId id="921" r:id="rId25"/>
    <p:sldId id="922" r:id="rId26"/>
    <p:sldId id="923" r:id="rId27"/>
    <p:sldId id="924" r:id="rId28"/>
    <p:sldId id="925" r:id="rId29"/>
    <p:sldId id="929" r:id="rId30"/>
    <p:sldId id="930" r:id="rId31"/>
    <p:sldId id="931" r:id="rId32"/>
    <p:sldId id="933" r:id="rId33"/>
    <p:sldId id="934" r:id="rId34"/>
    <p:sldId id="935" r:id="rId35"/>
    <p:sldId id="822" r:id="rId36"/>
  </p:sldIdLst>
  <p:sldSz cx="9144000" cy="6858000" type="screen4x3"/>
  <p:notesSz cx="7100888" cy="9388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830D"/>
    <a:srgbClr val="087600"/>
    <a:srgbClr val="182F92"/>
    <a:srgbClr val="163794"/>
    <a:srgbClr val="006C1F"/>
    <a:srgbClr val="FF9933"/>
    <a:srgbClr val="99117C"/>
    <a:srgbClr val="348A20"/>
    <a:srgbClr val="A47D00"/>
    <a:srgbClr val="A923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2819" autoAdjust="0"/>
  </p:normalViewPr>
  <p:slideViewPr>
    <p:cSldViewPr>
      <p:cViewPr varScale="1">
        <p:scale>
          <a:sx n="68" d="100"/>
          <a:sy n="68" d="100"/>
        </p:scale>
        <p:origin x="-150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197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AFABF1F1-2F9B-4F88-BB8B-748BBA72395E}" type="datetimeFigureOut">
              <a:rPr lang="en-US" smtClean="0"/>
              <a:t>09/06/2021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197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DE0D23D6-16D4-4FAA-ACC9-16B7A51392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27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197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09202B48-C058-4097-BA0F-5987ABBB4CC4}" type="datetimeFigureOut">
              <a:rPr lang="vi-VN" smtClean="0"/>
              <a:pPr/>
              <a:t>09/06/2021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4850"/>
            <a:ext cx="4694238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1" tIns="47110" rIns="94221" bIns="4711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089" y="4459527"/>
            <a:ext cx="5680710" cy="4224814"/>
          </a:xfrm>
          <a:prstGeom prst="rect">
            <a:avLst/>
          </a:prstGeom>
        </p:spPr>
        <p:txBody>
          <a:bodyPr vert="horz" lIns="94221" tIns="47110" rIns="94221" bIns="4711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197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96FE7A8A-A817-4EFB-A09E-6F85DDD94D74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82131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99956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14396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93762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01384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6840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760802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78388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27609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19834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617423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705939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061155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761899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877948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787558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03368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700716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6471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590414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295760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11561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201966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687951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828688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389212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314528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284840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747356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284225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30969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16B2B7-8BFB-47C2-A028-96A65B40B29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788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371600" y="5867400"/>
            <a:ext cx="65532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76238" y="228600"/>
            <a:ext cx="114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tx2"/>
                </a:solidFill>
              </a:rPr>
              <a:t>Company</a:t>
            </a:r>
          </a:p>
          <a:p>
            <a:r>
              <a:rPr lang="en-US" sz="2400" b="1"/>
              <a:t>LOGO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4868863"/>
            <a:ext cx="9144000" cy="720725"/>
          </a:xfr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</p:spPr>
        <p:txBody>
          <a:bodyPr/>
          <a:lstStyle>
            <a:lvl1pPr>
              <a:defRPr sz="4000"/>
            </a:lvl1pPr>
          </a:lstStyle>
          <a:p>
            <a:r>
              <a:rPr lang="en-US" altLang="ko-KR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279548-18FC-4BE1-89E3-80F3BF1211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CA578C5-48D1-485C-862C-ADC1AF49ED96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D0F541-638F-4CD1-ADE2-9D3D82F7CC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48125B8-D168-40BE-A305-A54C045E8A0C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3660D4-075C-4ADC-9A5C-F8FA8CEB74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9990223-8B1D-4C44-917E-A1D108FDBC75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78767C-9E25-4F86-B5A2-90BD7ED6A46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4FE35F9-2C5E-4B4B-8F7A-A5244948ABD0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B0B662-EB6D-4C10-988A-6779C70D766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59E37C5-54B0-4025-B29D-05F661427FF7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B5911A-7CD1-404A-B764-ADFF886357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E5EA15F-3A9F-4E6D-8123-011680DA098C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70E920-7BA4-4873-BFF0-50532E5CCC8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45001B7-6A7D-4E93-A72B-05F822414C0B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EFCBB8-69AC-4F25-8770-7A84ECA0B73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1C1AC2C-2E9A-4960-A747-849A9C1EB5D9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5D6B93-00ED-4AF2-ACA0-B112255593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3020ADE-2AA9-4A24-8724-76E124604354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52400"/>
            <a:ext cx="2114550" cy="6248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6191250" cy="6248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B6B95B-D71F-4480-9048-1A10802CA8C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5F93103-98E0-47DF-8071-394A8B73F494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52525"/>
            <a:ext cx="8229600" cy="5248275"/>
          </a:xfrm>
        </p:spPr>
        <p:txBody>
          <a:bodyPr/>
          <a:lstStyle/>
          <a:p>
            <a:r>
              <a:rPr lang="en-US"/>
              <a:t>Click icon to add table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867400" y="64611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05200" y="64611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CA5AE36-A8AA-4BF2-A2E4-9BD243C6673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14288" y="838200"/>
            <a:ext cx="8458200" cy="228600"/>
          </a:xfrm>
        </p:spPr>
        <p:txBody>
          <a:bodyPr/>
          <a:lstStyle>
            <a:lvl1pPr>
              <a:defRPr/>
            </a:lvl1pPr>
          </a:lstStyle>
          <a:p>
            <a:fld id="{199CE9FB-BF0B-432D-AE91-16DC113E748E}" type="datetime1">
              <a:rPr lang="vi-VN" smtClean="0"/>
              <a:t>09/06/2021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6154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3178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1430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36983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16708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6989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71224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972178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7514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78616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33125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2B8C2C-93B8-426C-B462-BACD8F853C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41735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8C0572-A5D6-43D9-84F0-698C7FF4D27F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23114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8B0FA1-30F3-4260-B30F-6F7CA086DF71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7543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A49C64-D95C-4A67-B3D7-E2C3476740C6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93553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3124A3-20E7-49C7-9F3D-614C61910EB7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33529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2490812-0A18-4A1D-83C1-0BBB8A145E2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46063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D7B181-631C-463F-9001-B4105F19BA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63769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3FFD33-4FCC-4EB4-BF16-22E4E74A7CA0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04571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72DD12-02EA-411E-BE83-B751706F8E3D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21199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A0AF4E-7C9C-4770-8CF0-51E5C4C81E7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1840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DD2780-DE00-4727-BD8D-849828BD46E8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77915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0" y="0"/>
            <a:ext cx="9144000" cy="836613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611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4611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fld id="{9430586F-D9DE-40E7-ABDF-D872690EEF6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152400"/>
            <a:ext cx="8458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gray">
          <a:xfrm>
            <a:off x="0" y="838200"/>
            <a:ext cx="9144000" cy="2444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4288" y="838200"/>
            <a:ext cx="8458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j-lt"/>
              </a:defRPr>
            </a:lvl1pPr>
          </a:lstStyle>
          <a:p>
            <a:fld id="{CFB903BA-2639-4B48-8848-1B1132F7E8B2}" type="datetime1">
              <a:rPr lang="vi-VN" smtClean="0"/>
              <a:t>09/06/2021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968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81BB30-D617-4AB9-9E3A-54E1A1B07DEA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09/06/2021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10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chuong%204%20He%20thong%20phanh%20&#273;i&#7873;u%20khi&#7875;n%20by%20wire.ppt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slide" Target="slide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iBU2n-HI2o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wzvGK2vBN0" TargetMode="External"/><Relationship Id="rId7" Type="http://schemas.openxmlformats.org/officeDocument/2006/relationships/hyperlink" Target="https://www.youtube.com/watch?v=OqIJGixvRTE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s://www.youtube.com/watch?v=5dYsCsIygcg" TargetMode="External"/><Relationship Id="rId5" Type="http://schemas.openxmlformats.org/officeDocument/2006/relationships/hyperlink" Target="https://www.youtube.com/watch?v=LpyfRxdfA8I" TargetMode="External"/><Relationship Id="rId4" Type="http://schemas.openxmlformats.org/officeDocument/2006/relationships/hyperlink" Target="https://www.youtube.com/watch?v=epv4lx2j-f8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-uQ9BovY1E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9.xml"/><Relationship Id="rId4" Type="http://schemas.openxmlformats.org/officeDocument/2006/relationships/hyperlink" Target="https://www.youtube.com/watch?v=f4_LnYA6gPg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88856"/>
            <a:ext cx="7317346" cy="4647570"/>
          </a:xfrm>
        </p:spPr>
        <p:txBody>
          <a:bodyPr/>
          <a:lstStyle/>
          <a:p>
            <a:pPr marL="0" indent="0" algn="ctr">
              <a:buNone/>
            </a:pPr>
            <a:endParaRPr lang="pt-BR" sz="2800" b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 BÀI HỌC</a:t>
            </a:r>
          </a:p>
          <a:p>
            <a:pPr marL="0" indent="0" algn="ctr">
              <a:buNone/>
            </a:pPr>
            <a:r>
              <a:rPr lang="vi-VN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vi-VN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TRC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VSC</a:t>
            </a:r>
            <a:endParaRPr lang="en-US" sz="2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auto">
          <a:xfrm>
            <a:off x="2826380" y="5167538"/>
            <a:ext cx="63944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2573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nl-NL" b="1" dirty="0"/>
              <a:t>Giảng viên:</a:t>
            </a:r>
          </a:p>
          <a:p>
            <a:endParaRPr lang="nl-NL" b="1" dirty="0"/>
          </a:p>
        </p:txBody>
      </p:sp>
      <p:sp>
        <p:nvSpPr>
          <p:cNvPr id="2" name="Rectangle 1"/>
          <p:cNvSpPr/>
          <p:nvPr/>
        </p:nvSpPr>
        <p:spPr bwMode="gray">
          <a:xfrm>
            <a:off x="957677" y="1376316"/>
            <a:ext cx="7574281" cy="1063096"/>
          </a:xfrm>
          <a:prstGeom prst="rect">
            <a:avLst/>
          </a:prstGeom>
          <a:solidFill>
            <a:srgbClr val="0D830D"/>
          </a:solidFill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 :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PHANH HIỆN ĐẠI </a:t>
            </a: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 Ô TÔ</a:t>
            </a:r>
            <a:endParaRPr lang="en-US" sz="2800" b="1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421" y="422209"/>
            <a:ext cx="79095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TRƯỜNG CAO ĐẲNG LÝ TỰ TRỌNG TP.HCM</a:t>
            </a:r>
          </a:p>
          <a:p>
            <a:pPr algn="ctr"/>
            <a:r>
              <a:rPr lang="en-US" sz="2800" b="1" dirty="0"/>
              <a:t>KHOA ĐỘNG LỰC</a:t>
            </a:r>
            <a:endParaRPr lang="vi-VN" sz="2400" b="1" dirty="0"/>
          </a:p>
        </p:txBody>
      </p:sp>
      <p:sp>
        <p:nvSpPr>
          <p:cNvPr id="7" name="Rectangle 6"/>
          <p:cNvSpPr/>
          <p:nvPr/>
        </p:nvSpPr>
        <p:spPr bwMode="gray">
          <a:xfrm>
            <a:off x="2443578" y="6232950"/>
            <a:ext cx="4267200" cy="550556"/>
          </a:xfrm>
          <a:prstGeom prst="rect">
            <a:avLst/>
          </a:prstGeom>
          <a:noFill/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TP.HCM, THÁNG 2 NĂM 2020</a:t>
            </a:r>
            <a:endParaRPr lang="en-US" b="1" dirty="0">
              <a:solidFill>
                <a:schemeClr val="accent2">
                  <a:lumMod val="60000"/>
                  <a:lumOff val="40000"/>
                </a:schemeClr>
              </a:solidFill>
              <a:latin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79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059382" y="2107822"/>
            <a:ext cx="4194967" cy="3809999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00B0F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2016125" y="2118365"/>
            <a:ext cx="4032250" cy="372092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solidFill>
            <a:srgbClr val="FF0000"/>
          </a:solidFill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 dirty="0"/>
          </a:p>
        </p:txBody>
      </p:sp>
      <p:sp>
        <p:nvSpPr>
          <p:cNvPr id="4129" name="AutoShape 44">
            <a:hlinkClick r:id="rId3" action="ppaction://hlinkpres?slideindex=1&amp;slidetitle="/>
          </p:cNvPr>
          <p:cNvSpPr>
            <a:spLocks noChangeArrowheads="1"/>
          </p:cNvSpPr>
          <p:nvPr/>
        </p:nvSpPr>
        <p:spPr bwMode="gray">
          <a:xfrm>
            <a:off x="1654800" y="4705671"/>
            <a:ext cx="7489200" cy="78359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4: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khiển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By Wire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219200" y="2658332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</a:t>
            </a:r>
            <a:r>
              <a:rPr lang="en-US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 TR</a:t>
            </a:r>
            <a:r>
              <a:rPr lang="vi-VN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ÚC </a:t>
            </a:r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CỦA 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HỌC PHẦN</a:t>
            </a:r>
          </a:p>
        </p:txBody>
      </p:sp>
      <p:sp>
        <p:nvSpPr>
          <p:cNvPr id="4127" name="AutoShape 7">
            <a:hlinkClick r:id="rId4" action="ppaction://hlinksldjump"/>
          </p:cNvPr>
          <p:cNvSpPr>
            <a:spLocks noChangeArrowheads="1"/>
          </p:cNvSpPr>
          <p:nvPr/>
        </p:nvSpPr>
        <p:spPr bwMode="gray">
          <a:xfrm>
            <a:off x="38101" y="1299959"/>
            <a:ext cx="9144000" cy="64814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Chương 1: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sở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thuyết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54801" y="2388747"/>
            <a:ext cx="7489200" cy="9187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2: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111" name="AutoShape 25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943100" y="3523143"/>
            <a:ext cx="7200900" cy="86117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HỌC PHẦN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990600" y="5634670"/>
            <a:ext cx="8153400" cy="7205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5: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ABS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nén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3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1447800"/>
            <a:ext cx="8534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https://www.youtube.com/watch?v=iBU2n-HI2oM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629" y="2095500"/>
            <a:ext cx="8412047" cy="3554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31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371600"/>
            <a:ext cx="6559103" cy="446976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3200400" y="5987534"/>
            <a:ext cx="4648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khiển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lực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kéo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TRC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25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314214" y="5987534"/>
            <a:ext cx="3704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khiển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ỏn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1" y="1440497"/>
            <a:ext cx="7239000" cy="4547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615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314214" y="6183868"/>
            <a:ext cx="3704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khiển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ỏn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371600"/>
            <a:ext cx="8153400" cy="46159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99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625203" y="6183868"/>
            <a:ext cx="3082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hiển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thị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1600200"/>
            <a:ext cx="4267200" cy="373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3401" y="1600200"/>
            <a:ext cx="4788875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71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905000"/>
            <a:ext cx="7391401" cy="4191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392112" y="1371600"/>
            <a:ext cx="27558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Cảm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góc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xoay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vô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lăng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26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7179" y="1371600"/>
            <a:ext cx="3576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Tín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cảm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góc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xoay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vô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lăng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817132"/>
            <a:ext cx="7493635" cy="42788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186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1080" y="1371600"/>
            <a:ext cx="7315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góc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lăng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đĩa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rãnh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ngắt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quang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(SS1, SS2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SS3).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ngắt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quang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SS1, SS2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SS3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ECU.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ECU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góc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98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779007" y="6367780"/>
            <a:ext cx="2525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Cảm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lệch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20376"/>
            <a:ext cx="7949467" cy="44312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18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9600" y="335846"/>
            <a:ext cx="807720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lệch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ngang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dầm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ngang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khoang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lệch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con quay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rung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rung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90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miếng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gốm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rung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miếng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gốm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miếng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gốm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8202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95400" y="1219200"/>
            <a:ext cx="70104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lệch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rung,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rung.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lệch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lệch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lệch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miếng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gốm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do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coriolis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8170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779007" y="6367780"/>
            <a:ext cx="2525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Cảm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lệch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1447800"/>
            <a:ext cx="8701476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59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046949" y="6186268"/>
            <a:ext cx="48872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Cảm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góc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lái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bị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hỏng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đèn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báo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sáng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1295399"/>
            <a:ext cx="4648200" cy="46361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9725" y="1412240"/>
            <a:ext cx="3724275" cy="331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43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762000"/>
            <a:ext cx="3576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Tín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cảm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góc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xoay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vô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lăng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 descr="Kết quả hình ảnh cho lexus ls400 traction control system wiri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1332"/>
            <a:ext cx="9144000" cy="56735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656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8" name="Rectangle 7"/>
          <p:cNvSpPr/>
          <p:nvPr/>
        </p:nvSpPr>
        <p:spPr>
          <a:xfrm>
            <a:off x="686089" y="762000"/>
            <a:ext cx="2204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Bộ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chấp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hành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131332"/>
            <a:ext cx="7280031" cy="5726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52625"/>
            <a:ext cx="6391275" cy="17049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48050" y="1398627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Cụm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bơm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19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8" name="Rectangle 7"/>
          <p:cNvSpPr/>
          <p:nvPr/>
        </p:nvSpPr>
        <p:spPr>
          <a:xfrm>
            <a:off x="686089" y="762000"/>
            <a:ext cx="2204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Bộ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chấp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hành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131332"/>
            <a:ext cx="7280031" cy="5726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52625"/>
            <a:ext cx="6391275" cy="17049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48050" y="1398627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Cụm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bơm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23" y="4128427"/>
            <a:ext cx="9032631" cy="26955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57750" y="3646436"/>
            <a:ext cx="2204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Bộ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chấp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hành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23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8" name="Rectangle 7"/>
          <p:cNvSpPr/>
          <p:nvPr/>
        </p:nvSpPr>
        <p:spPr>
          <a:xfrm>
            <a:off x="686089" y="762000"/>
            <a:ext cx="2204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288290" algn="l"/>
              </a:tabLst>
            </a:pP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Bộ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chấp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hành</a:t>
            </a:r>
            <a:r>
              <a:rPr lang="en-US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endParaRPr lang="en-US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4"/>
          <a:stretch>
            <a:fillRect/>
          </a:stretch>
        </p:blipFill>
        <p:spPr bwMode="auto">
          <a:xfrm>
            <a:off x="0" y="1143000"/>
            <a:ext cx="3429000" cy="266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628" y="1131332"/>
            <a:ext cx="5567372" cy="2678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8" y="3810000"/>
            <a:ext cx="3556699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5"/>
          <a:stretch>
            <a:fillRect/>
          </a:stretch>
        </p:blipFill>
        <p:spPr bwMode="auto">
          <a:xfrm>
            <a:off x="5257800" y="4038600"/>
            <a:ext cx="3872338" cy="2819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10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79243" y="-706755"/>
            <a:ext cx="5985512" cy="9144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38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23999" y="-762001"/>
            <a:ext cx="6096000" cy="9144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470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" y="5105400"/>
            <a:ext cx="5057775" cy="175260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" b="2702"/>
          <a:stretch>
            <a:fillRect/>
          </a:stretch>
        </p:blipFill>
        <p:spPr bwMode="auto">
          <a:xfrm>
            <a:off x="3886199" y="838201"/>
            <a:ext cx="5246077" cy="426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8206" y="1143000"/>
            <a:ext cx="43351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bình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thường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91327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990600"/>
            <a:ext cx="6210776" cy="175260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3"/>
          <a:stretch>
            <a:fillRect/>
          </a:stretch>
        </p:blipFill>
        <p:spPr bwMode="auto">
          <a:xfrm>
            <a:off x="3200400" y="2743200"/>
            <a:ext cx="5943600" cy="409194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184052" y="5943600"/>
            <a:ext cx="30397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Chế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tăng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áp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68193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5" name="Rectangle 4"/>
          <p:cNvSpPr/>
          <p:nvPr/>
        </p:nvSpPr>
        <p:spPr>
          <a:xfrm>
            <a:off x="8206" y="1143000"/>
            <a:ext cx="38017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Chế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giữ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áp</a:t>
            </a:r>
            <a:endParaRPr lang="en-US" sz="2200" dirty="0"/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985" y="762000"/>
            <a:ext cx="5581015" cy="427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378" y="4886325"/>
            <a:ext cx="7527086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60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5" name="Rectangle 4"/>
          <p:cNvSpPr/>
          <p:nvPr/>
        </p:nvSpPr>
        <p:spPr>
          <a:xfrm>
            <a:off x="8206" y="1143000"/>
            <a:ext cx="35473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Chế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giảm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áp</a:t>
            </a:r>
            <a:endParaRPr lang="en-US" sz="2200" dirty="0"/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0"/>
          <a:stretch>
            <a:fillRect/>
          </a:stretch>
        </p:blipFill>
        <p:spPr bwMode="auto">
          <a:xfrm>
            <a:off x="3555560" y="762000"/>
            <a:ext cx="5555615" cy="4244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6" y="5006340"/>
            <a:ext cx="6917522" cy="185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3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5" name="Rectangle 4"/>
          <p:cNvSpPr/>
          <p:nvPr/>
        </p:nvSpPr>
        <p:spPr>
          <a:xfrm>
            <a:off x="8206" y="1143000"/>
            <a:ext cx="35473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Chế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giảm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áp</a:t>
            </a:r>
            <a:endParaRPr lang="en-US" sz="2200" dirty="0"/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0"/>
          <a:stretch>
            <a:fillRect/>
          </a:stretch>
        </p:blipFill>
        <p:spPr bwMode="auto">
          <a:xfrm>
            <a:off x="3555560" y="762000"/>
            <a:ext cx="5555615" cy="4244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990514"/>
            <a:ext cx="6867525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110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6" name="Rectangle 5"/>
          <p:cNvSpPr/>
          <p:nvPr/>
        </p:nvSpPr>
        <p:spPr>
          <a:xfrm>
            <a:off x="11723" y="914400"/>
            <a:ext cx="35473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đời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mới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nay</a:t>
            </a:r>
            <a:endParaRPr lang="en-US" sz="22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723" y="1494170"/>
            <a:ext cx="88392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hangingPunct="0"/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giúp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duy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soát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lái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gấp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ngăn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xe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khỏi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bị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khóa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cứng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cũng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bao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gồm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hỗ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trợ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cấp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gấp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hlinkClick r:id="rId3"/>
              </a:rPr>
              <a:t> </a:t>
            </a:r>
            <a:r>
              <a:rPr lang="en-US" sz="2000" dirty="0" smtClean="0">
                <a:hlinkClick r:id="rId3"/>
              </a:rPr>
              <a:t>   			https</a:t>
            </a:r>
            <a:r>
              <a:rPr lang="en-US" sz="2000" dirty="0">
                <a:hlinkClick r:id="rId3"/>
              </a:rPr>
              <a:t>://www.youtube.com/watch?v=_wzvGK2vBN0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2861822"/>
            <a:ext cx="9144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hangingPunct="0"/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EBD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giúp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duy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soát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xe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điều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kiện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trước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hlinkClick r:id="rId4"/>
              </a:rPr>
              <a:t> </a:t>
            </a:r>
            <a:r>
              <a:rPr lang="en-US" sz="2000" dirty="0">
                <a:hlinkClick r:id="rId5"/>
              </a:rPr>
              <a:t>https://www.youtube.com/watch?v=LpyfRxdfA8I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-22274" y="3488578"/>
            <a:ext cx="916627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hangingPunct="0"/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ESC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hoặc</a:t>
            </a:r>
            <a:r>
              <a:rPr kumimoji="0" lang="en-US" alt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ESC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giúp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ngăn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trượt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hoặc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trượt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ngang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điều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biến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dầu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đến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kẹp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giảm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mô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men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hlinkClick r:id="rId6"/>
              </a:rPr>
              <a:t> https://www.youtube.com/watch?v=5dYsCsIygcg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723" y="4486078"/>
            <a:ext cx="8839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 năng điều khiển hỗ trợ xuống dốc giúp duy trì tốc độ xe thấp khi xe xuống dốc đứng trên các điều kiện mặt đường khác nhau</a:t>
            </a:r>
            <a:r>
              <a:rPr lang="vi-VN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hlinkClick r:id="rId7"/>
              </a:rPr>
              <a:t> https://www.youtube.com/watch?v=OqIJGixvRTE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03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6" name="Rectangle 5"/>
          <p:cNvSpPr/>
          <p:nvPr/>
        </p:nvSpPr>
        <p:spPr>
          <a:xfrm>
            <a:off x="11723" y="914400"/>
            <a:ext cx="35473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đời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mới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nay</a:t>
            </a:r>
            <a:endParaRPr lang="en-US" sz="2200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32099" y="1642646"/>
            <a:ext cx="915851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hỗ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trợ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khởi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lên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dốc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thiết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hỗ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trợ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lái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khởi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lên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dốc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hỗ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trợ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khởi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lên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dốc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xe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mặt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dốc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thời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ngắn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phép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lái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xe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nhả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ấn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723" y="2984213"/>
            <a:ext cx="91146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hangingPunct="0"/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giúp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ngăn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trạng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lắc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nghiêng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xe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mạnh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điều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biến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dầu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đến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kẹp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giảm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mô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men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hlinkClick r:id="rId3"/>
              </a:rPr>
              <a:t> https://www.youtube.com/watch?v=0-uQ9BovY1E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11724" y="4064169"/>
            <a:ext cx="91146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hangingPunct="0"/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hỗ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trợ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bổ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sung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sẽ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mô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tơ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bơm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thủy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HCU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hỗ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trợ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bổ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sung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trường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gấp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hoặc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bù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mất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chân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bầu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trợ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hlinkClick r:id="rId4"/>
              </a:rPr>
              <a:t> https://www.youtube.com/watch?v=f4_LnYA6gPg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-2931" y="5079832"/>
            <a:ext cx="91293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kiểm soát lực bám giúp ngăn mất lực bám bằng cách giảm quay trượt bánh xe dẫn động trong quá trình tăng tốc.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-32099" y="5716251"/>
            <a:ext cx="91585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soát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rung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lắc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khiến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rung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lắc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82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6" name="Rectangle 5"/>
          <p:cNvSpPr/>
          <p:nvPr/>
        </p:nvSpPr>
        <p:spPr>
          <a:xfrm>
            <a:off x="11723" y="914400"/>
            <a:ext cx="35473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đời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mới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nay</a:t>
            </a:r>
            <a:endParaRPr lang="en-US" sz="22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723" y="1752600"/>
            <a:ext cx="913227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Tiếng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ồn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tượng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rung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trạng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bình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thường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hầu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hết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trường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kích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soát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ổn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Ngoài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thể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cảm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thấy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rơ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đạp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hơn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bình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thường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ngay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khi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kích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hoặc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soát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ổn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56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6" name="Rectangle 5"/>
          <p:cNvSpPr/>
          <p:nvPr/>
        </p:nvSpPr>
        <p:spPr>
          <a:xfrm>
            <a:off x="11723" y="914400"/>
            <a:ext cx="35473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đời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mới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nay</a:t>
            </a:r>
            <a:endParaRPr lang="en-US" sz="2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462087"/>
            <a:ext cx="9144001" cy="539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38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6" name="Rectangle 5"/>
          <p:cNvSpPr/>
          <p:nvPr/>
        </p:nvSpPr>
        <p:spPr>
          <a:xfrm>
            <a:off x="11723" y="914400"/>
            <a:ext cx="35473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đời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mới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nay</a:t>
            </a:r>
            <a:endParaRPr lang="en-US" sz="2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97686"/>
            <a:ext cx="9144000" cy="5360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18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7620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</a:p>
        </p:txBody>
      </p:sp>
      <p:sp>
        <p:nvSpPr>
          <p:cNvPr id="6" name="Rectangle 5"/>
          <p:cNvSpPr/>
          <p:nvPr/>
        </p:nvSpPr>
        <p:spPr>
          <a:xfrm>
            <a:off x="11723" y="914400"/>
            <a:ext cx="35473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đời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mới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nay</a:t>
            </a:r>
            <a:endParaRPr lang="en-US" sz="2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97686"/>
            <a:ext cx="9144000" cy="5360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14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nip Diagonal Corner Rectangle 3"/>
          <p:cNvSpPr>
            <a:spLocks/>
          </p:cNvSpPr>
          <p:nvPr/>
        </p:nvSpPr>
        <p:spPr bwMode="auto">
          <a:xfrm>
            <a:off x="-1" y="5867400"/>
            <a:ext cx="9144001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XIN TRÂN TRỌNG CẢM ƠN QUÝ HỌC VIÊN !</a:t>
            </a:r>
            <a:endParaRPr lang="vi-VN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0551"/>
            <a:ext cx="9067801" cy="5822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471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03l-[ThuVienNet.VN]">
  <a:themeElements>
    <a:clrScheme name="sample 1">
      <a:dk1>
        <a:srgbClr val="163794"/>
      </a:dk1>
      <a:lt1>
        <a:srgbClr val="FFFFFF"/>
      </a:lt1>
      <a:dk2>
        <a:srgbClr val="000000"/>
      </a:dk2>
      <a:lt2>
        <a:srgbClr val="C0C0C0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FFFFFF"/>
            </a:gs>
            <a:gs pos="100000">
              <a:srgbClr val="E7F5CF"/>
            </a:gs>
          </a:gsLst>
          <a:lin ang="0" scaled="1"/>
        </a:gradFill>
        <a:ln w="3175" algn="ctr">
          <a:solidFill>
            <a:schemeClr val="folHlink"/>
          </a:solidFill>
          <a:round/>
          <a:headEnd/>
          <a:tailEnd/>
        </a:ln>
      </a:spPr>
      <a:bodyPr wrap="none" anchor="ctr"/>
      <a:lstStyle>
        <a:defPPr marL="0" indent="0">
          <a:buNone/>
          <a:defRPr sz="28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</a:objectDefaults>
  <a:extraClrSchemeLst>
    <a:extraClrScheme>
      <a:clrScheme name="sample 1">
        <a:dk1>
          <a:srgbClr val="163794"/>
        </a:dk1>
        <a:lt1>
          <a:srgbClr val="FFFFFF"/>
        </a:lt1>
        <a:dk2>
          <a:srgbClr val="000000"/>
        </a:dk2>
        <a:lt2>
          <a:srgbClr val="C0C0C0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9698D"/>
        </a:dk1>
        <a:lt1>
          <a:srgbClr val="FFFFFF"/>
        </a:lt1>
        <a:dk2>
          <a:srgbClr val="000000"/>
        </a:dk2>
        <a:lt2>
          <a:srgbClr val="A1BABD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16687</TotalTime>
  <Words>1050</Words>
  <Application>Microsoft Office PowerPoint</Application>
  <PresentationFormat>On-screen Show (4:3)</PresentationFormat>
  <Paragraphs>179</Paragraphs>
  <Slides>33</Slides>
  <Notes>31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cdb2004c003l-[ThuVienNet.VN]</vt:lpstr>
      <vt:lpstr>Diseño predeterminado</vt:lpstr>
      <vt:lpstr>2_Diseño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 Tip</dc:title>
  <dc:creator>Dr.Luong</dc:creator>
  <cp:lastModifiedBy>Dang Le Phan Danh</cp:lastModifiedBy>
  <cp:revision>949</cp:revision>
  <cp:lastPrinted>2017-05-26T03:02:31Z</cp:lastPrinted>
  <dcterms:created xsi:type="dcterms:W3CDTF">2013-09-11T03:08:41Z</dcterms:created>
  <dcterms:modified xsi:type="dcterms:W3CDTF">2021-06-09T03:30:47Z</dcterms:modified>
</cp:coreProperties>
</file>