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85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308" r:id="rId10"/>
    <p:sldId id="265" r:id="rId11"/>
    <p:sldId id="266" r:id="rId12"/>
    <p:sldId id="286" r:id="rId13"/>
    <p:sldId id="267" r:id="rId14"/>
    <p:sldId id="268" r:id="rId15"/>
    <p:sldId id="269" r:id="rId16"/>
    <p:sldId id="288" r:id="rId17"/>
    <p:sldId id="271" r:id="rId18"/>
    <p:sldId id="304" r:id="rId19"/>
    <p:sldId id="310" r:id="rId20"/>
    <p:sldId id="275" r:id="rId21"/>
    <p:sldId id="293" r:id="rId22"/>
    <p:sldId id="309" r:id="rId23"/>
    <p:sldId id="294" r:id="rId24"/>
    <p:sldId id="295" r:id="rId25"/>
    <p:sldId id="277" r:id="rId26"/>
    <p:sldId id="279" r:id="rId27"/>
    <p:sldId id="280" r:id="rId28"/>
    <p:sldId id="281" r:id="rId29"/>
    <p:sldId id="311" r:id="rId30"/>
    <p:sldId id="282" r:id="rId31"/>
    <p:sldId id="301" r:id="rId32"/>
    <p:sldId id="303" r:id="rId33"/>
    <p:sldId id="302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167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382" autoAdjust="0"/>
    <p:restoredTop sz="94667" autoAdjust="0"/>
  </p:normalViewPr>
  <p:slideViewPr>
    <p:cSldViewPr snapToGrid="0">
      <p:cViewPr varScale="1">
        <p:scale>
          <a:sx n="89" d="100"/>
          <a:sy n="89" d="100"/>
        </p:scale>
        <p:origin x="720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image" Target="../media/image22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image" Target="../media/image26.wmf"/><Relationship Id="rId1" Type="http://schemas.openxmlformats.org/officeDocument/2006/relationships/image" Target="../media/image2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7DF3EB-CD80-4CDB-A4B3-C805AE8372FC}" type="datetimeFigureOut">
              <a:rPr lang="en-US" smtClean="0"/>
              <a:t>07/09/20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532BC8-004F-40F4-8360-A09421A9D8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61151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>
            <a:extLst>
              <a:ext uri="{FF2B5EF4-FFF2-40B4-BE49-F238E27FC236}">
                <a16:creationId xmlns:a16="http://schemas.microsoft.com/office/drawing/2014/main" xmlns="" id="{9AE43228-1246-41E6-8687-EFAFD91B022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27272EB-E5D0-4C7D-A05F-C1195600E7B0}" type="slidenum">
              <a:rPr lang="en-US" altLang="en-US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4099" name="Rectangle 2">
            <a:extLst>
              <a:ext uri="{FF2B5EF4-FFF2-40B4-BE49-F238E27FC236}">
                <a16:creationId xmlns:a16="http://schemas.microsoft.com/office/drawing/2014/main" xmlns="" id="{0BE1F8E6-D296-4B63-8A12-D893D9F01F0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00" name="Rectangle 3">
            <a:extLst>
              <a:ext uri="{FF2B5EF4-FFF2-40B4-BE49-F238E27FC236}">
                <a16:creationId xmlns:a16="http://schemas.microsoft.com/office/drawing/2014/main" xmlns="" id="{49EBD14F-BF9B-4B46-9D73-CFE7002EC1C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BZ" altLang="en-US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3925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>
            <a:extLst>
              <a:ext uri="{FF2B5EF4-FFF2-40B4-BE49-F238E27FC236}">
                <a16:creationId xmlns:a16="http://schemas.microsoft.com/office/drawing/2014/main" xmlns="" id="{4E150CBA-198B-43ED-8FD6-ABDAD2F4A3D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E88E3DD-BE00-4F32-A9CF-20671A8DF67C}" type="slidenum">
              <a:rPr lang="en-US" altLang="en-US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6147" name="Rectangle 2">
            <a:extLst>
              <a:ext uri="{FF2B5EF4-FFF2-40B4-BE49-F238E27FC236}">
                <a16:creationId xmlns:a16="http://schemas.microsoft.com/office/drawing/2014/main" xmlns="" id="{AD14E5B6-0E97-44CF-BA54-D08624062A1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>
            <a:extLst>
              <a:ext uri="{FF2B5EF4-FFF2-40B4-BE49-F238E27FC236}">
                <a16:creationId xmlns:a16="http://schemas.microsoft.com/office/drawing/2014/main" xmlns="" id="{FB43E966-7296-40E3-90B9-B7CDCB7E0AC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41952337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>
            <a:extLst>
              <a:ext uri="{FF2B5EF4-FFF2-40B4-BE49-F238E27FC236}">
                <a16:creationId xmlns:a16="http://schemas.microsoft.com/office/drawing/2014/main" xmlns="" id="{91D7553F-2037-4FCD-BEF0-618CE41F0BA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68B8F66-BABA-46AA-8678-B1C952768656}" type="slidenum">
              <a:rPr lang="en-US" altLang="en-US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8195" name="Rectangle 2">
            <a:extLst>
              <a:ext uri="{FF2B5EF4-FFF2-40B4-BE49-F238E27FC236}">
                <a16:creationId xmlns:a16="http://schemas.microsoft.com/office/drawing/2014/main" xmlns="" id="{D3A21A0C-DAF6-4781-A40B-7F23376560A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6" name="Rectangle 3">
            <a:extLst>
              <a:ext uri="{FF2B5EF4-FFF2-40B4-BE49-F238E27FC236}">
                <a16:creationId xmlns:a16="http://schemas.microsoft.com/office/drawing/2014/main" xmlns="" id="{BB716C99-5C00-4B4D-AC5B-1B2A7E15FE7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40735337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>
            <a:extLst>
              <a:ext uri="{FF2B5EF4-FFF2-40B4-BE49-F238E27FC236}">
                <a16:creationId xmlns:a16="http://schemas.microsoft.com/office/drawing/2014/main" xmlns="" id="{F18A0F59-6BF0-4545-9CC6-15AD20B21FD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1840130-B64A-43EA-9273-D4D8D24CAD28}" type="slidenum">
              <a:rPr lang="en-US" altLang="en-US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10243" name="Rectangle 2">
            <a:extLst>
              <a:ext uri="{FF2B5EF4-FFF2-40B4-BE49-F238E27FC236}">
                <a16:creationId xmlns:a16="http://schemas.microsoft.com/office/drawing/2014/main" xmlns="" id="{623E4152-97C9-4252-9BF9-1BCAEC9B1D9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4" name="Rectangle 3">
            <a:extLst>
              <a:ext uri="{FF2B5EF4-FFF2-40B4-BE49-F238E27FC236}">
                <a16:creationId xmlns:a16="http://schemas.microsoft.com/office/drawing/2014/main" xmlns="" id="{AFB4DF95-9B80-43DD-8D2F-E247C3179CD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4672645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>
            <a:extLst>
              <a:ext uri="{FF2B5EF4-FFF2-40B4-BE49-F238E27FC236}">
                <a16:creationId xmlns:a16="http://schemas.microsoft.com/office/drawing/2014/main" xmlns="" id="{0ABE891E-CC3F-49B3-985E-465A9E93A8F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89001A9-79C9-4F11-A4AF-6D1ED4F25B4B}" type="slidenum">
              <a:rPr lang="en-US" altLang="en-US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12291" name="Rectangle 2">
            <a:extLst>
              <a:ext uri="{FF2B5EF4-FFF2-40B4-BE49-F238E27FC236}">
                <a16:creationId xmlns:a16="http://schemas.microsoft.com/office/drawing/2014/main" xmlns="" id="{E8838C17-B21F-45DA-B88C-FA76CBFFE5D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2" name="Rectangle 3">
            <a:extLst>
              <a:ext uri="{FF2B5EF4-FFF2-40B4-BE49-F238E27FC236}">
                <a16:creationId xmlns:a16="http://schemas.microsoft.com/office/drawing/2014/main" xmlns="" id="{14F67C42-E33C-4F3E-8F4A-0C1A19E1E62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11862949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>
            <a:extLst>
              <a:ext uri="{FF2B5EF4-FFF2-40B4-BE49-F238E27FC236}">
                <a16:creationId xmlns:a16="http://schemas.microsoft.com/office/drawing/2014/main" xmlns="" id="{F88F8FC8-5F39-47BF-91FD-49DC7033777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0B24711-9CDC-4A0C-B5FF-AF6A4874EF51}" type="slidenum">
              <a:rPr lang="en-US" altLang="en-US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14339" name="Rectangle 2">
            <a:extLst>
              <a:ext uri="{FF2B5EF4-FFF2-40B4-BE49-F238E27FC236}">
                <a16:creationId xmlns:a16="http://schemas.microsoft.com/office/drawing/2014/main" xmlns="" id="{83B3851D-0532-4EA0-99FB-86BD10B1C1D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40" name="Rectangle 3">
            <a:extLst>
              <a:ext uri="{FF2B5EF4-FFF2-40B4-BE49-F238E27FC236}">
                <a16:creationId xmlns:a16="http://schemas.microsoft.com/office/drawing/2014/main" xmlns="" id="{E62EF8A7-F89E-4B52-9642-0B060E12F61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36329822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>
            <a:extLst>
              <a:ext uri="{FF2B5EF4-FFF2-40B4-BE49-F238E27FC236}">
                <a16:creationId xmlns:a16="http://schemas.microsoft.com/office/drawing/2014/main" xmlns="" id="{5BD66C95-E646-4A27-BE39-092A63CC25E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3EEF04F-22E5-4C97-A781-723A83A8F5AB}" type="slidenum">
              <a:rPr lang="en-US" altLang="en-US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16387" name="Rectangle 2">
            <a:extLst>
              <a:ext uri="{FF2B5EF4-FFF2-40B4-BE49-F238E27FC236}">
                <a16:creationId xmlns:a16="http://schemas.microsoft.com/office/drawing/2014/main" xmlns="" id="{D935A4CA-3CF0-4CBC-9676-7078598F950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8" name="Rectangle 3">
            <a:extLst>
              <a:ext uri="{FF2B5EF4-FFF2-40B4-BE49-F238E27FC236}">
                <a16:creationId xmlns:a16="http://schemas.microsoft.com/office/drawing/2014/main" xmlns="" id="{D7499100-4B78-4E6D-A7FE-002942E66DE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41898869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>
            <a:extLst>
              <a:ext uri="{FF2B5EF4-FFF2-40B4-BE49-F238E27FC236}">
                <a16:creationId xmlns:a16="http://schemas.microsoft.com/office/drawing/2014/main" xmlns="" id="{92FF58A0-19BB-4B81-A3BF-9169E9A2D21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26651C1-D545-4EB7-88E6-CCA500E265EC}" type="slidenum">
              <a:rPr lang="en-US" altLang="en-US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18435" name="Rectangle 2">
            <a:extLst>
              <a:ext uri="{FF2B5EF4-FFF2-40B4-BE49-F238E27FC236}">
                <a16:creationId xmlns:a16="http://schemas.microsoft.com/office/drawing/2014/main" xmlns="" id="{3A805821-5919-4014-A16D-DEFBE695113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6" name="Rectangle 3">
            <a:extLst>
              <a:ext uri="{FF2B5EF4-FFF2-40B4-BE49-F238E27FC236}">
                <a16:creationId xmlns:a16="http://schemas.microsoft.com/office/drawing/2014/main" xmlns="" id="{BC7D9D18-B1DC-41D4-9FE9-311E057479D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669775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>
            <a:extLst>
              <a:ext uri="{FF2B5EF4-FFF2-40B4-BE49-F238E27FC236}">
                <a16:creationId xmlns:a16="http://schemas.microsoft.com/office/drawing/2014/main" xmlns="" id="{92FF58A0-19BB-4B81-A3BF-9169E9A2D21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26651C1-D545-4EB7-88E6-CCA500E265EC}" type="slidenum">
              <a:rPr lang="en-US" altLang="en-US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18435" name="Rectangle 2">
            <a:extLst>
              <a:ext uri="{FF2B5EF4-FFF2-40B4-BE49-F238E27FC236}">
                <a16:creationId xmlns:a16="http://schemas.microsoft.com/office/drawing/2014/main" xmlns="" id="{3A805821-5919-4014-A16D-DEFBE695113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6" name="Rectangle 3">
            <a:extLst>
              <a:ext uri="{FF2B5EF4-FFF2-40B4-BE49-F238E27FC236}">
                <a16:creationId xmlns:a16="http://schemas.microsoft.com/office/drawing/2014/main" xmlns="" id="{BC7D9D18-B1DC-41D4-9FE9-311E057479D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6436837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>
            <a:extLst>
              <a:ext uri="{FF2B5EF4-FFF2-40B4-BE49-F238E27FC236}">
                <a16:creationId xmlns:a16="http://schemas.microsoft.com/office/drawing/2014/main" xmlns="" id="{2C1764DD-B758-44F0-851F-9041D0F7CAB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579AAA4-D494-46D3-8BE7-E0883075F816}" type="slidenum">
              <a:rPr lang="en-US" altLang="en-US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20483" name="Rectangle 2">
            <a:extLst>
              <a:ext uri="{FF2B5EF4-FFF2-40B4-BE49-F238E27FC236}">
                <a16:creationId xmlns:a16="http://schemas.microsoft.com/office/drawing/2014/main" xmlns="" id="{FFE1B3B4-3F16-4304-9DAB-C687C87C4FC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4" name="Rectangle 3">
            <a:extLst>
              <a:ext uri="{FF2B5EF4-FFF2-40B4-BE49-F238E27FC236}">
                <a16:creationId xmlns:a16="http://schemas.microsoft.com/office/drawing/2014/main" xmlns="" id="{8603C17D-4F26-4F8C-ACA0-36092080907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4062749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>
            <a:extLst>
              <a:ext uri="{FF2B5EF4-FFF2-40B4-BE49-F238E27FC236}">
                <a16:creationId xmlns:a16="http://schemas.microsoft.com/office/drawing/2014/main" xmlns="" id="{812C3A89-20D2-4F40-81EC-5D23DCEA0ED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DB97BC5-ABD1-4F80-8943-05B4A357F90A}" type="slidenum">
              <a:rPr lang="en-US" altLang="en-US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22531" name="Rectangle 2">
            <a:extLst>
              <a:ext uri="{FF2B5EF4-FFF2-40B4-BE49-F238E27FC236}">
                <a16:creationId xmlns:a16="http://schemas.microsoft.com/office/drawing/2014/main" xmlns="" id="{747F3A5D-3AC1-4912-9289-C128F184E40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2" name="Rectangle 3">
            <a:extLst>
              <a:ext uri="{FF2B5EF4-FFF2-40B4-BE49-F238E27FC236}">
                <a16:creationId xmlns:a16="http://schemas.microsoft.com/office/drawing/2014/main" xmlns="" id="{2B78FD0D-E0F3-4DC9-8268-4AE6238BA82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25308867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>
            <a:extLst>
              <a:ext uri="{FF2B5EF4-FFF2-40B4-BE49-F238E27FC236}">
                <a16:creationId xmlns:a16="http://schemas.microsoft.com/office/drawing/2014/main" xmlns="" id="{C17B4653-69CD-4E8B-82E7-4B8425E3089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6F041E6-521B-43D3-ACCF-64CD5C6FFDF8}" type="slidenum">
              <a:rPr lang="en-US" altLang="en-US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24579" name="Rectangle 2">
            <a:extLst>
              <a:ext uri="{FF2B5EF4-FFF2-40B4-BE49-F238E27FC236}">
                <a16:creationId xmlns:a16="http://schemas.microsoft.com/office/drawing/2014/main" xmlns="" id="{A981E617-2304-487D-AD4D-0D732894423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80" name="Rectangle 3">
            <a:extLst>
              <a:ext uri="{FF2B5EF4-FFF2-40B4-BE49-F238E27FC236}">
                <a16:creationId xmlns:a16="http://schemas.microsoft.com/office/drawing/2014/main" xmlns="" id="{EDF0C11A-13AF-457C-B1EC-B7B182D3AB7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BZ" altLang="en-US" dirty="0"/>
          </a:p>
        </p:txBody>
      </p:sp>
    </p:spTree>
    <p:extLst>
      <p:ext uri="{BB962C8B-B14F-4D97-AF65-F5344CB8AC3E}">
        <p14:creationId xmlns:p14="http://schemas.microsoft.com/office/powerpoint/2010/main" val="34652242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>
            <a:extLst>
              <a:ext uri="{FF2B5EF4-FFF2-40B4-BE49-F238E27FC236}">
                <a16:creationId xmlns:a16="http://schemas.microsoft.com/office/drawing/2014/main" xmlns="" id="{F2820D32-D716-423E-ABC0-4DCA7FE150D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9C3FD09-215E-43E3-83ED-9EB4F9BCD4E6}" type="slidenum">
              <a:rPr lang="en-US" altLang="en-US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26627" name="Rectangle 2">
            <a:extLst>
              <a:ext uri="{FF2B5EF4-FFF2-40B4-BE49-F238E27FC236}">
                <a16:creationId xmlns:a16="http://schemas.microsoft.com/office/drawing/2014/main" xmlns="" id="{DB7514D3-6B66-4F26-B5AA-B83C0E2DBB5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8" name="Rectangle 3">
            <a:extLst>
              <a:ext uri="{FF2B5EF4-FFF2-40B4-BE49-F238E27FC236}">
                <a16:creationId xmlns:a16="http://schemas.microsoft.com/office/drawing/2014/main" xmlns="" id="{51A7B009-BBDA-402B-9008-50360EA05AC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334352678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>
            <a:extLst>
              <a:ext uri="{FF2B5EF4-FFF2-40B4-BE49-F238E27FC236}">
                <a16:creationId xmlns:a16="http://schemas.microsoft.com/office/drawing/2014/main" xmlns="" id="{9BA688CF-6746-4258-B792-A6E964763CC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DC656DE-4D5F-411F-998B-1C7BDA234078}" type="slidenum">
              <a:rPr lang="en-US" altLang="en-US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28675" name="Rectangle 2">
            <a:extLst>
              <a:ext uri="{FF2B5EF4-FFF2-40B4-BE49-F238E27FC236}">
                <a16:creationId xmlns:a16="http://schemas.microsoft.com/office/drawing/2014/main" xmlns="" id="{D51BE500-7975-4B22-822B-6ACED3E077C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6" name="Rectangle 3">
            <a:extLst>
              <a:ext uri="{FF2B5EF4-FFF2-40B4-BE49-F238E27FC236}">
                <a16:creationId xmlns:a16="http://schemas.microsoft.com/office/drawing/2014/main" xmlns="" id="{DC8072A2-F3BB-4A2A-B441-BB851D83B32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319824552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>
            <a:extLst>
              <a:ext uri="{FF2B5EF4-FFF2-40B4-BE49-F238E27FC236}">
                <a16:creationId xmlns:a16="http://schemas.microsoft.com/office/drawing/2014/main" xmlns="" id="{2D52D427-1DD0-4C04-8FA8-85E9FAFEF40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6E8D5DA-67FB-45E6-BF8F-0AB5AA2D2EF7}" type="slidenum">
              <a:rPr lang="en-US" altLang="en-US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32771" name="Rectangle 2">
            <a:extLst>
              <a:ext uri="{FF2B5EF4-FFF2-40B4-BE49-F238E27FC236}">
                <a16:creationId xmlns:a16="http://schemas.microsoft.com/office/drawing/2014/main" xmlns="" id="{B264DB8F-C9B7-4D24-9978-E4805D8F360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2" name="Rectangle 3">
            <a:extLst>
              <a:ext uri="{FF2B5EF4-FFF2-40B4-BE49-F238E27FC236}">
                <a16:creationId xmlns:a16="http://schemas.microsoft.com/office/drawing/2014/main" xmlns="" id="{741DEBB5-A4BF-47DA-BB37-3FD126808B9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333568360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>
            <a:extLst>
              <a:ext uri="{FF2B5EF4-FFF2-40B4-BE49-F238E27FC236}">
                <a16:creationId xmlns:a16="http://schemas.microsoft.com/office/drawing/2014/main" xmlns="" id="{6F61EE42-7FBC-4E48-A521-AD7AB0321AD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3CE3F08-234E-4910-BB0D-20EC4A2E93F7}" type="slidenum">
              <a:rPr lang="en-US" altLang="en-US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40963" name="Rectangle 2">
            <a:extLst>
              <a:ext uri="{FF2B5EF4-FFF2-40B4-BE49-F238E27FC236}">
                <a16:creationId xmlns:a16="http://schemas.microsoft.com/office/drawing/2014/main" xmlns="" id="{ABDEE639-53FF-4EE6-A196-CD0ACE1E0B6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4" name="Rectangle 3">
            <a:extLst>
              <a:ext uri="{FF2B5EF4-FFF2-40B4-BE49-F238E27FC236}">
                <a16:creationId xmlns:a16="http://schemas.microsoft.com/office/drawing/2014/main" xmlns="" id="{CA940911-1222-43C6-BF7C-B9639A85812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40373520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532BC8-004F-40F4-8360-A09421A9D8B3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43525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>
            <a:extLst>
              <a:ext uri="{FF2B5EF4-FFF2-40B4-BE49-F238E27FC236}">
                <a16:creationId xmlns:a16="http://schemas.microsoft.com/office/drawing/2014/main" xmlns="" id="{D63CDEB0-C2F8-4D0A-8DBF-82E30689C89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058B304-1E4B-4FCE-BE3F-178DB544F8E6}" type="slidenum">
              <a:rPr lang="en-US" altLang="en-US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25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45059" name="Rectangle 2">
            <a:extLst>
              <a:ext uri="{FF2B5EF4-FFF2-40B4-BE49-F238E27FC236}">
                <a16:creationId xmlns:a16="http://schemas.microsoft.com/office/drawing/2014/main" xmlns="" id="{A92D4D41-AB56-4497-9781-126DF71C292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60" name="Rectangle 3">
            <a:extLst>
              <a:ext uri="{FF2B5EF4-FFF2-40B4-BE49-F238E27FC236}">
                <a16:creationId xmlns:a16="http://schemas.microsoft.com/office/drawing/2014/main" xmlns="" id="{393B3A6D-D60E-4EEE-9C6A-0B69961B9AF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24403582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>
            <a:extLst>
              <a:ext uri="{FF2B5EF4-FFF2-40B4-BE49-F238E27FC236}">
                <a16:creationId xmlns:a16="http://schemas.microsoft.com/office/drawing/2014/main" xmlns="" id="{EDD6C0D7-1773-4E59-8596-1580794E1CE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572149B-E5CB-460D-9E3F-75FD2CB22320}" type="slidenum">
              <a:rPr lang="en-US" altLang="en-US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26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49155" name="Rectangle 2">
            <a:extLst>
              <a:ext uri="{FF2B5EF4-FFF2-40B4-BE49-F238E27FC236}">
                <a16:creationId xmlns:a16="http://schemas.microsoft.com/office/drawing/2014/main" xmlns="" id="{6C9E3096-2D98-4F93-BC99-9009A79129A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6" name="Rectangle 3">
            <a:extLst>
              <a:ext uri="{FF2B5EF4-FFF2-40B4-BE49-F238E27FC236}">
                <a16:creationId xmlns:a16="http://schemas.microsoft.com/office/drawing/2014/main" xmlns="" id="{74746BD2-F427-42DB-8F8A-C180F7982B2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325449128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>
            <a:extLst>
              <a:ext uri="{FF2B5EF4-FFF2-40B4-BE49-F238E27FC236}">
                <a16:creationId xmlns:a16="http://schemas.microsoft.com/office/drawing/2014/main" xmlns="" id="{937C4880-3B89-44E2-B78E-9B594FB068E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16C6BAA-876A-4B64-8F7D-C5A0028634F9}" type="slidenum">
              <a:rPr lang="en-US" altLang="en-US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27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51203" name="Rectangle 2">
            <a:extLst>
              <a:ext uri="{FF2B5EF4-FFF2-40B4-BE49-F238E27FC236}">
                <a16:creationId xmlns:a16="http://schemas.microsoft.com/office/drawing/2014/main" xmlns="" id="{3FB38E0A-CF8C-41E5-976C-BCF1999402D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4" name="Rectangle 3">
            <a:extLst>
              <a:ext uri="{FF2B5EF4-FFF2-40B4-BE49-F238E27FC236}">
                <a16:creationId xmlns:a16="http://schemas.microsoft.com/office/drawing/2014/main" xmlns="" id="{07E870C5-4C58-419A-9D41-65F23D87847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120841138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>
            <a:extLst>
              <a:ext uri="{FF2B5EF4-FFF2-40B4-BE49-F238E27FC236}">
                <a16:creationId xmlns:a16="http://schemas.microsoft.com/office/drawing/2014/main" xmlns="" id="{5960B0CA-AE83-40F4-896B-05524218E64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5654621-A69E-4F4A-A650-8F91B5F9F760}" type="slidenum">
              <a:rPr lang="en-US" altLang="en-US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28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53251" name="Rectangle 2">
            <a:extLst>
              <a:ext uri="{FF2B5EF4-FFF2-40B4-BE49-F238E27FC236}">
                <a16:creationId xmlns:a16="http://schemas.microsoft.com/office/drawing/2014/main" xmlns="" id="{35DBB298-9964-4A12-B2DE-22BED13C19B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2" name="Rectangle 3">
            <a:extLst>
              <a:ext uri="{FF2B5EF4-FFF2-40B4-BE49-F238E27FC236}">
                <a16:creationId xmlns:a16="http://schemas.microsoft.com/office/drawing/2014/main" xmlns="" id="{7961BDA4-3DF3-4806-8269-BB1BDAA50E8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213465497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>
            <a:extLst>
              <a:ext uri="{FF2B5EF4-FFF2-40B4-BE49-F238E27FC236}">
                <a16:creationId xmlns:a16="http://schemas.microsoft.com/office/drawing/2014/main" xmlns="" id="{5960B0CA-AE83-40F4-896B-05524218E64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5654621-A69E-4F4A-A650-8F91B5F9F760}" type="slidenum">
              <a:rPr lang="en-US" altLang="en-US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29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53251" name="Rectangle 2">
            <a:extLst>
              <a:ext uri="{FF2B5EF4-FFF2-40B4-BE49-F238E27FC236}">
                <a16:creationId xmlns:a16="http://schemas.microsoft.com/office/drawing/2014/main" xmlns="" id="{35DBB298-9964-4A12-B2DE-22BED13C19B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2" name="Rectangle 3">
            <a:extLst>
              <a:ext uri="{FF2B5EF4-FFF2-40B4-BE49-F238E27FC236}">
                <a16:creationId xmlns:a16="http://schemas.microsoft.com/office/drawing/2014/main" xmlns="" id="{7961BDA4-3DF3-4806-8269-BB1BDAA50E8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100109687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>
            <a:extLst>
              <a:ext uri="{FF2B5EF4-FFF2-40B4-BE49-F238E27FC236}">
                <a16:creationId xmlns:a16="http://schemas.microsoft.com/office/drawing/2014/main" xmlns="" id="{518846D6-4362-4947-9A76-57D8B0AB2BF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FD33685-CB7F-4919-BF21-7ADB4F301F7A}" type="slidenum">
              <a:rPr lang="en-US" altLang="en-US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30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55299" name="Rectangle 2">
            <a:extLst>
              <a:ext uri="{FF2B5EF4-FFF2-40B4-BE49-F238E27FC236}">
                <a16:creationId xmlns:a16="http://schemas.microsoft.com/office/drawing/2014/main" xmlns="" id="{25F5D784-52CF-4D6F-885C-95AAB053011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300" name="Rectangle 3">
            <a:extLst>
              <a:ext uri="{FF2B5EF4-FFF2-40B4-BE49-F238E27FC236}">
                <a16:creationId xmlns:a16="http://schemas.microsoft.com/office/drawing/2014/main" xmlns="" id="{7EF8CBBE-1D9E-4CCE-9D46-F16674EC39E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254997629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>
            <a:extLst>
              <a:ext uri="{FF2B5EF4-FFF2-40B4-BE49-F238E27FC236}">
                <a16:creationId xmlns:a16="http://schemas.microsoft.com/office/drawing/2014/main" xmlns="" id="{518846D6-4362-4947-9A76-57D8B0AB2BF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FD33685-CB7F-4919-BF21-7ADB4F301F7A}" type="slidenum">
              <a:rPr lang="en-US" altLang="en-US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31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55299" name="Rectangle 2">
            <a:extLst>
              <a:ext uri="{FF2B5EF4-FFF2-40B4-BE49-F238E27FC236}">
                <a16:creationId xmlns:a16="http://schemas.microsoft.com/office/drawing/2014/main" xmlns="" id="{25F5D784-52CF-4D6F-885C-95AAB053011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300" name="Rectangle 3">
            <a:extLst>
              <a:ext uri="{FF2B5EF4-FFF2-40B4-BE49-F238E27FC236}">
                <a16:creationId xmlns:a16="http://schemas.microsoft.com/office/drawing/2014/main" xmlns="" id="{7EF8CBBE-1D9E-4CCE-9D46-F16674EC39E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383134384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>
            <a:extLst>
              <a:ext uri="{FF2B5EF4-FFF2-40B4-BE49-F238E27FC236}">
                <a16:creationId xmlns:a16="http://schemas.microsoft.com/office/drawing/2014/main" xmlns="" id="{518846D6-4362-4947-9A76-57D8B0AB2BF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FD33685-CB7F-4919-BF21-7ADB4F301F7A}" type="slidenum">
              <a:rPr lang="en-US" altLang="en-US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32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55299" name="Rectangle 2">
            <a:extLst>
              <a:ext uri="{FF2B5EF4-FFF2-40B4-BE49-F238E27FC236}">
                <a16:creationId xmlns:a16="http://schemas.microsoft.com/office/drawing/2014/main" xmlns="" id="{25F5D784-52CF-4D6F-885C-95AAB053011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300" name="Rectangle 3">
            <a:extLst>
              <a:ext uri="{FF2B5EF4-FFF2-40B4-BE49-F238E27FC236}">
                <a16:creationId xmlns:a16="http://schemas.microsoft.com/office/drawing/2014/main" xmlns="" id="{7EF8CBBE-1D9E-4CCE-9D46-F16674EC39E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313101303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>
            <a:extLst>
              <a:ext uri="{FF2B5EF4-FFF2-40B4-BE49-F238E27FC236}">
                <a16:creationId xmlns:a16="http://schemas.microsoft.com/office/drawing/2014/main" xmlns="" id="{518846D6-4362-4947-9A76-57D8B0AB2BF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FD33685-CB7F-4919-BF21-7ADB4F301F7A}" type="slidenum">
              <a:rPr lang="en-US" altLang="en-US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33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55299" name="Rectangle 2">
            <a:extLst>
              <a:ext uri="{FF2B5EF4-FFF2-40B4-BE49-F238E27FC236}">
                <a16:creationId xmlns:a16="http://schemas.microsoft.com/office/drawing/2014/main" xmlns="" id="{25F5D784-52CF-4D6F-885C-95AAB053011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300" name="Rectangle 3">
            <a:extLst>
              <a:ext uri="{FF2B5EF4-FFF2-40B4-BE49-F238E27FC236}">
                <a16:creationId xmlns:a16="http://schemas.microsoft.com/office/drawing/2014/main" xmlns="" id="{7EF8CBBE-1D9E-4CCE-9D46-F16674EC39E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1057369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F6358CF-25EC-4D30-A776-D5578B27EE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DBA1689A-1FB2-449A-9993-4A001BA53D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B854DC0-C55C-4D4C-9E5C-32A75393CC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C6224-27D8-48A9-9207-E5C0295BB68E}" type="datetimeFigureOut">
              <a:rPr lang="en-US" smtClean="0"/>
              <a:t>07/09/20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64DAF3A-26B5-4B27-8244-5CC2425B0C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EBF9DBF-84BB-4230-AA38-B8B51A19AE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4EF09-6CBD-48A2-9635-93BE003A1F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25059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A88D2EC-38E7-4207-A06A-AFB19E73EC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5469C93-48A1-4BC9-B171-EB9536169A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73F5FE2-FAF3-4DE8-84A4-CAFD124F60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C6224-27D8-48A9-9207-E5C0295BB68E}" type="datetimeFigureOut">
              <a:rPr lang="en-US" smtClean="0"/>
              <a:t>07/09/20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A4DD7B4-8569-4A4F-9933-0DA7743946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CFB0CA2-B588-45ED-9742-45D5DAAC17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4EF09-6CBD-48A2-9635-93BE003A1F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60224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FBB38E9-B4FE-4DF5-B8E4-B8C8C8CB5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6C4C353-7532-4C3E-BC1E-2A091AE815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CDADC26-BFB2-41AE-8864-A2387697E1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C6224-27D8-48A9-9207-E5C0295BB68E}" type="datetimeFigureOut">
              <a:rPr lang="en-US" smtClean="0"/>
              <a:t>07/09/20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C4E8F82-FCE5-44C6-AF6D-0DECA83B4D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FB1ACDD-F3FF-41BA-A51A-FBE220E98C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4EF09-6CBD-48A2-9635-93BE003A1F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25307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3E648AD-0A33-4D01-9122-F7261FB36F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E8CF305-886C-4F76-A449-CAE045DAF3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6B68D06D-0970-4031-A001-C47E084AB8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2563B393-9846-477F-A86B-962641D781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C6224-27D8-48A9-9207-E5C0295BB68E}" type="datetimeFigureOut">
              <a:rPr lang="en-US" smtClean="0"/>
              <a:t>07/09/20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15DD68E7-55F7-42D1-A75B-72761BBE12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EE9E679C-974A-42E0-B62B-C17559AC2A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4EF09-6CBD-48A2-9635-93BE003A1F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8279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1052411-5622-4AFE-A79F-7A43F44F5B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79D81C18-F5DC-405D-9DCD-3ACC342648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C975F49E-315D-447C-9F79-058DD36266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81AC8627-E526-44F7-8501-84E7DC5EAFF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FE1C0E1A-779F-4147-B187-572C1FF6021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3BF3ADBC-FB10-458C-A3C6-5E279E90CA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C6224-27D8-48A9-9207-E5C0295BB68E}" type="datetimeFigureOut">
              <a:rPr lang="en-US" smtClean="0"/>
              <a:t>07/09/20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0A090496-1845-4302-9650-4C8435C14C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A6ECECDD-CB2A-4E0B-8BC5-2A85E8F07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4EF09-6CBD-48A2-9635-93BE003A1F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08801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1656158-C6F8-488E-BAB5-A6A08E3606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1AAA0243-D22F-4FAB-91A6-E2F754AB8D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C6224-27D8-48A9-9207-E5C0295BB68E}" type="datetimeFigureOut">
              <a:rPr lang="en-US" smtClean="0"/>
              <a:t>07/09/20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E83425D8-4710-4DD1-A533-4B77C4B110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28E0100E-8572-4A1F-8C65-C93E34AF38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4EF09-6CBD-48A2-9635-93BE003A1F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6092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5FF5D0ED-940A-4057-9AA6-ADF55D8ED7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C6224-27D8-48A9-9207-E5C0295BB68E}" type="datetimeFigureOut">
              <a:rPr lang="en-US" smtClean="0"/>
              <a:t>07/09/20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8ABB2C5B-8397-4F35-9DE9-D22E93CA6F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27AB0142-32A2-419B-A680-8F84511971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4EF09-6CBD-48A2-9635-93BE003A1F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35857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E97F671-4E62-4068-A44F-0D63D5C116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768F35E-1B7E-417F-817E-9A502E24FF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F4A54488-101C-4DBD-BD1A-C1D4F65F2E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4C80BD06-40C7-4A37-8ADD-34D498AE61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C6224-27D8-48A9-9207-E5C0295BB68E}" type="datetimeFigureOut">
              <a:rPr lang="en-US" smtClean="0"/>
              <a:t>07/09/20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05BD123-6755-43C9-B9FD-EB26FFCAFF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ADFBA188-21F6-4DD8-8363-DE13C50D2A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4EF09-6CBD-48A2-9635-93BE003A1F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65354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B139922-41A1-4FE9-9EEC-B442460BA4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824A96EE-C534-4ACE-8C01-4024ED567F8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16BE966-876E-4117-B980-E19463A158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3E6CD669-ED29-4D0B-A59D-1FD00D3C0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C6224-27D8-48A9-9207-E5C0295BB68E}" type="datetimeFigureOut">
              <a:rPr lang="en-US" smtClean="0"/>
              <a:t>07/09/20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90959D65-F36E-490C-8E8E-B22ACCAA55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BD6DBCE9-81FF-4E8E-811C-349FD5A7A7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4EF09-6CBD-48A2-9635-93BE003A1F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93095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DB8AC11-7EFC-4D4D-B2A6-A4A7FAB774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7A346198-7784-4F4A-8D14-21990817A1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A3D6216-6F38-4E96-A070-67EC23DE5F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C6224-27D8-48A9-9207-E5C0295BB68E}" type="datetimeFigureOut">
              <a:rPr lang="en-US" smtClean="0"/>
              <a:t>07/09/20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A07EB1C-0735-4A6B-8B00-ADB9940FF1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8559B4A-7AEA-4C31-9C88-77C0B862FA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4EF09-6CBD-48A2-9635-93BE003A1F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7430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E700187F-6F44-492E-B899-60FB0960D75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5B87775E-B9B9-4F7D-BDAA-8FF16CD298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49D3031-5EA9-4E86-883B-494D02CB57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C6224-27D8-48A9-9207-E5C0295BB68E}" type="datetimeFigureOut">
              <a:rPr lang="en-US" smtClean="0"/>
              <a:t>07/09/20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80200E3-38EB-47D4-989C-812368CE71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EAB2CDB-C021-4674-9189-0FE2196FB7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4EF09-6CBD-48A2-9635-93BE003A1F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83075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8BE5EFF7-F02A-44FC-8CF3-1EBBEAAF6B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4D78E47-1C13-42A8-85C9-1C3E53F195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F66BBF9-CA52-4469-B63B-6361D655D8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DC6224-27D8-48A9-9207-E5C0295BB68E}" type="datetimeFigureOut">
              <a:rPr lang="en-US" smtClean="0"/>
              <a:t>07/09/20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A52DC6E-6CFB-4C2B-8D07-D0A72E0AD98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9BF7A32-2835-49BF-85F3-B7EBDC8921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64EF09-6CBD-48A2-9635-93BE003A1F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34370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1.png"/><Relationship Id="rId4" Type="http://schemas.openxmlformats.org/officeDocument/2006/relationships/hyperlink" Target="M&#225;y%20bi&#7871;n%20&#225;p%20l&#224;m%20vi&#7879;c%20nh&#432;%20th&#7871;%20n&#224;o-.mp4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hyperlink" Target="M&#225;y%20bi&#7871;n%20&#225;p%20l&#224;m%20vi&#7879;c%20nh&#432;%20th&#7871;%20n&#224;o-.mp4" TargetMode="External"/><Relationship Id="rId5" Type="http://schemas.openxmlformats.org/officeDocument/2006/relationships/image" Target="../media/image3.png"/><Relationship Id="rId4" Type="http://schemas.openxmlformats.org/officeDocument/2006/relationships/oleObject" Target="../embeddings/oleObject2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M&#225;y%20bi&#7871;n%20&#225;p%20l&#224;m%20vi&#7879;c%20nh&#432;%20th&#7871;%20n&#224;o-.mp4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M&#225;y%20bi&#7871;n%20&#225;p%20l&#224;m%20vi&#7879;c%20nh&#432;%20th&#7871;%20n&#224;o-.mp4" TargetMode="External"/><Relationship Id="rId3" Type="http://schemas.openxmlformats.org/officeDocument/2006/relationships/notesSlide" Target="../notesSlides/notesSlide12.xml"/><Relationship Id="rId7" Type="http://schemas.openxmlformats.org/officeDocument/2006/relationships/image" Target="../media/image11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4.bin"/><Relationship Id="rId11" Type="http://schemas.openxmlformats.org/officeDocument/2006/relationships/image" Target="../media/image12.wmf"/><Relationship Id="rId5" Type="http://schemas.openxmlformats.org/officeDocument/2006/relationships/image" Target="../media/image10.wmf"/><Relationship Id="rId10" Type="http://schemas.openxmlformats.org/officeDocument/2006/relationships/oleObject" Target="../embeddings/oleObject5.bin"/><Relationship Id="rId4" Type="http://schemas.openxmlformats.org/officeDocument/2006/relationships/oleObject" Target="../embeddings/oleObject3.bin"/><Relationship Id="rId9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M&#225;y%20bi&#7871;n%20&#225;p%20l&#224;m%20vi&#7879;c%20nh&#432;%20th&#7871;%20n&#224;o-.mp4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5.png"/><Relationship Id="rId7" Type="http://schemas.openxmlformats.org/officeDocument/2006/relationships/image" Target="../media/image17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.png"/><Relationship Id="rId4" Type="http://schemas.openxmlformats.org/officeDocument/2006/relationships/hyperlink" Target="M&#225;y%20bi&#7871;n%20&#225;p%20l&#224;m%20vi&#7879;c%20nh&#432;%20th&#7871;%20n&#224;o-.mp4" TargetMode="Externa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.png"/><Relationship Id="rId7" Type="http://schemas.openxmlformats.org/officeDocument/2006/relationships/image" Target="../media/image14.png"/><Relationship Id="rId2" Type="http://schemas.openxmlformats.org/officeDocument/2006/relationships/hyperlink" Target="M&#225;y%20bi&#7871;n%20&#225;p%20l&#224;m%20vi&#7879;c%20nh&#432;%20th&#7871;%20n&#224;o-.mp4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M&#225;y%20bi&#7871;n%20&#225;p%20l&#224;m%20vi&#7879;c%20nh&#432;%20th&#7871;%20n&#224;o-.mp4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M&#225;y%20bi&#7871;n%20&#225;p%20l&#224;m%20vi&#7879;c%20nh&#432;%20th&#7871;%20n&#224;o-.mp4" TargetMode="External"/><Relationship Id="rId3" Type="http://schemas.openxmlformats.org/officeDocument/2006/relationships/image" Target="../media/image15.png"/><Relationship Id="rId7" Type="http://schemas.openxmlformats.org/officeDocument/2006/relationships/image" Target="../media/image22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21.png"/><Relationship Id="rId9" Type="http://schemas.openxmlformats.org/officeDocument/2006/relationships/image" Target="../media/image1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hyperlink" Target="M&#225;y%20bi&#7871;n%20&#225;p%20l&#224;m%20vi&#7879;c%20nh&#432;%20th&#7871;%20n&#224;o-.mp4" TargetMode="External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10" Type="http://schemas.openxmlformats.org/officeDocument/2006/relationships/image" Target="../media/image23.png"/><Relationship Id="rId4" Type="http://schemas.openxmlformats.org/officeDocument/2006/relationships/image" Target="../media/image1.png"/><Relationship Id="rId9" Type="http://schemas.openxmlformats.org/officeDocument/2006/relationships/image" Target="../media/image1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M&#225;y%20bi&#7871;n%20&#225;p%20l&#224;m%20vi&#7879;c%20nh&#432;%20th&#7871;%20n&#224;o-.mp4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M&#225;y%20bi&#7871;n%20&#225;p%20l&#224;m%20vi&#7879;c%20nh&#432;%20th&#7871;%20n&#224;o-.mp4" TargetMode="External"/><Relationship Id="rId3" Type="http://schemas.openxmlformats.org/officeDocument/2006/relationships/notesSlide" Target="../notesSlides/notesSlide19.xml"/><Relationship Id="rId7" Type="http://schemas.openxmlformats.org/officeDocument/2006/relationships/image" Target="../media/image23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7.bin"/><Relationship Id="rId11" Type="http://schemas.openxmlformats.org/officeDocument/2006/relationships/image" Target="../media/image15.png"/><Relationship Id="rId5" Type="http://schemas.openxmlformats.org/officeDocument/2006/relationships/image" Target="../media/image22.wmf"/><Relationship Id="rId10" Type="http://schemas.openxmlformats.org/officeDocument/2006/relationships/image" Target="../media/image14.png"/><Relationship Id="rId4" Type="http://schemas.openxmlformats.org/officeDocument/2006/relationships/oleObject" Target="../embeddings/oleObject6.bin"/><Relationship Id="rId9" Type="http://schemas.openxmlformats.org/officeDocument/2006/relationships/image" Target="../media/image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hyperlink" Target="M&#225;y%20bi&#7871;n%20&#225;p%20l&#224;m%20vi&#7879;c%20nh&#432;%20th&#7871;%20n&#224;o-.mp4" TargetMode="External"/><Relationship Id="rId5" Type="http://schemas.openxmlformats.org/officeDocument/2006/relationships/image" Target="../media/image24.wmf"/><Relationship Id="rId4" Type="http://schemas.openxmlformats.org/officeDocument/2006/relationships/oleObject" Target="../embeddings/oleObject8.bin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.bin"/><Relationship Id="rId3" Type="http://schemas.openxmlformats.org/officeDocument/2006/relationships/notesSlide" Target="../notesSlides/notesSlide22.xml"/><Relationship Id="rId7" Type="http://schemas.openxmlformats.org/officeDocument/2006/relationships/image" Target="../media/image26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10.bin"/><Relationship Id="rId11" Type="http://schemas.openxmlformats.org/officeDocument/2006/relationships/image" Target="../media/image1.png"/><Relationship Id="rId5" Type="http://schemas.openxmlformats.org/officeDocument/2006/relationships/image" Target="../media/image25.wmf"/><Relationship Id="rId10" Type="http://schemas.openxmlformats.org/officeDocument/2006/relationships/hyperlink" Target="M&#225;y%20bi&#7871;n%20&#225;p%20l&#224;m%20vi&#7879;c%20nh&#432;%20th&#7871;%20n&#224;o-.mp4" TargetMode="External"/><Relationship Id="rId4" Type="http://schemas.openxmlformats.org/officeDocument/2006/relationships/oleObject" Target="../embeddings/oleObject9.bin"/><Relationship Id="rId9" Type="http://schemas.openxmlformats.org/officeDocument/2006/relationships/image" Target="../media/image27.w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image" Target="../media/image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xmlns="" id="{A386CB04-AAAB-44C9-846A-559C84279360}"/>
              </a:ext>
            </a:extLst>
          </p:cNvPr>
          <p:cNvSpPr/>
          <p:nvPr/>
        </p:nvSpPr>
        <p:spPr>
          <a:xfrm>
            <a:off x="350838" y="1179513"/>
            <a:ext cx="11493500" cy="5624512"/>
          </a:xfrm>
          <a:prstGeom prst="round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ỀU</a:t>
            </a: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xmlns="" id="{7D6B2B91-7B9F-4F1B-B35D-F6997200D107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CH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4 : MÁY ĐIỆN MỘT CHIỀU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xmlns="" id="{22E21710-642A-4663-B383-0DBE7336FAB5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7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xmlns="" id="{A63D0E2C-629F-48A5-8536-53432662B4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8" name="Text Box 12">
            <a:extLst>
              <a:ext uri="{FF2B5EF4-FFF2-40B4-BE49-F238E27FC236}">
                <a16:creationId xmlns:a16="http://schemas.microsoft.com/office/drawing/2014/main" xmlns="" id="{7EE0414C-01BD-4096-8A1F-0095EC70A9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4600" y="1676400"/>
            <a:ext cx="4981575" cy="1077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609600" indent="-609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3200">
              <a:latin typeface="Cambria" panose="02040503050406030204" pitchFamily="18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Char char="•"/>
            </a:pPr>
            <a:endParaRPr lang="en-US" altLang="en-US" sz="3200">
              <a:latin typeface="Cambria" panose="02040503050406030204" pitchFamily="18" charset="0"/>
            </a:endParaRPr>
          </a:p>
        </p:txBody>
      </p:sp>
      <p:sp>
        <p:nvSpPr>
          <p:cNvPr id="20" name="Text Box 13">
            <a:extLst>
              <a:ext uri="{FF2B5EF4-FFF2-40B4-BE49-F238E27FC236}">
                <a16:creationId xmlns:a16="http://schemas.microsoft.com/office/drawing/2014/main" xmlns="" id="{CA55DC33-CAF4-499B-965D-688F454507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4600" y="2513013"/>
            <a:ext cx="2301875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609600" indent="-609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en-US" sz="3200" b="1" dirty="0">
                <a:latin typeface="Cambria" panose="02040503050406030204" pitchFamily="18" charset="0"/>
              </a:rPr>
              <a:t>II.	Cấu tạo</a:t>
            </a:r>
            <a:r>
              <a:rPr lang="pt-BR" altLang="en-US" sz="3200" dirty="0">
                <a:latin typeface="Cambria" panose="02040503050406030204" pitchFamily="18" charset="0"/>
              </a:rPr>
              <a:t> </a:t>
            </a:r>
            <a:endParaRPr lang="en-US" altLang="en-US" sz="3200" dirty="0">
              <a:latin typeface="Cambria" panose="02040503050406030204" pitchFamily="18" charset="0"/>
            </a:endParaRPr>
          </a:p>
        </p:txBody>
      </p:sp>
      <p:sp>
        <p:nvSpPr>
          <p:cNvPr id="21" name="Text Box 18">
            <a:extLst>
              <a:ext uri="{FF2B5EF4-FFF2-40B4-BE49-F238E27FC236}">
                <a16:creationId xmlns:a16="http://schemas.microsoft.com/office/drawing/2014/main" xmlns="" id="{76AB07B4-1E1E-479C-A235-37D92D74A8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4600" y="1604963"/>
            <a:ext cx="2928938" cy="585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609600" indent="-609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AutoNum type="romanUcPeriod"/>
            </a:pPr>
            <a:r>
              <a:rPr lang="en-US" altLang="en-US" sz="3200" b="1" dirty="0">
                <a:latin typeface="Cambria" panose="02040503050406030204" pitchFamily="18" charset="0"/>
              </a:rPr>
              <a:t> </a:t>
            </a:r>
            <a:r>
              <a:rPr lang="en-US" altLang="en-US" sz="3200" b="1" dirty="0" err="1">
                <a:latin typeface="Cambria" panose="02040503050406030204" pitchFamily="18" charset="0"/>
              </a:rPr>
              <a:t>Khái</a:t>
            </a:r>
            <a:r>
              <a:rPr lang="en-US" altLang="en-US" sz="3200" b="1" dirty="0">
                <a:latin typeface="Cambria" panose="02040503050406030204" pitchFamily="18" charset="0"/>
              </a:rPr>
              <a:t> </a:t>
            </a:r>
            <a:r>
              <a:rPr lang="en-US" altLang="en-US" sz="3200" b="1" dirty="0" err="1">
                <a:latin typeface="Cambria" panose="02040503050406030204" pitchFamily="18" charset="0"/>
              </a:rPr>
              <a:t>quát</a:t>
            </a:r>
            <a:endParaRPr lang="en-US" altLang="en-US" sz="3200" b="1" dirty="0">
              <a:latin typeface="Cambria" panose="02040503050406030204" pitchFamily="18" charset="0"/>
            </a:endParaRPr>
          </a:p>
        </p:txBody>
      </p:sp>
      <p:sp>
        <p:nvSpPr>
          <p:cNvPr id="22" name="Text Box 19">
            <a:extLst>
              <a:ext uri="{FF2B5EF4-FFF2-40B4-BE49-F238E27FC236}">
                <a16:creationId xmlns:a16="http://schemas.microsoft.com/office/drawing/2014/main" xmlns="" id="{922A011B-9783-4B63-93DB-924DEA8276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4600" y="3292475"/>
            <a:ext cx="4981575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609600" indent="-609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en-US" sz="3200" b="1" dirty="0">
                <a:latin typeface="Cambria" panose="02040503050406030204" pitchFamily="18" charset="0"/>
              </a:rPr>
              <a:t>III.	Nguyên lý hoạt động</a:t>
            </a:r>
            <a:r>
              <a:rPr lang="pt-BR" altLang="en-US" sz="3200" dirty="0">
                <a:latin typeface="Cambria" panose="02040503050406030204" pitchFamily="18" charset="0"/>
              </a:rPr>
              <a:t> </a:t>
            </a:r>
            <a:endParaRPr lang="en-US" altLang="en-US" sz="3200" dirty="0">
              <a:latin typeface="Cambria" panose="02040503050406030204" pitchFamily="18" charset="0"/>
            </a:endParaRPr>
          </a:p>
        </p:txBody>
      </p:sp>
      <p:sp>
        <p:nvSpPr>
          <p:cNvPr id="23" name="Text Box 20">
            <a:extLst>
              <a:ext uri="{FF2B5EF4-FFF2-40B4-BE49-F238E27FC236}">
                <a16:creationId xmlns:a16="http://schemas.microsoft.com/office/drawing/2014/main" xmlns="" id="{DAEFEE82-5EBA-4061-905A-3B842E1759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4600" y="4103688"/>
            <a:ext cx="7362825" cy="585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609600" indent="-609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en-US" sz="3200" b="1">
                <a:latin typeface="Cambria" panose="02040503050406030204" pitchFamily="18" charset="0"/>
              </a:rPr>
              <a:t>IV.	</a:t>
            </a:r>
            <a:r>
              <a:rPr lang="fr-FR" altLang="en-US" sz="3200" b="1">
                <a:latin typeface="Cambria" panose="02040503050406030204" pitchFamily="18" charset="0"/>
              </a:rPr>
              <a:t>Quan hệ điện từ trong máy điện DC</a:t>
            </a:r>
            <a:r>
              <a:rPr lang="en-US" altLang="en-US" sz="3200">
                <a:latin typeface="Cambria" panose="02040503050406030204" pitchFamily="18" charset="0"/>
              </a:rPr>
              <a:t> </a:t>
            </a:r>
          </a:p>
        </p:txBody>
      </p:sp>
      <p:sp>
        <p:nvSpPr>
          <p:cNvPr id="24" name="Text Box 21">
            <a:extLst>
              <a:ext uri="{FF2B5EF4-FFF2-40B4-BE49-F238E27FC236}">
                <a16:creationId xmlns:a16="http://schemas.microsoft.com/office/drawing/2014/main" xmlns="" id="{50F1C3DF-0816-41F5-87B5-31DEE7111D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4600" y="4965700"/>
            <a:ext cx="3270250" cy="585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609600" indent="-609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en-US" sz="3200" b="1">
                <a:latin typeface="Cambria" panose="02040503050406030204" pitchFamily="18" charset="0"/>
              </a:rPr>
              <a:t>V.	</a:t>
            </a:r>
            <a:r>
              <a:rPr lang="fr-FR" altLang="en-US" sz="3200" b="1">
                <a:latin typeface="Cambria" panose="02040503050406030204" pitchFamily="18" charset="0"/>
              </a:rPr>
              <a:t>Máy phát </a:t>
            </a:r>
            <a:r>
              <a:rPr lang="en-US" altLang="en-US" sz="3200">
                <a:latin typeface="Cambria" panose="02040503050406030204" pitchFamily="18" charset="0"/>
              </a:rPr>
              <a:t> </a:t>
            </a:r>
            <a:r>
              <a:rPr lang="fr-FR" altLang="en-US" sz="3200" b="1">
                <a:latin typeface="Cambria" panose="02040503050406030204" pitchFamily="18" charset="0"/>
              </a:rPr>
              <a:t>DC</a:t>
            </a:r>
            <a:r>
              <a:rPr lang="en-US" altLang="en-US" sz="3200">
                <a:latin typeface="Cambria" panose="02040503050406030204" pitchFamily="18" charset="0"/>
              </a:rPr>
              <a:t> </a:t>
            </a:r>
          </a:p>
        </p:txBody>
      </p:sp>
      <p:sp>
        <p:nvSpPr>
          <p:cNvPr id="25" name="Text Box 22">
            <a:extLst>
              <a:ext uri="{FF2B5EF4-FFF2-40B4-BE49-F238E27FC236}">
                <a16:creationId xmlns:a16="http://schemas.microsoft.com/office/drawing/2014/main" xmlns="" id="{7A932B22-E2D7-43F3-A88C-2164A17354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4600" y="5827713"/>
            <a:ext cx="3109913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609600" indent="-609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en-US" sz="3200" b="1">
                <a:latin typeface="Cambria" panose="02040503050406030204" pitchFamily="18" charset="0"/>
              </a:rPr>
              <a:t>VI.	</a:t>
            </a:r>
            <a:r>
              <a:rPr lang="fr-FR" altLang="en-US" sz="3200" b="1">
                <a:latin typeface="Cambria" panose="02040503050406030204" pitchFamily="18" charset="0"/>
              </a:rPr>
              <a:t>Động cơ </a:t>
            </a:r>
            <a:r>
              <a:rPr lang="en-US" altLang="en-US" sz="3200">
                <a:latin typeface="Cambria" panose="02040503050406030204" pitchFamily="18" charset="0"/>
              </a:rPr>
              <a:t> </a:t>
            </a:r>
            <a:r>
              <a:rPr lang="fr-FR" altLang="en-US" sz="3200" b="1">
                <a:latin typeface="Cambria" panose="02040503050406030204" pitchFamily="18" charset="0"/>
              </a:rPr>
              <a:t>DC</a:t>
            </a:r>
            <a:r>
              <a:rPr lang="en-US" altLang="en-US" sz="3200">
                <a:latin typeface="Cambria" panose="020405030504060302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7342309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42" name="Rectangle 10">
            <a:extLst>
              <a:ext uri="{FF2B5EF4-FFF2-40B4-BE49-F238E27FC236}">
                <a16:creationId xmlns:a16="http://schemas.microsoft.com/office/drawing/2014/main" xmlns="" id="{321F3D72-9FCD-49D9-B170-5AC697EF38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9639" y="1118315"/>
            <a:ext cx="7133973" cy="10525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</a:rPr>
              <a:t>- </a:t>
            </a:r>
            <a:r>
              <a:rPr lang="en-US" altLang="en-US" sz="2400" dirty="0" err="1">
                <a:latin typeface="Cambria" panose="02040503050406030204" pitchFamily="18" charset="0"/>
              </a:rPr>
              <a:t>Máy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một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chiều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là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thiết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bị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dùng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để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solidFill>
                  <a:srgbClr val="990000"/>
                </a:solidFill>
                <a:latin typeface="Cambria" panose="02040503050406030204" pitchFamily="18" charset="0"/>
              </a:rPr>
              <a:t>biến</a:t>
            </a:r>
            <a:r>
              <a:rPr lang="en-US" altLang="en-US" sz="2400" dirty="0">
                <a:solidFill>
                  <a:srgbClr val="99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solidFill>
                  <a:srgbClr val="990000"/>
                </a:solidFill>
                <a:latin typeface="Cambria" panose="02040503050406030204" pitchFamily="18" charset="0"/>
              </a:rPr>
              <a:t>đổi</a:t>
            </a:r>
            <a:r>
              <a:rPr lang="en-US" altLang="en-US" sz="2400" dirty="0">
                <a:solidFill>
                  <a:srgbClr val="99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solidFill>
                  <a:srgbClr val="990000"/>
                </a:solidFill>
                <a:latin typeface="Cambria" panose="02040503050406030204" pitchFamily="18" charset="0"/>
              </a:rPr>
              <a:t>cơ</a:t>
            </a:r>
            <a:r>
              <a:rPr lang="en-US" altLang="en-US" sz="2400" dirty="0">
                <a:solidFill>
                  <a:srgbClr val="99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solidFill>
                  <a:srgbClr val="990000"/>
                </a:solidFill>
                <a:latin typeface="Cambria" panose="02040503050406030204" pitchFamily="18" charset="0"/>
              </a:rPr>
              <a:t>năng</a:t>
            </a:r>
            <a:r>
              <a:rPr lang="en-US" altLang="en-US" sz="2400" dirty="0">
                <a:solidFill>
                  <a:srgbClr val="99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solidFill>
                  <a:srgbClr val="990000"/>
                </a:solidFill>
                <a:latin typeface="Cambria" panose="02040503050406030204" pitchFamily="18" charset="0"/>
              </a:rPr>
              <a:t>thành</a:t>
            </a:r>
            <a:r>
              <a:rPr lang="en-US" altLang="en-US" sz="2400" dirty="0">
                <a:solidFill>
                  <a:srgbClr val="990000"/>
                </a:solidFill>
                <a:latin typeface="Cambria" panose="02040503050406030204" pitchFamily="18" charset="0"/>
              </a:rPr>
              <a:t>  </a:t>
            </a:r>
            <a:r>
              <a:rPr lang="en-US" altLang="en-US" sz="2400" dirty="0" err="1">
                <a:solidFill>
                  <a:srgbClr val="990000"/>
                </a:solidFill>
                <a:latin typeface="Cambria" panose="02040503050406030204" pitchFamily="18" charset="0"/>
              </a:rPr>
              <a:t>điện</a:t>
            </a:r>
            <a:r>
              <a:rPr lang="en-US" altLang="en-US" sz="2400" dirty="0">
                <a:solidFill>
                  <a:srgbClr val="99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solidFill>
                  <a:srgbClr val="990000"/>
                </a:solidFill>
                <a:latin typeface="Cambria" panose="02040503050406030204" pitchFamily="18" charset="0"/>
              </a:rPr>
              <a:t>năng</a:t>
            </a:r>
            <a:r>
              <a:rPr lang="en-US" altLang="en-US" sz="2400" dirty="0">
                <a:solidFill>
                  <a:srgbClr val="99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solidFill>
                  <a:srgbClr val="990000"/>
                </a:solidFill>
                <a:latin typeface="Cambria" panose="02040503050406030204" pitchFamily="18" charset="0"/>
              </a:rPr>
              <a:t>một</a:t>
            </a:r>
            <a:r>
              <a:rPr lang="en-US" altLang="en-US" sz="2400" dirty="0">
                <a:solidFill>
                  <a:srgbClr val="99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solidFill>
                  <a:srgbClr val="990000"/>
                </a:solidFill>
                <a:latin typeface="Cambria" panose="02040503050406030204" pitchFamily="18" charset="0"/>
              </a:rPr>
              <a:t>chiều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hoặc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ngược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lại</a:t>
            </a:r>
            <a:r>
              <a:rPr lang="en-US" altLang="en-US" sz="2400" dirty="0">
                <a:latin typeface="Cambria" panose="02040503050406030204" pitchFamily="18" charset="0"/>
              </a:rPr>
              <a:t>.</a:t>
            </a:r>
            <a:endParaRPr lang="en-US" altLang="en-US" sz="2400" dirty="0">
              <a:solidFill>
                <a:schemeClr val="accent2"/>
              </a:solidFill>
              <a:latin typeface="Cambria" panose="02040503050406030204" pitchFamily="18" charset="0"/>
            </a:endParaRPr>
          </a:p>
        </p:txBody>
      </p:sp>
      <p:sp>
        <p:nvSpPr>
          <p:cNvPr id="172043" name="Rectangle 11">
            <a:extLst>
              <a:ext uri="{FF2B5EF4-FFF2-40B4-BE49-F238E27FC236}">
                <a16:creationId xmlns:a16="http://schemas.microsoft.com/office/drawing/2014/main" xmlns="" id="{9FBB33EB-883B-444A-864E-8D772BB977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9444" y="2385937"/>
            <a:ext cx="6974364" cy="1532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fr-FR" altLang="en-US" sz="2400" dirty="0">
                <a:latin typeface="Cambria" panose="02040503050406030204" pitchFamily="18" charset="0"/>
              </a:rPr>
              <a:t>- </a:t>
            </a:r>
            <a:r>
              <a:rPr lang="fr-FR" altLang="en-US" sz="2400" dirty="0" err="1">
                <a:latin typeface="Cambria" panose="02040503050406030204" pitchFamily="18" charset="0"/>
              </a:rPr>
              <a:t>Động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cơ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một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chiều</a:t>
            </a:r>
            <a:r>
              <a:rPr lang="fr-FR" altLang="en-US" sz="2400" dirty="0">
                <a:latin typeface="Cambria" panose="02040503050406030204" pitchFamily="18" charset="0"/>
              </a:rPr>
              <a:t> (DC </a:t>
            </a:r>
            <a:r>
              <a:rPr lang="fr-FR" altLang="en-US" sz="2400" dirty="0" err="1">
                <a:latin typeface="Cambria" panose="02040503050406030204" pitchFamily="18" charset="0"/>
              </a:rPr>
              <a:t>motor</a:t>
            </a:r>
            <a:r>
              <a:rPr lang="fr-FR" altLang="en-US" sz="2400" dirty="0">
                <a:latin typeface="Cambria" panose="02040503050406030204" pitchFamily="18" charset="0"/>
              </a:rPr>
              <a:t>) </a:t>
            </a:r>
            <a:r>
              <a:rPr lang="fr-FR" altLang="en-US" sz="2400" dirty="0" err="1">
                <a:latin typeface="Cambria" panose="02040503050406030204" pitchFamily="18" charset="0"/>
              </a:rPr>
              <a:t>có</a:t>
            </a:r>
            <a:r>
              <a:rPr lang="fr-FR" altLang="en-US" sz="2400" dirty="0">
                <a:latin typeface="Cambria" panose="02040503050406030204" pitchFamily="18" charset="0"/>
              </a:rPr>
              <a:t> moment </a:t>
            </a:r>
            <a:r>
              <a:rPr lang="fr-FR" altLang="en-US" sz="2400" dirty="0" err="1">
                <a:latin typeface="Cambria" panose="02040503050406030204" pitchFamily="18" charset="0"/>
              </a:rPr>
              <a:t>khởi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động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lớn</a:t>
            </a:r>
            <a:r>
              <a:rPr lang="fr-FR" altLang="en-US" sz="2400" dirty="0">
                <a:latin typeface="Cambria" panose="02040503050406030204" pitchFamily="18" charset="0"/>
              </a:rPr>
              <a:t>, </a:t>
            </a:r>
            <a:r>
              <a:rPr lang="fr-FR" altLang="en-US" sz="2400" dirty="0" err="1">
                <a:latin typeface="Cambria" panose="02040503050406030204" pitchFamily="18" charset="0"/>
              </a:rPr>
              <a:t>dễ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điều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chỉnh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tốc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độ</a:t>
            </a:r>
            <a:r>
              <a:rPr lang="fr-FR" altLang="en-US" sz="2400" dirty="0">
                <a:latin typeface="Cambria" panose="02040503050406030204" pitchFamily="18" charset="0"/>
              </a:rPr>
              <a:t>, </a:t>
            </a:r>
            <a:r>
              <a:rPr lang="fr-FR" altLang="en-US" sz="2400" dirty="0" err="1">
                <a:latin typeface="Cambria" panose="02040503050406030204" pitchFamily="18" charset="0"/>
              </a:rPr>
              <a:t>điều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chỉnh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liên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tục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trong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phạm</a:t>
            </a:r>
            <a:r>
              <a:rPr lang="fr-FR" altLang="en-US" sz="2400" dirty="0">
                <a:latin typeface="Cambria" panose="02040503050406030204" pitchFamily="18" charset="0"/>
              </a:rPr>
              <a:t> vi </a:t>
            </a:r>
            <a:r>
              <a:rPr lang="fr-FR" altLang="en-US" sz="2400" dirty="0" err="1">
                <a:latin typeface="Cambria" panose="02040503050406030204" pitchFamily="18" charset="0"/>
              </a:rPr>
              <a:t>rộng</a:t>
            </a:r>
            <a:r>
              <a:rPr lang="en-US" altLang="en-US" sz="2400" dirty="0">
                <a:latin typeface="Cambria" panose="02040503050406030204" pitchFamily="18" charset="0"/>
              </a:rPr>
              <a:t>.</a:t>
            </a:r>
          </a:p>
        </p:txBody>
      </p:sp>
      <p:sp>
        <p:nvSpPr>
          <p:cNvPr id="172044" name="Rectangle 12">
            <a:extLst>
              <a:ext uri="{FF2B5EF4-FFF2-40B4-BE49-F238E27FC236}">
                <a16:creationId xmlns:a16="http://schemas.microsoft.com/office/drawing/2014/main" xmlns="" id="{BE251B13-688D-4148-8810-65E2DA0574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9444" y="4030156"/>
            <a:ext cx="6907637" cy="105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fr-FR" altLang="en-US" sz="2400" dirty="0">
                <a:latin typeface="Cambria" panose="02040503050406030204" pitchFamily="18" charset="0"/>
              </a:rPr>
              <a:t>- </a:t>
            </a:r>
            <a:r>
              <a:rPr lang="fr-FR" altLang="en-US" sz="2400" dirty="0" err="1">
                <a:latin typeface="Cambria" panose="02040503050406030204" pitchFamily="18" charset="0"/>
              </a:rPr>
              <a:t>Máy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phát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điện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một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chiều</a:t>
            </a:r>
            <a:r>
              <a:rPr lang="fr-FR" altLang="en-US" sz="2400" dirty="0">
                <a:latin typeface="Cambria" panose="02040503050406030204" pitchFamily="18" charset="0"/>
              </a:rPr>
              <a:t> (DC </a:t>
            </a:r>
            <a:r>
              <a:rPr lang="fr-FR" altLang="en-US" sz="2400" dirty="0" err="1">
                <a:latin typeface="Cambria" panose="02040503050406030204" pitchFamily="18" charset="0"/>
              </a:rPr>
              <a:t>generator</a:t>
            </a:r>
            <a:r>
              <a:rPr lang="fr-FR" altLang="en-US" sz="2400" dirty="0">
                <a:latin typeface="Cambria" panose="02040503050406030204" pitchFamily="18" charset="0"/>
              </a:rPr>
              <a:t>) là </a:t>
            </a:r>
            <a:r>
              <a:rPr lang="fr-FR" altLang="en-US" sz="2400" dirty="0" err="1">
                <a:latin typeface="Cambria" panose="02040503050406030204" pitchFamily="18" charset="0"/>
              </a:rPr>
              <a:t>máy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phát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kích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từ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cho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máy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phát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điện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đồng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bộ</a:t>
            </a:r>
            <a:r>
              <a:rPr lang="fr-FR" altLang="en-US" sz="2400" dirty="0">
                <a:latin typeface="Cambria" panose="02040503050406030204" pitchFamily="18" charset="0"/>
              </a:rPr>
              <a:t>.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</a:p>
        </p:txBody>
      </p:sp>
      <p:sp>
        <p:nvSpPr>
          <p:cNvPr id="172045" name="Rectangle 13">
            <a:extLst>
              <a:ext uri="{FF2B5EF4-FFF2-40B4-BE49-F238E27FC236}">
                <a16:creationId xmlns:a16="http://schemas.microsoft.com/office/drawing/2014/main" xmlns="" id="{D3F5EB8A-1AB6-49C1-9718-A1300DDCE3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9444" y="5195748"/>
            <a:ext cx="6907637" cy="1531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fr-FR" altLang="en-US" sz="2400" dirty="0">
                <a:latin typeface="Cambria" panose="02040503050406030204" pitchFamily="18" charset="0"/>
              </a:rPr>
              <a:t>- </a:t>
            </a:r>
            <a:r>
              <a:rPr lang="fr-FR" altLang="en-US" sz="2400" dirty="0" err="1">
                <a:latin typeface="Cambria" panose="02040503050406030204" pitchFamily="18" charset="0"/>
              </a:rPr>
              <a:t>Nhược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điểm</a:t>
            </a:r>
            <a:r>
              <a:rPr lang="fr-FR" altLang="en-US" sz="2400" dirty="0">
                <a:latin typeface="Cambria" panose="02040503050406030204" pitchFamily="18" charset="0"/>
              </a:rPr>
              <a:t>: </a:t>
            </a:r>
            <a:r>
              <a:rPr lang="fr-FR" altLang="en-US" sz="2400" dirty="0" err="1">
                <a:latin typeface="Cambria" panose="02040503050406030204" pitchFamily="18" charset="0"/>
              </a:rPr>
              <a:t>cổ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góp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điện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làm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cho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cấu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tạo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phức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tạp</a:t>
            </a:r>
            <a:r>
              <a:rPr lang="fr-FR" altLang="en-US" sz="2400" dirty="0">
                <a:latin typeface="Cambria" panose="02040503050406030204" pitchFamily="18" charset="0"/>
              </a:rPr>
              <a:t>, </a:t>
            </a:r>
            <a:r>
              <a:rPr lang="fr-FR" altLang="en-US" sz="2400" dirty="0" err="1">
                <a:latin typeface="Cambria" panose="02040503050406030204" pitchFamily="18" charset="0"/>
              </a:rPr>
              <a:t>giá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thành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đắt</a:t>
            </a:r>
            <a:r>
              <a:rPr lang="fr-FR" altLang="en-US" sz="2400" dirty="0">
                <a:latin typeface="Cambria" panose="02040503050406030204" pitchFamily="18" charset="0"/>
              </a:rPr>
              <a:t>, </a:t>
            </a:r>
            <a:r>
              <a:rPr lang="fr-FR" altLang="en-US" sz="2400" dirty="0" err="1">
                <a:latin typeface="Cambria" panose="02040503050406030204" pitchFamily="18" charset="0"/>
              </a:rPr>
              <a:t>làm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việc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kém</a:t>
            </a:r>
            <a:r>
              <a:rPr lang="fr-FR" altLang="en-US" sz="2400" dirty="0">
                <a:latin typeface="Cambria" panose="02040503050406030204" pitchFamily="18" charset="0"/>
              </a:rPr>
              <a:t> tin </a:t>
            </a:r>
            <a:r>
              <a:rPr lang="fr-FR" altLang="en-US" sz="2400" dirty="0" err="1">
                <a:latin typeface="Cambria" panose="02040503050406030204" pitchFamily="18" charset="0"/>
              </a:rPr>
              <a:t>cậy</a:t>
            </a:r>
            <a:r>
              <a:rPr lang="fr-FR" altLang="en-US" sz="2400" dirty="0">
                <a:latin typeface="Cambria" panose="02040503050406030204" pitchFamily="18" charset="0"/>
              </a:rPr>
              <a:t>, </a:t>
            </a:r>
            <a:r>
              <a:rPr lang="fr-FR" altLang="en-US" sz="2400" dirty="0" err="1">
                <a:latin typeface="Cambria" panose="02040503050406030204" pitchFamily="18" charset="0"/>
              </a:rPr>
              <a:t>nguy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hiểm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trong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môi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trường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dễ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cháy</a:t>
            </a:r>
            <a:r>
              <a:rPr lang="fr-FR" altLang="en-US" sz="2400" dirty="0">
                <a:latin typeface="Cambria" panose="02040503050406030204" pitchFamily="18" charset="0"/>
              </a:rPr>
              <a:t>.</a:t>
            </a:r>
            <a:endParaRPr lang="en-US" altLang="en-US" sz="2400" dirty="0">
              <a:latin typeface="Cambria" panose="02040503050406030204" pitchFamily="18" charset="0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xmlns="" id="{2A68628B-4A2A-4B37-9152-E71969A9C5D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KHÁI QUÁT MÁY ĐIỆN MỘT CHIỀU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xmlns="" id="{9F1FFFFD-D45F-4F69-967D-A778A87F25F9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8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xmlns="" id="{13AE25FA-A456-40FD-8408-60E02B0502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">
            <a:extLst>
              <a:ext uri="{FF2B5EF4-FFF2-40B4-BE49-F238E27FC236}">
                <a16:creationId xmlns:a16="http://schemas.microsoft.com/office/drawing/2014/main" xmlns="" id="{92A72E37-AB05-4694-9035-4CAF92627E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970270" y="1860510"/>
            <a:ext cx="5983124" cy="41163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0567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2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72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72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20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20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2042" grpId="0"/>
      <p:bldP spid="172043" grpId="0"/>
      <p:bldP spid="172044" grpId="0"/>
      <p:bldP spid="17204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54" name="Rectangle 74">
            <a:extLst>
              <a:ext uri="{FF2B5EF4-FFF2-40B4-BE49-F238E27FC236}">
                <a16:creationId xmlns:a16="http://schemas.microsoft.com/office/drawing/2014/main" xmlns="" id="{BBF5DE4B-A41C-461F-843B-F165AD1569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54275" y="6111875"/>
            <a:ext cx="72834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Máy điện một chiều gồm 2 phần : phần cảm và phần ứng. </a:t>
            </a:r>
          </a:p>
        </p:txBody>
      </p:sp>
      <p:sp>
        <p:nvSpPr>
          <p:cNvPr id="70" name="Title 1">
            <a:extLst>
              <a:ext uri="{FF2B5EF4-FFF2-40B4-BE49-F238E27FC236}">
                <a16:creationId xmlns:a16="http://schemas.microsoft.com/office/drawing/2014/main" xmlns="" id="{315B674B-5892-4726-9358-4C6AD4AF732A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CẤU TẠO MÁY ĐIỆN MỘT CHIỀU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xmlns="" id="{0B83CF52-92F2-4FE1-BB2C-DF3641AF6527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173" name="Picture 2" descr="Kết quả hình ảnh cho LOGO CAO DANG LY TU TRONG">
            <a:hlinkClick r:id="rId4" action="ppaction://hlinkfile"/>
            <a:extLst>
              <a:ext uri="{FF2B5EF4-FFF2-40B4-BE49-F238E27FC236}">
                <a16:creationId xmlns:a16="http://schemas.microsoft.com/office/drawing/2014/main" xmlns="" id="{77A4707A-69F0-49D6-9158-3F769D5C5C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174" name="Object 71">
            <a:extLst>
              <a:ext uri="{FF2B5EF4-FFF2-40B4-BE49-F238E27FC236}">
                <a16:creationId xmlns:a16="http://schemas.microsoft.com/office/drawing/2014/main" xmlns="" id="{E371C430-F7E3-4CC9-B71E-1C369821175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016875" y="1123950"/>
          <a:ext cx="3968750" cy="4987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6" r:id="rId6" imgW="5714286" imgH="5714286" progId="">
                  <p:embed/>
                </p:oleObj>
              </mc:Choice>
              <mc:Fallback>
                <p:oleObj r:id="rId6" imgW="5714286" imgH="5714286" progId="">
                  <p:embed/>
                  <p:pic>
                    <p:nvPicPr>
                      <p:cNvPr id="7174" name="Object 71">
                        <a:extLst>
                          <a:ext uri="{FF2B5EF4-FFF2-40B4-BE49-F238E27FC236}">
                            <a16:creationId xmlns:a16="http://schemas.microsoft.com/office/drawing/2014/main" xmlns="" id="{E371C430-F7E3-4CC9-B71E-1C369821175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16875" y="1123950"/>
                        <a:ext cx="3968750" cy="4987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175" name="Picture 1">
            <a:extLst>
              <a:ext uri="{FF2B5EF4-FFF2-40B4-BE49-F238E27FC236}">
                <a16:creationId xmlns:a16="http://schemas.microsoft.com/office/drawing/2014/main" xmlns="" id="{92A72E37-AB05-4694-9035-4CAF92627E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75" y="1239838"/>
            <a:ext cx="6726238" cy="462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17837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74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5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98" name="Rectangle 70">
            <a:extLst>
              <a:ext uri="{FF2B5EF4-FFF2-40B4-BE49-F238E27FC236}">
                <a16:creationId xmlns:a16="http://schemas.microsoft.com/office/drawing/2014/main" xmlns="" id="{3B8175E0-44E0-4957-8CF2-587C6FE123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6225" y="879418"/>
            <a:ext cx="8145463" cy="11542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en-US" b="1" dirty="0">
                <a:latin typeface="Cambria" panose="02040503050406030204" pitchFamily="18" charset="0"/>
              </a:rPr>
              <a:t>- </a:t>
            </a:r>
            <a:r>
              <a:rPr lang="en-US" altLang="en-US" b="1" dirty="0" err="1">
                <a:latin typeface="Cambria" panose="02040503050406030204" pitchFamily="18" charset="0"/>
              </a:rPr>
              <a:t>Phần</a:t>
            </a:r>
            <a:r>
              <a:rPr lang="en-US" altLang="en-US" b="1" dirty="0"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latin typeface="Cambria" panose="02040503050406030204" pitchFamily="18" charset="0"/>
              </a:rPr>
              <a:t>cảm</a:t>
            </a:r>
            <a:r>
              <a:rPr lang="en-US" altLang="en-US" b="1" dirty="0"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latin typeface="Cambria" panose="02040503050406030204" pitchFamily="18" charset="0"/>
              </a:rPr>
              <a:t>gồm</a:t>
            </a:r>
            <a:r>
              <a:rPr lang="en-US" altLang="en-US" dirty="0">
                <a:latin typeface="Cambria" panose="02040503050406030204" pitchFamily="18" charset="0"/>
              </a:rPr>
              <a:t>: </a:t>
            </a:r>
            <a:r>
              <a:rPr lang="en-US" altLang="en-US" dirty="0" err="1">
                <a:latin typeface="Cambria" panose="02040503050406030204" pitchFamily="18" charset="0"/>
              </a:rPr>
              <a:t>cực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từ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chính</a:t>
            </a:r>
            <a:r>
              <a:rPr lang="en-US" altLang="en-US" dirty="0">
                <a:latin typeface="Cambria" panose="02040503050406030204" pitchFamily="18" charset="0"/>
              </a:rPr>
              <a:t> , </a:t>
            </a:r>
            <a:r>
              <a:rPr lang="en-US" altLang="en-US" dirty="0" err="1">
                <a:latin typeface="Cambria" panose="02040503050406030204" pitchFamily="18" charset="0"/>
              </a:rPr>
              <a:t>cực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từ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phụ</a:t>
            </a:r>
            <a:r>
              <a:rPr lang="en-US" altLang="en-US" dirty="0">
                <a:latin typeface="Cambria" panose="02040503050406030204" pitchFamily="18" charset="0"/>
              </a:rPr>
              <a:t> , </a:t>
            </a:r>
            <a:r>
              <a:rPr lang="en-US" altLang="en-US" dirty="0" err="1">
                <a:latin typeface="Cambria" panose="02040503050406030204" pitchFamily="18" charset="0"/>
              </a:rPr>
              <a:t>vỏ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máy</a:t>
            </a:r>
            <a:r>
              <a:rPr lang="en-US" altLang="en-US" dirty="0">
                <a:latin typeface="Cambria" panose="02040503050406030204" pitchFamily="18" charset="0"/>
              </a:rPr>
              <a:t> (</a:t>
            </a:r>
            <a:r>
              <a:rPr lang="en-US" altLang="en-US" dirty="0" err="1">
                <a:latin typeface="Cambria" panose="02040503050406030204" pitchFamily="18" charset="0"/>
              </a:rPr>
              <a:t>gông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từ</a:t>
            </a:r>
            <a:r>
              <a:rPr lang="en-US" altLang="en-US" dirty="0">
                <a:latin typeface="Cambria" panose="02040503050406030204" pitchFamily="18" charset="0"/>
              </a:rPr>
              <a:t>), </a:t>
            </a:r>
            <a:r>
              <a:rPr lang="en-US" altLang="en-US" dirty="0" err="1">
                <a:latin typeface="Cambria" panose="02040503050406030204" pitchFamily="18" charset="0"/>
              </a:rPr>
              <a:t>nắp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máy</a:t>
            </a:r>
            <a:r>
              <a:rPr lang="en-US" altLang="en-US" dirty="0">
                <a:latin typeface="Cambria" panose="02040503050406030204" pitchFamily="18" charset="0"/>
              </a:rPr>
              <a:t>, </a:t>
            </a:r>
            <a:r>
              <a:rPr lang="en-US" altLang="en-US" dirty="0" err="1">
                <a:latin typeface="Cambria" panose="02040503050406030204" pitchFamily="18" charset="0"/>
              </a:rPr>
              <a:t>cơ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cấu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chổi</a:t>
            </a:r>
            <a:r>
              <a:rPr lang="en-US" altLang="en-US" dirty="0">
                <a:latin typeface="Cambria" panose="02040503050406030204" pitchFamily="18" charset="0"/>
              </a:rPr>
              <a:t> than:</a:t>
            </a:r>
          </a:p>
        </p:txBody>
      </p:sp>
      <p:sp>
        <p:nvSpPr>
          <p:cNvPr id="176199" name="Rectangle 71">
            <a:extLst>
              <a:ext uri="{FF2B5EF4-FFF2-40B4-BE49-F238E27FC236}">
                <a16:creationId xmlns:a16="http://schemas.microsoft.com/office/drawing/2014/main" xmlns="" id="{AAB73E48-8C17-436A-9EF9-9BFEC99B3C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6225" y="1979613"/>
            <a:ext cx="8145463" cy="1938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>
                <a:latin typeface="Cambria" panose="02040503050406030204" pitchFamily="18" charset="0"/>
              </a:rPr>
              <a:t>+ </a:t>
            </a:r>
            <a:r>
              <a:rPr lang="en-US" altLang="en-US" sz="2400" b="1" dirty="0" err="1">
                <a:latin typeface="Cambria" panose="02040503050406030204" pitchFamily="18" charset="0"/>
              </a:rPr>
              <a:t>Cực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từ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chính</a:t>
            </a:r>
            <a:r>
              <a:rPr lang="en-US" altLang="en-US" sz="2400" b="1" dirty="0">
                <a:latin typeface="Cambria" panose="02040503050406030204" pitchFamily="18" charset="0"/>
              </a:rPr>
              <a:t>: </a:t>
            </a:r>
            <a:r>
              <a:rPr lang="en-US" altLang="en-US" sz="2400" dirty="0" err="1">
                <a:latin typeface="Cambria" panose="02040503050406030204" pitchFamily="18" charset="0"/>
              </a:rPr>
              <a:t>làm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bằng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nam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châm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</a:rPr>
              <a:t> (</a:t>
            </a:r>
            <a:r>
              <a:rPr lang="en-US" altLang="en-US" sz="2400" dirty="0" err="1">
                <a:latin typeface="Cambria" panose="02040503050406030204" pitchFamily="18" charset="0"/>
              </a:rPr>
              <a:t>máy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có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công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suất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lớn</a:t>
            </a:r>
            <a:r>
              <a:rPr lang="en-US" altLang="en-US" sz="2400" dirty="0">
                <a:latin typeface="Cambria" panose="02040503050406030204" pitchFamily="18" charset="0"/>
              </a:rPr>
              <a:t>) </a:t>
            </a:r>
            <a:r>
              <a:rPr lang="en-US" altLang="en-US" sz="2400" dirty="0" err="1">
                <a:latin typeface="Cambria" panose="02040503050406030204" pitchFamily="18" charset="0"/>
              </a:rPr>
              <a:t>và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làm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bằng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nam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châm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vĩnh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cửu</a:t>
            </a:r>
            <a:r>
              <a:rPr lang="en-US" altLang="en-US" sz="2400" dirty="0">
                <a:latin typeface="Cambria" panose="02040503050406030204" pitchFamily="18" charset="0"/>
              </a:rPr>
              <a:t>(</a:t>
            </a:r>
            <a:r>
              <a:rPr lang="en-US" altLang="en-US" sz="2400" dirty="0" err="1">
                <a:latin typeface="Cambria" panose="02040503050406030204" pitchFamily="18" charset="0"/>
              </a:rPr>
              <a:t>máy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có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công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suất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nhỏ</a:t>
            </a:r>
            <a:r>
              <a:rPr lang="en-US" altLang="en-US" sz="2400" dirty="0">
                <a:latin typeface="Cambria" panose="02040503050406030204" pitchFamily="18" charset="0"/>
              </a:rPr>
              <a:t>). </a:t>
            </a:r>
            <a:r>
              <a:rPr lang="fr-FR" altLang="en-US" sz="2400" dirty="0" err="1">
                <a:latin typeface="Cambria" panose="02040503050406030204" pitchFamily="18" charset="0"/>
              </a:rPr>
              <a:t>Cực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từ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chính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tạo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nên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từ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trường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chính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trong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máy</a:t>
            </a:r>
            <a:r>
              <a:rPr lang="en-US" altLang="en-US" sz="2400" dirty="0">
                <a:latin typeface="Cambria" panose="02040503050406030204" pitchFamily="18" charset="0"/>
              </a:rPr>
              <a:t>, c</a:t>
            </a:r>
            <a:r>
              <a:rPr lang="fr-FR" altLang="en-US" sz="2400" dirty="0" err="1">
                <a:latin typeface="Cambria" panose="02040503050406030204" pitchFamily="18" charset="0"/>
              </a:rPr>
              <a:t>ực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từ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gắn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lên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vỏ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máy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bằng</a:t>
            </a:r>
            <a:r>
              <a:rPr lang="fr-FR" altLang="en-US" sz="2400" dirty="0">
                <a:latin typeface="Cambria" panose="02040503050406030204" pitchFamily="18" charset="0"/>
              </a:rPr>
              <a:t> bu </a:t>
            </a:r>
            <a:r>
              <a:rPr lang="fr-FR" altLang="en-US" sz="2400" dirty="0" err="1">
                <a:latin typeface="Cambria" panose="02040503050406030204" pitchFamily="18" charset="0"/>
              </a:rPr>
              <a:t>lông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hoặc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đinh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vít</a:t>
            </a:r>
            <a:r>
              <a:rPr lang="en-US" altLang="en-US" sz="2400" dirty="0">
                <a:latin typeface="Cambria" panose="02040503050406030204" pitchFamily="18" charset="0"/>
              </a:rPr>
              <a:t> , </a:t>
            </a:r>
            <a:r>
              <a:rPr lang="fr-FR" altLang="en-US" sz="2400" dirty="0" err="1">
                <a:latin typeface="Cambria" panose="02040503050406030204" pitchFamily="18" charset="0"/>
              </a:rPr>
              <a:t>cuộn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dây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kích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từ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đặt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trên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các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cực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từ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này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được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nối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tiếp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với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nhau</a:t>
            </a:r>
            <a:r>
              <a:rPr lang="fr-FR" altLang="en-US" sz="2400" dirty="0">
                <a:latin typeface="Cambria" panose="02040503050406030204" pitchFamily="18" charset="0"/>
              </a:rPr>
              <a:t>.</a:t>
            </a:r>
            <a:endParaRPr lang="en-US" altLang="en-US" sz="2400" dirty="0">
              <a:latin typeface="Cambria" panose="02040503050406030204" pitchFamily="18" charset="0"/>
            </a:endParaRPr>
          </a:p>
        </p:txBody>
      </p:sp>
      <p:sp>
        <p:nvSpPr>
          <p:cNvPr id="176200" name="Rectangle 72">
            <a:extLst>
              <a:ext uri="{FF2B5EF4-FFF2-40B4-BE49-F238E27FC236}">
                <a16:creationId xmlns:a16="http://schemas.microsoft.com/office/drawing/2014/main" xmlns="" id="{67F92129-1040-4C8D-90F0-83AE7A961B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6225" y="3957638"/>
            <a:ext cx="7996238" cy="1201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>
                <a:latin typeface="Cambria" panose="02040503050406030204" pitchFamily="18" charset="0"/>
              </a:rPr>
              <a:t>+ Cực từ phụ: </a:t>
            </a:r>
            <a:r>
              <a:rPr lang="fr-FR" altLang="en-US" sz="2400">
                <a:latin typeface="Cambria" panose="02040503050406030204" pitchFamily="18" charset="0"/>
              </a:rPr>
              <a:t>đặt xen kẽ giữa các cực từ chính, mắc nối tiếp với dây quấn phần ứng</a:t>
            </a:r>
            <a:r>
              <a:rPr lang="en-US" altLang="en-US" sz="2400">
                <a:latin typeface="Cambria" panose="02040503050406030204" pitchFamily="18" charset="0"/>
              </a:rPr>
              <a:t> </a:t>
            </a:r>
            <a:r>
              <a:rPr lang="fr-FR" altLang="en-US" sz="2400">
                <a:latin typeface="Cambria" panose="02040503050406030204" pitchFamily="18" charset="0"/>
              </a:rPr>
              <a:t> để hạn chế tia lửa điện và cải thiện đổi chiều.</a:t>
            </a:r>
            <a:r>
              <a:rPr lang="en-US" altLang="en-US" sz="2400">
                <a:latin typeface="Cambria" panose="02040503050406030204" pitchFamily="18" charset="0"/>
              </a:rPr>
              <a:t> </a:t>
            </a:r>
          </a:p>
        </p:txBody>
      </p:sp>
      <p:sp>
        <p:nvSpPr>
          <p:cNvPr id="176201" name="Rectangle 73">
            <a:extLst>
              <a:ext uri="{FF2B5EF4-FFF2-40B4-BE49-F238E27FC236}">
                <a16:creationId xmlns:a16="http://schemas.microsoft.com/office/drawing/2014/main" xmlns="" id="{FF89F996-A657-4106-A416-A5A5F1FB73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9713" y="5124450"/>
            <a:ext cx="8218487" cy="830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2400" b="1" dirty="0">
                <a:latin typeface="Cambria" panose="02040503050406030204" pitchFamily="18" charset="0"/>
              </a:rPr>
              <a:t>+ </a:t>
            </a:r>
            <a:r>
              <a:rPr lang="fr-FR" altLang="en-US" sz="2400" b="1" dirty="0" err="1">
                <a:latin typeface="Cambria" panose="02040503050406030204" pitchFamily="18" charset="0"/>
              </a:rPr>
              <a:t>Gông</a:t>
            </a:r>
            <a:r>
              <a:rPr lang="fr-FR" altLang="en-US" sz="2400" b="1" dirty="0">
                <a:latin typeface="Cambria" panose="02040503050406030204" pitchFamily="18" charset="0"/>
              </a:rPr>
              <a:t> </a:t>
            </a:r>
            <a:r>
              <a:rPr lang="fr-FR" altLang="en-US" sz="2400" b="1" dirty="0" err="1">
                <a:latin typeface="Cambria" panose="02040503050406030204" pitchFamily="18" charset="0"/>
              </a:rPr>
              <a:t>từ</a:t>
            </a:r>
            <a:r>
              <a:rPr lang="fr-FR" altLang="en-US" sz="2400" b="1" dirty="0">
                <a:latin typeface="Cambria" panose="02040503050406030204" pitchFamily="18" charset="0"/>
              </a:rPr>
              <a:t> ( </a:t>
            </a:r>
            <a:r>
              <a:rPr lang="fr-FR" altLang="en-US" sz="2400" b="1" dirty="0" err="1">
                <a:latin typeface="Cambria" panose="02040503050406030204" pitchFamily="18" charset="0"/>
              </a:rPr>
              <a:t>vỏ</a:t>
            </a:r>
            <a:r>
              <a:rPr lang="fr-FR" altLang="en-US" sz="2400" b="1" dirty="0">
                <a:latin typeface="Cambria" panose="02040503050406030204" pitchFamily="18" charset="0"/>
              </a:rPr>
              <a:t> </a:t>
            </a:r>
            <a:r>
              <a:rPr lang="fr-FR" altLang="en-US" sz="2400" b="1" dirty="0" err="1">
                <a:latin typeface="Cambria" panose="02040503050406030204" pitchFamily="18" charset="0"/>
              </a:rPr>
              <a:t>máy</a:t>
            </a:r>
            <a:r>
              <a:rPr lang="fr-FR" altLang="en-US" sz="2400" b="1" dirty="0">
                <a:latin typeface="Cambria" panose="02040503050406030204" pitchFamily="18" charset="0"/>
              </a:rPr>
              <a:t> ):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dùng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để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gắn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các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cực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từ</a:t>
            </a:r>
            <a:r>
              <a:rPr lang="fr-FR" altLang="en-US" sz="2400" dirty="0">
                <a:latin typeface="Cambria" panose="02040503050406030204" pitchFamily="18" charset="0"/>
              </a:rPr>
              <a:t>, </a:t>
            </a:r>
            <a:r>
              <a:rPr lang="fr-FR" altLang="en-US" sz="2400" dirty="0" err="1">
                <a:latin typeface="Cambria" panose="02040503050406030204" pitchFamily="18" charset="0"/>
              </a:rPr>
              <a:t>làm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mạch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từ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nối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liền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các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cực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từ</a:t>
            </a:r>
            <a:r>
              <a:rPr lang="fr-FR" altLang="en-US" sz="2400" dirty="0">
                <a:latin typeface="Cambria" panose="02040503050406030204" pitchFamily="18" charset="0"/>
              </a:rPr>
              <a:t>, do </a:t>
            </a:r>
            <a:r>
              <a:rPr lang="fr-FR" altLang="en-US" sz="2400" dirty="0" err="1">
                <a:latin typeface="Cambria" panose="02040503050406030204" pitchFamily="18" charset="0"/>
              </a:rPr>
              <a:t>vậy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vỏ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máy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được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dẫn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từ</a:t>
            </a:r>
            <a:r>
              <a:rPr lang="fr-FR" altLang="en-US" sz="2400" dirty="0">
                <a:latin typeface="Cambria" panose="02040503050406030204" pitchFamily="18" charset="0"/>
              </a:rPr>
              <a:t>. </a:t>
            </a:r>
            <a:endParaRPr lang="en-US" altLang="en-US" sz="2400" dirty="0">
              <a:latin typeface="Cambria" panose="02040503050406030204" pitchFamily="18" charset="0"/>
            </a:endParaRPr>
          </a:p>
        </p:txBody>
      </p:sp>
      <p:sp>
        <p:nvSpPr>
          <p:cNvPr id="176202" name="Rectangle 74">
            <a:extLst>
              <a:ext uri="{FF2B5EF4-FFF2-40B4-BE49-F238E27FC236}">
                <a16:creationId xmlns:a16="http://schemas.microsoft.com/office/drawing/2014/main" xmlns="" id="{274F5DD4-BE35-49CB-A5F6-ADB6A02C18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6225" y="6027738"/>
            <a:ext cx="8145463" cy="830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2400" b="1" dirty="0">
                <a:latin typeface="Cambria" panose="02040503050406030204" pitchFamily="18" charset="0"/>
              </a:rPr>
              <a:t>+ </a:t>
            </a:r>
            <a:r>
              <a:rPr lang="fr-FR" altLang="en-US" sz="2400" b="1" dirty="0" err="1">
                <a:latin typeface="Cambria" panose="02040503050406030204" pitchFamily="18" charset="0"/>
              </a:rPr>
              <a:t>Cơ</a:t>
            </a:r>
            <a:r>
              <a:rPr lang="fr-FR" altLang="en-US" sz="2400" b="1" dirty="0">
                <a:latin typeface="Cambria" panose="02040503050406030204" pitchFamily="18" charset="0"/>
              </a:rPr>
              <a:t> </a:t>
            </a:r>
            <a:r>
              <a:rPr lang="fr-FR" altLang="en-US" sz="2400" b="1" dirty="0" err="1">
                <a:latin typeface="Cambria" panose="02040503050406030204" pitchFamily="18" charset="0"/>
              </a:rPr>
              <a:t>cấu</a:t>
            </a:r>
            <a:r>
              <a:rPr lang="fr-FR" altLang="en-US" sz="2400" b="1" dirty="0">
                <a:latin typeface="Cambria" panose="02040503050406030204" pitchFamily="18" charset="0"/>
              </a:rPr>
              <a:t> </a:t>
            </a:r>
            <a:r>
              <a:rPr lang="fr-FR" altLang="en-US" sz="2400" b="1" dirty="0" err="1">
                <a:latin typeface="Cambria" panose="02040503050406030204" pitchFamily="18" charset="0"/>
              </a:rPr>
              <a:t>chổi</a:t>
            </a:r>
            <a:r>
              <a:rPr lang="fr-FR" altLang="en-US" sz="2400" b="1" dirty="0">
                <a:latin typeface="Cambria" panose="02040503050406030204" pitchFamily="18" charset="0"/>
              </a:rPr>
              <a:t> </a:t>
            </a:r>
            <a:r>
              <a:rPr lang="fr-FR" altLang="en-US" sz="2400" b="1" dirty="0" err="1">
                <a:latin typeface="Cambria" panose="02040503050406030204" pitchFamily="18" charset="0"/>
              </a:rPr>
              <a:t>than</a:t>
            </a:r>
            <a:r>
              <a:rPr lang="fr-FR" altLang="en-US" sz="2400" dirty="0">
                <a:latin typeface="Cambria" panose="02040503050406030204" pitchFamily="18" charset="0"/>
              </a:rPr>
              <a:t>: </a:t>
            </a:r>
            <a:r>
              <a:rPr lang="fr-FR" altLang="en-US" sz="2400" dirty="0" err="1">
                <a:latin typeface="Cambria" panose="02040503050406030204" pitchFamily="18" charset="0"/>
              </a:rPr>
              <a:t>chổi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than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đặt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trong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hộp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chổi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than</a:t>
            </a:r>
            <a:r>
              <a:rPr lang="fr-FR" altLang="en-US" sz="2400" dirty="0">
                <a:latin typeface="Cambria" panose="02040503050406030204" pitchFamily="18" charset="0"/>
              </a:rPr>
              <a:t>, </a:t>
            </a:r>
            <a:r>
              <a:rPr lang="fr-FR" altLang="en-US" sz="2400" dirty="0" err="1">
                <a:latin typeface="Cambria" panose="02040503050406030204" pitchFamily="18" charset="0"/>
              </a:rPr>
              <a:t>giá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chổi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than</a:t>
            </a:r>
            <a:r>
              <a:rPr lang="fr-FR" altLang="en-US" sz="2400" dirty="0">
                <a:latin typeface="Cambria" panose="02040503050406030204" pitchFamily="18" charset="0"/>
              </a:rPr>
              <a:t>. </a:t>
            </a:r>
            <a:r>
              <a:rPr lang="fr-FR" altLang="en-US" sz="2400" dirty="0" err="1">
                <a:latin typeface="Cambria" panose="02040503050406030204" pitchFamily="18" charset="0"/>
              </a:rPr>
              <a:t>Dễ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bị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hao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mòn</a:t>
            </a:r>
            <a:r>
              <a:rPr lang="fr-FR" altLang="en-US" sz="2400" dirty="0">
                <a:latin typeface="Cambria" panose="02040503050406030204" pitchFamily="18" charset="0"/>
              </a:rPr>
              <a:t>, </a:t>
            </a:r>
            <a:r>
              <a:rPr lang="fr-FR" altLang="en-US" sz="2400" dirty="0" err="1">
                <a:latin typeface="Cambria" panose="02040503050406030204" pitchFamily="18" charset="0"/>
              </a:rPr>
              <a:t>thay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thế</a:t>
            </a:r>
            <a:r>
              <a:rPr lang="fr-FR" altLang="en-US" sz="2400" dirty="0">
                <a:latin typeface="Cambria" panose="02040503050406030204" pitchFamily="18" charset="0"/>
              </a:rPr>
              <a:t> khi </a:t>
            </a:r>
            <a:r>
              <a:rPr lang="fr-FR" altLang="en-US" sz="2400" dirty="0" err="1">
                <a:latin typeface="Cambria" panose="02040503050406030204" pitchFamily="18" charset="0"/>
              </a:rPr>
              <a:t>bảo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trì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định</a:t>
            </a:r>
            <a:r>
              <a:rPr lang="fr-FR" altLang="en-US" sz="2400" dirty="0">
                <a:latin typeface="Cambria" panose="02040503050406030204" pitchFamily="18" charset="0"/>
              </a:rPr>
              <a:t> </a:t>
            </a:r>
            <a:r>
              <a:rPr lang="fr-FR" altLang="en-US" sz="2400" dirty="0" err="1">
                <a:latin typeface="Cambria" panose="02040503050406030204" pitchFamily="18" charset="0"/>
              </a:rPr>
              <a:t>kỳ</a:t>
            </a:r>
            <a:r>
              <a:rPr lang="fr-FR" altLang="en-US" sz="2400" dirty="0">
                <a:latin typeface="Cambria" panose="02040503050406030204" pitchFamily="18" charset="0"/>
              </a:rPr>
              <a:t>.</a:t>
            </a: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xmlns="" id="{E2B0621D-BCFF-40E7-88C9-24FA8037138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CẤU TẠO MÁY ĐIỆN MỘT CHIỀU</a:t>
            </a:r>
            <a:endParaRPr lang="en-US" sz="2800" dirty="0">
              <a:solidFill>
                <a:srgbClr val="C00000"/>
              </a:solidFill>
            </a:endParaRP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xmlns="" id="{40E0115F-E75D-47A3-B348-1E317FF0A7F8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225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xmlns="" id="{7C5D960E-FA64-4FD0-B714-71D7946CAA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2">
            <a:extLst>
              <a:ext uri="{FF2B5EF4-FFF2-40B4-BE49-F238E27FC236}">
                <a16:creationId xmlns:a16="http://schemas.microsoft.com/office/drawing/2014/main" xmlns="" id="{57327D89-168D-4137-A2F3-426148B6CEC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3" t="2250" r="2182" b="3546"/>
          <a:stretch/>
        </p:blipFill>
        <p:spPr bwMode="auto">
          <a:xfrm>
            <a:off x="1658329" y="976314"/>
            <a:ext cx="7267931" cy="569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7" name="Picture 3">
            <a:extLst>
              <a:ext uri="{FF2B5EF4-FFF2-40B4-BE49-F238E27FC236}">
                <a16:creationId xmlns:a16="http://schemas.microsoft.com/office/drawing/2014/main" xmlns="" id="{6FEE2276-48F8-480D-B84A-381CEF4F0C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592"/>
          <a:stretch>
            <a:fillRect/>
          </a:stretch>
        </p:blipFill>
        <p:spPr bwMode="auto">
          <a:xfrm>
            <a:off x="8740523" y="4125913"/>
            <a:ext cx="3321050" cy="273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43270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76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76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76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76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76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6198" grpId="0"/>
      <p:bldP spid="176199" grpId="0"/>
      <p:bldP spid="176200" grpId="0"/>
      <p:bldP spid="176201" grpId="0"/>
      <p:bldP spid="17620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8" name="Rectangle 4">
            <a:extLst>
              <a:ext uri="{FF2B5EF4-FFF2-40B4-BE49-F238E27FC236}">
                <a16:creationId xmlns:a16="http://schemas.microsoft.com/office/drawing/2014/main" xmlns="" id="{ADF5A576-2AB1-44EF-B51F-6F0C40A15E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1509013"/>
            <a:ext cx="7924800" cy="10046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>
                <a:latin typeface="Cambria" panose="02040503050406030204" pitchFamily="18" charset="0"/>
              </a:rPr>
              <a:t>- </a:t>
            </a:r>
            <a:r>
              <a:rPr lang="en-US" altLang="en-US" sz="2400" b="1" dirty="0" err="1">
                <a:latin typeface="Cambria" panose="02040503050406030204" pitchFamily="18" charset="0"/>
              </a:rPr>
              <a:t>Phần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cảm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gồm</a:t>
            </a:r>
            <a:r>
              <a:rPr lang="en-US" altLang="en-US" sz="2400" b="1" dirty="0">
                <a:latin typeface="Cambria" panose="02040503050406030204" pitchFamily="18" charset="0"/>
              </a:rPr>
              <a:t>: </a:t>
            </a:r>
            <a:r>
              <a:rPr lang="en-US" altLang="en-US" sz="2400" dirty="0" err="1">
                <a:latin typeface="Cambria" panose="02040503050406030204" pitchFamily="18" charset="0"/>
              </a:rPr>
              <a:t>cực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từ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chính</a:t>
            </a:r>
            <a:r>
              <a:rPr lang="en-US" altLang="en-US" sz="2400" dirty="0">
                <a:latin typeface="Cambria" panose="02040503050406030204" pitchFamily="18" charset="0"/>
              </a:rPr>
              <a:t> , </a:t>
            </a:r>
            <a:r>
              <a:rPr lang="en-US" altLang="en-US" sz="2400" dirty="0" err="1">
                <a:latin typeface="Cambria" panose="02040503050406030204" pitchFamily="18" charset="0"/>
              </a:rPr>
              <a:t>cực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từ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phụ</a:t>
            </a:r>
            <a:r>
              <a:rPr lang="en-US" altLang="en-US" sz="2400" dirty="0">
                <a:latin typeface="Cambria" panose="02040503050406030204" pitchFamily="18" charset="0"/>
              </a:rPr>
              <a:t> , </a:t>
            </a:r>
            <a:r>
              <a:rPr lang="en-US" altLang="en-US" sz="2400" dirty="0" err="1">
                <a:latin typeface="Cambria" panose="02040503050406030204" pitchFamily="18" charset="0"/>
              </a:rPr>
              <a:t>vỏ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máy</a:t>
            </a:r>
            <a:r>
              <a:rPr lang="en-US" altLang="en-US" sz="2400" dirty="0">
                <a:latin typeface="Cambria" panose="02040503050406030204" pitchFamily="18" charset="0"/>
              </a:rPr>
              <a:t> (</a:t>
            </a:r>
            <a:r>
              <a:rPr lang="en-US" altLang="en-US" sz="2400" dirty="0" err="1">
                <a:latin typeface="Cambria" panose="02040503050406030204" pitchFamily="18" charset="0"/>
              </a:rPr>
              <a:t>gông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từ</a:t>
            </a:r>
            <a:r>
              <a:rPr lang="en-US" altLang="en-US" sz="2400" dirty="0">
                <a:latin typeface="Cambria" panose="02040503050406030204" pitchFamily="18" charset="0"/>
              </a:rPr>
              <a:t>), </a:t>
            </a:r>
            <a:r>
              <a:rPr lang="en-US" altLang="en-US" sz="2400" dirty="0" err="1">
                <a:latin typeface="Cambria" panose="02040503050406030204" pitchFamily="18" charset="0"/>
              </a:rPr>
              <a:t>nắp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máy</a:t>
            </a:r>
            <a:r>
              <a:rPr lang="en-US" altLang="en-US" sz="2400" dirty="0">
                <a:latin typeface="Cambria" panose="02040503050406030204" pitchFamily="18" charset="0"/>
              </a:rPr>
              <a:t>, </a:t>
            </a:r>
            <a:r>
              <a:rPr lang="en-US" altLang="en-US" sz="2400" dirty="0" err="1">
                <a:latin typeface="Cambria" panose="02040503050406030204" pitchFamily="18" charset="0"/>
              </a:rPr>
              <a:t>cơ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cấu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chổi</a:t>
            </a:r>
            <a:r>
              <a:rPr lang="en-US" altLang="en-US" sz="2400" dirty="0">
                <a:latin typeface="Cambria" panose="02040503050406030204" pitchFamily="18" charset="0"/>
              </a:rPr>
              <a:t> than</a:t>
            </a:r>
          </a:p>
        </p:txBody>
      </p:sp>
      <p:grpSp>
        <p:nvGrpSpPr>
          <p:cNvPr id="180233" name="Group 9">
            <a:extLst>
              <a:ext uri="{FF2B5EF4-FFF2-40B4-BE49-F238E27FC236}">
                <a16:creationId xmlns:a16="http://schemas.microsoft.com/office/drawing/2014/main" xmlns="" id="{5B6B7E77-E48C-4CAE-A01A-F1BE6A825C28}"/>
              </a:ext>
            </a:extLst>
          </p:cNvPr>
          <p:cNvGrpSpPr>
            <a:grpSpLocks/>
          </p:cNvGrpSpPr>
          <p:nvPr/>
        </p:nvGrpSpPr>
        <p:grpSpPr bwMode="auto">
          <a:xfrm>
            <a:off x="2971800" y="2743200"/>
            <a:ext cx="5822950" cy="2817813"/>
            <a:chOff x="1601" y="3866"/>
            <a:chExt cx="9170" cy="4436"/>
          </a:xfrm>
        </p:grpSpPr>
        <p:grpSp>
          <p:nvGrpSpPr>
            <p:cNvPr id="11271" name="Group 10">
              <a:extLst>
                <a:ext uri="{FF2B5EF4-FFF2-40B4-BE49-F238E27FC236}">
                  <a16:creationId xmlns:a16="http://schemas.microsoft.com/office/drawing/2014/main" xmlns="" id="{76EAE0AC-59F0-4A3F-81DE-54A4D491843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589" y="3866"/>
              <a:ext cx="4182" cy="4423"/>
              <a:chOff x="3610" y="1410"/>
              <a:chExt cx="4182" cy="4423"/>
            </a:xfrm>
          </p:grpSpPr>
          <p:grpSp>
            <p:nvGrpSpPr>
              <p:cNvPr id="11273" name="Group 11">
                <a:extLst>
                  <a:ext uri="{FF2B5EF4-FFF2-40B4-BE49-F238E27FC236}">
                    <a16:creationId xmlns:a16="http://schemas.microsoft.com/office/drawing/2014/main" xmlns="" id="{795EDED4-5C05-4CD4-B7CC-AA74D9EB4305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610" y="1410"/>
                <a:ext cx="4182" cy="3461"/>
                <a:chOff x="7056" y="5112"/>
                <a:chExt cx="4182" cy="3461"/>
              </a:xfrm>
            </p:grpSpPr>
            <p:grpSp>
              <p:nvGrpSpPr>
                <p:cNvPr id="11275" name="Group 12">
                  <a:extLst>
                    <a:ext uri="{FF2B5EF4-FFF2-40B4-BE49-F238E27FC236}">
                      <a16:creationId xmlns:a16="http://schemas.microsoft.com/office/drawing/2014/main" xmlns="" id="{C66389F1-FA14-4AF1-B46A-11E505412CA6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7056" y="6023"/>
                  <a:ext cx="3839" cy="2550"/>
                  <a:chOff x="6912" y="8906"/>
                  <a:chExt cx="3839" cy="2550"/>
                </a:xfrm>
              </p:grpSpPr>
              <p:grpSp>
                <p:nvGrpSpPr>
                  <p:cNvPr id="11286" name="Group 13">
                    <a:extLst>
                      <a:ext uri="{FF2B5EF4-FFF2-40B4-BE49-F238E27FC236}">
                        <a16:creationId xmlns:a16="http://schemas.microsoft.com/office/drawing/2014/main" xmlns="" id="{CE11F0C6-1B94-4C8E-B3DD-82E8E5FD91FD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6912" y="9216"/>
                    <a:ext cx="3839" cy="1859"/>
                    <a:chOff x="3830" y="2016"/>
                    <a:chExt cx="3839" cy="1859"/>
                  </a:xfrm>
                </p:grpSpPr>
                <p:sp>
                  <p:nvSpPr>
                    <p:cNvPr id="11324" name="Freeform 14">
                      <a:extLst>
                        <a:ext uri="{FF2B5EF4-FFF2-40B4-BE49-F238E27FC236}">
                          <a16:creationId xmlns:a16="http://schemas.microsoft.com/office/drawing/2014/main" xmlns="" id="{537F1930-CBE4-4E2A-B0DE-1391829F1367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4896" y="2016"/>
                      <a:ext cx="1857" cy="1859"/>
                    </a:xfrm>
                    <a:custGeom>
                      <a:avLst/>
                      <a:gdLst>
                        <a:gd name="T0" fmla="*/ 7 w 7426"/>
                        <a:gd name="T1" fmla="*/ 4 h 7436"/>
                        <a:gd name="T2" fmla="*/ 7 w 7426"/>
                        <a:gd name="T3" fmla="*/ 3 h 7436"/>
                        <a:gd name="T4" fmla="*/ 7 w 7426"/>
                        <a:gd name="T5" fmla="*/ 2 h 7436"/>
                        <a:gd name="T6" fmla="*/ 6 w 7426"/>
                        <a:gd name="T7" fmla="*/ 1 h 7436"/>
                        <a:gd name="T8" fmla="*/ 6 w 7426"/>
                        <a:gd name="T9" fmla="*/ 1 h 7436"/>
                        <a:gd name="T10" fmla="*/ 5 w 7426"/>
                        <a:gd name="T11" fmla="*/ 0 h 7436"/>
                        <a:gd name="T12" fmla="*/ 4 w 7426"/>
                        <a:gd name="T13" fmla="*/ 0 h 7436"/>
                        <a:gd name="T14" fmla="*/ 3 w 7426"/>
                        <a:gd name="T15" fmla="*/ 0 h 7436"/>
                        <a:gd name="T16" fmla="*/ 2 w 7426"/>
                        <a:gd name="T17" fmla="*/ 1 h 7436"/>
                        <a:gd name="T18" fmla="*/ 1 w 7426"/>
                        <a:gd name="T19" fmla="*/ 1 h 7436"/>
                        <a:gd name="T20" fmla="*/ 1 w 7426"/>
                        <a:gd name="T21" fmla="*/ 2 h 7436"/>
                        <a:gd name="T22" fmla="*/ 0 w 7426"/>
                        <a:gd name="T23" fmla="*/ 3 h 7436"/>
                        <a:gd name="T24" fmla="*/ 0 w 7426"/>
                        <a:gd name="T25" fmla="*/ 4 h 7436"/>
                        <a:gd name="T26" fmla="*/ 0 w 7426"/>
                        <a:gd name="T27" fmla="*/ 5 h 7436"/>
                        <a:gd name="T28" fmla="*/ 1 w 7426"/>
                        <a:gd name="T29" fmla="*/ 6 h 7436"/>
                        <a:gd name="T30" fmla="*/ 1 w 7426"/>
                        <a:gd name="T31" fmla="*/ 6 h 7436"/>
                        <a:gd name="T32" fmla="*/ 2 w 7426"/>
                        <a:gd name="T33" fmla="*/ 7 h 7436"/>
                        <a:gd name="T34" fmla="*/ 3 w 7426"/>
                        <a:gd name="T35" fmla="*/ 7 h 7436"/>
                        <a:gd name="T36" fmla="*/ 4 w 7426"/>
                        <a:gd name="T37" fmla="*/ 7 h 7436"/>
                        <a:gd name="T38" fmla="*/ 5 w 7426"/>
                        <a:gd name="T39" fmla="*/ 7 h 7436"/>
                        <a:gd name="T40" fmla="*/ 6 w 7426"/>
                        <a:gd name="T41" fmla="*/ 7 h 7436"/>
                        <a:gd name="T42" fmla="*/ 6 w 7426"/>
                        <a:gd name="T43" fmla="*/ 6 h 7436"/>
                        <a:gd name="T44" fmla="*/ 7 w 7426"/>
                        <a:gd name="T45" fmla="*/ 6 h 7436"/>
                        <a:gd name="T46" fmla="*/ 7 w 7426"/>
                        <a:gd name="T47" fmla="*/ 5 h 7436"/>
                        <a:gd name="T48" fmla="*/ 7 w 7426"/>
                        <a:gd name="T49" fmla="*/ 4 h 7436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  <a:gd name="T54" fmla="*/ 0 60000 65536"/>
                        <a:gd name="T55" fmla="*/ 0 60000 65536"/>
                        <a:gd name="T56" fmla="*/ 0 60000 65536"/>
                        <a:gd name="T57" fmla="*/ 0 60000 65536"/>
                        <a:gd name="T58" fmla="*/ 0 60000 65536"/>
                        <a:gd name="T59" fmla="*/ 0 60000 65536"/>
                        <a:gd name="T60" fmla="*/ 0 60000 65536"/>
                        <a:gd name="T61" fmla="*/ 0 60000 65536"/>
                        <a:gd name="T62" fmla="*/ 0 60000 65536"/>
                        <a:gd name="T63" fmla="*/ 0 60000 65536"/>
                        <a:gd name="T64" fmla="*/ 0 60000 65536"/>
                        <a:gd name="T65" fmla="*/ 0 60000 655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</a:gdLst>
                      <a:ahLst/>
                      <a:cxnLst>
                        <a:cxn ang="T50">
                          <a:pos x="T0" y="T1"/>
                        </a:cxn>
                        <a:cxn ang="T51">
                          <a:pos x="T2" y="T3"/>
                        </a:cxn>
                        <a:cxn ang="T52">
                          <a:pos x="T4" y="T5"/>
                        </a:cxn>
                        <a:cxn ang="T53">
                          <a:pos x="T6" y="T7"/>
                        </a:cxn>
                        <a:cxn ang="T54">
                          <a:pos x="T8" y="T9"/>
                        </a:cxn>
                        <a:cxn ang="T55">
                          <a:pos x="T10" y="T11"/>
                        </a:cxn>
                        <a:cxn ang="T56">
                          <a:pos x="T12" y="T13"/>
                        </a:cxn>
                        <a:cxn ang="T57">
                          <a:pos x="T14" y="T15"/>
                        </a:cxn>
                        <a:cxn ang="T58">
                          <a:pos x="T16" y="T17"/>
                        </a:cxn>
                        <a:cxn ang="T59">
                          <a:pos x="T18" y="T19"/>
                        </a:cxn>
                        <a:cxn ang="T60">
                          <a:pos x="T20" y="T21"/>
                        </a:cxn>
                        <a:cxn ang="T61">
                          <a:pos x="T22" y="T23"/>
                        </a:cxn>
                        <a:cxn ang="T62">
                          <a:pos x="T24" y="T25"/>
                        </a:cxn>
                        <a:cxn ang="T63">
                          <a:pos x="T26" y="T27"/>
                        </a:cxn>
                        <a:cxn ang="T64">
                          <a:pos x="T28" y="T29"/>
                        </a:cxn>
                        <a:cxn ang="T65">
                          <a:pos x="T30" y="T31"/>
                        </a:cxn>
                        <a:cxn ang="T66">
                          <a:pos x="T32" y="T33"/>
                        </a:cxn>
                        <a:cxn ang="T67">
                          <a:pos x="T34" y="T35"/>
                        </a:cxn>
                        <a:cxn ang="T68">
                          <a:pos x="T36" y="T37"/>
                        </a:cxn>
                        <a:cxn ang="T69">
                          <a:pos x="T38" y="T39"/>
                        </a:cxn>
                        <a:cxn ang="T70">
                          <a:pos x="T40" y="T41"/>
                        </a:cxn>
                        <a:cxn ang="T71">
                          <a:pos x="T42" y="T43"/>
                        </a:cxn>
                        <a:cxn ang="T72">
                          <a:pos x="T44" y="T45"/>
                        </a:cxn>
                        <a:cxn ang="T73">
                          <a:pos x="T46" y="T47"/>
                        </a:cxn>
                        <a:cxn ang="T74">
                          <a:pos x="T48" y="T49"/>
                        </a:cxn>
                      </a:cxnLst>
                      <a:rect l="0" t="0" r="r" b="b"/>
                      <a:pathLst>
                        <a:path w="7426" h="7436">
                          <a:moveTo>
                            <a:pt x="7426" y="3719"/>
                          </a:moveTo>
                          <a:lnTo>
                            <a:pt x="7300" y="2756"/>
                          </a:lnTo>
                          <a:lnTo>
                            <a:pt x="6928" y="1860"/>
                          </a:lnTo>
                          <a:lnTo>
                            <a:pt x="6339" y="1089"/>
                          </a:lnTo>
                          <a:lnTo>
                            <a:pt x="5569" y="499"/>
                          </a:lnTo>
                          <a:lnTo>
                            <a:pt x="4673" y="127"/>
                          </a:lnTo>
                          <a:lnTo>
                            <a:pt x="3713" y="0"/>
                          </a:lnTo>
                          <a:lnTo>
                            <a:pt x="2752" y="127"/>
                          </a:lnTo>
                          <a:lnTo>
                            <a:pt x="1856" y="499"/>
                          </a:lnTo>
                          <a:lnTo>
                            <a:pt x="1087" y="1089"/>
                          </a:lnTo>
                          <a:lnTo>
                            <a:pt x="496" y="1860"/>
                          </a:lnTo>
                          <a:lnTo>
                            <a:pt x="126" y="2756"/>
                          </a:lnTo>
                          <a:lnTo>
                            <a:pt x="0" y="3719"/>
                          </a:lnTo>
                          <a:lnTo>
                            <a:pt x="126" y="4680"/>
                          </a:lnTo>
                          <a:lnTo>
                            <a:pt x="496" y="5578"/>
                          </a:lnTo>
                          <a:lnTo>
                            <a:pt x="1087" y="6347"/>
                          </a:lnTo>
                          <a:lnTo>
                            <a:pt x="1856" y="6938"/>
                          </a:lnTo>
                          <a:lnTo>
                            <a:pt x="2752" y="7310"/>
                          </a:lnTo>
                          <a:lnTo>
                            <a:pt x="3713" y="7436"/>
                          </a:lnTo>
                          <a:lnTo>
                            <a:pt x="4673" y="7310"/>
                          </a:lnTo>
                          <a:lnTo>
                            <a:pt x="5569" y="6938"/>
                          </a:lnTo>
                          <a:lnTo>
                            <a:pt x="6339" y="6347"/>
                          </a:lnTo>
                          <a:lnTo>
                            <a:pt x="6928" y="5578"/>
                          </a:lnTo>
                          <a:lnTo>
                            <a:pt x="7300" y="4680"/>
                          </a:lnTo>
                          <a:lnTo>
                            <a:pt x="7426" y="3719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1325" name="Line 15">
                      <a:extLst>
                        <a:ext uri="{FF2B5EF4-FFF2-40B4-BE49-F238E27FC236}">
                          <a16:creationId xmlns:a16="http://schemas.microsoft.com/office/drawing/2014/main" xmlns="" id="{913F6B64-1446-44A4-8381-D40265EBF843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3830" y="2370"/>
                      <a:ext cx="835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1326" name="Line 16">
                      <a:extLst>
                        <a:ext uri="{FF2B5EF4-FFF2-40B4-BE49-F238E27FC236}">
                          <a16:creationId xmlns:a16="http://schemas.microsoft.com/office/drawing/2014/main" xmlns="" id="{3BE83C0C-2CCF-434C-9CEB-3C15C2A47F8A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6984" y="2370"/>
                      <a:ext cx="685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1327" name="Line 17">
                      <a:extLst>
                        <a:ext uri="{FF2B5EF4-FFF2-40B4-BE49-F238E27FC236}">
                          <a16:creationId xmlns:a16="http://schemas.microsoft.com/office/drawing/2014/main" xmlns="" id="{A344DDEF-2F33-47B7-B603-3C002D57B67F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3830" y="3521"/>
                      <a:ext cx="835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1328" name="Line 18">
                      <a:extLst>
                        <a:ext uri="{FF2B5EF4-FFF2-40B4-BE49-F238E27FC236}">
                          <a16:creationId xmlns:a16="http://schemas.microsoft.com/office/drawing/2014/main" xmlns="" id="{3EEEFBC3-9057-4A32-831F-FEE318B8A77F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6984" y="3521"/>
                      <a:ext cx="685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1329" name="Freeform 19">
                      <a:extLst>
                        <a:ext uri="{FF2B5EF4-FFF2-40B4-BE49-F238E27FC236}">
                          <a16:creationId xmlns:a16="http://schemas.microsoft.com/office/drawing/2014/main" xmlns="" id="{D5D72022-F11F-4540-B6D1-58F9852BF8EB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4665" y="2174"/>
                      <a:ext cx="641" cy="196"/>
                    </a:xfrm>
                    <a:custGeom>
                      <a:avLst/>
                      <a:gdLst>
                        <a:gd name="T0" fmla="*/ 0 w 2565"/>
                        <a:gd name="T1" fmla="*/ 1 h 784"/>
                        <a:gd name="T2" fmla="*/ 1 w 2565"/>
                        <a:gd name="T3" fmla="*/ 1 h 784"/>
                        <a:gd name="T4" fmla="*/ 2 w 2565"/>
                        <a:gd name="T5" fmla="*/ 1 h 784"/>
                        <a:gd name="T6" fmla="*/ 2 w 2565"/>
                        <a:gd name="T7" fmla="*/ 0 h 784"/>
                        <a:gd name="T8" fmla="*/ 0 60000 65536"/>
                        <a:gd name="T9" fmla="*/ 0 60000 65536"/>
                        <a:gd name="T10" fmla="*/ 0 60000 65536"/>
                        <a:gd name="T11" fmla="*/ 0 60000 65536"/>
                      </a:gdLst>
                      <a:ahLst/>
                      <a:cxnLst>
                        <a:cxn ang="T8">
                          <a:pos x="T0" y="T1"/>
                        </a:cxn>
                        <a:cxn ang="T9">
                          <a:pos x="T2" y="T3"/>
                        </a:cxn>
                        <a:cxn ang="T10">
                          <a:pos x="T4" y="T5"/>
                        </a:cxn>
                        <a:cxn ang="T11">
                          <a:pos x="T6" y="T7"/>
                        </a:cxn>
                      </a:cxnLst>
                      <a:rect l="0" t="0" r="r" b="b"/>
                      <a:pathLst>
                        <a:path w="2565" h="784">
                          <a:moveTo>
                            <a:pt x="0" y="784"/>
                          </a:moveTo>
                          <a:lnTo>
                            <a:pt x="901" y="694"/>
                          </a:lnTo>
                          <a:lnTo>
                            <a:pt x="1767" y="430"/>
                          </a:lnTo>
                          <a:lnTo>
                            <a:pt x="2565" y="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1330" name="Freeform 20">
                      <a:extLst>
                        <a:ext uri="{FF2B5EF4-FFF2-40B4-BE49-F238E27FC236}">
                          <a16:creationId xmlns:a16="http://schemas.microsoft.com/office/drawing/2014/main" xmlns="" id="{253139B6-2F68-49A1-84CA-83A03AF55238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4665" y="3521"/>
                      <a:ext cx="641" cy="196"/>
                    </a:xfrm>
                    <a:custGeom>
                      <a:avLst/>
                      <a:gdLst>
                        <a:gd name="T0" fmla="*/ 2 w 2565"/>
                        <a:gd name="T1" fmla="*/ 1 h 784"/>
                        <a:gd name="T2" fmla="*/ 2 w 2565"/>
                        <a:gd name="T3" fmla="*/ 1 h 784"/>
                        <a:gd name="T4" fmla="*/ 1 w 2565"/>
                        <a:gd name="T5" fmla="*/ 0 h 784"/>
                        <a:gd name="T6" fmla="*/ 0 w 2565"/>
                        <a:gd name="T7" fmla="*/ 0 h 784"/>
                        <a:gd name="T8" fmla="*/ 0 60000 65536"/>
                        <a:gd name="T9" fmla="*/ 0 60000 65536"/>
                        <a:gd name="T10" fmla="*/ 0 60000 65536"/>
                        <a:gd name="T11" fmla="*/ 0 60000 65536"/>
                      </a:gdLst>
                      <a:ahLst/>
                      <a:cxnLst>
                        <a:cxn ang="T8">
                          <a:pos x="T0" y="T1"/>
                        </a:cxn>
                        <a:cxn ang="T9">
                          <a:pos x="T2" y="T3"/>
                        </a:cxn>
                        <a:cxn ang="T10">
                          <a:pos x="T4" y="T5"/>
                        </a:cxn>
                        <a:cxn ang="T11">
                          <a:pos x="T6" y="T7"/>
                        </a:cxn>
                      </a:cxnLst>
                      <a:rect l="0" t="0" r="r" b="b"/>
                      <a:pathLst>
                        <a:path w="2565" h="784">
                          <a:moveTo>
                            <a:pt x="2565" y="784"/>
                          </a:moveTo>
                          <a:lnTo>
                            <a:pt x="1767" y="355"/>
                          </a:lnTo>
                          <a:lnTo>
                            <a:pt x="901" y="90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1331" name="Freeform 21">
                      <a:extLst>
                        <a:ext uri="{FF2B5EF4-FFF2-40B4-BE49-F238E27FC236}">
                          <a16:creationId xmlns:a16="http://schemas.microsoft.com/office/drawing/2014/main" xmlns="" id="{3CD49033-ACBA-46FA-A565-B510DCDF13A1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6342" y="3521"/>
                      <a:ext cx="642" cy="196"/>
                    </a:xfrm>
                    <a:custGeom>
                      <a:avLst/>
                      <a:gdLst>
                        <a:gd name="T0" fmla="*/ 3 w 2566"/>
                        <a:gd name="T1" fmla="*/ 0 h 784"/>
                        <a:gd name="T2" fmla="*/ 2 w 2566"/>
                        <a:gd name="T3" fmla="*/ 0 h 784"/>
                        <a:gd name="T4" fmla="*/ 1 w 2566"/>
                        <a:gd name="T5" fmla="*/ 1 h 784"/>
                        <a:gd name="T6" fmla="*/ 0 w 2566"/>
                        <a:gd name="T7" fmla="*/ 1 h 784"/>
                        <a:gd name="T8" fmla="*/ 0 60000 65536"/>
                        <a:gd name="T9" fmla="*/ 0 60000 65536"/>
                        <a:gd name="T10" fmla="*/ 0 60000 65536"/>
                        <a:gd name="T11" fmla="*/ 0 60000 65536"/>
                      </a:gdLst>
                      <a:ahLst/>
                      <a:cxnLst>
                        <a:cxn ang="T8">
                          <a:pos x="T0" y="T1"/>
                        </a:cxn>
                        <a:cxn ang="T9">
                          <a:pos x="T2" y="T3"/>
                        </a:cxn>
                        <a:cxn ang="T10">
                          <a:pos x="T4" y="T5"/>
                        </a:cxn>
                        <a:cxn ang="T11">
                          <a:pos x="T6" y="T7"/>
                        </a:cxn>
                      </a:cxnLst>
                      <a:rect l="0" t="0" r="r" b="b"/>
                      <a:pathLst>
                        <a:path w="2566" h="784">
                          <a:moveTo>
                            <a:pt x="2566" y="0"/>
                          </a:moveTo>
                          <a:lnTo>
                            <a:pt x="1665" y="90"/>
                          </a:lnTo>
                          <a:lnTo>
                            <a:pt x="799" y="355"/>
                          </a:lnTo>
                          <a:lnTo>
                            <a:pt x="0" y="784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1332" name="Freeform 22">
                      <a:extLst>
                        <a:ext uri="{FF2B5EF4-FFF2-40B4-BE49-F238E27FC236}">
                          <a16:creationId xmlns:a16="http://schemas.microsoft.com/office/drawing/2014/main" xmlns="" id="{F844E448-903D-4FA0-9279-295A0E98EA5E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6342" y="2174"/>
                      <a:ext cx="642" cy="196"/>
                    </a:xfrm>
                    <a:custGeom>
                      <a:avLst/>
                      <a:gdLst>
                        <a:gd name="T0" fmla="*/ 0 w 2566"/>
                        <a:gd name="T1" fmla="*/ 0 h 784"/>
                        <a:gd name="T2" fmla="*/ 1 w 2566"/>
                        <a:gd name="T3" fmla="*/ 1 h 784"/>
                        <a:gd name="T4" fmla="*/ 2 w 2566"/>
                        <a:gd name="T5" fmla="*/ 1 h 784"/>
                        <a:gd name="T6" fmla="*/ 3 w 2566"/>
                        <a:gd name="T7" fmla="*/ 1 h 784"/>
                        <a:gd name="T8" fmla="*/ 0 60000 65536"/>
                        <a:gd name="T9" fmla="*/ 0 60000 65536"/>
                        <a:gd name="T10" fmla="*/ 0 60000 65536"/>
                        <a:gd name="T11" fmla="*/ 0 60000 65536"/>
                      </a:gdLst>
                      <a:ahLst/>
                      <a:cxnLst>
                        <a:cxn ang="T8">
                          <a:pos x="T0" y="T1"/>
                        </a:cxn>
                        <a:cxn ang="T9">
                          <a:pos x="T2" y="T3"/>
                        </a:cxn>
                        <a:cxn ang="T10">
                          <a:pos x="T4" y="T5"/>
                        </a:cxn>
                        <a:cxn ang="T11">
                          <a:pos x="T6" y="T7"/>
                        </a:cxn>
                      </a:cxnLst>
                      <a:rect l="0" t="0" r="r" b="b"/>
                      <a:pathLst>
                        <a:path w="2566" h="784">
                          <a:moveTo>
                            <a:pt x="0" y="0"/>
                          </a:moveTo>
                          <a:lnTo>
                            <a:pt x="799" y="430"/>
                          </a:lnTo>
                          <a:lnTo>
                            <a:pt x="1665" y="694"/>
                          </a:lnTo>
                          <a:lnTo>
                            <a:pt x="2566" y="784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11287" name="Group 23">
                    <a:extLst>
                      <a:ext uri="{FF2B5EF4-FFF2-40B4-BE49-F238E27FC236}">
                        <a16:creationId xmlns:a16="http://schemas.microsoft.com/office/drawing/2014/main" xmlns="" id="{7A5A7D4E-F5D7-42A2-8CAA-91E13458B2C3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7200" y="9461"/>
                    <a:ext cx="432" cy="1627"/>
                    <a:chOff x="7200" y="9461"/>
                    <a:chExt cx="732" cy="1627"/>
                  </a:xfrm>
                </p:grpSpPr>
                <p:sp>
                  <p:nvSpPr>
                    <p:cNvPr id="11316" name="Freeform 24">
                      <a:extLst>
                        <a:ext uri="{FF2B5EF4-FFF2-40B4-BE49-F238E27FC236}">
                          <a16:creationId xmlns:a16="http://schemas.microsoft.com/office/drawing/2014/main" xmlns="" id="{FBE68A09-67D5-49AA-8C7D-E5C02A5D6AFE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7200" y="9533"/>
                      <a:ext cx="1" cy="1555"/>
                    </a:xfrm>
                    <a:custGeom>
                      <a:avLst/>
                      <a:gdLst>
                        <a:gd name="T0" fmla="*/ 0 w 1"/>
                        <a:gd name="T1" fmla="*/ 0 h 1555"/>
                        <a:gd name="T2" fmla="*/ 1 w 1"/>
                        <a:gd name="T3" fmla="*/ 1555 h 1555"/>
                        <a:gd name="T4" fmla="*/ 0 60000 65536"/>
                        <a:gd name="T5" fmla="*/ 0 60000 65536"/>
                      </a:gdLst>
                      <a:ahLst/>
                      <a:cxnLst>
                        <a:cxn ang="T4">
                          <a:pos x="T0" y="T1"/>
                        </a:cxn>
                        <a:cxn ang="T5">
                          <a:pos x="T2" y="T3"/>
                        </a:cxn>
                      </a:cxnLst>
                      <a:rect l="0" t="0" r="r" b="b"/>
                      <a:pathLst>
                        <a:path w="1" h="1555">
                          <a:moveTo>
                            <a:pt x="0" y="0"/>
                          </a:moveTo>
                          <a:lnTo>
                            <a:pt x="1" y="1555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 type="none" w="med" len="med"/>
                      <a:tailEnd type="none" w="med" len="med"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1317" name="Freeform 25">
                      <a:extLst>
                        <a:ext uri="{FF2B5EF4-FFF2-40B4-BE49-F238E27FC236}">
                          <a16:creationId xmlns:a16="http://schemas.microsoft.com/office/drawing/2014/main" xmlns="" id="{EA399903-E9F9-4D3F-9F7C-1FA73E575405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7200" y="9461"/>
                      <a:ext cx="158" cy="102"/>
                    </a:xfrm>
                    <a:custGeom>
                      <a:avLst/>
                      <a:gdLst>
                        <a:gd name="T0" fmla="*/ 0 w 158"/>
                        <a:gd name="T1" fmla="*/ 57 h 102"/>
                        <a:gd name="T2" fmla="*/ 68 w 158"/>
                        <a:gd name="T3" fmla="*/ 4 h 102"/>
                        <a:gd name="T4" fmla="*/ 135 w 158"/>
                        <a:gd name="T5" fmla="*/ 34 h 102"/>
                        <a:gd name="T6" fmla="*/ 158 w 158"/>
                        <a:gd name="T7" fmla="*/ 102 h 102"/>
                        <a:gd name="T8" fmla="*/ 0 60000 65536"/>
                        <a:gd name="T9" fmla="*/ 0 60000 65536"/>
                        <a:gd name="T10" fmla="*/ 0 60000 65536"/>
                        <a:gd name="T11" fmla="*/ 0 60000 65536"/>
                      </a:gdLst>
                      <a:ahLst/>
                      <a:cxnLst>
                        <a:cxn ang="T8">
                          <a:pos x="T0" y="T1"/>
                        </a:cxn>
                        <a:cxn ang="T9">
                          <a:pos x="T2" y="T3"/>
                        </a:cxn>
                        <a:cxn ang="T10">
                          <a:pos x="T4" y="T5"/>
                        </a:cxn>
                        <a:cxn ang="T11">
                          <a:pos x="T6" y="T7"/>
                        </a:cxn>
                      </a:cxnLst>
                      <a:rect l="0" t="0" r="r" b="b"/>
                      <a:pathLst>
                        <a:path w="158" h="102">
                          <a:moveTo>
                            <a:pt x="0" y="57"/>
                          </a:moveTo>
                          <a:cubicBezTo>
                            <a:pt x="11" y="48"/>
                            <a:pt x="46" y="8"/>
                            <a:pt x="68" y="4"/>
                          </a:cubicBezTo>
                          <a:cubicBezTo>
                            <a:pt x="90" y="0"/>
                            <a:pt x="120" y="18"/>
                            <a:pt x="135" y="34"/>
                          </a:cubicBezTo>
                          <a:cubicBezTo>
                            <a:pt x="150" y="50"/>
                            <a:pt x="153" y="88"/>
                            <a:pt x="158" y="102"/>
                          </a:cubicBez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1318" name="Freeform 26">
                      <a:extLst>
                        <a:ext uri="{FF2B5EF4-FFF2-40B4-BE49-F238E27FC236}">
                          <a16:creationId xmlns:a16="http://schemas.microsoft.com/office/drawing/2014/main" xmlns="" id="{64AEEB43-139C-418D-AC1B-B107F1AA3AB3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7364" y="10718"/>
                      <a:ext cx="151" cy="70"/>
                    </a:xfrm>
                    <a:custGeom>
                      <a:avLst/>
                      <a:gdLst>
                        <a:gd name="T0" fmla="*/ 0 w 151"/>
                        <a:gd name="T1" fmla="*/ 13 h 70"/>
                        <a:gd name="T2" fmla="*/ 68 w 151"/>
                        <a:gd name="T3" fmla="*/ 66 h 70"/>
                        <a:gd name="T4" fmla="*/ 135 w 151"/>
                        <a:gd name="T5" fmla="*/ 36 h 70"/>
                        <a:gd name="T6" fmla="*/ 151 w 151"/>
                        <a:gd name="T7" fmla="*/ 0 h 70"/>
                        <a:gd name="T8" fmla="*/ 0 60000 65536"/>
                        <a:gd name="T9" fmla="*/ 0 60000 65536"/>
                        <a:gd name="T10" fmla="*/ 0 60000 65536"/>
                        <a:gd name="T11" fmla="*/ 0 60000 65536"/>
                      </a:gdLst>
                      <a:ahLst/>
                      <a:cxnLst>
                        <a:cxn ang="T8">
                          <a:pos x="T0" y="T1"/>
                        </a:cxn>
                        <a:cxn ang="T9">
                          <a:pos x="T2" y="T3"/>
                        </a:cxn>
                        <a:cxn ang="T10">
                          <a:pos x="T4" y="T5"/>
                        </a:cxn>
                        <a:cxn ang="T11">
                          <a:pos x="T6" y="T7"/>
                        </a:cxn>
                      </a:cxnLst>
                      <a:rect l="0" t="0" r="r" b="b"/>
                      <a:pathLst>
                        <a:path w="151" h="70">
                          <a:moveTo>
                            <a:pt x="0" y="13"/>
                          </a:moveTo>
                          <a:cubicBezTo>
                            <a:pt x="11" y="22"/>
                            <a:pt x="46" y="62"/>
                            <a:pt x="68" y="66"/>
                          </a:cubicBezTo>
                          <a:cubicBezTo>
                            <a:pt x="90" y="70"/>
                            <a:pt x="121" y="47"/>
                            <a:pt x="135" y="36"/>
                          </a:cubicBezTo>
                          <a:cubicBezTo>
                            <a:pt x="149" y="25"/>
                            <a:pt x="148" y="7"/>
                            <a:pt x="151" y="0"/>
                          </a:cubicBez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1319" name="Freeform 27">
                      <a:extLst>
                        <a:ext uri="{FF2B5EF4-FFF2-40B4-BE49-F238E27FC236}">
                          <a16:creationId xmlns:a16="http://schemas.microsoft.com/office/drawing/2014/main" xmlns="" id="{3A8B2824-396B-47BD-9ED3-4D3B616698C4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7508" y="9525"/>
                      <a:ext cx="1" cy="1209"/>
                    </a:xfrm>
                    <a:custGeom>
                      <a:avLst/>
                      <a:gdLst>
                        <a:gd name="T0" fmla="*/ 0 w 1"/>
                        <a:gd name="T1" fmla="*/ 1209 h 1209"/>
                        <a:gd name="T2" fmla="*/ 0 w 1"/>
                        <a:gd name="T3" fmla="*/ 0 h 1209"/>
                        <a:gd name="T4" fmla="*/ 0 60000 65536"/>
                        <a:gd name="T5" fmla="*/ 0 60000 65536"/>
                      </a:gdLst>
                      <a:ahLst/>
                      <a:cxnLst>
                        <a:cxn ang="T4">
                          <a:pos x="T0" y="T1"/>
                        </a:cxn>
                        <a:cxn ang="T5">
                          <a:pos x="T2" y="T3"/>
                        </a:cxn>
                      </a:cxnLst>
                      <a:rect l="0" t="0" r="r" b="b"/>
                      <a:pathLst>
                        <a:path w="1" h="1209">
                          <a:moveTo>
                            <a:pt x="0" y="1209"/>
                          </a:moveTo>
                          <a:lnTo>
                            <a:pt x="0" y="0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 type="none" w="med" len="med"/>
                      <a:tailEnd type="none" w="med" len="med"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1320" name="Freeform 28">
                      <a:extLst>
                        <a:ext uri="{FF2B5EF4-FFF2-40B4-BE49-F238E27FC236}">
                          <a16:creationId xmlns:a16="http://schemas.microsoft.com/office/drawing/2014/main" xmlns="" id="{E0A48DBD-A479-4177-A896-510B4DA0240F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7514" y="9467"/>
                      <a:ext cx="158" cy="102"/>
                    </a:xfrm>
                    <a:custGeom>
                      <a:avLst/>
                      <a:gdLst>
                        <a:gd name="T0" fmla="*/ 0 w 158"/>
                        <a:gd name="T1" fmla="*/ 57 h 102"/>
                        <a:gd name="T2" fmla="*/ 68 w 158"/>
                        <a:gd name="T3" fmla="*/ 4 h 102"/>
                        <a:gd name="T4" fmla="*/ 135 w 158"/>
                        <a:gd name="T5" fmla="*/ 34 h 102"/>
                        <a:gd name="T6" fmla="*/ 158 w 158"/>
                        <a:gd name="T7" fmla="*/ 102 h 102"/>
                        <a:gd name="T8" fmla="*/ 0 60000 65536"/>
                        <a:gd name="T9" fmla="*/ 0 60000 65536"/>
                        <a:gd name="T10" fmla="*/ 0 60000 65536"/>
                        <a:gd name="T11" fmla="*/ 0 60000 65536"/>
                      </a:gdLst>
                      <a:ahLst/>
                      <a:cxnLst>
                        <a:cxn ang="T8">
                          <a:pos x="T0" y="T1"/>
                        </a:cxn>
                        <a:cxn ang="T9">
                          <a:pos x="T2" y="T3"/>
                        </a:cxn>
                        <a:cxn ang="T10">
                          <a:pos x="T4" y="T5"/>
                        </a:cxn>
                        <a:cxn ang="T11">
                          <a:pos x="T6" y="T7"/>
                        </a:cxn>
                      </a:cxnLst>
                      <a:rect l="0" t="0" r="r" b="b"/>
                      <a:pathLst>
                        <a:path w="158" h="102">
                          <a:moveTo>
                            <a:pt x="0" y="57"/>
                          </a:moveTo>
                          <a:cubicBezTo>
                            <a:pt x="11" y="48"/>
                            <a:pt x="46" y="8"/>
                            <a:pt x="68" y="4"/>
                          </a:cubicBezTo>
                          <a:cubicBezTo>
                            <a:pt x="90" y="0"/>
                            <a:pt x="120" y="18"/>
                            <a:pt x="135" y="34"/>
                          </a:cubicBezTo>
                          <a:cubicBezTo>
                            <a:pt x="150" y="50"/>
                            <a:pt x="153" y="88"/>
                            <a:pt x="158" y="102"/>
                          </a:cubicBez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1321" name="Freeform 29">
                      <a:extLst>
                        <a:ext uri="{FF2B5EF4-FFF2-40B4-BE49-F238E27FC236}">
                          <a16:creationId xmlns:a16="http://schemas.microsoft.com/office/drawing/2014/main" xmlns="" id="{B92CD6D7-E456-4484-BCA7-0F9CDD471F4B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7624" y="10715"/>
                      <a:ext cx="151" cy="70"/>
                    </a:xfrm>
                    <a:custGeom>
                      <a:avLst/>
                      <a:gdLst>
                        <a:gd name="T0" fmla="*/ 0 w 151"/>
                        <a:gd name="T1" fmla="*/ 13 h 70"/>
                        <a:gd name="T2" fmla="*/ 68 w 151"/>
                        <a:gd name="T3" fmla="*/ 66 h 70"/>
                        <a:gd name="T4" fmla="*/ 135 w 151"/>
                        <a:gd name="T5" fmla="*/ 36 h 70"/>
                        <a:gd name="T6" fmla="*/ 151 w 151"/>
                        <a:gd name="T7" fmla="*/ 0 h 70"/>
                        <a:gd name="T8" fmla="*/ 0 60000 65536"/>
                        <a:gd name="T9" fmla="*/ 0 60000 65536"/>
                        <a:gd name="T10" fmla="*/ 0 60000 65536"/>
                        <a:gd name="T11" fmla="*/ 0 60000 65536"/>
                      </a:gdLst>
                      <a:ahLst/>
                      <a:cxnLst>
                        <a:cxn ang="T8">
                          <a:pos x="T0" y="T1"/>
                        </a:cxn>
                        <a:cxn ang="T9">
                          <a:pos x="T2" y="T3"/>
                        </a:cxn>
                        <a:cxn ang="T10">
                          <a:pos x="T4" y="T5"/>
                        </a:cxn>
                        <a:cxn ang="T11">
                          <a:pos x="T6" y="T7"/>
                        </a:cxn>
                      </a:cxnLst>
                      <a:rect l="0" t="0" r="r" b="b"/>
                      <a:pathLst>
                        <a:path w="151" h="70">
                          <a:moveTo>
                            <a:pt x="0" y="13"/>
                          </a:moveTo>
                          <a:cubicBezTo>
                            <a:pt x="11" y="22"/>
                            <a:pt x="46" y="62"/>
                            <a:pt x="68" y="66"/>
                          </a:cubicBezTo>
                          <a:cubicBezTo>
                            <a:pt x="90" y="70"/>
                            <a:pt x="121" y="47"/>
                            <a:pt x="135" y="36"/>
                          </a:cubicBezTo>
                          <a:cubicBezTo>
                            <a:pt x="149" y="25"/>
                            <a:pt x="148" y="7"/>
                            <a:pt x="151" y="0"/>
                          </a:cubicBez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1322" name="Freeform 30">
                      <a:extLst>
                        <a:ext uri="{FF2B5EF4-FFF2-40B4-BE49-F238E27FC236}">
                          <a16:creationId xmlns:a16="http://schemas.microsoft.com/office/drawing/2014/main" xmlns="" id="{E37C5874-D7F1-47DF-A8C3-1921B175719D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7768" y="9522"/>
                      <a:ext cx="1" cy="1209"/>
                    </a:xfrm>
                    <a:custGeom>
                      <a:avLst/>
                      <a:gdLst>
                        <a:gd name="T0" fmla="*/ 0 w 1"/>
                        <a:gd name="T1" fmla="*/ 1209 h 1209"/>
                        <a:gd name="T2" fmla="*/ 0 w 1"/>
                        <a:gd name="T3" fmla="*/ 0 h 1209"/>
                        <a:gd name="T4" fmla="*/ 0 60000 65536"/>
                        <a:gd name="T5" fmla="*/ 0 60000 65536"/>
                      </a:gdLst>
                      <a:ahLst/>
                      <a:cxnLst>
                        <a:cxn ang="T4">
                          <a:pos x="T0" y="T1"/>
                        </a:cxn>
                        <a:cxn ang="T5">
                          <a:pos x="T2" y="T3"/>
                        </a:cxn>
                      </a:cxnLst>
                      <a:rect l="0" t="0" r="r" b="b"/>
                      <a:pathLst>
                        <a:path w="1" h="1209">
                          <a:moveTo>
                            <a:pt x="0" y="1209"/>
                          </a:moveTo>
                          <a:lnTo>
                            <a:pt x="0" y="0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 type="none" w="med" len="med"/>
                      <a:tailEnd type="none" w="med" len="med"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1323" name="Freeform 31">
                      <a:extLst>
                        <a:ext uri="{FF2B5EF4-FFF2-40B4-BE49-F238E27FC236}">
                          <a16:creationId xmlns:a16="http://schemas.microsoft.com/office/drawing/2014/main" xmlns="" id="{195DA674-0901-4E9A-AC8C-69181B0FCE05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7774" y="9464"/>
                      <a:ext cx="158" cy="102"/>
                    </a:xfrm>
                    <a:custGeom>
                      <a:avLst/>
                      <a:gdLst>
                        <a:gd name="T0" fmla="*/ 0 w 158"/>
                        <a:gd name="T1" fmla="*/ 57 h 102"/>
                        <a:gd name="T2" fmla="*/ 68 w 158"/>
                        <a:gd name="T3" fmla="*/ 4 h 102"/>
                        <a:gd name="T4" fmla="*/ 135 w 158"/>
                        <a:gd name="T5" fmla="*/ 34 h 102"/>
                        <a:gd name="T6" fmla="*/ 158 w 158"/>
                        <a:gd name="T7" fmla="*/ 102 h 102"/>
                        <a:gd name="T8" fmla="*/ 0 60000 65536"/>
                        <a:gd name="T9" fmla="*/ 0 60000 65536"/>
                        <a:gd name="T10" fmla="*/ 0 60000 65536"/>
                        <a:gd name="T11" fmla="*/ 0 60000 65536"/>
                      </a:gdLst>
                      <a:ahLst/>
                      <a:cxnLst>
                        <a:cxn ang="T8">
                          <a:pos x="T0" y="T1"/>
                        </a:cxn>
                        <a:cxn ang="T9">
                          <a:pos x="T2" y="T3"/>
                        </a:cxn>
                        <a:cxn ang="T10">
                          <a:pos x="T4" y="T5"/>
                        </a:cxn>
                        <a:cxn ang="T11">
                          <a:pos x="T6" y="T7"/>
                        </a:cxn>
                      </a:cxnLst>
                      <a:rect l="0" t="0" r="r" b="b"/>
                      <a:pathLst>
                        <a:path w="158" h="102">
                          <a:moveTo>
                            <a:pt x="0" y="57"/>
                          </a:moveTo>
                          <a:cubicBezTo>
                            <a:pt x="11" y="48"/>
                            <a:pt x="46" y="8"/>
                            <a:pt x="68" y="4"/>
                          </a:cubicBezTo>
                          <a:cubicBezTo>
                            <a:pt x="90" y="0"/>
                            <a:pt x="120" y="18"/>
                            <a:pt x="135" y="34"/>
                          </a:cubicBezTo>
                          <a:cubicBezTo>
                            <a:pt x="150" y="50"/>
                            <a:pt x="153" y="88"/>
                            <a:pt x="158" y="102"/>
                          </a:cubicBez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11288" name="Group 32">
                    <a:extLst>
                      <a:ext uri="{FF2B5EF4-FFF2-40B4-BE49-F238E27FC236}">
                        <a16:creationId xmlns:a16="http://schemas.microsoft.com/office/drawing/2014/main" xmlns="" id="{CC400150-BFCF-4965-9CC4-44FDF6A1110A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 flipH="1">
                    <a:off x="10088" y="9457"/>
                    <a:ext cx="432" cy="1627"/>
                    <a:chOff x="7200" y="9461"/>
                    <a:chExt cx="732" cy="1627"/>
                  </a:xfrm>
                </p:grpSpPr>
                <p:sp>
                  <p:nvSpPr>
                    <p:cNvPr id="11308" name="Freeform 33">
                      <a:extLst>
                        <a:ext uri="{FF2B5EF4-FFF2-40B4-BE49-F238E27FC236}">
                          <a16:creationId xmlns:a16="http://schemas.microsoft.com/office/drawing/2014/main" xmlns="" id="{987F8D99-8857-470E-B8A8-F1D05FC9DB0D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7200" y="9533"/>
                      <a:ext cx="1" cy="1555"/>
                    </a:xfrm>
                    <a:custGeom>
                      <a:avLst/>
                      <a:gdLst>
                        <a:gd name="T0" fmla="*/ 0 w 1"/>
                        <a:gd name="T1" fmla="*/ 0 h 1555"/>
                        <a:gd name="T2" fmla="*/ 1 w 1"/>
                        <a:gd name="T3" fmla="*/ 1555 h 1555"/>
                        <a:gd name="T4" fmla="*/ 0 60000 65536"/>
                        <a:gd name="T5" fmla="*/ 0 60000 65536"/>
                      </a:gdLst>
                      <a:ahLst/>
                      <a:cxnLst>
                        <a:cxn ang="T4">
                          <a:pos x="T0" y="T1"/>
                        </a:cxn>
                        <a:cxn ang="T5">
                          <a:pos x="T2" y="T3"/>
                        </a:cxn>
                      </a:cxnLst>
                      <a:rect l="0" t="0" r="r" b="b"/>
                      <a:pathLst>
                        <a:path w="1" h="1555">
                          <a:moveTo>
                            <a:pt x="0" y="0"/>
                          </a:moveTo>
                          <a:lnTo>
                            <a:pt x="1" y="1555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 type="none" w="med" len="med"/>
                      <a:tailEnd type="none" w="med" len="med"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1309" name="Freeform 34">
                      <a:extLst>
                        <a:ext uri="{FF2B5EF4-FFF2-40B4-BE49-F238E27FC236}">
                          <a16:creationId xmlns:a16="http://schemas.microsoft.com/office/drawing/2014/main" xmlns="" id="{6AE4D95B-3D46-44B3-9FD4-77A02B78D8AF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7200" y="9461"/>
                      <a:ext cx="158" cy="102"/>
                    </a:xfrm>
                    <a:custGeom>
                      <a:avLst/>
                      <a:gdLst>
                        <a:gd name="T0" fmla="*/ 0 w 158"/>
                        <a:gd name="T1" fmla="*/ 57 h 102"/>
                        <a:gd name="T2" fmla="*/ 68 w 158"/>
                        <a:gd name="T3" fmla="*/ 4 h 102"/>
                        <a:gd name="T4" fmla="*/ 135 w 158"/>
                        <a:gd name="T5" fmla="*/ 34 h 102"/>
                        <a:gd name="T6" fmla="*/ 158 w 158"/>
                        <a:gd name="T7" fmla="*/ 102 h 102"/>
                        <a:gd name="T8" fmla="*/ 0 60000 65536"/>
                        <a:gd name="T9" fmla="*/ 0 60000 65536"/>
                        <a:gd name="T10" fmla="*/ 0 60000 65536"/>
                        <a:gd name="T11" fmla="*/ 0 60000 65536"/>
                      </a:gdLst>
                      <a:ahLst/>
                      <a:cxnLst>
                        <a:cxn ang="T8">
                          <a:pos x="T0" y="T1"/>
                        </a:cxn>
                        <a:cxn ang="T9">
                          <a:pos x="T2" y="T3"/>
                        </a:cxn>
                        <a:cxn ang="T10">
                          <a:pos x="T4" y="T5"/>
                        </a:cxn>
                        <a:cxn ang="T11">
                          <a:pos x="T6" y="T7"/>
                        </a:cxn>
                      </a:cxnLst>
                      <a:rect l="0" t="0" r="r" b="b"/>
                      <a:pathLst>
                        <a:path w="158" h="102">
                          <a:moveTo>
                            <a:pt x="0" y="57"/>
                          </a:moveTo>
                          <a:cubicBezTo>
                            <a:pt x="11" y="48"/>
                            <a:pt x="46" y="8"/>
                            <a:pt x="68" y="4"/>
                          </a:cubicBezTo>
                          <a:cubicBezTo>
                            <a:pt x="90" y="0"/>
                            <a:pt x="120" y="18"/>
                            <a:pt x="135" y="34"/>
                          </a:cubicBezTo>
                          <a:cubicBezTo>
                            <a:pt x="150" y="50"/>
                            <a:pt x="153" y="88"/>
                            <a:pt x="158" y="102"/>
                          </a:cubicBez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1310" name="Freeform 35">
                      <a:extLst>
                        <a:ext uri="{FF2B5EF4-FFF2-40B4-BE49-F238E27FC236}">
                          <a16:creationId xmlns:a16="http://schemas.microsoft.com/office/drawing/2014/main" xmlns="" id="{D3C2F597-0E01-4DE9-B64A-F24A0D493CCB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7364" y="10718"/>
                      <a:ext cx="151" cy="70"/>
                    </a:xfrm>
                    <a:custGeom>
                      <a:avLst/>
                      <a:gdLst>
                        <a:gd name="T0" fmla="*/ 0 w 151"/>
                        <a:gd name="T1" fmla="*/ 13 h 70"/>
                        <a:gd name="T2" fmla="*/ 68 w 151"/>
                        <a:gd name="T3" fmla="*/ 66 h 70"/>
                        <a:gd name="T4" fmla="*/ 135 w 151"/>
                        <a:gd name="T5" fmla="*/ 36 h 70"/>
                        <a:gd name="T6" fmla="*/ 151 w 151"/>
                        <a:gd name="T7" fmla="*/ 0 h 70"/>
                        <a:gd name="T8" fmla="*/ 0 60000 65536"/>
                        <a:gd name="T9" fmla="*/ 0 60000 65536"/>
                        <a:gd name="T10" fmla="*/ 0 60000 65536"/>
                        <a:gd name="T11" fmla="*/ 0 60000 65536"/>
                      </a:gdLst>
                      <a:ahLst/>
                      <a:cxnLst>
                        <a:cxn ang="T8">
                          <a:pos x="T0" y="T1"/>
                        </a:cxn>
                        <a:cxn ang="T9">
                          <a:pos x="T2" y="T3"/>
                        </a:cxn>
                        <a:cxn ang="T10">
                          <a:pos x="T4" y="T5"/>
                        </a:cxn>
                        <a:cxn ang="T11">
                          <a:pos x="T6" y="T7"/>
                        </a:cxn>
                      </a:cxnLst>
                      <a:rect l="0" t="0" r="r" b="b"/>
                      <a:pathLst>
                        <a:path w="151" h="70">
                          <a:moveTo>
                            <a:pt x="0" y="13"/>
                          </a:moveTo>
                          <a:cubicBezTo>
                            <a:pt x="11" y="22"/>
                            <a:pt x="46" y="62"/>
                            <a:pt x="68" y="66"/>
                          </a:cubicBezTo>
                          <a:cubicBezTo>
                            <a:pt x="90" y="70"/>
                            <a:pt x="121" y="47"/>
                            <a:pt x="135" y="36"/>
                          </a:cubicBezTo>
                          <a:cubicBezTo>
                            <a:pt x="149" y="25"/>
                            <a:pt x="148" y="7"/>
                            <a:pt x="151" y="0"/>
                          </a:cubicBez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1311" name="Freeform 36">
                      <a:extLst>
                        <a:ext uri="{FF2B5EF4-FFF2-40B4-BE49-F238E27FC236}">
                          <a16:creationId xmlns:a16="http://schemas.microsoft.com/office/drawing/2014/main" xmlns="" id="{0A167DA1-231A-4E7F-A0ED-58E17F663BBE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7508" y="9525"/>
                      <a:ext cx="1" cy="1209"/>
                    </a:xfrm>
                    <a:custGeom>
                      <a:avLst/>
                      <a:gdLst>
                        <a:gd name="T0" fmla="*/ 0 w 1"/>
                        <a:gd name="T1" fmla="*/ 1209 h 1209"/>
                        <a:gd name="T2" fmla="*/ 0 w 1"/>
                        <a:gd name="T3" fmla="*/ 0 h 1209"/>
                        <a:gd name="T4" fmla="*/ 0 60000 65536"/>
                        <a:gd name="T5" fmla="*/ 0 60000 65536"/>
                      </a:gdLst>
                      <a:ahLst/>
                      <a:cxnLst>
                        <a:cxn ang="T4">
                          <a:pos x="T0" y="T1"/>
                        </a:cxn>
                        <a:cxn ang="T5">
                          <a:pos x="T2" y="T3"/>
                        </a:cxn>
                      </a:cxnLst>
                      <a:rect l="0" t="0" r="r" b="b"/>
                      <a:pathLst>
                        <a:path w="1" h="1209">
                          <a:moveTo>
                            <a:pt x="0" y="1209"/>
                          </a:moveTo>
                          <a:lnTo>
                            <a:pt x="0" y="0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 type="none" w="med" len="med"/>
                      <a:tailEnd type="none" w="med" len="med"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1312" name="Freeform 37">
                      <a:extLst>
                        <a:ext uri="{FF2B5EF4-FFF2-40B4-BE49-F238E27FC236}">
                          <a16:creationId xmlns:a16="http://schemas.microsoft.com/office/drawing/2014/main" xmlns="" id="{0421268D-F406-4D7A-A010-6672D9D26955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7514" y="9467"/>
                      <a:ext cx="158" cy="102"/>
                    </a:xfrm>
                    <a:custGeom>
                      <a:avLst/>
                      <a:gdLst>
                        <a:gd name="T0" fmla="*/ 0 w 158"/>
                        <a:gd name="T1" fmla="*/ 57 h 102"/>
                        <a:gd name="T2" fmla="*/ 68 w 158"/>
                        <a:gd name="T3" fmla="*/ 4 h 102"/>
                        <a:gd name="T4" fmla="*/ 135 w 158"/>
                        <a:gd name="T5" fmla="*/ 34 h 102"/>
                        <a:gd name="T6" fmla="*/ 158 w 158"/>
                        <a:gd name="T7" fmla="*/ 102 h 102"/>
                        <a:gd name="T8" fmla="*/ 0 60000 65536"/>
                        <a:gd name="T9" fmla="*/ 0 60000 65536"/>
                        <a:gd name="T10" fmla="*/ 0 60000 65536"/>
                        <a:gd name="T11" fmla="*/ 0 60000 65536"/>
                      </a:gdLst>
                      <a:ahLst/>
                      <a:cxnLst>
                        <a:cxn ang="T8">
                          <a:pos x="T0" y="T1"/>
                        </a:cxn>
                        <a:cxn ang="T9">
                          <a:pos x="T2" y="T3"/>
                        </a:cxn>
                        <a:cxn ang="T10">
                          <a:pos x="T4" y="T5"/>
                        </a:cxn>
                        <a:cxn ang="T11">
                          <a:pos x="T6" y="T7"/>
                        </a:cxn>
                      </a:cxnLst>
                      <a:rect l="0" t="0" r="r" b="b"/>
                      <a:pathLst>
                        <a:path w="158" h="102">
                          <a:moveTo>
                            <a:pt x="0" y="57"/>
                          </a:moveTo>
                          <a:cubicBezTo>
                            <a:pt x="11" y="48"/>
                            <a:pt x="46" y="8"/>
                            <a:pt x="68" y="4"/>
                          </a:cubicBezTo>
                          <a:cubicBezTo>
                            <a:pt x="90" y="0"/>
                            <a:pt x="120" y="18"/>
                            <a:pt x="135" y="34"/>
                          </a:cubicBezTo>
                          <a:cubicBezTo>
                            <a:pt x="150" y="50"/>
                            <a:pt x="153" y="88"/>
                            <a:pt x="158" y="102"/>
                          </a:cubicBez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1313" name="Freeform 38">
                      <a:extLst>
                        <a:ext uri="{FF2B5EF4-FFF2-40B4-BE49-F238E27FC236}">
                          <a16:creationId xmlns:a16="http://schemas.microsoft.com/office/drawing/2014/main" xmlns="" id="{BB03EC2F-C08B-44C3-AC31-0FAEF489E50D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7624" y="10715"/>
                      <a:ext cx="151" cy="70"/>
                    </a:xfrm>
                    <a:custGeom>
                      <a:avLst/>
                      <a:gdLst>
                        <a:gd name="T0" fmla="*/ 0 w 151"/>
                        <a:gd name="T1" fmla="*/ 13 h 70"/>
                        <a:gd name="T2" fmla="*/ 68 w 151"/>
                        <a:gd name="T3" fmla="*/ 66 h 70"/>
                        <a:gd name="T4" fmla="*/ 135 w 151"/>
                        <a:gd name="T5" fmla="*/ 36 h 70"/>
                        <a:gd name="T6" fmla="*/ 151 w 151"/>
                        <a:gd name="T7" fmla="*/ 0 h 70"/>
                        <a:gd name="T8" fmla="*/ 0 60000 65536"/>
                        <a:gd name="T9" fmla="*/ 0 60000 65536"/>
                        <a:gd name="T10" fmla="*/ 0 60000 65536"/>
                        <a:gd name="T11" fmla="*/ 0 60000 65536"/>
                      </a:gdLst>
                      <a:ahLst/>
                      <a:cxnLst>
                        <a:cxn ang="T8">
                          <a:pos x="T0" y="T1"/>
                        </a:cxn>
                        <a:cxn ang="T9">
                          <a:pos x="T2" y="T3"/>
                        </a:cxn>
                        <a:cxn ang="T10">
                          <a:pos x="T4" y="T5"/>
                        </a:cxn>
                        <a:cxn ang="T11">
                          <a:pos x="T6" y="T7"/>
                        </a:cxn>
                      </a:cxnLst>
                      <a:rect l="0" t="0" r="r" b="b"/>
                      <a:pathLst>
                        <a:path w="151" h="70">
                          <a:moveTo>
                            <a:pt x="0" y="13"/>
                          </a:moveTo>
                          <a:cubicBezTo>
                            <a:pt x="11" y="22"/>
                            <a:pt x="46" y="62"/>
                            <a:pt x="68" y="66"/>
                          </a:cubicBezTo>
                          <a:cubicBezTo>
                            <a:pt x="90" y="70"/>
                            <a:pt x="121" y="47"/>
                            <a:pt x="135" y="36"/>
                          </a:cubicBezTo>
                          <a:cubicBezTo>
                            <a:pt x="149" y="25"/>
                            <a:pt x="148" y="7"/>
                            <a:pt x="151" y="0"/>
                          </a:cubicBez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1314" name="Freeform 39">
                      <a:extLst>
                        <a:ext uri="{FF2B5EF4-FFF2-40B4-BE49-F238E27FC236}">
                          <a16:creationId xmlns:a16="http://schemas.microsoft.com/office/drawing/2014/main" xmlns="" id="{5CE6A49F-3144-48BD-A60F-9953A0ACB067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7768" y="9522"/>
                      <a:ext cx="1" cy="1209"/>
                    </a:xfrm>
                    <a:custGeom>
                      <a:avLst/>
                      <a:gdLst>
                        <a:gd name="T0" fmla="*/ 0 w 1"/>
                        <a:gd name="T1" fmla="*/ 1209 h 1209"/>
                        <a:gd name="T2" fmla="*/ 0 w 1"/>
                        <a:gd name="T3" fmla="*/ 0 h 1209"/>
                        <a:gd name="T4" fmla="*/ 0 60000 65536"/>
                        <a:gd name="T5" fmla="*/ 0 60000 65536"/>
                      </a:gdLst>
                      <a:ahLst/>
                      <a:cxnLst>
                        <a:cxn ang="T4">
                          <a:pos x="T0" y="T1"/>
                        </a:cxn>
                        <a:cxn ang="T5">
                          <a:pos x="T2" y="T3"/>
                        </a:cxn>
                      </a:cxnLst>
                      <a:rect l="0" t="0" r="r" b="b"/>
                      <a:pathLst>
                        <a:path w="1" h="1209">
                          <a:moveTo>
                            <a:pt x="0" y="1209"/>
                          </a:moveTo>
                          <a:lnTo>
                            <a:pt x="0" y="0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 type="none" w="med" len="med"/>
                      <a:tailEnd type="none" w="med" len="med"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1315" name="Freeform 40">
                      <a:extLst>
                        <a:ext uri="{FF2B5EF4-FFF2-40B4-BE49-F238E27FC236}">
                          <a16:creationId xmlns:a16="http://schemas.microsoft.com/office/drawing/2014/main" xmlns="" id="{31A1AD55-7648-4435-A851-9D0B96552E55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7774" y="9464"/>
                      <a:ext cx="158" cy="102"/>
                    </a:xfrm>
                    <a:custGeom>
                      <a:avLst/>
                      <a:gdLst>
                        <a:gd name="T0" fmla="*/ 0 w 158"/>
                        <a:gd name="T1" fmla="*/ 57 h 102"/>
                        <a:gd name="T2" fmla="*/ 68 w 158"/>
                        <a:gd name="T3" fmla="*/ 4 h 102"/>
                        <a:gd name="T4" fmla="*/ 135 w 158"/>
                        <a:gd name="T5" fmla="*/ 34 h 102"/>
                        <a:gd name="T6" fmla="*/ 158 w 158"/>
                        <a:gd name="T7" fmla="*/ 102 h 102"/>
                        <a:gd name="T8" fmla="*/ 0 60000 65536"/>
                        <a:gd name="T9" fmla="*/ 0 60000 65536"/>
                        <a:gd name="T10" fmla="*/ 0 60000 65536"/>
                        <a:gd name="T11" fmla="*/ 0 60000 65536"/>
                      </a:gdLst>
                      <a:ahLst/>
                      <a:cxnLst>
                        <a:cxn ang="T8">
                          <a:pos x="T0" y="T1"/>
                        </a:cxn>
                        <a:cxn ang="T9">
                          <a:pos x="T2" y="T3"/>
                        </a:cxn>
                        <a:cxn ang="T10">
                          <a:pos x="T4" y="T5"/>
                        </a:cxn>
                        <a:cxn ang="T11">
                          <a:pos x="T6" y="T7"/>
                        </a:cxn>
                      </a:cxnLst>
                      <a:rect l="0" t="0" r="r" b="b"/>
                      <a:pathLst>
                        <a:path w="158" h="102">
                          <a:moveTo>
                            <a:pt x="0" y="57"/>
                          </a:moveTo>
                          <a:cubicBezTo>
                            <a:pt x="11" y="48"/>
                            <a:pt x="46" y="8"/>
                            <a:pt x="68" y="4"/>
                          </a:cubicBezTo>
                          <a:cubicBezTo>
                            <a:pt x="90" y="0"/>
                            <a:pt x="120" y="18"/>
                            <a:pt x="135" y="34"/>
                          </a:cubicBezTo>
                          <a:cubicBezTo>
                            <a:pt x="150" y="50"/>
                            <a:pt x="153" y="88"/>
                            <a:pt x="158" y="102"/>
                          </a:cubicBez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</p:grpSp>
              <p:sp>
                <p:nvSpPr>
                  <p:cNvPr id="11289" name="Line 41">
                    <a:extLst>
                      <a:ext uri="{FF2B5EF4-FFF2-40B4-BE49-F238E27FC236}">
                        <a16:creationId xmlns:a16="http://schemas.microsoft.com/office/drawing/2014/main" xmlns="" id="{F17D020B-FB0C-4BB8-ACD5-4BAA03B9F189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7200" y="10368"/>
                    <a:ext cx="0" cy="288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 type="arrow" w="med" len="med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1290" name="Line 42">
                    <a:extLst>
                      <a:ext uri="{FF2B5EF4-FFF2-40B4-BE49-F238E27FC236}">
                        <a16:creationId xmlns:a16="http://schemas.microsoft.com/office/drawing/2014/main" xmlns="" id="{94429156-5B2E-45D0-9ECE-064FEC6B5B59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10523" y="10176"/>
                    <a:ext cx="0" cy="288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 type="arrow" w="med" len="med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1291" name="Line 43">
                    <a:extLst>
                      <a:ext uri="{FF2B5EF4-FFF2-40B4-BE49-F238E27FC236}">
                        <a16:creationId xmlns:a16="http://schemas.microsoft.com/office/drawing/2014/main" xmlns="" id="{433CD48C-0FCD-4B2F-AC5C-1C8ABCD09675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10335" y="10080"/>
                    <a:ext cx="0" cy="288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 type="arrow" w="med" len="med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1292" name="Line 44">
                    <a:extLst>
                      <a:ext uri="{FF2B5EF4-FFF2-40B4-BE49-F238E27FC236}">
                        <a16:creationId xmlns:a16="http://schemas.microsoft.com/office/drawing/2014/main" xmlns="" id="{5F34305B-6895-4C00-A132-C7A95315A682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7379" y="10153"/>
                    <a:ext cx="0" cy="288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 type="arrow" w="med" len="med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1293" name="Line 45">
                    <a:extLst>
                      <a:ext uri="{FF2B5EF4-FFF2-40B4-BE49-F238E27FC236}">
                        <a16:creationId xmlns:a16="http://schemas.microsoft.com/office/drawing/2014/main" xmlns="" id="{2156B8E1-E92C-4336-B055-73E9AAE31CD5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7748" y="10728"/>
                    <a:ext cx="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1294" name="Line 46">
                    <a:extLst>
                      <a:ext uri="{FF2B5EF4-FFF2-40B4-BE49-F238E27FC236}">
                        <a16:creationId xmlns:a16="http://schemas.microsoft.com/office/drawing/2014/main" xmlns="" id="{EE9671AC-923A-4873-A378-3A28999BD4D5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7755" y="11445"/>
                    <a:ext cx="2304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1295" name="Line 47">
                    <a:extLst>
                      <a:ext uri="{FF2B5EF4-FFF2-40B4-BE49-F238E27FC236}">
                        <a16:creationId xmlns:a16="http://schemas.microsoft.com/office/drawing/2014/main" xmlns="" id="{F8AB5588-0614-4798-B93A-CC07DD25D54B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10080" y="10736"/>
                    <a:ext cx="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1296" name="Rectangle 48">
                    <a:extLst>
                      <a:ext uri="{FF2B5EF4-FFF2-40B4-BE49-F238E27FC236}">
                        <a16:creationId xmlns:a16="http://schemas.microsoft.com/office/drawing/2014/main" xmlns="" id="{B70E3227-A7CA-49A8-BB7B-65FA99105545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8496" y="10800"/>
                    <a:ext cx="212" cy="432"/>
                  </a:xfrm>
                  <a:prstGeom prst="rect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buFont typeface="Arial" panose="020B0604020202020204" pitchFamily="34" charset="0"/>
                      <a:buChar char="•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eaLnBrk="1" hangingPunct="1">
                      <a:lnSpc>
                        <a:spcPct val="100000"/>
                      </a:lnSpc>
                      <a:spcBef>
                        <a:spcPct val="0"/>
                      </a:spcBef>
                      <a:buFontTx/>
                      <a:buNone/>
                    </a:pPr>
                    <a:endParaRPr lang="en-US" altLang="en-US" sz="1800">
                      <a:latin typeface="Arial" panose="020B0604020202020204" pitchFamily="34" charset="0"/>
                    </a:endParaRPr>
                  </a:p>
                </p:txBody>
              </p:sp>
              <p:sp>
                <p:nvSpPr>
                  <p:cNvPr id="11297" name="Rectangle 49">
                    <a:extLst>
                      <a:ext uri="{FF2B5EF4-FFF2-40B4-BE49-F238E27FC236}">
                        <a16:creationId xmlns:a16="http://schemas.microsoft.com/office/drawing/2014/main" xmlns="" id="{0063B88F-4B50-4E8B-AD53-980466AE8985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8496" y="9072"/>
                    <a:ext cx="212" cy="432"/>
                  </a:xfrm>
                  <a:prstGeom prst="rect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buFont typeface="Arial" panose="020B0604020202020204" pitchFamily="34" charset="0"/>
                      <a:buChar char="•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eaLnBrk="1" hangingPunct="1">
                      <a:lnSpc>
                        <a:spcPct val="100000"/>
                      </a:lnSpc>
                      <a:spcBef>
                        <a:spcPct val="0"/>
                      </a:spcBef>
                      <a:buFontTx/>
                      <a:buNone/>
                    </a:pPr>
                    <a:endParaRPr lang="en-US" altLang="en-US" sz="1800">
                      <a:latin typeface="Arial" panose="020B0604020202020204" pitchFamily="34" charset="0"/>
                    </a:endParaRPr>
                  </a:p>
                </p:txBody>
              </p:sp>
              <p:sp>
                <p:nvSpPr>
                  <p:cNvPr id="11298" name="Rectangle 50">
                    <a:extLst>
                      <a:ext uri="{FF2B5EF4-FFF2-40B4-BE49-F238E27FC236}">
                        <a16:creationId xmlns:a16="http://schemas.microsoft.com/office/drawing/2014/main" xmlns="" id="{D42BE4F4-390F-4267-92D7-BFF3C9495BE7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9143" y="9072"/>
                    <a:ext cx="217" cy="432"/>
                  </a:xfrm>
                  <a:prstGeom prst="rect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buFont typeface="Arial" panose="020B0604020202020204" pitchFamily="34" charset="0"/>
                      <a:buChar char="•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eaLnBrk="1" hangingPunct="1">
                      <a:lnSpc>
                        <a:spcPct val="100000"/>
                      </a:lnSpc>
                      <a:spcBef>
                        <a:spcPct val="0"/>
                      </a:spcBef>
                      <a:buFontTx/>
                      <a:buNone/>
                    </a:pPr>
                    <a:endParaRPr lang="en-US" altLang="en-US" sz="1800">
                      <a:latin typeface="Arial" panose="020B0604020202020204" pitchFamily="34" charset="0"/>
                    </a:endParaRPr>
                  </a:p>
                </p:txBody>
              </p:sp>
              <p:sp>
                <p:nvSpPr>
                  <p:cNvPr id="11299" name="Rectangle 51">
                    <a:extLst>
                      <a:ext uri="{FF2B5EF4-FFF2-40B4-BE49-F238E27FC236}">
                        <a16:creationId xmlns:a16="http://schemas.microsoft.com/office/drawing/2014/main" xmlns="" id="{90639F90-3A24-4C0C-B41A-A711F05CEA3C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9158" y="10800"/>
                    <a:ext cx="202" cy="432"/>
                  </a:xfrm>
                  <a:prstGeom prst="rect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buFont typeface="Arial" panose="020B0604020202020204" pitchFamily="34" charset="0"/>
                      <a:buChar char="•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eaLnBrk="1" hangingPunct="1">
                      <a:lnSpc>
                        <a:spcPct val="100000"/>
                      </a:lnSpc>
                      <a:spcBef>
                        <a:spcPct val="0"/>
                      </a:spcBef>
                      <a:buFontTx/>
                      <a:buNone/>
                    </a:pPr>
                    <a:endParaRPr lang="en-US" altLang="en-US" sz="1800">
                      <a:latin typeface="Arial" panose="020B0604020202020204" pitchFamily="34" charset="0"/>
                    </a:endParaRPr>
                  </a:p>
                </p:txBody>
              </p:sp>
              <p:grpSp>
                <p:nvGrpSpPr>
                  <p:cNvPr id="11300" name="Group 52">
                    <a:extLst>
                      <a:ext uri="{FF2B5EF4-FFF2-40B4-BE49-F238E27FC236}">
                        <a16:creationId xmlns:a16="http://schemas.microsoft.com/office/drawing/2014/main" xmlns="" id="{4CAFA397-0606-485D-868B-27C5419AED3A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8700" y="8906"/>
                    <a:ext cx="444" cy="336"/>
                    <a:chOff x="8784" y="8880"/>
                    <a:chExt cx="288" cy="336"/>
                  </a:xfrm>
                </p:grpSpPr>
                <p:sp>
                  <p:nvSpPr>
                    <p:cNvPr id="11305" name="Line 53">
                      <a:extLst>
                        <a:ext uri="{FF2B5EF4-FFF2-40B4-BE49-F238E27FC236}">
                          <a16:creationId xmlns:a16="http://schemas.microsoft.com/office/drawing/2014/main" xmlns="" id="{55D603BA-6A70-42AC-8F8D-8936B11B8018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8784" y="8928"/>
                      <a:ext cx="0" cy="288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1306" name="Freeform 54">
                      <a:extLst>
                        <a:ext uri="{FF2B5EF4-FFF2-40B4-BE49-F238E27FC236}">
                          <a16:creationId xmlns:a16="http://schemas.microsoft.com/office/drawing/2014/main" xmlns="" id="{B7C64451-BE68-4426-B2C6-E0CCDE2223D4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8784" y="8880"/>
                      <a:ext cx="288" cy="90"/>
                    </a:xfrm>
                    <a:custGeom>
                      <a:avLst/>
                      <a:gdLst>
                        <a:gd name="T0" fmla="*/ 0 w 288"/>
                        <a:gd name="T1" fmla="*/ 48 h 90"/>
                        <a:gd name="T2" fmla="*/ 66 w 288"/>
                        <a:gd name="T3" fmla="*/ 90 h 90"/>
                        <a:gd name="T4" fmla="*/ 111 w 288"/>
                        <a:gd name="T5" fmla="*/ 90 h 90"/>
                        <a:gd name="T6" fmla="*/ 171 w 288"/>
                        <a:gd name="T7" fmla="*/ 38 h 90"/>
                        <a:gd name="T8" fmla="*/ 239 w 288"/>
                        <a:gd name="T9" fmla="*/ 0 h 90"/>
                        <a:gd name="T10" fmla="*/ 288 w 288"/>
                        <a:gd name="T11" fmla="*/ 49 h 90"/>
                        <a:gd name="T12" fmla="*/ 0 60000 65536"/>
                        <a:gd name="T13" fmla="*/ 0 60000 65536"/>
                        <a:gd name="T14" fmla="*/ 0 60000 65536"/>
                        <a:gd name="T15" fmla="*/ 0 60000 65536"/>
                        <a:gd name="T16" fmla="*/ 0 60000 65536"/>
                        <a:gd name="T17" fmla="*/ 0 60000 65536"/>
                      </a:gdLst>
                      <a:ahLst/>
                      <a:cxnLst>
                        <a:cxn ang="T12">
                          <a:pos x="T0" y="T1"/>
                        </a:cxn>
                        <a:cxn ang="T13">
                          <a:pos x="T2" y="T3"/>
                        </a:cxn>
                        <a:cxn ang="T14">
                          <a:pos x="T4" y="T5"/>
                        </a:cxn>
                        <a:cxn ang="T15">
                          <a:pos x="T6" y="T7"/>
                        </a:cxn>
                        <a:cxn ang="T16">
                          <a:pos x="T8" y="T9"/>
                        </a:cxn>
                        <a:cxn ang="T17">
                          <a:pos x="T10" y="T11"/>
                        </a:cxn>
                      </a:cxnLst>
                      <a:rect l="0" t="0" r="r" b="b"/>
                      <a:pathLst>
                        <a:path w="288" h="90">
                          <a:moveTo>
                            <a:pt x="0" y="48"/>
                          </a:moveTo>
                          <a:lnTo>
                            <a:pt x="66" y="90"/>
                          </a:lnTo>
                          <a:lnTo>
                            <a:pt x="111" y="90"/>
                          </a:lnTo>
                          <a:lnTo>
                            <a:pt x="171" y="38"/>
                          </a:lnTo>
                          <a:lnTo>
                            <a:pt x="239" y="0"/>
                          </a:lnTo>
                          <a:lnTo>
                            <a:pt x="288" y="49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 type="none" w="med" len="med"/>
                      <a:tailEnd type="none" w="med" len="med"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1307" name="Line 55">
                      <a:extLst>
                        <a:ext uri="{FF2B5EF4-FFF2-40B4-BE49-F238E27FC236}">
                          <a16:creationId xmlns:a16="http://schemas.microsoft.com/office/drawing/2014/main" xmlns="" id="{7D05CBC8-2B28-48C6-9715-5C5AC2F21CA5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9072" y="8928"/>
                      <a:ext cx="0" cy="288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11301" name="Group 56">
                    <a:extLst>
                      <a:ext uri="{FF2B5EF4-FFF2-40B4-BE49-F238E27FC236}">
                        <a16:creationId xmlns:a16="http://schemas.microsoft.com/office/drawing/2014/main" xmlns="" id="{93B163B1-B024-4CD0-BE3D-AE1F88A02C86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 flipV="1">
                    <a:off x="8705" y="11046"/>
                    <a:ext cx="444" cy="336"/>
                    <a:chOff x="8784" y="8880"/>
                    <a:chExt cx="288" cy="336"/>
                  </a:xfrm>
                </p:grpSpPr>
                <p:sp>
                  <p:nvSpPr>
                    <p:cNvPr id="11302" name="Line 57">
                      <a:extLst>
                        <a:ext uri="{FF2B5EF4-FFF2-40B4-BE49-F238E27FC236}">
                          <a16:creationId xmlns:a16="http://schemas.microsoft.com/office/drawing/2014/main" xmlns="" id="{0C830F12-A006-41E9-BE0C-6093AD34B070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8784" y="8928"/>
                      <a:ext cx="0" cy="288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1303" name="Freeform 58">
                      <a:extLst>
                        <a:ext uri="{FF2B5EF4-FFF2-40B4-BE49-F238E27FC236}">
                          <a16:creationId xmlns:a16="http://schemas.microsoft.com/office/drawing/2014/main" xmlns="" id="{09D96F93-2DBF-4854-B93F-D071C7DB5DD0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8784" y="8880"/>
                      <a:ext cx="288" cy="90"/>
                    </a:xfrm>
                    <a:custGeom>
                      <a:avLst/>
                      <a:gdLst>
                        <a:gd name="T0" fmla="*/ 0 w 288"/>
                        <a:gd name="T1" fmla="*/ 48 h 90"/>
                        <a:gd name="T2" fmla="*/ 66 w 288"/>
                        <a:gd name="T3" fmla="*/ 90 h 90"/>
                        <a:gd name="T4" fmla="*/ 111 w 288"/>
                        <a:gd name="T5" fmla="*/ 90 h 90"/>
                        <a:gd name="T6" fmla="*/ 171 w 288"/>
                        <a:gd name="T7" fmla="*/ 38 h 90"/>
                        <a:gd name="T8" fmla="*/ 239 w 288"/>
                        <a:gd name="T9" fmla="*/ 0 h 90"/>
                        <a:gd name="T10" fmla="*/ 288 w 288"/>
                        <a:gd name="T11" fmla="*/ 49 h 90"/>
                        <a:gd name="T12" fmla="*/ 0 60000 65536"/>
                        <a:gd name="T13" fmla="*/ 0 60000 65536"/>
                        <a:gd name="T14" fmla="*/ 0 60000 65536"/>
                        <a:gd name="T15" fmla="*/ 0 60000 65536"/>
                        <a:gd name="T16" fmla="*/ 0 60000 65536"/>
                        <a:gd name="T17" fmla="*/ 0 60000 65536"/>
                      </a:gdLst>
                      <a:ahLst/>
                      <a:cxnLst>
                        <a:cxn ang="T12">
                          <a:pos x="T0" y="T1"/>
                        </a:cxn>
                        <a:cxn ang="T13">
                          <a:pos x="T2" y="T3"/>
                        </a:cxn>
                        <a:cxn ang="T14">
                          <a:pos x="T4" y="T5"/>
                        </a:cxn>
                        <a:cxn ang="T15">
                          <a:pos x="T6" y="T7"/>
                        </a:cxn>
                        <a:cxn ang="T16">
                          <a:pos x="T8" y="T9"/>
                        </a:cxn>
                        <a:cxn ang="T17">
                          <a:pos x="T10" y="T11"/>
                        </a:cxn>
                      </a:cxnLst>
                      <a:rect l="0" t="0" r="r" b="b"/>
                      <a:pathLst>
                        <a:path w="288" h="90">
                          <a:moveTo>
                            <a:pt x="0" y="48"/>
                          </a:moveTo>
                          <a:lnTo>
                            <a:pt x="66" y="90"/>
                          </a:lnTo>
                          <a:lnTo>
                            <a:pt x="111" y="90"/>
                          </a:lnTo>
                          <a:lnTo>
                            <a:pt x="171" y="38"/>
                          </a:lnTo>
                          <a:lnTo>
                            <a:pt x="239" y="0"/>
                          </a:lnTo>
                          <a:lnTo>
                            <a:pt x="288" y="49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 type="none" w="med" len="med"/>
                      <a:tailEnd type="none" w="med" len="med"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1304" name="Line 59">
                      <a:extLst>
                        <a:ext uri="{FF2B5EF4-FFF2-40B4-BE49-F238E27FC236}">
                          <a16:creationId xmlns:a16="http://schemas.microsoft.com/office/drawing/2014/main" xmlns="" id="{45151832-F4A7-4576-8CF2-67479EA2EA26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9072" y="8928"/>
                      <a:ext cx="0" cy="288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</p:grpSp>
            </p:grpSp>
            <p:sp>
              <p:nvSpPr>
                <p:cNvPr id="11276" name="Line 60">
                  <a:extLst>
                    <a:ext uri="{FF2B5EF4-FFF2-40B4-BE49-F238E27FC236}">
                      <a16:creationId xmlns:a16="http://schemas.microsoft.com/office/drawing/2014/main" xmlns="" id="{20455ACC-9C23-4EBA-B092-9ECB7ADD68DA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9216" y="5582"/>
                  <a:ext cx="288" cy="432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277" name="Text Box 61">
                  <a:extLst>
                    <a:ext uri="{FF2B5EF4-FFF2-40B4-BE49-F238E27FC236}">
                      <a16:creationId xmlns:a16="http://schemas.microsoft.com/office/drawing/2014/main" xmlns="" id="{C59EEE60-C452-4C68-863A-56476153A8DB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9088" y="5112"/>
                  <a:ext cx="1440" cy="43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en-US" altLang="en-US" sz="1400">
                      <a:latin typeface="Times New Roman" panose="02020603050405020304" pitchFamily="18" charset="0"/>
                    </a:rPr>
                    <a:t>Cực từ phụ</a:t>
                  </a:r>
                </a:p>
              </p:txBody>
            </p:sp>
            <p:sp>
              <p:nvSpPr>
                <p:cNvPr id="11278" name="Line 62">
                  <a:extLst>
                    <a:ext uri="{FF2B5EF4-FFF2-40B4-BE49-F238E27FC236}">
                      <a16:creationId xmlns:a16="http://schemas.microsoft.com/office/drawing/2014/main" xmlns="" id="{F790276B-48B8-4E51-8978-23C757944CB8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9936" y="6167"/>
                  <a:ext cx="288" cy="576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279" name="Text Box 63">
                  <a:extLst>
                    <a:ext uri="{FF2B5EF4-FFF2-40B4-BE49-F238E27FC236}">
                      <a16:creationId xmlns:a16="http://schemas.microsoft.com/office/drawing/2014/main" xmlns="" id="{2E7E6017-9FF3-426D-A1AB-A23928AB11E6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9798" y="5822"/>
                  <a:ext cx="1440" cy="43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en-US" altLang="en-US" sz="1400">
                      <a:latin typeface="Times New Roman" panose="02020603050405020304" pitchFamily="18" charset="0"/>
                    </a:rPr>
                    <a:t>Cực từ chính</a:t>
                  </a:r>
                </a:p>
              </p:txBody>
            </p:sp>
            <p:grpSp>
              <p:nvGrpSpPr>
                <p:cNvPr id="11280" name="Group 64">
                  <a:extLst>
                    <a:ext uri="{FF2B5EF4-FFF2-40B4-BE49-F238E27FC236}">
                      <a16:creationId xmlns:a16="http://schemas.microsoft.com/office/drawing/2014/main" xmlns="" id="{F8D1D163-79FF-4804-9181-88AAA6E20E1B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 rot="-2154584">
                  <a:off x="7266" y="8122"/>
                  <a:ext cx="144" cy="288"/>
                  <a:chOff x="4896" y="10368"/>
                  <a:chExt cx="576" cy="1152"/>
                </a:xfrm>
              </p:grpSpPr>
              <p:sp>
                <p:nvSpPr>
                  <p:cNvPr id="11284" name="Oval 65">
                    <a:extLst>
                      <a:ext uri="{FF2B5EF4-FFF2-40B4-BE49-F238E27FC236}">
                        <a16:creationId xmlns:a16="http://schemas.microsoft.com/office/drawing/2014/main" xmlns="" id="{8F26FB5E-A345-457C-BD71-6F6560CA47ED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896" y="10656"/>
                    <a:ext cx="576" cy="57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buFont typeface="Arial" panose="020B0604020202020204" pitchFamily="34" charset="0"/>
                      <a:buChar char="•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eaLnBrk="1" hangingPunct="1">
                      <a:lnSpc>
                        <a:spcPct val="100000"/>
                      </a:lnSpc>
                      <a:spcBef>
                        <a:spcPct val="0"/>
                      </a:spcBef>
                      <a:buFontTx/>
                      <a:buNone/>
                    </a:pPr>
                    <a:endParaRPr lang="en-US" altLang="en-US" sz="1800">
                      <a:latin typeface="Arial" panose="020B0604020202020204" pitchFamily="34" charset="0"/>
                    </a:endParaRPr>
                  </a:p>
                </p:txBody>
              </p:sp>
              <p:sp>
                <p:nvSpPr>
                  <p:cNvPr id="11285" name="Line 66">
                    <a:extLst>
                      <a:ext uri="{FF2B5EF4-FFF2-40B4-BE49-F238E27FC236}">
                        <a16:creationId xmlns:a16="http://schemas.microsoft.com/office/drawing/2014/main" xmlns="" id="{BD43ADF7-1A45-4D1D-B735-0DD7A9CCF3FC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5184" y="10368"/>
                    <a:ext cx="0" cy="1152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11281" name="Group 67">
                  <a:extLst>
                    <a:ext uri="{FF2B5EF4-FFF2-40B4-BE49-F238E27FC236}">
                      <a16:creationId xmlns:a16="http://schemas.microsoft.com/office/drawing/2014/main" xmlns="" id="{282B5CAA-C1A7-45FA-8581-07EE7DD781B0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 rot="-2154584">
                  <a:off x="10587" y="8125"/>
                  <a:ext cx="144" cy="288"/>
                  <a:chOff x="4896" y="10368"/>
                  <a:chExt cx="576" cy="1152"/>
                </a:xfrm>
              </p:grpSpPr>
              <p:sp>
                <p:nvSpPr>
                  <p:cNvPr id="11282" name="Oval 68">
                    <a:extLst>
                      <a:ext uri="{FF2B5EF4-FFF2-40B4-BE49-F238E27FC236}">
                        <a16:creationId xmlns:a16="http://schemas.microsoft.com/office/drawing/2014/main" xmlns="" id="{EB5DC305-41DB-4240-8D0A-3055E60F0F96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896" y="10656"/>
                    <a:ext cx="576" cy="57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buFont typeface="Arial" panose="020B0604020202020204" pitchFamily="34" charset="0"/>
                      <a:buChar char="•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eaLnBrk="1" hangingPunct="1">
                      <a:lnSpc>
                        <a:spcPct val="100000"/>
                      </a:lnSpc>
                      <a:spcBef>
                        <a:spcPct val="0"/>
                      </a:spcBef>
                      <a:buFontTx/>
                      <a:buNone/>
                    </a:pPr>
                    <a:endParaRPr lang="en-US" altLang="en-US" sz="1800">
                      <a:latin typeface="Arial" panose="020B0604020202020204" pitchFamily="34" charset="0"/>
                    </a:endParaRPr>
                  </a:p>
                </p:txBody>
              </p:sp>
              <p:sp>
                <p:nvSpPr>
                  <p:cNvPr id="11283" name="Line 69">
                    <a:extLst>
                      <a:ext uri="{FF2B5EF4-FFF2-40B4-BE49-F238E27FC236}">
                        <a16:creationId xmlns:a16="http://schemas.microsoft.com/office/drawing/2014/main" xmlns="" id="{13CCF6E9-964F-4DCF-A657-D31C9920FFD8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5184" y="10368"/>
                    <a:ext cx="0" cy="1152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sp>
            <p:nvSpPr>
              <p:cNvPr id="11274" name="Text Box 70">
                <a:extLst>
                  <a:ext uri="{FF2B5EF4-FFF2-40B4-BE49-F238E27FC236}">
                    <a16:creationId xmlns:a16="http://schemas.microsoft.com/office/drawing/2014/main" xmlns="" id="{9E0033FC-BFC6-4413-93B1-CE3849AF9CA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597" y="5123"/>
                <a:ext cx="2414" cy="7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00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en-US" sz="1800" i="1">
                    <a:latin typeface="Arial" panose="020B0604020202020204" pitchFamily="34" charset="0"/>
                  </a:rPr>
                  <a:t>Hình a ) Stator</a:t>
                </a:r>
                <a:endParaRPr lang="en-US" altLang="en-US" sz="1800">
                  <a:latin typeface="Arial" panose="020B0604020202020204" pitchFamily="34" charset="0"/>
                </a:endParaRPr>
              </a:p>
            </p:txBody>
          </p:sp>
        </p:grpSp>
        <p:graphicFrame>
          <p:nvGraphicFramePr>
            <p:cNvPr id="11272" name="Object 71">
              <a:extLst>
                <a:ext uri="{FF2B5EF4-FFF2-40B4-BE49-F238E27FC236}">
                  <a16:creationId xmlns:a16="http://schemas.microsoft.com/office/drawing/2014/main" xmlns="" id="{475CF581-51A4-4239-A2C9-89DA9400D2B9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1601" y="4002"/>
            <a:ext cx="4300" cy="43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70" r:id="rId4" imgW="5714286" imgH="5714286" progId="">
                    <p:embed/>
                  </p:oleObj>
                </mc:Choice>
                <mc:Fallback>
                  <p:oleObj r:id="rId4" imgW="5714286" imgH="5714286" progId="">
                    <p:embed/>
                    <p:pic>
                      <p:nvPicPr>
                        <p:cNvPr id="11272" name="Object 71">
                          <a:extLst>
                            <a:ext uri="{FF2B5EF4-FFF2-40B4-BE49-F238E27FC236}">
                              <a16:creationId xmlns:a16="http://schemas.microsoft.com/office/drawing/2014/main" xmlns="" id="{475CF581-51A4-4239-A2C9-89DA9400D2B9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601" y="4002"/>
                          <a:ext cx="4300" cy="43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68" name="Title 1">
            <a:extLst>
              <a:ext uri="{FF2B5EF4-FFF2-40B4-BE49-F238E27FC236}">
                <a16:creationId xmlns:a16="http://schemas.microsoft.com/office/drawing/2014/main" xmlns="" id="{A41D7D93-2063-49A4-85D0-0654C41D1D8F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CẤU TẠO MÁY ĐIỆN MỘT CHIỀU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xmlns="" id="{40D71B91-D1B0-42E3-AC59-1653CA9534D6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270" name="Picture 2" descr="Kết quả hình ảnh cho LOGO CAO DANG LY TU TRONG">
            <a:hlinkClick r:id="rId6" action="ppaction://hlinkfile"/>
            <a:extLst>
              <a:ext uri="{FF2B5EF4-FFF2-40B4-BE49-F238E27FC236}">
                <a16:creationId xmlns:a16="http://schemas.microsoft.com/office/drawing/2014/main" xmlns="" id="{31742504-B092-4719-A40F-907E36C9C5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9977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80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0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022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80" name="Rectangle 4">
            <a:extLst>
              <a:ext uri="{FF2B5EF4-FFF2-40B4-BE49-F238E27FC236}">
                <a16:creationId xmlns:a16="http://schemas.microsoft.com/office/drawing/2014/main" xmlns="" id="{CB524CEF-ECEB-4C87-B6BC-E7D8EED6EE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73275" y="1173113"/>
            <a:ext cx="7924800" cy="522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>
                <a:latin typeface="Cambria" panose="02040503050406030204" pitchFamily="18" charset="0"/>
              </a:rPr>
              <a:t>- </a:t>
            </a:r>
            <a:r>
              <a:rPr lang="en-US" altLang="en-US" sz="2400" b="1" dirty="0" err="1">
                <a:latin typeface="Cambria" panose="02040503050406030204" pitchFamily="18" charset="0"/>
              </a:rPr>
              <a:t>Phần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ứng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gồm</a:t>
            </a:r>
            <a:r>
              <a:rPr lang="en-US" altLang="en-US" sz="2400" b="1" dirty="0">
                <a:latin typeface="Cambria" panose="02040503050406030204" pitchFamily="18" charset="0"/>
              </a:rPr>
              <a:t>: </a:t>
            </a:r>
            <a:r>
              <a:rPr lang="en-US" altLang="en-US" sz="2400" dirty="0" err="1">
                <a:latin typeface="Cambria" panose="02040503050406030204" pitchFamily="18" charset="0"/>
              </a:rPr>
              <a:t>trục</a:t>
            </a:r>
            <a:r>
              <a:rPr lang="en-US" altLang="en-US" sz="2400" dirty="0">
                <a:latin typeface="Cambria" panose="02040503050406030204" pitchFamily="18" charset="0"/>
              </a:rPr>
              <a:t>, </a:t>
            </a:r>
            <a:r>
              <a:rPr lang="en-US" altLang="en-US" sz="2400" dirty="0" err="1">
                <a:latin typeface="Cambria" panose="02040503050406030204" pitchFamily="18" charset="0"/>
              </a:rPr>
              <a:t>lõi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thép</a:t>
            </a:r>
            <a:r>
              <a:rPr lang="en-US" altLang="en-US" sz="2400" dirty="0">
                <a:latin typeface="Cambria" panose="02040503050406030204" pitchFamily="18" charset="0"/>
              </a:rPr>
              <a:t>, </a:t>
            </a:r>
            <a:r>
              <a:rPr lang="en-US" altLang="en-US" sz="2400" dirty="0" err="1">
                <a:latin typeface="Cambria" panose="02040503050406030204" pitchFamily="18" charset="0"/>
              </a:rPr>
              <a:t>dây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quấn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phần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ứng</a:t>
            </a:r>
            <a:r>
              <a:rPr lang="en-US" altLang="en-US" sz="2400" dirty="0">
                <a:latin typeface="Cambria" panose="02040503050406030204" pitchFamily="18" charset="0"/>
              </a:rPr>
              <a:t>, </a:t>
            </a:r>
            <a:r>
              <a:rPr lang="en-US" altLang="en-US" sz="2400" dirty="0" err="1">
                <a:latin typeface="Cambria" panose="02040503050406030204" pitchFamily="18" charset="0"/>
              </a:rPr>
              <a:t>cổ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góp</a:t>
            </a:r>
            <a:r>
              <a:rPr lang="en-US" altLang="en-US" sz="2400" dirty="0">
                <a:latin typeface="Cambria" panose="02040503050406030204" pitchFamily="18" charset="0"/>
              </a:rPr>
              <a:t>. </a:t>
            </a:r>
          </a:p>
        </p:txBody>
      </p:sp>
      <p:grpSp>
        <p:nvGrpSpPr>
          <p:cNvPr id="178240" name="Group 64">
            <a:extLst>
              <a:ext uri="{FF2B5EF4-FFF2-40B4-BE49-F238E27FC236}">
                <a16:creationId xmlns:a16="http://schemas.microsoft.com/office/drawing/2014/main" xmlns="" id="{0D3EAA9E-A8D9-481E-9651-0A23E8F83146}"/>
              </a:ext>
            </a:extLst>
          </p:cNvPr>
          <p:cNvGrpSpPr>
            <a:grpSpLocks/>
          </p:cNvGrpSpPr>
          <p:nvPr/>
        </p:nvGrpSpPr>
        <p:grpSpPr bwMode="auto">
          <a:xfrm>
            <a:off x="344094" y="2189163"/>
            <a:ext cx="6705600" cy="2873375"/>
            <a:chOff x="1056" y="1296"/>
            <a:chExt cx="4224" cy="1810"/>
          </a:xfrm>
        </p:grpSpPr>
        <p:grpSp>
          <p:nvGrpSpPr>
            <p:cNvPr id="13323" name="Group 10">
              <a:extLst>
                <a:ext uri="{FF2B5EF4-FFF2-40B4-BE49-F238E27FC236}">
                  <a16:creationId xmlns:a16="http://schemas.microsoft.com/office/drawing/2014/main" xmlns="" id="{49AFC12A-69DE-455C-A720-86D6EB089FD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056" y="1392"/>
              <a:ext cx="4128" cy="1714"/>
              <a:chOff x="1728" y="2093"/>
              <a:chExt cx="6336" cy="2880"/>
            </a:xfrm>
          </p:grpSpPr>
          <p:grpSp>
            <p:nvGrpSpPr>
              <p:cNvPr id="13325" name="Group 11">
                <a:extLst>
                  <a:ext uri="{FF2B5EF4-FFF2-40B4-BE49-F238E27FC236}">
                    <a16:creationId xmlns:a16="http://schemas.microsoft.com/office/drawing/2014/main" xmlns="" id="{A79306F7-5371-40D3-AA4A-BBD8C5A9C7A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728" y="2093"/>
                <a:ext cx="5055" cy="2880"/>
                <a:chOff x="1728" y="2093"/>
                <a:chExt cx="5055" cy="2880"/>
              </a:xfrm>
            </p:grpSpPr>
            <p:grpSp>
              <p:nvGrpSpPr>
                <p:cNvPr id="13327" name="Group 12">
                  <a:extLst>
                    <a:ext uri="{FF2B5EF4-FFF2-40B4-BE49-F238E27FC236}">
                      <a16:creationId xmlns:a16="http://schemas.microsoft.com/office/drawing/2014/main" xmlns="" id="{B476FA2A-17BF-4BCE-B6BC-CD3C1F959EBF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1728" y="2093"/>
                  <a:ext cx="4981" cy="2261"/>
                  <a:chOff x="1584" y="7200"/>
                  <a:chExt cx="4981" cy="2261"/>
                </a:xfrm>
              </p:grpSpPr>
              <p:grpSp>
                <p:nvGrpSpPr>
                  <p:cNvPr id="13340" name="Group 13">
                    <a:extLst>
                      <a:ext uri="{FF2B5EF4-FFF2-40B4-BE49-F238E27FC236}">
                        <a16:creationId xmlns:a16="http://schemas.microsoft.com/office/drawing/2014/main" xmlns="" id="{CBF1E0AE-6925-421A-B4E1-E5F63057341D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1584" y="7200"/>
                    <a:ext cx="4981" cy="2035"/>
                    <a:chOff x="2148" y="6893"/>
                    <a:chExt cx="4981" cy="2035"/>
                  </a:xfrm>
                </p:grpSpPr>
                <p:sp>
                  <p:nvSpPr>
                    <p:cNvPr id="13345" name="Oval 14">
                      <a:extLst>
                        <a:ext uri="{FF2B5EF4-FFF2-40B4-BE49-F238E27FC236}">
                          <a16:creationId xmlns:a16="http://schemas.microsoft.com/office/drawing/2014/main" xmlns="" id="{ADE5ED1F-2CA2-46CA-9C8B-C29C0255BEE6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 rot="-1320000">
                      <a:off x="3312" y="7632"/>
                      <a:ext cx="1152" cy="1296"/>
                    </a:xfrm>
                    <a:prstGeom prst="ellips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endParaRPr lang="en-US" altLang="en-US" sz="1800">
                        <a:latin typeface="Cambria" panose="02040503050406030204" pitchFamily="18" charset="0"/>
                      </a:endParaRPr>
                    </a:p>
                  </p:txBody>
                </p:sp>
                <p:sp>
                  <p:nvSpPr>
                    <p:cNvPr id="13346" name="Oval 15">
                      <a:extLst>
                        <a:ext uri="{FF2B5EF4-FFF2-40B4-BE49-F238E27FC236}">
                          <a16:creationId xmlns:a16="http://schemas.microsoft.com/office/drawing/2014/main" xmlns="" id="{7529FDC8-2439-4324-BD52-282519505796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 rot="-1293864">
                      <a:off x="2880" y="8352"/>
                      <a:ext cx="432" cy="576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endParaRPr lang="en-US" altLang="en-US" sz="1800">
                        <a:latin typeface="Cambria" panose="02040503050406030204" pitchFamily="18" charset="0"/>
                      </a:endParaRPr>
                    </a:p>
                  </p:txBody>
                </p:sp>
                <p:sp>
                  <p:nvSpPr>
                    <p:cNvPr id="13347" name="Oval 16">
                      <a:extLst>
                        <a:ext uri="{FF2B5EF4-FFF2-40B4-BE49-F238E27FC236}">
                          <a16:creationId xmlns:a16="http://schemas.microsoft.com/office/drawing/2014/main" xmlns="" id="{3D4466CA-7D2F-4CEE-8A99-AE406870E70B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 rot="-1293864">
                      <a:off x="3456" y="8064"/>
                      <a:ext cx="432" cy="576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endParaRPr lang="en-US" altLang="en-US" sz="1800">
                        <a:latin typeface="Cambria" panose="02040503050406030204" pitchFamily="18" charset="0"/>
                      </a:endParaRPr>
                    </a:p>
                  </p:txBody>
                </p:sp>
                <p:sp>
                  <p:nvSpPr>
                    <p:cNvPr id="13348" name="Rectangle 17">
                      <a:extLst>
                        <a:ext uri="{FF2B5EF4-FFF2-40B4-BE49-F238E27FC236}">
                          <a16:creationId xmlns:a16="http://schemas.microsoft.com/office/drawing/2014/main" xmlns="" id="{76BCE64F-B11F-4CE6-963C-432FEB1E9271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 rot="-1610845">
                      <a:off x="3313" y="8147"/>
                      <a:ext cx="351" cy="578"/>
                    </a:xfrm>
                    <a:prstGeom prst="rect">
                      <a:avLst/>
                    </a:prstGeom>
                    <a:solidFill>
                      <a:srgbClr val="FFFFF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endParaRPr lang="en-US" altLang="en-US" sz="1800">
                        <a:latin typeface="Cambria" panose="02040503050406030204" pitchFamily="18" charset="0"/>
                      </a:endParaRPr>
                    </a:p>
                  </p:txBody>
                </p:sp>
                <p:sp>
                  <p:nvSpPr>
                    <p:cNvPr id="13349" name="Line 18">
                      <a:extLst>
                        <a:ext uri="{FF2B5EF4-FFF2-40B4-BE49-F238E27FC236}">
                          <a16:creationId xmlns:a16="http://schemas.microsoft.com/office/drawing/2014/main" xmlns="" id="{14D3B3DC-7EBC-49B9-8EAA-456A430C5474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3024" y="8064"/>
                      <a:ext cx="576" cy="288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3350" name="Line 19">
                      <a:extLst>
                        <a:ext uri="{FF2B5EF4-FFF2-40B4-BE49-F238E27FC236}">
                          <a16:creationId xmlns:a16="http://schemas.microsoft.com/office/drawing/2014/main" xmlns="" id="{4D9395C2-4F82-48F9-B232-4EE9EAC50265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3168" y="8640"/>
                      <a:ext cx="576" cy="288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3351" name="Line 20">
                      <a:extLst>
                        <a:ext uri="{FF2B5EF4-FFF2-40B4-BE49-F238E27FC236}">
                          <a16:creationId xmlns:a16="http://schemas.microsoft.com/office/drawing/2014/main" xmlns="" id="{CDE1CDAD-E824-414F-B0A8-1B9507BE8AA5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3600" y="7676"/>
                      <a:ext cx="119" cy="388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3352" name="Line 21">
                      <a:extLst>
                        <a:ext uri="{FF2B5EF4-FFF2-40B4-BE49-F238E27FC236}">
                          <a16:creationId xmlns:a16="http://schemas.microsoft.com/office/drawing/2014/main" xmlns="" id="{A930FCA0-F5E6-485B-9224-29FE5D728332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3728" y="7770"/>
                      <a:ext cx="472" cy="338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3353" name="Line 22">
                      <a:extLst>
                        <a:ext uri="{FF2B5EF4-FFF2-40B4-BE49-F238E27FC236}">
                          <a16:creationId xmlns:a16="http://schemas.microsoft.com/office/drawing/2014/main" xmlns="" id="{59454BBB-42F1-4E6E-ADCF-E4324A37EF07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3855" y="8033"/>
                      <a:ext cx="540" cy="202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3354" name="Line 23">
                      <a:extLst>
                        <a:ext uri="{FF2B5EF4-FFF2-40B4-BE49-F238E27FC236}">
                          <a16:creationId xmlns:a16="http://schemas.microsoft.com/office/drawing/2014/main" xmlns="" id="{FB71858D-E494-4FBE-AB7C-493424D19666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888" y="8352"/>
                      <a:ext cx="560" cy="138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3355" name="Line 24">
                      <a:extLst>
                        <a:ext uri="{FF2B5EF4-FFF2-40B4-BE49-F238E27FC236}">
                          <a16:creationId xmlns:a16="http://schemas.microsoft.com/office/drawing/2014/main" xmlns="" id="{0E38A3E0-AFE2-4D7E-A7D0-BE98CFD14B97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888" y="8496"/>
                      <a:ext cx="272" cy="351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3356" name="Line 25">
                      <a:extLst>
                        <a:ext uri="{FF2B5EF4-FFF2-40B4-BE49-F238E27FC236}">
                          <a16:creationId xmlns:a16="http://schemas.microsoft.com/office/drawing/2014/main" xmlns="" id="{F2AF73EF-6D6C-4FD6-A0F1-E2E4652F0F60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765" y="8625"/>
                      <a:ext cx="15" cy="27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3357" name="Line 26">
                      <a:extLst>
                        <a:ext uri="{FF2B5EF4-FFF2-40B4-BE49-F238E27FC236}">
                          <a16:creationId xmlns:a16="http://schemas.microsoft.com/office/drawing/2014/main" xmlns="" id="{C84F800F-6BA8-4C25-90B3-F34D71F0DC5D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3720" y="6912"/>
                      <a:ext cx="1752" cy="738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3358" name="Oval 27">
                      <a:extLst>
                        <a:ext uri="{FF2B5EF4-FFF2-40B4-BE49-F238E27FC236}">
                          <a16:creationId xmlns:a16="http://schemas.microsoft.com/office/drawing/2014/main" xmlns="" id="{5DE50E6C-D844-434A-9AEA-E376FA9871AF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 rot="-1320000">
                      <a:off x="5069" y="6893"/>
                      <a:ext cx="1152" cy="1296"/>
                    </a:xfrm>
                    <a:prstGeom prst="ellips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endParaRPr lang="en-US" altLang="en-US" sz="1800">
                        <a:latin typeface="Cambria" panose="02040503050406030204" pitchFamily="18" charset="0"/>
                      </a:endParaRPr>
                    </a:p>
                  </p:txBody>
                </p:sp>
                <p:sp>
                  <p:nvSpPr>
                    <p:cNvPr id="13359" name="Line 28">
                      <a:extLst>
                        <a:ext uri="{FF2B5EF4-FFF2-40B4-BE49-F238E27FC236}">
                          <a16:creationId xmlns:a16="http://schemas.microsoft.com/office/drawing/2014/main" xmlns="" id="{056EFA98-8D57-4EE8-A9C0-2986BCB12E46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4170" y="8108"/>
                      <a:ext cx="1785" cy="757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3360" name="Rectangle 29">
                      <a:extLst>
                        <a:ext uri="{FF2B5EF4-FFF2-40B4-BE49-F238E27FC236}">
                          <a16:creationId xmlns:a16="http://schemas.microsoft.com/office/drawing/2014/main" xmlns="" id="{8D6280D9-2E2E-4AA4-9530-C33020D09028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 rot="-1355686">
                      <a:off x="5045" y="7033"/>
                      <a:ext cx="574" cy="1264"/>
                    </a:xfrm>
                    <a:prstGeom prst="rect">
                      <a:avLst/>
                    </a:prstGeom>
                    <a:solidFill>
                      <a:srgbClr val="FFFFF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endParaRPr lang="en-US" altLang="en-US" sz="1800">
                        <a:latin typeface="Cambria" panose="02040503050406030204" pitchFamily="18" charset="0"/>
                      </a:endParaRPr>
                    </a:p>
                  </p:txBody>
                </p:sp>
                <p:sp>
                  <p:nvSpPr>
                    <p:cNvPr id="13361" name="Line 30">
                      <a:extLst>
                        <a:ext uri="{FF2B5EF4-FFF2-40B4-BE49-F238E27FC236}">
                          <a16:creationId xmlns:a16="http://schemas.microsoft.com/office/drawing/2014/main" xmlns="" id="{9ACFF40B-62CC-4B16-A4DF-C07CDF17A4C5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4464" y="7704"/>
                      <a:ext cx="1760" cy="792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3362" name="Line 31">
                      <a:extLst>
                        <a:ext uri="{FF2B5EF4-FFF2-40B4-BE49-F238E27FC236}">
                          <a16:creationId xmlns:a16="http://schemas.microsoft.com/office/drawing/2014/main" xmlns="" id="{7CF200D6-95D3-4C4F-9784-619A04C744D9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4403" y="7304"/>
                      <a:ext cx="1758" cy="736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3363" name="Line 32">
                      <a:extLst>
                        <a:ext uri="{FF2B5EF4-FFF2-40B4-BE49-F238E27FC236}">
                          <a16:creationId xmlns:a16="http://schemas.microsoft.com/office/drawing/2014/main" xmlns="" id="{2BF230DA-D1DD-41EF-9B54-AA595755F590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4176" y="7028"/>
                      <a:ext cx="1772" cy="748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3364" name="Line 33">
                      <a:extLst>
                        <a:ext uri="{FF2B5EF4-FFF2-40B4-BE49-F238E27FC236}">
                          <a16:creationId xmlns:a16="http://schemas.microsoft.com/office/drawing/2014/main" xmlns="" id="{9E5EBA3F-510B-43EA-9D26-5EB8911D3C45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3150" y="8089"/>
                      <a:ext cx="576" cy="288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3365" name="Line 34">
                      <a:extLst>
                        <a:ext uri="{FF2B5EF4-FFF2-40B4-BE49-F238E27FC236}">
                          <a16:creationId xmlns:a16="http://schemas.microsoft.com/office/drawing/2014/main" xmlns="" id="{3F271576-824B-441C-8F84-29048BFBDB50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3221" y="8151"/>
                      <a:ext cx="576" cy="288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3366" name="Line 35">
                      <a:extLst>
                        <a:ext uri="{FF2B5EF4-FFF2-40B4-BE49-F238E27FC236}">
                          <a16:creationId xmlns:a16="http://schemas.microsoft.com/office/drawing/2014/main" xmlns="" id="{47E15596-53F9-432A-BF71-F2976B1CCB90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3282" y="8226"/>
                      <a:ext cx="576" cy="288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3367" name="Line 36">
                      <a:extLst>
                        <a:ext uri="{FF2B5EF4-FFF2-40B4-BE49-F238E27FC236}">
                          <a16:creationId xmlns:a16="http://schemas.microsoft.com/office/drawing/2014/main" xmlns="" id="{44E337E2-9691-4D30-A2E4-940CB3A10267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3305" y="8316"/>
                      <a:ext cx="576" cy="288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3368" name="Line 37">
                      <a:extLst>
                        <a:ext uri="{FF2B5EF4-FFF2-40B4-BE49-F238E27FC236}">
                          <a16:creationId xmlns:a16="http://schemas.microsoft.com/office/drawing/2014/main" xmlns="" id="{166E6D28-DF89-4200-A249-7F6356E0D217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3320" y="8430"/>
                      <a:ext cx="576" cy="288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grpSp>
                  <p:nvGrpSpPr>
                    <p:cNvPr id="13369" name="Group 38">
                      <a:extLst>
                        <a:ext uri="{FF2B5EF4-FFF2-40B4-BE49-F238E27FC236}">
                          <a16:creationId xmlns:a16="http://schemas.microsoft.com/office/drawing/2014/main" xmlns="" id="{7B91DBE9-8B37-4CD8-AA46-4E7A29BF1169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 rot="-1478328">
                      <a:off x="2148" y="8764"/>
                      <a:ext cx="1000" cy="146"/>
                      <a:chOff x="3888" y="9502"/>
                      <a:chExt cx="1082" cy="146"/>
                    </a:xfrm>
                  </p:grpSpPr>
                  <p:sp>
                    <p:nvSpPr>
                      <p:cNvPr id="13373" name="Rectangle 39">
                        <a:extLst>
                          <a:ext uri="{FF2B5EF4-FFF2-40B4-BE49-F238E27FC236}">
                            <a16:creationId xmlns:a16="http://schemas.microsoft.com/office/drawing/2014/main" xmlns="" id="{45E40763-04C7-41E9-BC63-D443A3320274}"/>
                          </a:ext>
                        </a:extLst>
                      </p:cNvPr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962" y="9502"/>
                        <a:ext cx="1008" cy="144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lnSpc>
                            <a:spcPct val="90000"/>
                          </a:lnSpc>
                          <a:spcBef>
                            <a:spcPts val="1000"/>
                          </a:spcBef>
                          <a:buFont typeface="Arial" panose="020B0604020202020204" pitchFamily="34" charset="0"/>
                          <a:buChar char="•"/>
                          <a:defRPr sz="280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defRPr>
                        </a:lvl1pPr>
                        <a:lvl2pPr marL="742950" indent="-285750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buFont typeface="Arial" panose="020B0604020202020204" pitchFamily="34" charset="0"/>
                          <a:buChar char="•"/>
                          <a:defRPr sz="240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defRPr>
                        </a:lvl2pPr>
                        <a:lvl3pPr marL="1143000" indent="-228600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buFont typeface="Arial" panose="020B0604020202020204" pitchFamily="34" charset="0"/>
                          <a:buChar char="•"/>
                          <a:defRPr sz="200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defRPr>
                        </a:lvl3pPr>
                        <a:lvl4pPr marL="1600200" indent="-228600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buFont typeface="Arial" panose="020B0604020202020204" pitchFamily="34" charset="0"/>
                          <a:buChar char="•"/>
                          <a:defRPr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defRPr>
                        </a:lvl4pPr>
                        <a:lvl5pPr marL="2057400" indent="-228600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buFont typeface="Arial" panose="020B0604020202020204" pitchFamily="34" charset="0"/>
                          <a:buChar char="•"/>
                          <a:defRPr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defRPr>
                        </a:lvl5pPr>
                        <a:lvl6pPr marL="2514600" indent="-228600" fontAlgn="base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buChar char="•"/>
                          <a:defRPr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defRPr>
                        </a:lvl6pPr>
                        <a:lvl7pPr marL="2971800" indent="-228600" fontAlgn="base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buChar char="•"/>
                          <a:defRPr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defRPr>
                        </a:lvl7pPr>
                        <a:lvl8pPr marL="3429000" indent="-228600" fontAlgn="base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buChar char="•"/>
                          <a:defRPr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defRPr>
                        </a:lvl8pPr>
                        <a:lvl9pPr marL="3886200" indent="-228600" fontAlgn="base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buChar char="•"/>
                          <a:defRPr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defRPr>
                        </a:lvl9pPr>
                      </a:lstStyle>
                      <a:p>
                        <a:pPr eaLnBrk="1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buFontTx/>
                          <a:buNone/>
                        </a:pPr>
                        <a:endParaRPr lang="en-US" altLang="en-US" sz="1800">
                          <a:latin typeface="Cambria" panose="02040503050406030204" pitchFamily="18" charset="0"/>
                        </a:endParaRPr>
                      </a:p>
                    </p:txBody>
                  </p:sp>
                  <p:sp>
                    <p:nvSpPr>
                      <p:cNvPr id="13374" name="Oval 40">
                        <a:extLst>
                          <a:ext uri="{FF2B5EF4-FFF2-40B4-BE49-F238E27FC236}">
                            <a16:creationId xmlns:a16="http://schemas.microsoft.com/office/drawing/2014/main" xmlns="" id="{6FBC7105-61D5-4BB8-B7E9-46FBD35F40C3}"/>
                          </a:ext>
                        </a:extLst>
                      </p:cNvPr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888" y="9504"/>
                        <a:ext cx="144" cy="144"/>
                      </a:xfrm>
                      <a:prstGeom prst="ellipse">
                        <a:avLst/>
                      </a:prstGeom>
                      <a:solidFill>
                        <a:srgbClr val="FFFFFF"/>
                      </a:solidFill>
                      <a:ln w="9525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lnSpc>
                            <a:spcPct val="90000"/>
                          </a:lnSpc>
                          <a:spcBef>
                            <a:spcPts val="1000"/>
                          </a:spcBef>
                          <a:buFont typeface="Arial" panose="020B0604020202020204" pitchFamily="34" charset="0"/>
                          <a:buChar char="•"/>
                          <a:defRPr sz="280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defRPr>
                        </a:lvl1pPr>
                        <a:lvl2pPr marL="742950" indent="-285750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buFont typeface="Arial" panose="020B0604020202020204" pitchFamily="34" charset="0"/>
                          <a:buChar char="•"/>
                          <a:defRPr sz="240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defRPr>
                        </a:lvl2pPr>
                        <a:lvl3pPr marL="1143000" indent="-228600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buFont typeface="Arial" panose="020B0604020202020204" pitchFamily="34" charset="0"/>
                          <a:buChar char="•"/>
                          <a:defRPr sz="200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defRPr>
                        </a:lvl3pPr>
                        <a:lvl4pPr marL="1600200" indent="-228600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buFont typeface="Arial" panose="020B0604020202020204" pitchFamily="34" charset="0"/>
                          <a:buChar char="•"/>
                          <a:defRPr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defRPr>
                        </a:lvl4pPr>
                        <a:lvl5pPr marL="2057400" indent="-228600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buFont typeface="Arial" panose="020B0604020202020204" pitchFamily="34" charset="0"/>
                          <a:buChar char="•"/>
                          <a:defRPr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defRPr>
                        </a:lvl5pPr>
                        <a:lvl6pPr marL="2514600" indent="-228600" fontAlgn="base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buChar char="•"/>
                          <a:defRPr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defRPr>
                        </a:lvl6pPr>
                        <a:lvl7pPr marL="2971800" indent="-228600" fontAlgn="base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buChar char="•"/>
                          <a:defRPr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defRPr>
                        </a:lvl7pPr>
                        <a:lvl8pPr marL="3429000" indent="-228600" fontAlgn="base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buChar char="•"/>
                          <a:defRPr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defRPr>
                        </a:lvl8pPr>
                        <a:lvl9pPr marL="3886200" indent="-228600" fontAlgn="base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buChar char="•"/>
                          <a:defRPr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defRPr>
                        </a:lvl9pPr>
                      </a:lstStyle>
                      <a:p>
                        <a:pPr eaLnBrk="1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buFontTx/>
                          <a:buNone/>
                        </a:pPr>
                        <a:endParaRPr lang="en-US" altLang="en-US" sz="1800">
                          <a:latin typeface="Cambria" panose="02040503050406030204" pitchFamily="18" charset="0"/>
                        </a:endParaRPr>
                      </a:p>
                    </p:txBody>
                  </p:sp>
                </p:grpSp>
                <p:grpSp>
                  <p:nvGrpSpPr>
                    <p:cNvPr id="13370" name="Group 41">
                      <a:extLst>
                        <a:ext uri="{FF2B5EF4-FFF2-40B4-BE49-F238E27FC236}">
                          <a16:creationId xmlns:a16="http://schemas.microsoft.com/office/drawing/2014/main" xmlns="" id="{8EE33752-2D4A-4E2A-BCDD-3B3ABDBD351D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 rot="20187676" flipH="1">
                      <a:off x="6129" y="7056"/>
                      <a:ext cx="1000" cy="146"/>
                      <a:chOff x="3888" y="9502"/>
                      <a:chExt cx="1082" cy="146"/>
                    </a:xfrm>
                  </p:grpSpPr>
                  <p:sp>
                    <p:nvSpPr>
                      <p:cNvPr id="13371" name="Rectangle 42">
                        <a:extLst>
                          <a:ext uri="{FF2B5EF4-FFF2-40B4-BE49-F238E27FC236}">
                            <a16:creationId xmlns:a16="http://schemas.microsoft.com/office/drawing/2014/main" xmlns="" id="{EFCA6105-593D-4A6F-ABB5-2D6D19338FC2}"/>
                          </a:ext>
                        </a:extLst>
                      </p:cNvPr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962" y="9502"/>
                        <a:ext cx="1008" cy="144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lnSpc>
                            <a:spcPct val="90000"/>
                          </a:lnSpc>
                          <a:spcBef>
                            <a:spcPts val="1000"/>
                          </a:spcBef>
                          <a:buFont typeface="Arial" panose="020B0604020202020204" pitchFamily="34" charset="0"/>
                          <a:buChar char="•"/>
                          <a:defRPr sz="280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defRPr>
                        </a:lvl1pPr>
                        <a:lvl2pPr marL="742950" indent="-285750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buFont typeface="Arial" panose="020B0604020202020204" pitchFamily="34" charset="0"/>
                          <a:buChar char="•"/>
                          <a:defRPr sz="240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defRPr>
                        </a:lvl2pPr>
                        <a:lvl3pPr marL="1143000" indent="-228600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buFont typeface="Arial" panose="020B0604020202020204" pitchFamily="34" charset="0"/>
                          <a:buChar char="•"/>
                          <a:defRPr sz="200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defRPr>
                        </a:lvl3pPr>
                        <a:lvl4pPr marL="1600200" indent="-228600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buFont typeface="Arial" panose="020B0604020202020204" pitchFamily="34" charset="0"/>
                          <a:buChar char="•"/>
                          <a:defRPr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defRPr>
                        </a:lvl4pPr>
                        <a:lvl5pPr marL="2057400" indent="-228600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buFont typeface="Arial" panose="020B0604020202020204" pitchFamily="34" charset="0"/>
                          <a:buChar char="•"/>
                          <a:defRPr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defRPr>
                        </a:lvl5pPr>
                        <a:lvl6pPr marL="2514600" indent="-228600" fontAlgn="base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buChar char="•"/>
                          <a:defRPr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defRPr>
                        </a:lvl6pPr>
                        <a:lvl7pPr marL="2971800" indent="-228600" fontAlgn="base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buChar char="•"/>
                          <a:defRPr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defRPr>
                        </a:lvl7pPr>
                        <a:lvl8pPr marL="3429000" indent="-228600" fontAlgn="base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buChar char="•"/>
                          <a:defRPr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defRPr>
                        </a:lvl8pPr>
                        <a:lvl9pPr marL="3886200" indent="-228600" fontAlgn="base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buChar char="•"/>
                          <a:defRPr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defRPr>
                        </a:lvl9pPr>
                      </a:lstStyle>
                      <a:p>
                        <a:pPr eaLnBrk="1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buFontTx/>
                          <a:buNone/>
                        </a:pPr>
                        <a:endParaRPr lang="en-US" altLang="en-US" sz="1800">
                          <a:latin typeface="Cambria" panose="02040503050406030204" pitchFamily="18" charset="0"/>
                        </a:endParaRPr>
                      </a:p>
                    </p:txBody>
                  </p:sp>
                  <p:sp>
                    <p:nvSpPr>
                      <p:cNvPr id="13372" name="Oval 43">
                        <a:extLst>
                          <a:ext uri="{FF2B5EF4-FFF2-40B4-BE49-F238E27FC236}">
                            <a16:creationId xmlns:a16="http://schemas.microsoft.com/office/drawing/2014/main" xmlns="" id="{C85BC379-7733-4552-A1F4-549916CD192D}"/>
                          </a:ext>
                        </a:extLst>
                      </p:cNvPr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888" y="9504"/>
                        <a:ext cx="144" cy="144"/>
                      </a:xfrm>
                      <a:prstGeom prst="ellipse">
                        <a:avLst/>
                      </a:prstGeom>
                      <a:solidFill>
                        <a:srgbClr val="FFFFFF"/>
                      </a:solidFill>
                      <a:ln w="9525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lnSpc>
                            <a:spcPct val="90000"/>
                          </a:lnSpc>
                          <a:spcBef>
                            <a:spcPts val="1000"/>
                          </a:spcBef>
                          <a:buFont typeface="Arial" panose="020B0604020202020204" pitchFamily="34" charset="0"/>
                          <a:buChar char="•"/>
                          <a:defRPr sz="280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defRPr>
                        </a:lvl1pPr>
                        <a:lvl2pPr marL="742950" indent="-285750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buFont typeface="Arial" panose="020B0604020202020204" pitchFamily="34" charset="0"/>
                          <a:buChar char="•"/>
                          <a:defRPr sz="240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defRPr>
                        </a:lvl2pPr>
                        <a:lvl3pPr marL="1143000" indent="-228600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buFont typeface="Arial" panose="020B0604020202020204" pitchFamily="34" charset="0"/>
                          <a:buChar char="•"/>
                          <a:defRPr sz="200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defRPr>
                        </a:lvl3pPr>
                        <a:lvl4pPr marL="1600200" indent="-228600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buFont typeface="Arial" panose="020B0604020202020204" pitchFamily="34" charset="0"/>
                          <a:buChar char="•"/>
                          <a:defRPr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defRPr>
                        </a:lvl4pPr>
                        <a:lvl5pPr marL="2057400" indent="-228600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buFont typeface="Arial" panose="020B0604020202020204" pitchFamily="34" charset="0"/>
                          <a:buChar char="•"/>
                          <a:defRPr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defRPr>
                        </a:lvl5pPr>
                        <a:lvl6pPr marL="2514600" indent="-228600" fontAlgn="base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buChar char="•"/>
                          <a:defRPr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defRPr>
                        </a:lvl6pPr>
                        <a:lvl7pPr marL="2971800" indent="-228600" fontAlgn="base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buChar char="•"/>
                          <a:defRPr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defRPr>
                        </a:lvl7pPr>
                        <a:lvl8pPr marL="3429000" indent="-228600" fontAlgn="base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buChar char="•"/>
                          <a:defRPr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defRPr>
                        </a:lvl8pPr>
                        <a:lvl9pPr marL="3886200" indent="-228600" fontAlgn="base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buChar char="•"/>
                          <a:defRPr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defRPr>
                        </a:lvl9pPr>
                      </a:lstStyle>
                      <a:p>
                        <a:pPr eaLnBrk="1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buFontTx/>
                          <a:buNone/>
                        </a:pPr>
                        <a:endParaRPr lang="en-US" altLang="en-US" sz="1800">
                          <a:latin typeface="Cambria" panose="02040503050406030204" pitchFamily="18" charset="0"/>
                        </a:endParaRPr>
                      </a:p>
                    </p:txBody>
                  </p:sp>
                </p:grpSp>
              </p:grpSp>
              <p:sp>
                <p:nvSpPr>
                  <p:cNvPr id="13341" name="Rectangle 44">
                    <a:extLst>
                      <a:ext uri="{FF2B5EF4-FFF2-40B4-BE49-F238E27FC236}">
                        <a16:creationId xmlns:a16="http://schemas.microsoft.com/office/drawing/2014/main" xmlns="" id="{F6189107-8389-4A88-9511-291EBFDC01E3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-1713376">
                    <a:off x="2541" y="8430"/>
                    <a:ext cx="144" cy="144"/>
                  </a:xfrm>
                  <a:prstGeom prst="rect">
                    <a:avLst/>
                  </a:prstGeom>
                  <a:solidFill>
                    <a:srgbClr val="000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buFont typeface="Arial" panose="020B0604020202020204" pitchFamily="34" charset="0"/>
                      <a:buChar char="•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eaLnBrk="1" hangingPunct="1">
                      <a:lnSpc>
                        <a:spcPct val="100000"/>
                      </a:lnSpc>
                      <a:spcBef>
                        <a:spcPct val="0"/>
                      </a:spcBef>
                      <a:buFontTx/>
                      <a:buNone/>
                    </a:pPr>
                    <a:endParaRPr lang="en-US" altLang="en-US" sz="1800">
                      <a:latin typeface="Cambria" panose="02040503050406030204" pitchFamily="18" charset="0"/>
                    </a:endParaRPr>
                  </a:p>
                </p:txBody>
              </p:sp>
              <p:sp>
                <p:nvSpPr>
                  <p:cNvPr id="13342" name="Rectangle 45">
                    <a:extLst>
                      <a:ext uri="{FF2B5EF4-FFF2-40B4-BE49-F238E27FC236}">
                        <a16:creationId xmlns:a16="http://schemas.microsoft.com/office/drawing/2014/main" xmlns="" id="{AD1F3738-0B19-44F5-9B7D-B4108FBDA3C7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-1713376">
                    <a:off x="2813" y="9099"/>
                    <a:ext cx="144" cy="144"/>
                  </a:xfrm>
                  <a:prstGeom prst="rect">
                    <a:avLst/>
                  </a:prstGeom>
                  <a:solidFill>
                    <a:srgbClr val="000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buFont typeface="Arial" panose="020B0604020202020204" pitchFamily="34" charset="0"/>
                      <a:buChar char="•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eaLnBrk="1" hangingPunct="1">
                      <a:lnSpc>
                        <a:spcPct val="100000"/>
                      </a:lnSpc>
                      <a:spcBef>
                        <a:spcPct val="0"/>
                      </a:spcBef>
                      <a:buFontTx/>
                      <a:buNone/>
                    </a:pPr>
                    <a:endParaRPr lang="en-US" altLang="en-US" sz="1800">
                      <a:latin typeface="Cambria" panose="02040503050406030204" pitchFamily="18" charset="0"/>
                    </a:endParaRPr>
                  </a:p>
                </p:txBody>
              </p:sp>
              <p:sp>
                <p:nvSpPr>
                  <p:cNvPr id="13343" name="Line 46">
                    <a:extLst>
                      <a:ext uri="{FF2B5EF4-FFF2-40B4-BE49-F238E27FC236}">
                        <a16:creationId xmlns:a16="http://schemas.microsoft.com/office/drawing/2014/main" xmlns="" id="{237EFDDF-077E-4C45-AD1E-28B234451FC2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2448" y="8208"/>
                    <a:ext cx="144" cy="288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3344" name="Line 47">
                    <a:extLst>
                      <a:ext uri="{FF2B5EF4-FFF2-40B4-BE49-F238E27FC236}">
                        <a16:creationId xmlns:a16="http://schemas.microsoft.com/office/drawing/2014/main" xmlns="" id="{84283F9B-B1F0-4D5B-A8B7-47A8055F4909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2888" y="9173"/>
                    <a:ext cx="144" cy="288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13328" name="Line 48">
                  <a:extLst>
                    <a:ext uri="{FF2B5EF4-FFF2-40B4-BE49-F238E27FC236}">
                      <a16:creationId xmlns:a16="http://schemas.microsoft.com/office/drawing/2014/main" xmlns="" id="{8A6D71A6-62CF-49C0-A92B-14F0DB93DD8B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 flipV="1">
                  <a:off x="1899" y="2857"/>
                  <a:ext cx="693" cy="676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329" name="Text Box 49">
                  <a:extLst>
                    <a:ext uri="{FF2B5EF4-FFF2-40B4-BE49-F238E27FC236}">
                      <a16:creationId xmlns:a16="http://schemas.microsoft.com/office/drawing/2014/main" xmlns="" id="{B5790156-EF2C-454B-A88D-359D012DACC2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746" y="2474"/>
                  <a:ext cx="1440" cy="43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en-US" altLang="en-US" sz="2000">
                      <a:latin typeface="Cambria" panose="02040503050406030204" pitchFamily="18" charset="0"/>
                    </a:rPr>
                    <a:t>Cổ góp điện</a:t>
                  </a:r>
                </a:p>
              </p:txBody>
            </p:sp>
            <p:sp>
              <p:nvSpPr>
                <p:cNvPr id="13330" name="Line 50">
                  <a:extLst>
                    <a:ext uri="{FF2B5EF4-FFF2-40B4-BE49-F238E27FC236}">
                      <a16:creationId xmlns:a16="http://schemas.microsoft.com/office/drawing/2014/main" xmlns="" id="{41E6EF77-BD3E-4EBF-AAA6-797815F111E6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2736" y="4109"/>
                  <a:ext cx="288" cy="432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331" name="Text Box 51">
                  <a:extLst>
                    <a:ext uri="{FF2B5EF4-FFF2-40B4-BE49-F238E27FC236}">
                      <a16:creationId xmlns:a16="http://schemas.microsoft.com/office/drawing/2014/main" xmlns="" id="{0A62B6F2-1F4C-449A-A01D-05EC23772372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016" y="4541"/>
                  <a:ext cx="1440" cy="43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en-US" altLang="en-US" sz="2000">
                      <a:latin typeface="Cambria" panose="02040503050406030204" pitchFamily="18" charset="0"/>
                    </a:rPr>
                    <a:t>Chổi than</a:t>
                  </a:r>
                </a:p>
              </p:txBody>
            </p:sp>
            <p:sp>
              <p:nvSpPr>
                <p:cNvPr id="13332" name="Freeform 52">
                  <a:extLst>
                    <a:ext uri="{FF2B5EF4-FFF2-40B4-BE49-F238E27FC236}">
                      <a16:creationId xmlns:a16="http://schemas.microsoft.com/office/drawing/2014/main" xmlns="" id="{EE0BBE32-4A05-4354-A90D-08661181E89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50" y="2645"/>
                  <a:ext cx="576" cy="1223"/>
                </a:xfrm>
                <a:custGeom>
                  <a:avLst/>
                  <a:gdLst>
                    <a:gd name="T0" fmla="*/ 0 w 576"/>
                    <a:gd name="T1" fmla="*/ 0 h 1223"/>
                    <a:gd name="T2" fmla="*/ 308 w 576"/>
                    <a:gd name="T3" fmla="*/ 188 h 1223"/>
                    <a:gd name="T4" fmla="*/ 518 w 576"/>
                    <a:gd name="T5" fmla="*/ 465 h 1223"/>
                    <a:gd name="T6" fmla="*/ 570 w 576"/>
                    <a:gd name="T7" fmla="*/ 870 h 1223"/>
                    <a:gd name="T8" fmla="*/ 480 w 576"/>
                    <a:gd name="T9" fmla="*/ 1223 h 122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576" h="1223">
                      <a:moveTo>
                        <a:pt x="0" y="0"/>
                      </a:moveTo>
                      <a:cubicBezTo>
                        <a:pt x="51" y="32"/>
                        <a:pt x="222" y="110"/>
                        <a:pt x="308" y="188"/>
                      </a:cubicBezTo>
                      <a:cubicBezTo>
                        <a:pt x="394" y="266"/>
                        <a:pt x="474" y="351"/>
                        <a:pt x="518" y="465"/>
                      </a:cubicBezTo>
                      <a:cubicBezTo>
                        <a:pt x="562" y="579"/>
                        <a:pt x="576" y="744"/>
                        <a:pt x="570" y="870"/>
                      </a:cubicBezTo>
                      <a:cubicBezTo>
                        <a:pt x="564" y="996"/>
                        <a:pt x="499" y="1150"/>
                        <a:pt x="480" y="1223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333" name="Freeform 53">
                  <a:extLst>
                    <a:ext uri="{FF2B5EF4-FFF2-40B4-BE49-F238E27FC236}">
                      <a16:creationId xmlns:a16="http://schemas.microsoft.com/office/drawing/2014/main" xmlns="" id="{842402E3-2A1F-4883-B7D7-AC8D9EC4155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80" y="2510"/>
                  <a:ext cx="576" cy="1223"/>
                </a:xfrm>
                <a:custGeom>
                  <a:avLst/>
                  <a:gdLst>
                    <a:gd name="T0" fmla="*/ 0 w 576"/>
                    <a:gd name="T1" fmla="*/ 0 h 1223"/>
                    <a:gd name="T2" fmla="*/ 308 w 576"/>
                    <a:gd name="T3" fmla="*/ 188 h 1223"/>
                    <a:gd name="T4" fmla="*/ 518 w 576"/>
                    <a:gd name="T5" fmla="*/ 465 h 1223"/>
                    <a:gd name="T6" fmla="*/ 570 w 576"/>
                    <a:gd name="T7" fmla="*/ 870 h 1223"/>
                    <a:gd name="T8" fmla="*/ 480 w 576"/>
                    <a:gd name="T9" fmla="*/ 1223 h 122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576" h="1223">
                      <a:moveTo>
                        <a:pt x="0" y="0"/>
                      </a:moveTo>
                      <a:cubicBezTo>
                        <a:pt x="51" y="32"/>
                        <a:pt x="222" y="110"/>
                        <a:pt x="308" y="188"/>
                      </a:cubicBezTo>
                      <a:cubicBezTo>
                        <a:pt x="394" y="266"/>
                        <a:pt x="474" y="351"/>
                        <a:pt x="518" y="465"/>
                      </a:cubicBezTo>
                      <a:cubicBezTo>
                        <a:pt x="562" y="579"/>
                        <a:pt x="576" y="744"/>
                        <a:pt x="570" y="870"/>
                      </a:cubicBezTo>
                      <a:cubicBezTo>
                        <a:pt x="564" y="996"/>
                        <a:pt x="499" y="1150"/>
                        <a:pt x="480" y="1223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334" name="Freeform 54">
                  <a:extLst>
                    <a:ext uri="{FF2B5EF4-FFF2-40B4-BE49-F238E27FC236}">
                      <a16:creationId xmlns:a16="http://schemas.microsoft.com/office/drawing/2014/main" xmlns="" id="{1707282B-352F-4E07-8F54-9DF02952DC3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62" y="2384"/>
                  <a:ext cx="576" cy="1223"/>
                </a:xfrm>
                <a:custGeom>
                  <a:avLst/>
                  <a:gdLst>
                    <a:gd name="T0" fmla="*/ 0 w 576"/>
                    <a:gd name="T1" fmla="*/ 0 h 1223"/>
                    <a:gd name="T2" fmla="*/ 308 w 576"/>
                    <a:gd name="T3" fmla="*/ 188 h 1223"/>
                    <a:gd name="T4" fmla="*/ 518 w 576"/>
                    <a:gd name="T5" fmla="*/ 465 h 1223"/>
                    <a:gd name="T6" fmla="*/ 570 w 576"/>
                    <a:gd name="T7" fmla="*/ 870 h 1223"/>
                    <a:gd name="T8" fmla="*/ 480 w 576"/>
                    <a:gd name="T9" fmla="*/ 1223 h 122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576" h="1223">
                      <a:moveTo>
                        <a:pt x="0" y="0"/>
                      </a:moveTo>
                      <a:cubicBezTo>
                        <a:pt x="51" y="32"/>
                        <a:pt x="222" y="110"/>
                        <a:pt x="308" y="188"/>
                      </a:cubicBezTo>
                      <a:cubicBezTo>
                        <a:pt x="394" y="266"/>
                        <a:pt x="474" y="351"/>
                        <a:pt x="518" y="465"/>
                      </a:cubicBezTo>
                      <a:cubicBezTo>
                        <a:pt x="562" y="579"/>
                        <a:pt x="576" y="744"/>
                        <a:pt x="570" y="870"/>
                      </a:cubicBezTo>
                      <a:cubicBezTo>
                        <a:pt x="564" y="996"/>
                        <a:pt x="499" y="1150"/>
                        <a:pt x="480" y="1223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335" name="Freeform 55">
                  <a:extLst>
                    <a:ext uri="{FF2B5EF4-FFF2-40B4-BE49-F238E27FC236}">
                      <a16:creationId xmlns:a16="http://schemas.microsoft.com/office/drawing/2014/main" xmlns="" id="{B24CE560-9240-4997-A5B3-4581C3EED70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679" y="2252"/>
                  <a:ext cx="576" cy="1223"/>
                </a:xfrm>
                <a:custGeom>
                  <a:avLst/>
                  <a:gdLst>
                    <a:gd name="T0" fmla="*/ 0 w 576"/>
                    <a:gd name="T1" fmla="*/ 0 h 1223"/>
                    <a:gd name="T2" fmla="*/ 308 w 576"/>
                    <a:gd name="T3" fmla="*/ 188 h 1223"/>
                    <a:gd name="T4" fmla="*/ 518 w 576"/>
                    <a:gd name="T5" fmla="*/ 465 h 1223"/>
                    <a:gd name="T6" fmla="*/ 570 w 576"/>
                    <a:gd name="T7" fmla="*/ 870 h 1223"/>
                    <a:gd name="T8" fmla="*/ 480 w 576"/>
                    <a:gd name="T9" fmla="*/ 1223 h 122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576" h="1223">
                      <a:moveTo>
                        <a:pt x="0" y="0"/>
                      </a:moveTo>
                      <a:cubicBezTo>
                        <a:pt x="51" y="32"/>
                        <a:pt x="222" y="110"/>
                        <a:pt x="308" y="188"/>
                      </a:cubicBezTo>
                      <a:cubicBezTo>
                        <a:pt x="394" y="266"/>
                        <a:pt x="474" y="351"/>
                        <a:pt x="518" y="465"/>
                      </a:cubicBezTo>
                      <a:cubicBezTo>
                        <a:pt x="562" y="579"/>
                        <a:pt x="576" y="744"/>
                        <a:pt x="570" y="870"/>
                      </a:cubicBezTo>
                      <a:cubicBezTo>
                        <a:pt x="564" y="996"/>
                        <a:pt x="499" y="1150"/>
                        <a:pt x="480" y="1223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336" name="Freeform 56">
                  <a:extLst>
                    <a:ext uri="{FF2B5EF4-FFF2-40B4-BE49-F238E27FC236}">
                      <a16:creationId xmlns:a16="http://schemas.microsoft.com/office/drawing/2014/main" xmlns="" id="{B80AD8E0-B12E-4DCB-B3FC-9FB9C800BF8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8" y="2144"/>
                  <a:ext cx="576" cy="1223"/>
                </a:xfrm>
                <a:custGeom>
                  <a:avLst/>
                  <a:gdLst>
                    <a:gd name="T0" fmla="*/ 0 w 576"/>
                    <a:gd name="T1" fmla="*/ 0 h 1223"/>
                    <a:gd name="T2" fmla="*/ 308 w 576"/>
                    <a:gd name="T3" fmla="*/ 188 h 1223"/>
                    <a:gd name="T4" fmla="*/ 518 w 576"/>
                    <a:gd name="T5" fmla="*/ 465 h 1223"/>
                    <a:gd name="T6" fmla="*/ 570 w 576"/>
                    <a:gd name="T7" fmla="*/ 870 h 1223"/>
                    <a:gd name="T8" fmla="*/ 480 w 576"/>
                    <a:gd name="T9" fmla="*/ 1223 h 122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576" h="1223">
                      <a:moveTo>
                        <a:pt x="0" y="0"/>
                      </a:moveTo>
                      <a:cubicBezTo>
                        <a:pt x="51" y="32"/>
                        <a:pt x="222" y="110"/>
                        <a:pt x="308" y="188"/>
                      </a:cubicBezTo>
                      <a:cubicBezTo>
                        <a:pt x="394" y="266"/>
                        <a:pt x="474" y="351"/>
                        <a:pt x="518" y="465"/>
                      </a:cubicBezTo>
                      <a:cubicBezTo>
                        <a:pt x="562" y="579"/>
                        <a:pt x="576" y="744"/>
                        <a:pt x="570" y="870"/>
                      </a:cubicBezTo>
                      <a:cubicBezTo>
                        <a:pt x="564" y="996"/>
                        <a:pt x="499" y="1150"/>
                        <a:pt x="480" y="1223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337" name="Line 57">
                  <a:extLst>
                    <a:ext uri="{FF2B5EF4-FFF2-40B4-BE49-F238E27FC236}">
                      <a16:creationId xmlns:a16="http://schemas.microsoft.com/office/drawing/2014/main" xmlns="" id="{57474822-6C60-4097-AF41-F54143601FA8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4713" y="3587"/>
                  <a:ext cx="576" cy="432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338" name="Text Box 58">
                  <a:extLst>
                    <a:ext uri="{FF2B5EF4-FFF2-40B4-BE49-F238E27FC236}">
                      <a16:creationId xmlns:a16="http://schemas.microsoft.com/office/drawing/2014/main" xmlns="" id="{D9F02F94-DD89-4175-B0BE-39198156111F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4320" y="4109"/>
                  <a:ext cx="2160" cy="43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en-US" altLang="en-US" sz="2000">
                      <a:latin typeface="Cambria" panose="02040503050406030204" pitchFamily="18" charset="0"/>
                    </a:rPr>
                    <a:t>Các lá thép KTĐ</a:t>
                  </a:r>
                </a:p>
              </p:txBody>
            </p:sp>
            <p:sp>
              <p:nvSpPr>
                <p:cNvPr id="13339" name="Line 59">
                  <a:extLst>
                    <a:ext uri="{FF2B5EF4-FFF2-40B4-BE49-F238E27FC236}">
                      <a16:creationId xmlns:a16="http://schemas.microsoft.com/office/drawing/2014/main" xmlns="" id="{162AB8D4-A304-4BA1-8558-A800C214B827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5775" y="2903"/>
                  <a:ext cx="1008" cy="288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13326" name="Text Box 60">
                <a:extLst>
                  <a:ext uri="{FF2B5EF4-FFF2-40B4-BE49-F238E27FC236}">
                    <a16:creationId xmlns:a16="http://schemas.microsoft.com/office/drawing/2014/main" xmlns="" id="{AFB5922E-65F2-4B79-AD19-873323FA1DA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616" y="3101"/>
                <a:ext cx="2448" cy="4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en-US" sz="2000">
                    <a:latin typeface="Cambria" panose="02040503050406030204" pitchFamily="18" charset="0"/>
                  </a:rPr>
                  <a:t>Các rãnh để đặt dây quấn</a:t>
                </a:r>
              </a:p>
            </p:txBody>
          </p:sp>
        </p:grpSp>
        <p:sp>
          <p:nvSpPr>
            <p:cNvPr id="13322" name="Text Box 62">
              <a:extLst>
                <a:ext uri="{FF2B5EF4-FFF2-40B4-BE49-F238E27FC236}">
                  <a16:creationId xmlns:a16="http://schemas.microsoft.com/office/drawing/2014/main" xmlns="" id="{D85E473B-9FB6-41BE-B141-6839C5600AC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2" y="1296"/>
              <a:ext cx="1008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2000">
                  <a:latin typeface="Cambria" panose="02040503050406030204" pitchFamily="18" charset="0"/>
                </a:rPr>
                <a:t>Trục </a:t>
              </a:r>
            </a:p>
          </p:txBody>
        </p:sp>
      </p:grpSp>
      <p:sp>
        <p:nvSpPr>
          <p:cNvPr id="178239" name="Rectangle 63">
            <a:extLst>
              <a:ext uri="{FF2B5EF4-FFF2-40B4-BE49-F238E27FC236}">
                <a16:creationId xmlns:a16="http://schemas.microsoft.com/office/drawing/2014/main" xmlns="" id="{A2A00C54-BABC-4885-9A93-FC599E69AA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6932" y="5536382"/>
            <a:ext cx="89281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 b="1" dirty="0" err="1">
                <a:latin typeface="Cambria" panose="02040503050406030204" pitchFamily="18" charset="0"/>
              </a:rPr>
              <a:t>Cổ</a:t>
            </a:r>
            <a:r>
              <a:rPr lang="en-US" altLang="en-US" sz="1800" b="1" dirty="0">
                <a:latin typeface="Cambria" panose="02040503050406030204" pitchFamily="18" charset="0"/>
              </a:rPr>
              <a:t> </a:t>
            </a:r>
            <a:r>
              <a:rPr lang="en-US" altLang="en-US" sz="1800" b="1" dirty="0" err="1">
                <a:latin typeface="Cambria" panose="02040503050406030204" pitchFamily="18" charset="0"/>
              </a:rPr>
              <a:t>góp</a:t>
            </a:r>
            <a:r>
              <a:rPr lang="en-US" altLang="en-US" sz="1800" b="1" dirty="0">
                <a:latin typeface="Cambria" panose="02040503050406030204" pitchFamily="18" charset="0"/>
              </a:rPr>
              <a:t> (</a:t>
            </a:r>
            <a:r>
              <a:rPr lang="en-US" altLang="en-US" sz="1800" b="1" dirty="0" err="1">
                <a:latin typeface="Cambria" panose="02040503050406030204" pitchFamily="18" charset="0"/>
              </a:rPr>
              <a:t>vành</a:t>
            </a:r>
            <a:r>
              <a:rPr lang="en-US" altLang="en-US" sz="1800" b="1" dirty="0">
                <a:latin typeface="Cambria" panose="02040503050406030204" pitchFamily="18" charset="0"/>
              </a:rPr>
              <a:t> </a:t>
            </a:r>
            <a:r>
              <a:rPr lang="en-US" altLang="en-US" sz="1800" b="1" dirty="0" err="1">
                <a:latin typeface="Cambria" panose="02040503050406030204" pitchFamily="18" charset="0"/>
              </a:rPr>
              <a:t>đổi</a:t>
            </a:r>
            <a:r>
              <a:rPr lang="en-US" altLang="en-US" sz="1800" b="1" dirty="0">
                <a:latin typeface="Cambria" panose="02040503050406030204" pitchFamily="18" charset="0"/>
              </a:rPr>
              <a:t> </a:t>
            </a:r>
            <a:r>
              <a:rPr lang="en-US" altLang="en-US" sz="1800" b="1" dirty="0" err="1">
                <a:latin typeface="Cambria" panose="02040503050406030204" pitchFamily="18" charset="0"/>
              </a:rPr>
              <a:t>chiều</a:t>
            </a:r>
            <a:r>
              <a:rPr lang="en-US" altLang="en-US" sz="1800" b="1" dirty="0">
                <a:latin typeface="Cambria" panose="02040503050406030204" pitchFamily="18" charset="0"/>
              </a:rPr>
              <a:t>):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cổ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góp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gồm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các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phiến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góp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làm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bằng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đồng</a:t>
            </a:r>
            <a:r>
              <a:rPr lang="en-US" altLang="en-US" sz="1800" dirty="0">
                <a:latin typeface="Cambria" panose="02040503050406030204" pitchFamily="18" charset="0"/>
              </a:rPr>
              <a:t>, </a:t>
            </a:r>
            <a:r>
              <a:rPr lang="en-US" altLang="en-US" sz="1800" dirty="0" err="1">
                <a:latin typeface="Cambria" panose="02040503050406030204" pitchFamily="18" charset="0"/>
              </a:rPr>
              <a:t>giữa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các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phiến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góp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cách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điện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với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nhau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bởi</a:t>
            </a:r>
            <a:r>
              <a:rPr lang="en-US" altLang="en-US" sz="1800" dirty="0">
                <a:latin typeface="Cambria" panose="02040503050406030204" pitchFamily="18" charset="0"/>
              </a:rPr>
              <a:t> mica </a:t>
            </a:r>
            <a:r>
              <a:rPr lang="en-US" altLang="en-US" sz="1800" dirty="0" err="1">
                <a:latin typeface="Cambria" panose="02040503050406030204" pitchFamily="18" charset="0"/>
              </a:rPr>
              <a:t>và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cổ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góp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cũng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được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cách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điện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với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trục</a:t>
            </a:r>
            <a:r>
              <a:rPr lang="en-US" altLang="en-US" sz="1800" dirty="0">
                <a:latin typeface="Cambria" panose="02040503050406030204" pitchFamily="18" charset="0"/>
              </a:rPr>
              <a:t> rotor </a:t>
            </a:r>
            <a:r>
              <a:rPr lang="en-US" altLang="en-US" sz="1800" dirty="0" err="1">
                <a:latin typeface="Cambria" panose="02040503050406030204" pitchFamily="18" charset="0"/>
              </a:rPr>
              <a:t>bằng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ống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phíp</a:t>
            </a:r>
            <a:r>
              <a:rPr lang="en-US" altLang="en-US" sz="1800" dirty="0">
                <a:latin typeface="Cambria" panose="02040503050406030204" pitchFamily="18" charset="0"/>
              </a:rPr>
              <a:t> . </a:t>
            </a:r>
            <a:r>
              <a:rPr lang="en-US" altLang="en-US" sz="2000" b="1" dirty="0" err="1">
                <a:solidFill>
                  <a:srgbClr val="990000"/>
                </a:solidFill>
                <a:latin typeface="Cambria" panose="02040503050406030204" pitchFamily="18" charset="0"/>
              </a:rPr>
              <a:t>Trong</a:t>
            </a:r>
            <a:r>
              <a:rPr lang="en-US" altLang="en-US" sz="2000" b="1" dirty="0">
                <a:solidFill>
                  <a:srgbClr val="99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990000"/>
                </a:solidFill>
                <a:latin typeface="Cambria" panose="02040503050406030204" pitchFamily="18" charset="0"/>
              </a:rPr>
              <a:t>máy</a:t>
            </a:r>
            <a:r>
              <a:rPr lang="en-US" altLang="en-US" sz="2000" b="1" dirty="0">
                <a:solidFill>
                  <a:srgbClr val="99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990000"/>
                </a:solidFill>
                <a:latin typeface="Cambria" panose="02040503050406030204" pitchFamily="18" charset="0"/>
              </a:rPr>
              <a:t>điện</a:t>
            </a:r>
            <a:r>
              <a:rPr lang="en-US" altLang="en-US" sz="2000" b="1" dirty="0">
                <a:solidFill>
                  <a:srgbClr val="99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990000"/>
                </a:solidFill>
                <a:latin typeface="Cambria" panose="02040503050406030204" pitchFamily="18" charset="0"/>
              </a:rPr>
              <a:t>một</a:t>
            </a:r>
            <a:r>
              <a:rPr lang="en-US" altLang="en-US" sz="2000" b="1" dirty="0">
                <a:solidFill>
                  <a:srgbClr val="99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990000"/>
                </a:solidFill>
                <a:latin typeface="Cambria" panose="02040503050406030204" pitchFamily="18" charset="0"/>
              </a:rPr>
              <a:t>chiều</a:t>
            </a:r>
            <a:r>
              <a:rPr lang="en-US" altLang="en-US" sz="2000" b="1" dirty="0">
                <a:solidFill>
                  <a:srgbClr val="99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990000"/>
                </a:solidFill>
                <a:latin typeface="Cambria" panose="02040503050406030204" pitchFamily="18" charset="0"/>
              </a:rPr>
              <a:t>bộ</a:t>
            </a:r>
            <a:r>
              <a:rPr lang="en-US" altLang="en-US" sz="2000" b="1" dirty="0">
                <a:solidFill>
                  <a:srgbClr val="99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990000"/>
                </a:solidFill>
                <a:latin typeface="Cambria" panose="02040503050406030204" pitchFamily="18" charset="0"/>
              </a:rPr>
              <a:t>phận</a:t>
            </a:r>
            <a:r>
              <a:rPr lang="en-US" altLang="en-US" sz="2000" b="1" dirty="0">
                <a:solidFill>
                  <a:srgbClr val="99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990000"/>
                </a:solidFill>
                <a:latin typeface="Cambria" panose="02040503050406030204" pitchFamily="18" charset="0"/>
              </a:rPr>
              <a:t>chổi</a:t>
            </a:r>
            <a:r>
              <a:rPr lang="en-US" altLang="en-US" sz="2000" b="1" dirty="0">
                <a:solidFill>
                  <a:srgbClr val="990000"/>
                </a:solidFill>
                <a:latin typeface="Cambria" panose="02040503050406030204" pitchFamily="18" charset="0"/>
              </a:rPr>
              <a:t> than </a:t>
            </a:r>
            <a:r>
              <a:rPr lang="en-US" altLang="en-US" sz="2000" b="1" dirty="0" err="1">
                <a:solidFill>
                  <a:srgbClr val="990000"/>
                </a:solidFill>
                <a:latin typeface="Cambria" panose="02040503050406030204" pitchFamily="18" charset="0"/>
              </a:rPr>
              <a:t>và</a:t>
            </a:r>
            <a:r>
              <a:rPr lang="en-US" altLang="en-US" sz="2000" b="1" dirty="0">
                <a:solidFill>
                  <a:srgbClr val="99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990000"/>
                </a:solidFill>
                <a:latin typeface="Cambria" panose="02040503050406030204" pitchFamily="18" charset="0"/>
              </a:rPr>
              <a:t>cổ</a:t>
            </a:r>
            <a:r>
              <a:rPr lang="en-US" altLang="en-US" sz="2000" b="1" dirty="0">
                <a:solidFill>
                  <a:srgbClr val="99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990000"/>
                </a:solidFill>
                <a:latin typeface="Cambria" panose="02040503050406030204" pitchFamily="18" charset="0"/>
              </a:rPr>
              <a:t>góp</a:t>
            </a:r>
            <a:r>
              <a:rPr lang="en-US" altLang="en-US" sz="2000" b="1" dirty="0">
                <a:solidFill>
                  <a:srgbClr val="99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990000"/>
                </a:solidFill>
                <a:latin typeface="Cambria" panose="02040503050406030204" pitchFamily="18" charset="0"/>
              </a:rPr>
              <a:t>dễ</a:t>
            </a:r>
            <a:r>
              <a:rPr lang="en-US" altLang="en-US" sz="2000" b="1" dirty="0">
                <a:solidFill>
                  <a:srgbClr val="99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990000"/>
                </a:solidFill>
                <a:latin typeface="Cambria" panose="02040503050406030204" pitchFamily="18" charset="0"/>
              </a:rPr>
              <a:t>hư</a:t>
            </a:r>
            <a:r>
              <a:rPr lang="en-US" altLang="en-US" sz="2000" b="1" dirty="0">
                <a:solidFill>
                  <a:srgbClr val="99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990000"/>
                </a:solidFill>
                <a:latin typeface="Cambria" panose="02040503050406030204" pitchFamily="18" charset="0"/>
              </a:rPr>
              <a:t>hỏng</a:t>
            </a:r>
            <a:r>
              <a:rPr lang="en-US" altLang="en-US" sz="2000" b="1" dirty="0">
                <a:solidFill>
                  <a:srgbClr val="99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990000"/>
                </a:solidFill>
                <a:latin typeface="Cambria" panose="02040503050406030204" pitchFamily="18" charset="0"/>
              </a:rPr>
              <a:t>nhất</a:t>
            </a:r>
            <a:endParaRPr lang="en-US" altLang="en-US" sz="2000" b="1" dirty="0">
              <a:solidFill>
                <a:srgbClr val="990000"/>
              </a:solidFill>
              <a:latin typeface="Cambria" panose="02040503050406030204" pitchFamily="18" charset="0"/>
            </a:endParaRPr>
          </a:p>
        </p:txBody>
      </p:sp>
      <p:sp>
        <p:nvSpPr>
          <p:cNvPr id="61" name="Title 1">
            <a:extLst>
              <a:ext uri="{FF2B5EF4-FFF2-40B4-BE49-F238E27FC236}">
                <a16:creationId xmlns:a16="http://schemas.microsoft.com/office/drawing/2014/main" xmlns="" id="{4AA23AEA-2371-4CE3-9A6A-27B0A18D8D6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CẤU TẠO MÁY ĐIỆN MỘT CHIỀU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xmlns="" id="{B33D94D2-E670-49B5-BE6B-9D988698FDA6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319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xmlns="" id="{44FC23FB-830B-41AA-BD35-967068ECBF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0" name="Picture 1">
            <a:extLst>
              <a:ext uri="{FF2B5EF4-FFF2-40B4-BE49-F238E27FC236}">
                <a16:creationId xmlns:a16="http://schemas.microsoft.com/office/drawing/2014/main" xmlns="" id="{15784E82-15E9-4506-ACA5-B9180F56C9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4435" y="1955969"/>
            <a:ext cx="4584700" cy="3230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05991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78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78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78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180" grpId="0"/>
      <p:bldP spid="17823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2388" name="Group 116">
            <a:extLst>
              <a:ext uri="{FF2B5EF4-FFF2-40B4-BE49-F238E27FC236}">
                <a16:creationId xmlns:a16="http://schemas.microsoft.com/office/drawing/2014/main" xmlns="" id="{563608DB-81F0-4A85-ADD9-FA7D74094435}"/>
              </a:ext>
            </a:extLst>
          </p:cNvPr>
          <p:cNvGrpSpPr>
            <a:grpSpLocks/>
          </p:cNvGrpSpPr>
          <p:nvPr/>
        </p:nvGrpSpPr>
        <p:grpSpPr bwMode="auto">
          <a:xfrm>
            <a:off x="6405326" y="1308102"/>
            <a:ext cx="3657600" cy="3657600"/>
            <a:chOff x="2208" y="1248"/>
            <a:chExt cx="2304" cy="2304"/>
          </a:xfrm>
        </p:grpSpPr>
        <p:sp>
          <p:nvSpPr>
            <p:cNvPr id="15410" name="Oval 60">
              <a:extLst>
                <a:ext uri="{FF2B5EF4-FFF2-40B4-BE49-F238E27FC236}">
                  <a16:creationId xmlns:a16="http://schemas.microsoft.com/office/drawing/2014/main" xmlns="" id="{EECC43AF-2B5B-4B7D-96F1-02C96C65B05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08" y="1248"/>
              <a:ext cx="2304" cy="2304"/>
            </a:xfrm>
            <a:prstGeom prst="ellips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15411" name="Oval 61">
              <a:extLst>
                <a:ext uri="{FF2B5EF4-FFF2-40B4-BE49-F238E27FC236}">
                  <a16:creationId xmlns:a16="http://schemas.microsoft.com/office/drawing/2014/main" xmlns="" id="{D9FD8CB6-4FED-43D7-9667-8DA57DE472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80" y="1320"/>
              <a:ext cx="2160" cy="2160"/>
            </a:xfrm>
            <a:prstGeom prst="ellips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</p:grpSp>
      <p:sp>
        <p:nvSpPr>
          <p:cNvPr id="182341" name="AutoShape 69">
            <a:extLst>
              <a:ext uri="{FF2B5EF4-FFF2-40B4-BE49-F238E27FC236}">
                <a16:creationId xmlns:a16="http://schemas.microsoft.com/office/drawing/2014/main" xmlns="" id="{ECED14DA-7FB1-450F-BEB9-6AAB627FBA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81526" y="1384302"/>
            <a:ext cx="3505200" cy="3505200"/>
          </a:xfrm>
          <a:custGeom>
            <a:avLst/>
            <a:gdLst>
              <a:gd name="T0" fmla="*/ 2147483646 w 21600"/>
              <a:gd name="T1" fmla="*/ 0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672 w 21600"/>
              <a:gd name="T13" fmla="*/ 0 h 21600"/>
              <a:gd name="T14" fmla="*/ 20928 w 21600"/>
              <a:gd name="T15" fmla="*/ 7674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3320" y="5791"/>
                </a:moveTo>
                <a:cubicBezTo>
                  <a:pt x="4991" y="3295"/>
                  <a:pt x="7796" y="1797"/>
                  <a:pt x="10800" y="1798"/>
                </a:cubicBezTo>
                <a:cubicBezTo>
                  <a:pt x="13803" y="1798"/>
                  <a:pt x="16608" y="3295"/>
                  <a:pt x="18279" y="5791"/>
                </a:cubicBezTo>
                <a:lnTo>
                  <a:pt x="19773" y="4790"/>
                </a:lnTo>
                <a:cubicBezTo>
                  <a:pt x="17768" y="1796"/>
                  <a:pt x="14403" y="-1"/>
                  <a:pt x="10799" y="0"/>
                </a:cubicBezTo>
                <a:cubicBezTo>
                  <a:pt x="7196" y="0"/>
                  <a:pt x="3831" y="1796"/>
                  <a:pt x="1826" y="4790"/>
                </a:cubicBezTo>
                <a:lnTo>
                  <a:pt x="3320" y="5791"/>
                </a:lnTo>
                <a:close/>
              </a:path>
            </a:pathLst>
          </a:custGeom>
          <a:solidFill>
            <a:srgbClr val="0C0CF4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2342" name="AutoShape 70">
            <a:extLst>
              <a:ext uri="{FF2B5EF4-FFF2-40B4-BE49-F238E27FC236}">
                <a16:creationId xmlns:a16="http://schemas.microsoft.com/office/drawing/2014/main" xmlns="" id="{AB77C088-AFFF-4725-8B3B-4B5983B1A30A}"/>
              </a:ext>
            </a:extLst>
          </p:cNvPr>
          <p:cNvSpPr>
            <a:spLocks noChangeArrowheads="1"/>
          </p:cNvSpPr>
          <p:nvPr/>
        </p:nvSpPr>
        <p:spPr bwMode="auto">
          <a:xfrm rot="10670312">
            <a:off x="6481526" y="1371602"/>
            <a:ext cx="3505200" cy="3505200"/>
          </a:xfrm>
          <a:custGeom>
            <a:avLst/>
            <a:gdLst>
              <a:gd name="T0" fmla="*/ 2147483646 w 21600"/>
              <a:gd name="T1" fmla="*/ 0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672 w 21600"/>
              <a:gd name="T13" fmla="*/ 0 h 21600"/>
              <a:gd name="T14" fmla="*/ 20928 w 21600"/>
              <a:gd name="T15" fmla="*/ 7674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3320" y="5791"/>
                </a:moveTo>
                <a:cubicBezTo>
                  <a:pt x="4991" y="3295"/>
                  <a:pt x="7796" y="1797"/>
                  <a:pt x="10800" y="1798"/>
                </a:cubicBezTo>
                <a:cubicBezTo>
                  <a:pt x="13803" y="1798"/>
                  <a:pt x="16608" y="3295"/>
                  <a:pt x="18279" y="5791"/>
                </a:cubicBezTo>
                <a:lnTo>
                  <a:pt x="19773" y="4790"/>
                </a:lnTo>
                <a:cubicBezTo>
                  <a:pt x="17768" y="1796"/>
                  <a:pt x="14403" y="-1"/>
                  <a:pt x="10799" y="0"/>
                </a:cubicBezTo>
                <a:cubicBezTo>
                  <a:pt x="7196" y="0"/>
                  <a:pt x="3831" y="1796"/>
                  <a:pt x="1826" y="4790"/>
                </a:cubicBezTo>
                <a:lnTo>
                  <a:pt x="3320" y="5791"/>
                </a:lnTo>
                <a:close/>
              </a:path>
            </a:pathLst>
          </a:custGeom>
          <a:solidFill>
            <a:schemeClr val="accent2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82389" name="Group 117">
            <a:extLst>
              <a:ext uri="{FF2B5EF4-FFF2-40B4-BE49-F238E27FC236}">
                <a16:creationId xmlns:a16="http://schemas.microsoft.com/office/drawing/2014/main" xmlns="" id="{F4E56ECC-FB56-459F-838F-5B791038EA89}"/>
              </a:ext>
            </a:extLst>
          </p:cNvPr>
          <p:cNvGrpSpPr>
            <a:grpSpLocks/>
          </p:cNvGrpSpPr>
          <p:nvPr/>
        </p:nvGrpSpPr>
        <p:grpSpPr bwMode="auto">
          <a:xfrm>
            <a:off x="6100526" y="2603502"/>
            <a:ext cx="3276600" cy="1616075"/>
            <a:chOff x="2016" y="2064"/>
            <a:chExt cx="2064" cy="1018"/>
          </a:xfrm>
        </p:grpSpPr>
        <p:sp>
          <p:nvSpPr>
            <p:cNvPr id="15406" name="AutoShape 71">
              <a:extLst>
                <a:ext uri="{FF2B5EF4-FFF2-40B4-BE49-F238E27FC236}">
                  <a16:creationId xmlns:a16="http://schemas.microsoft.com/office/drawing/2014/main" xmlns="" id="{4AB2FD0F-D11F-4604-8912-CAC5335E5C2F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1710600">
              <a:off x="2112" y="2064"/>
              <a:ext cx="1968" cy="768"/>
            </a:xfrm>
            <a:prstGeom prst="parallelogram">
              <a:avLst>
                <a:gd name="adj" fmla="val 63042"/>
              </a:avLst>
            </a:prstGeom>
            <a:noFill/>
            <a:ln w="381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2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15407" name="Rectangle 72">
              <a:extLst>
                <a:ext uri="{FF2B5EF4-FFF2-40B4-BE49-F238E27FC236}">
                  <a16:creationId xmlns:a16="http://schemas.microsoft.com/office/drawing/2014/main" xmlns="" id="{133CF02D-C94E-40EE-BA5E-EE4DA7F09E7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00" y="2640"/>
              <a:ext cx="192" cy="19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15408" name="Line 73">
              <a:extLst>
                <a:ext uri="{FF2B5EF4-FFF2-40B4-BE49-F238E27FC236}">
                  <a16:creationId xmlns:a16="http://schemas.microsoft.com/office/drawing/2014/main" xmlns="" id="{0873CA49-A2EE-48C2-8AB2-19A4E76A891C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016" y="2633"/>
              <a:ext cx="432" cy="250"/>
            </a:xfrm>
            <a:prstGeom prst="line">
              <a:avLst/>
            </a:prstGeom>
            <a:noFill/>
            <a:ln w="381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5409" name="Line 74">
              <a:extLst>
                <a:ext uri="{FF2B5EF4-FFF2-40B4-BE49-F238E27FC236}">
                  <a16:creationId xmlns:a16="http://schemas.microsoft.com/office/drawing/2014/main" xmlns="" id="{6CDA8A59-23B0-4AE2-B426-8421FF4F5A54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016" y="2832"/>
              <a:ext cx="432" cy="250"/>
            </a:xfrm>
            <a:prstGeom prst="line">
              <a:avLst/>
            </a:prstGeom>
            <a:noFill/>
            <a:ln w="381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</p:grpSp>
      <p:sp>
        <p:nvSpPr>
          <p:cNvPr id="182347" name="Line 75">
            <a:extLst>
              <a:ext uri="{FF2B5EF4-FFF2-40B4-BE49-F238E27FC236}">
                <a16:creationId xmlns:a16="http://schemas.microsoft.com/office/drawing/2014/main" xmlns="" id="{0EB89A15-0482-48FA-97D5-D0B96C9D9DB2}"/>
              </a:ext>
            </a:extLst>
          </p:cNvPr>
          <p:cNvSpPr>
            <a:spLocks noChangeShapeType="1"/>
          </p:cNvSpPr>
          <p:nvPr/>
        </p:nvSpPr>
        <p:spPr bwMode="auto">
          <a:xfrm>
            <a:off x="6100526" y="2755902"/>
            <a:ext cx="0" cy="1143000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82348" name="Line 76">
            <a:extLst>
              <a:ext uri="{FF2B5EF4-FFF2-40B4-BE49-F238E27FC236}">
                <a16:creationId xmlns:a16="http://schemas.microsoft.com/office/drawing/2014/main" xmlns="" id="{A96272C7-6A5A-449F-844F-C500664B89BB}"/>
              </a:ext>
            </a:extLst>
          </p:cNvPr>
          <p:cNvSpPr>
            <a:spLocks noChangeShapeType="1"/>
          </p:cNvSpPr>
          <p:nvPr/>
        </p:nvSpPr>
        <p:spPr bwMode="auto">
          <a:xfrm>
            <a:off x="6100526" y="4203702"/>
            <a:ext cx="0" cy="1143000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82349" name="Line 77">
            <a:extLst>
              <a:ext uri="{FF2B5EF4-FFF2-40B4-BE49-F238E27FC236}">
                <a16:creationId xmlns:a16="http://schemas.microsoft.com/office/drawing/2014/main" xmlns="" id="{C33BAC7B-95A7-4127-A13B-5FA09A01986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186126" y="5346702"/>
            <a:ext cx="914400" cy="0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82350" name="Line 78">
            <a:extLst>
              <a:ext uri="{FF2B5EF4-FFF2-40B4-BE49-F238E27FC236}">
                <a16:creationId xmlns:a16="http://schemas.microsoft.com/office/drawing/2014/main" xmlns="" id="{942A4483-5515-4B18-A56A-E9DF7A17733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186126" y="2755902"/>
            <a:ext cx="914400" cy="0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82351" name="Line 79">
            <a:extLst>
              <a:ext uri="{FF2B5EF4-FFF2-40B4-BE49-F238E27FC236}">
                <a16:creationId xmlns:a16="http://schemas.microsoft.com/office/drawing/2014/main" xmlns="" id="{18A2C85B-CD93-49D1-AEA0-6C93E337671A}"/>
              </a:ext>
            </a:extLst>
          </p:cNvPr>
          <p:cNvSpPr>
            <a:spLocks noChangeShapeType="1"/>
          </p:cNvSpPr>
          <p:nvPr/>
        </p:nvSpPr>
        <p:spPr bwMode="auto">
          <a:xfrm>
            <a:off x="5186126" y="2755902"/>
            <a:ext cx="0" cy="2590800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5371" name="Text Box 81">
            <a:extLst>
              <a:ext uri="{FF2B5EF4-FFF2-40B4-BE49-F238E27FC236}">
                <a16:creationId xmlns:a16="http://schemas.microsoft.com/office/drawing/2014/main" xmlns="" id="{E0A97EEE-4405-40DB-B955-A47D5F7908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43126" y="3898902"/>
            <a:ext cx="762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182354" name="AutoShape 82">
            <a:extLst>
              <a:ext uri="{FF2B5EF4-FFF2-40B4-BE49-F238E27FC236}">
                <a16:creationId xmlns:a16="http://schemas.microsoft.com/office/drawing/2014/main" xmlns="" id="{31356A50-3CA3-4C40-ADAD-0264EA869A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57526" y="3898902"/>
            <a:ext cx="457200" cy="457200"/>
          </a:xfrm>
          <a:prstGeom prst="flowChartConnector">
            <a:avLst/>
          </a:prstGeom>
          <a:solidFill>
            <a:schemeClr val="bg1"/>
          </a:solidFill>
          <a:ln w="381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182355" name="Line 83">
            <a:extLst>
              <a:ext uri="{FF2B5EF4-FFF2-40B4-BE49-F238E27FC236}">
                <a16:creationId xmlns:a16="http://schemas.microsoft.com/office/drawing/2014/main" xmlns="" id="{17BF3EFE-9F0F-4A79-A97E-9A04242E3BA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109926" y="4051302"/>
            <a:ext cx="152400" cy="1524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82356" name="Line 84">
            <a:extLst>
              <a:ext uri="{FF2B5EF4-FFF2-40B4-BE49-F238E27FC236}">
                <a16:creationId xmlns:a16="http://schemas.microsoft.com/office/drawing/2014/main" xmlns="" id="{C9F7E4F9-B623-4504-8E23-0D85278B574E}"/>
              </a:ext>
            </a:extLst>
          </p:cNvPr>
          <p:cNvSpPr>
            <a:spLocks noChangeShapeType="1"/>
          </p:cNvSpPr>
          <p:nvPr/>
        </p:nvSpPr>
        <p:spPr bwMode="auto">
          <a:xfrm>
            <a:off x="5109926" y="4051302"/>
            <a:ext cx="152400" cy="1524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82357" name="Text Box 85">
            <a:extLst>
              <a:ext uri="{FF2B5EF4-FFF2-40B4-BE49-F238E27FC236}">
                <a16:creationId xmlns:a16="http://schemas.microsoft.com/office/drawing/2014/main" xmlns="" id="{CA947ECE-D9BD-4F6B-AF33-3DC85B5A42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47926" y="3989390"/>
            <a:ext cx="1066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Tải</a:t>
            </a:r>
          </a:p>
        </p:txBody>
      </p:sp>
      <p:sp>
        <p:nvSpPr>
          <p:cNvPr id="182358" name="Text Box 86">
            <a:extLst>
              <a:ext uri="{FF2B5EF4-FFF2-40B4-BE49-F238E27FC236}">
                <a16:creationId xmlns:a16="http://schemas.microsoft.com/office/drawing/2014/main" xmlns="" id="{0080190C-FC00-4A2E-852F-15AC705CC0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05526" y="1612902"/>
            <a:ext cx="1066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N</a:t>
            </a:r>
          </a:p>
        </p:txBody>
      </p:sp>
      <p:sp>
        <p:nvSpPr>
          <p:cNvPr id="182361" name="Text Box 89">
            <a:extLst>
              <a:ext uri="{FF2B5EF4-FFF2-40B4-BE49-F238E27FC236}">
                <a16:creationId xmlns:a16="http://schemas.microsoft.com/office/drawing/2014/main" xmlns="" id="{796E26AB-278F-4223-896C-FBE89BE485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05526" y="4127502"/>
            <a:ext cx="1066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S</a:t>
            </a:r>
          </a:p>
        </p:txBody>
      </p:sp>
      <p:sp>
        <p:nvSpPr>
          <p:cNvPr id="182362" name="Line 90">
            <a:extLst>
              <a:ext uri="{FF2B5EF4-FFF2-40B4-BE49-F238E27FC236}">
                <a16:creationId xmlns:a16="http://schemas.microsoft.com/office/drawing/2014/main" xmlns="" id="{F1C22FA0-4BF9-48DD-9AFD-668B03CDE326}"/>
              </a:ext>
            </a:extLst>
          </p:cNvPr>
          <p:cNvSpPr>
            <a:spLocks noChangeShapeType="1"/>
          </p:cNvSpPr>
          <p:nvPr/>
        </p:nvSpPr>
        <p:spPr bwMode="auto">
          <a:xfrm>
            <a:off x="7929326" y="1917702"/>
            <a:ext cx="0" cy="2209800"/>
          </a:xfrm>
          <a:prstGeom prst="line">
            <a:avLst/>
          </a:prstGeom>
          <a:noFill/>
          <a:ln w="28575" cap="sq">
            <a:solidFill>
              <a:srgbClr val="990000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82363" name="Line 91">
            <a:extLst>
              <a:ext uri="{FF2B5EF4-FFF2-40B4-BE49-F238E27FC236}">
                <a16:creationId xmlns:a16="http://schemas.microsoft.com/office/drawing/2014/main" xmlns="" id="{F861D970-0EB3-4932-B1CE-E01749BF3419}"/>
              </a:ext>
            </a:extLst>
          </p:cNvPr>
          <p:cNvSpPr>
            <a:spLocks noChangeShapeType="1"/>
          </p:cNvSpPr>
          <p:nvPr/>
        </p:nvSpPr>
        <p:spPr bwMode="auto">
          <a:xfrm>
            <a:off x="8615126" y="1917702"/>
            <a:ext cx="0" cy="2209800"/>
          </a:xfrm>
          <a:prstGeom prst="line">
            <a:avLst/>
          </a:prstGeom>
          <a:noFill/>
          <a:ln w="28575" cap="sq">
            <a:solidFill>
              <a:srgbClr val="990000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82365" name="AutoShape 93">
            <a:extLst>
              <a:ext uri="{FF2B5EF4-FFF2-40B4-BE49-F238E27FC236}">
                <a16:creationId xmlns:a16="http://schemas.microsoft.com/office/drawing/2014/main" xmlns="" id="{7C553C87-C6EB-4819-B57F-C02A2367D773}"/>
              </a:ext>
            </a:extLst>
          </p:cNvPr>
          <p:cNvSpPr>
            <a:spLocks noChangeArrowheads="1"/>
          </p:cNvSpPr>
          <p:nvPr/>
        </p:nvSpPr>
        <p:spPr bwMode="auto">
          <a:xfrm rot="20769186" flipV="1">
            <a:off x="8915164" y="2568577"/>
            <a:ext cx="844550" cy="312738"/>
          </a:xfrm>
          <a:prstGeom prst="curvedUpArrow">
            <a:avLst>
              <a:gd name="adj1" fmla="val 15565"/>
              <a:gd name="adj2" fmla="val 74651"/>
              <a:gd name="adj3" fmla="val 46972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182366" name="Text Box 94">
            <a:extLst>
              <a:ext uri="{FF2B5EF4-FFF2-40B4-BE49-F238E27FC236}">
                <a16:creationId xmlns:a16="http://schemas.microsoft.com/office/drawing/2014/main" xmlns="" id="{DE4F70BE-1E57-4071-9995-DFA5DF32C5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45326" y="2755902"/>
            <a:ext cx="1066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v</a:t>
            </a:r>
          </a:p>
        </p:txBody>
      </p:sp>
      <p:sp>
        <p:nvSpPr>
          <p:cNvPr id="182367" name="Text Box 95">
            <a:extLst>
              <a:ext uri="{FF2B5EF4-FFF2-40B4-BE49-F238E27FC236}">
                <a16:creationId xmlns:a16="http://schemas.microsoft.com/office/drawing/2014/main" xmlns="" id="{1151D9DA-20E8-4DB0-809F-85238AC7B4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72126" y="2832102"/>
            <a:ext cx="1066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B</a:t>
            </a:r>
          </a:p>
        </p:txBody>
      </p:sp>
      <p:sp>
        <p:nvSpPr>
          <p:cNvPr id="182368" name="Text Box 96">
            <a:extLst>
              <a:ext uri="{FF2B5EF4-FFF2-40B4-BE49-F238E27FC236}">
                <a16:creationId xmlns:a16="http://schemas.microsoft.com/office/drawing/2014/main" xmlns="" id="{68988E4D-19B6-407E-80C8-2284EDAB30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7326" y="2298702"/>
            <a:ext cx="1066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E</a:t>
            </a:r>
          </a:p>
        </p:txBody>
      </p:sp>
      <p:sp>
        <p:nvSpPr>
          <p:cNvPr id="182369" name="Line 97">
            <a:extLst>
              <a:ext uri="{FF2B5EF4-FFF2-40B4-BE49-F238E27FC236}">
                <a16:creationId xmlns:a16="http://schemas.microsoft.com/office/drawing/2014/main" xmlns="" id="{A88D624E-ED6D-41DA-94C1-311940A4938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091126" y="2603502"/>
            <a:ext cx="533400" cy="304800"/>
          </a:xfrm>
          <a:prstGeom prst="line">
            <a:avLst/>
          </a:prstGeom>
          <a:noFill/>
          <a:ln w="38100" cap="sq">
            <a:solidFill>
              <a:schemeClr val="accent2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82370" name="Text Box 98">
            <a:extLst>
              <a:ext uri="{FF2B5EF4-FFF2-40B4-BE49-F238E27FC236}">
                <a16:creationId xmlns:a16="http://schemas.microsoft.com/office/drawing/2014/main" xmlns="" id="{2232B671-081D-4194-8060-CA018D485F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7326" y="3594102"/>
            <a:ext cx="1066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dirty="0">
                <a:latin typeface="Times New Roman" panose="02020603050405020304" pitchFamily="18" charset="0"/>
              </a:rPr>
              <a:t>E</a:t>
            </a:r>
          </a:p>
        </p:txBody>
      </p:sp>
      <p:sp>
        <p:nvSpPr>
          <p:cNvPr id="182371" name="Line 99">
            <a:extLst>
              <a:ext uri="{FF2B5EF4-FFF2-40B4-BE49-F238E27FC236}">
                <a16:creationId xmlns:a16="http://schemas.microsoft.com/office/drawing/2014/main" xmlns="" id="{ED39F5BF-3D1E-4C3D-8666-278676FCDAC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7472126" y="3886202"/>
            <a:ext cx="342900" cy="198438"/>
          </a:xfrm>
          <a:prstGeom prst="line">
            <a:avLst/>
          </a:prstGeom>
          <a:noFill/>
          <a:ln w="38100" cap="sq">
            <a:solidFill>
              <a:schemeClr val="accent2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82373" name="Text Box 101">
            <a:extLst>
              <a:ext uri="{FF2B5EF4-FFF2-40B4-BE49-F238E27FC236}">
                <a16:creationId xmlns:a16="http://schemas.microsoft.com/office/drawing/2014/main" xmlns="" id="{B8523EEE-FE7E-4558-9B44-91A22EFFCF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57726" y="2755902"/>
            <a:ext cx="1066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a</a:t>
            </a:r>
          </a:p>
        </p:txBody>
      </p:sp>
      <p:sp>
        <p:nvSpPr>
          <p:cNvPr id="182374" name="Text Box 102">
            <a:extLst>
              <a:ext uri="{FF2B5EF4-FFF2-40B4-BE49-F238E27FC236}">
                <a16:creationId xmlns:a16="http://schemas.microsoft.com/office/drawing/2014/main" xmlns="" id="{4ECA76D1-7165-4F32-AC9F-B18327B68C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43726" y="1841502"/>
            <a:ext cx="1066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b</a:t>
            </a:r>
          </a:p>
        </p:txBody>
      </p:sp>
      <p:sp>
        <p:nvSpPr>
          <p:cNvPr id="182375" name="Text Box 103">
            <a:extLst>
              <a:ext uri="{FF2B5EF4-FFF2-40B4-BE49-F238E27FC236}">
                <a16:creationId xmlns:a16="http://schemas.microsoft.com/office/drawing/2014/main" xmlns="" id="{20A763BC-6ACC-4E47-B488-957D5E9B5E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67526" y="3251202"/>
            <a:ext cx="30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c</a:t>
            </a:r>
          </a:p>
        </p:txBody>
      </p:sp>
      <p:sp>
        <p:nvSpPr>
          <p:cNvPr id="182376" name="Text Box 104">
            <a:extLst>
              <a:ext uri="{FF2B5EF4-FFF2-40B4-BE49-F238E27FC236}">
                <a16:creationId xmlns:a16="http://schemas.microsoft.com/office/drawing/2014/main" xmlns="" id="{CE44C2EE-3C75-4A9A-AE3D-FF4E8EE305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05326" y="4279902"/>
            <a:ext cx="1066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d</a:t>
            </a:r>
          </a:p>
        </p:txBody>
      </p:sp>
      <p:sp>
        <p:nvSpPr>
          <p:cNvPr id="182378" name="Line 106">
            <a:extLst>
              <a:ext uri="{FF2B5EF4-FFF2-40B4-BE49-F238E27FC236}">
                <a16:creationId xmlns:a16="http://schemas.microsoft.com/office/drawing/2014/main" xmlns="" id="{0045ED20-6AB5-4E87-9A18-3B4ED675F59E}"/>
              </a:ext>
            </a:extLst>
          </p:cNvPr>
          <p:cNvSpPr>
            <a:spLocks noChangeShapeType="1"/>
          </p:cNvSpPr>
          <p:nvPr/>
        </p:nvSpPr>
        <p:spPr bwMode="auto">
          <a:xfrm>
            <a:off x="6100526" y="4584702"/>
            <a:ext cx="0" cy="381000"/>
          </a:xfrm>
          <a:prstGeom prst="line">
            <a:avLst/>
          </a:prstGeom>
          <a:noFill/>
          <a:ln w="38100" cap="sq">
            <a:solidFill>
              <a:schemeClr val="accent2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82379" name="Line 107">
            <a:extLst>
              <a:ext uri="{FF2B5EF4-FFF2-40B4-BE49-F238E27FC236}">
                <a16:creationId xmlns:a16="http://schemas.microsoft.com/office/drawing/2014/main" xmlns="" id="{6A12FA09-2CFC-4797-AE37-D8C0AE8FE38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414726" y="5346702"/>
            <a:ext cx="457200" cy="0"/>
          </a:xfrm>
          <a:prstGeom prst="line">
            <a:avLst/>
          </a:prstGeom>
          <a:noFill/>
          <a:ln w="38100" cap="sq">
            <a:solidFill>
              <a:schemeClr val="accent2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82380" name="Line 108">
            <a:extLst>
              <a:ext uri="{FF2B5EF4-FFF2-40B4-BE49-F238E27FC236}">
                <a16:creationId xmlns:a16="http://schemas.microsoft.com/office/drawing/2014/main" xmlns="" id="{71B89829-3E2E-48E6-9CA0-278687C4CD7D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186126" y="3060702"/>
            <a:ext cx="0" cy="457200"/>
          </a:xfrm>
          <a:prstGeom prst="line">
            <a:avLst/>
          </a:prstGeom>
          <a:noFill/>
          <a:ln w="38100" cap="sq">
            <a:solidFill>
              <a:schemeClr val="accent2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82381" name="Line 109">
            <a:extLst>
              <a:ext uri="{FF2B5EF4-FFF2-40B4-BE49-F238E27FC236}">
                <a16:creationId xmlns:a16="http://schemas.microsoft.com/office/drawing/2014/main" xmlns="" id="{CF1082CF-E1E0-432E-91F6-31587665EA4E}"/>
              </a:ext>
            </a:extLst>
          </p:cNvPr>
          <p:cNvSpPr>
            <a:spLocks noChangeShapeType="1"/>
          </p:cNvSpPr>
          <p:nvPr/>
        </p:nvSpPr>
        <p:spPr bwMode="auto">
          <a:xfrm>
            <a:off x="5414726" y="2755902"/>
            <a:ext cx="457200" cy="0"/>
          </a:xfrm>
          <a:prstGeom prst="line">
            <a:avLst/>
          </a:prstGeom>
          <a:noFill/>
          <a:ln w="38100" cap="sq">
            <a:solidFill>
              <a:schemeClr val="accent2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82382" name="Line 110">
            <a:extLst>
              <a:ext uri="{FF2B5EF4-FFF2-40B4-BE49-F238E27FC236}">
                <a16:creationId xmlns:a16="http://schemas.microsoft.com/office/drawing/2014/main" xmlns="" id="{3B343CC1-D3D2-4992-9F42-DB87D83DBC50}"/>
              </a:ext>
            </a:extLst>
          </p:cNvPr>
          <p:cNvSpPr>
            <a:spLocks noChangeShapeType="1"/>
          </p:cNvSpPr>
          <p:nvPr/>
        </p:nvSpPr>
        <p:spPr bwMode="auto">
          <a:xfrm>
            <a:off x="6100526" y="3136902"/>
            <a:ext cx="0" cy="381000"/>
          </a:xfrm>
          <a:prstGeom prst="line">
            <a:avLst/>
          </a:prstGeom>
          <a:noFill/>
          <a:ln w="38100" cap="sq">
            <a:solidFill>
              <a:schemeClr val="accent2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82383" name="Line 111">
            <a:extLst>
              <a:ext uri="{FF2B5EF4-FFF2-40B4-BE49-F238E27FC236}">
                <a16:creationId xmlns:a16="http://schemas.microsoft.com/office/drawing/2014/main" xmlns="" id="{94B57935-E4C3-4141-9B3C-BEC8374311D2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186126" y="4660902"/>
            <a:ext cx="0" cy="457200"/>
          </a:xfrm>
          <a:prstGeom prst="line">
            <a:avLst/>
          </a:prstGeom>
          <a:noFill/>
          <a:ln w="38100" cap="sq">
            <a:solidFill>
              <a:schemeClr val="accent2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82384" name="AutoShape 112">
            <a:extLst>
              <a:ext uri="{FF2B5EF4-FFF2-40B4-BE49-F238E27FC236}">
                <a16:creationId xmlns:a16="http://schemas.microsoft.com/office/drawing/2014/main" xmlns="" id="{35C2E5D1-96F7-45D3-84D3-74A7F219A7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24326" y="3822702"/>
            <a:ext cx="152400" cy="152400"/>
          </a:xfrm>
          <a:prstGeom prst="parallelogram">
            <a:avLst>
              <a:gd name="adj" fmla="val 25000"/>
            </a:avLst>
          </a:prstGeom>
          <a:solidFill>
            <a:schemeClr val="tx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182385" name="AutoShape 113">
            <a:extLst>
              <a:ext uri="{FF2B5EF4-FFF2-40B4-BE49-F238E27FC236}">
                <a16:creationId xmlns:a16="http://schemas.microsoft.com/office/drawing/2014/main" xmlns="" id="{DA06749B-0DEE-4347-8847-0F9E870324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24326" y="4127502"/>
            <a:ext cx="152400" cy="152400"/>
          </a:xfrm>
          <a:prstGeom prst="parallelogram">
            <a:avLst>
              <a:gd name="adj" fmla="val 25000"/>
            </a:avLst>
          </a:prstGeom>
          <a:solidFill>
            <a:schemeClr val="tx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182386" name="AutoShape 114">
            <a:extLst>
              <a:ext uri="{FF2B5EF4-FFF2-40B4-BE49-F238E27FC236}">
                <a16:creationId xmlns:a16="http://schemas.microsoft.com/office/drawing/2014/main" xmlns="" id="{F9048FEB-A5D3-4413-A4BA-222A5A04DE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24326" y="4279902"/>
            <a:ext cx="152400" cy="152400"/>
          </a:xfrm>
          <a:prstGeom prst="parallelogram">
            <a:avLst>
              <a:gd name="adj" fmla="val 25000"/>
            </a:avLst>
          </a:prstGeom>
          <a:solidFill>
            <a:srgbClr val="A4AD61"/>
          </a:solidFill>
          <a:ln w="12700" cap="sq">
            <a:solidFill>
              <a:srgbClr val="A4AD6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182387" name="AutoShape 115">
            <a:extLst>
              <a:ext uri="{FF2B5EF4-FFF2-40B4-BE49-F238E27FC236}">
                <a16:creationId xmlns:a16="http://schemas.microsoft.com/office/drawing/2014/main" xmlns="" id="{BD8ECACF-D046-422B-B7EE-DA3D2CFD04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24326" y="3670302"/>
            <a:ext cx="152400" cy="152400"/>
          </a:xfrm>
          <a:prstGeom prst="parallelogram">
            <a:avLst>
              <a:gd name="adj" fmla="val 25000"/>
            </a:avLst>
          </a:prstGeom>
          <a:solidFill>
            <a:srgbClr val="A4AD61"/>
          </a:solidFill>
          <a:ln w="12700" cap="sq">
            <a:solidFill>
              <a:srgbClr val="A4AD6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182390" name="Text Box 118">
            <a:extLst>
              <a:ext uri="{FF2B5EF4-FFF2-40B4-BE49-F238E27FC236}">
                <a16:creationId xmlns:a16="http://schemas.microsoft.com/office/drawing/2014/main" xmlns="" id="{A3F002BA-BD8F-44AE-B94F-5FAD380E77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0326" y="1471723"/>
            <a:ext cx="411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609600" indent="-609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en-US" sz="2400" b="1" dirty="0">
                <a:latin typeface="Cambria" panose="02040503050406030204" pitchFamily="18" charset="0"/>
              </a:rPr>
              <a:t>Máy phát điện một chiều</a:t>
            </a:r>
            <a:endParaRPr lang="en-US" altLang="en-US" sz="2400" dirty="0">
              <a:latin typeface="Cambria" panose="02040503050406030204" pitchFamily="18" charset="0"/>
            </a:endParaRPr>
          </a:p>
        </p:txBody>
      </p:sp>
      <p:sp>
        <p:nvSpPr>
          <p:cNvPr id="182391" name="Rectangle 119">
            <a:extLst>
              <a:ext uri="{FF2B5EF4-FFF2-40B4-BE49-F238E27FC236}">
                <a16:creationId xmlns:a16="http://schemas.microsoft.com/office/drawing/2014/main" xmlns="" id="{A84BD615-C25B-4618-9E65-16C0FBF8AB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1805" y="6061405"/>
            <a:ext cx="590232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 dirty="0">
                <a:latin typeface="Cambria" panose="02040503050406030204" pitchFamily="18" charset="0"/>
              </a:rPr>
              <a:t>e = B. l. </a:t>
            </a:r>
            <a:r>
              <a:rPr lang="en-US" altLang="en-US" b="1" dirty="0" err="1">
                <a:latin typeface="Cambria" panose="02040503050406030204" pitchFamily="18" charset="0"/>
              </a:rPr>
              <a:t>v.sin</a:t>
            </a:r>
            <a:r>
              <a:rPr lang="en-US" altLang="en-US" b="1" dirty="0">
                <a:latin typeface="Cambria" panose="02040503050406030204" pitchFamily="18" charset="0"/>
                <a:sym typeface="Symbol" panose="05050102010706020507" pitchFamily="18" charset="2"/>
              </a:rPr>
              <a:t>  </a:t>
            </a:r>
            <a:r>
              <a:rPr lang="en-US" altLang="en-US" sz="2000" i="1" dirty="0" err="1" smtClean="0">
                <a:latin typeface="Cambria" panose="02040503050406030204" pitchFamily="18" charset="0"/>
                <a:sym typeface="Symbol" panose="05050102010706020507" pitchFamily="18" charset="2"/>
              </a:rPr>
              <a:t>chiều</a:t>
            </a:r>
            <a:r>
              <a:rPr lang="en-US" altLang="en-US" sz="2000" i="1" dirty="0" smtClean="0">
                <a:latin typeface="Cambria" panose="02040503050406030204" pitchFamily="18" charset="0"/>
                <a:sym typeface="Symbol" panose="05050102010706020507" pitchFamily="18" charset="2"/>
              </a:rPr>
              <a:t> </a:t>
            </a:r>
            <a:r>
              <a:rPr lang="en-US" altLang="en-US" sz="2000" i="1" dirty="0" err="1">
                <a:latin typeface="Cambria" panose="02040503050406030204" pitchFamily="18" charset="0"/>
                <a:sym typeface="Symbol" panose="05050102010706020507" pitchFamily="18" charset="2"/>
              </a:rPr>
              <a:t>theo</a:t>
            </a:r>
            <a:r>
              <a:rPr lang="en-US" altLang="en-US" sz="2000" i="1" dirty="0">
                <a:latin typeface="Cambria" panose="02040503050406030204" pitchFamily="18" charset="0"/>
                <a:sym typeface="Symbol" panose="05050102010706020507" pitchFamily="18" charset="2"/>
              </a:rPr>
              <a:t> </a:t>
            </a:r>
            <a:r>
              <a:rPr lang="en-US" altLang="en-US" sz="2000" i="1" dirty="0" err="1">
                <a:latin typeface="Cambria" panose="02040503050406030204" pitchFamily="18" charset="0"/>
                <a:sym typeface="Symbol" panose="05050102010706020507" pitchFamily="18" charset="2"/>
              </a:rPr>
              <a:t>quy</a:t>
            </a:r>
            <a:r>
              <a:rPr lang="en-US" altLang="en-US" sz="2000" i="1" dirty="0">
                <a:latin typeface="Cambria" panose="02040503050406030204" pitchFamily="18" charset="0"/>
                <a:sym typeface="Symbol" panose="05050102010706020507" pitchFamily="18" charset="2"/>
              </a:rPr>
              <a:t> </a:t>
            </a:r>
            <a:r>
              <a:rPr lang="en-US" altLang="en-US" sz="2000" i="1" dirty="0" err="1">
                <a:latin typeface="Cambria" panose="02040503050406030204" pitchFamily="18" charset="0"/>
                <a:sym typeface="Symbol" panose="05050102010706020507" pitchFamily="18" charset="2"/>
              </a:rPr>
              <a:t>tắc</a:t>
            </a:r>
            <a:r>
              <a:rPr lang="en-US" altLang="en-US" sz="2000" i="1" dirty="0">
                <a:latin typeface="Cambria" panose="02040503050406030204" pitchFamily="18" charset="0"/>
                <a:sym typeface="Symbol" panose="05050102010706020507" pitchFamily="18" charset="2"/>
              </a:rPr>
              <a:t> </a:t>
            </a:r>
            <a:r>
              <a:rPr lang="en-US" altLang="en-US" sz="2000" i="1" dirty="0" err="1">
                <a:latin typeface="Cambria" panose="02040503050406030204" pitchFamily="18" charset="0"/>
                <a:sym typeface="Symbol" panose="05050102010706020507" pitchFamily="18" charset="2"/>
              </a:rPr>
              <a:t>bàn</a:t>
            </a:r>
            <a:r>
              <a:rPr lang="en-US" altLang="en-US" sz="2000" i="1" dirty="0">
                <a:latin typeface="Cambria" panose="02040503050406030204" pitchFamily="18" charset="0"/>
                <a:sym typeface="Symbol" panose="05050102010706020507" pitchFamily="18" charset="2"/>
              </a:rPr>
              <a:t> </a:t>
            </a:r>
            <a:r>
              <a:rPr lang="en-US" altLang="en-US" sz="2000" i="1" dirty="0" err="1">
                <a:latin typeface="Cambria" panose="02040503050406030204" pitchFamily="18" charset="0"/>
                <a:sym typeface="Symbol" panose="05050102010706020507" pitchFamily="18" charset="2"/>
              </a:rPr>
              <a:t>tay</a:t>
            </a:r>
            <a:r>
              <a:rPr lang="en-US" altLang="en-US" sz="2000" i="1" dirty="0">
                <a:latin typeface="Cambria" panose="02040503050406030204" pitchFamily="18" charset="0"/>
                <a:sym typeface="Symbol" panose="05050102010706020507" pitchFamily="18" charset="2"/>
              </a:rPr>
              <a:t> </a:t>
            </a:r>
            <a:r>
              <a:rPr lang="en-US" altLang="en-US" sz="2000" i="1" dirty="0" err="1">
                <a:latin typeface="Cambria" panose="02040503050406030204" pitchFamily="18" charset="0"/>
                <a:sym typeface="Symbol" panose="05050102010706020507" pitchFamily="18" charset="2"/>
              </a:rPr>
              <a:t>phải</a:t>
            </a:r>
            <a:r>
              <a:rPr lang="en-US" altLang="en-US" sz="2000" i="1" dirty="0">
                <a:latin typeface="Cambria" panose="02040503050406030204" pitchFamily="18" charset="0"/>
              </a:rPr>
              <a:t> </a:t>
            </a:r>
          </a:p>
        </p:txBody>
      </p:sp>
      <p:sp>
        <p:nvSpPr>
          <p:cNvPr id="52" name="Title 1">
            <a:extLst>
              <a:ext uri="{FF2B5EF4-FFF2-40B4-BE49-F238E27FC236}">
                <a16:creationId xmlns:a16="http://schemas.microsoft.com/office/drawing/2014/main" xmlns="" id="{41915304-7BC4-45E9-97AA-F6D7161B0FF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NGUYÊN LÝ HOẠT ĐỘNG MÁY ĐIỆN MỘT CHIỀU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xmlns="" id="{F091CC41-EF01-44B2-AF0D-DD2329DAA45A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405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xmlns="" id="{4F0822A4-11EB-4FDF-B9E5-757D93A69A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48748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82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82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82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82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82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82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82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82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5" dur="500"/>
                                        <p:tgtEl>
                                          <p:spTgt spid="182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500"/>
                                        <p:tgtEl>
                                          <p:spTgt spid="182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182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500"/>
                                        <p:tgtEl>
                                          <p:spTgt spid="182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5" dur="500"/>
                                        <p:tgtEl>
                                          <p:spTgt spid="182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500"/>
                                        <p:tgtEl>
                                          <p:spTgt spid="182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5" dur="500"/>
                                        <p:tgtEl>
                                          <p:spTgt spid="182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0" dur="2000"/>
                                        <p:tgtEl>
                                          <p:spTgt spid="182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500"/>
                                        <p:tgtEl>
                                          <p:spTgt spid="182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500"/>
                                        <p:tgtEl>
                                          <p:spTgt spid="182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3" dur="500"/>
                                        <p:tgtEl>
                                          <p:spTgt spid="182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6" dur="500"/>
                                        <p:tgtEl>
                                          <p:spTgt spid="182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 nodeType="clickPar">
                      <p:stCondLst>
                        <p:cond delay="indefinite"/>
                      </p:stCondLst>
                      <p:childTnLst>
                        <p:par>
                          <p:cTn id="9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1" dur="500"/>
                                        <p:tgtEl>
                                          <p:spTgt spid="182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4" dur="500"/>
                                        <p:tgtEl>
                                          <p:spTgt spid="182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 nodeType="clickPar">
                      <p:stCondLst>
                        <p:cond delay="indefinite"/>
                      </p:stCondLst>
                      <p:childTnLst>
                        <p:par>
                          <p:cTn id="1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9" dur="500"/>
                                        <p:tgtEl>
                                          <p:spTgt spid="182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 nodeType="clickPar">
                      <p:stCondLst>
                        <p:cond delay="indefinite"/>
                      </p:stCondLst>
                      <p:childTnLst>
                        <p:par>
                          <p:cTn id="1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4" dur="500"/>
                                        <p:tgtEl>
                                          <p:spTgt spid="182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 nodeType="clickPar">
                      <p:stCondLst>
                        <p:cond delay="indefinite"/>
                      </p:stCondLst>
                      <p:childTnLst>
                        <p:par>
                          <p:cTn id="1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9" dur="500"/>
                                        <p:tgtEl>
                                          <p:spTgt spid="182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2" dur="500"/>
                                        <p:tgtEl>
                                          <p:spTgt spid="182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5" dur="500"/>
                                        <p:tgtEl>
                                          <p:spTgt spid="182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8" dur="500"/>
                                        <p:tgtEl>
                                          <p:spTgt spid="182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1" dur="500"/>
                                        <p:tgtEl>
                                          <p:spTgt spid="182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4" dur="500"/>
                                        <p:tgtEl>
                                          <p:spTgt spid="182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7" dur="500"/>
                                        <p:tgtEl>
                                          <p:spTgt spid="182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0" dur="500"/>
                                        <p:tgtEl>
                                          <p:spTgt spid="182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 nodeType="clickPar">
                      <p:stCondLst>
                        <p:cond delay="indefinite"/>
                      </p:stCondLst>
                      <p:childTnLst>
                        <p:par>
                          <p:cTn id="1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5" dur="2000"/>
                                        <p:tgtEl>
                                          <p:spTgt spid="182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 nodeType="clickPar">
                      <p:stCondLst>
                        <p:cond delay="indefinite"/>
                      </p:stCondLst>
                      <p:childTnLst>
                        <p:par>
                          <p:cTn id="1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0" dur="500"/>
                                        <p:tgtEl>
                                          <p:spTgt spid="182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 nodeType="clickPar">
                      <p:stCondLst>
                        <p:cond delay="indefinite"/>
                      </p:stCondLst>
                      <p:childTnLst>
                        <p:par>
                          <p:cTn id="1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3" presetID="5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5" dur="500"/>
                                        <p:tgtEl>
                                          <p:spTgt spid="182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 nodeType="clickPar">
                      <p:stCondLst>
                        <p:cond delay="indefinite"/>
                      </p:stCondLst>
                      <p:childTnLst>
                        <p:par>
                          <p:cTn id="1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0" dur="500"/>
                                        <p:tgtEl>
                                          <p:spTgt spid="182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 nodeType="clickPar">
                      <p:stCondLst>
                        <p:cond delay="indefinite"/>
                      </p:stCondLst>
                      <p:childTnLst>
                        <p:par>
                          <p:cTn id="1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3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5" dur="500"/>
                                        <p:tgtEl>
                                          <p:spTgt spid="182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 nodeType="clickPar">
                      <p:stCondLst>
                        <p:cond delay="indefinite"/>
                      </p:stCondLst>
                      <p:childTnLst>
                        <p:par>
                          <p:cTn id="1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0" dur="500"/>
                                        <p:tgtEl>
                                          <p:spTgt spid="182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 nodeType="clickPar">
                      <p:stCondLst>
                        <p:cond delay="indefinite"/>
                      </p:stCondLst>
                      <p:childTnLst>
                        <p:par>
                          <p:cTn id="1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5" dur="500"/>
                                        <p:tgtEl>
                                          <p:spTgt spid="182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 nodeType="clickPar">
                      <p:stCondLst>
                        <p:cond delay="indefinite"/>
                      </p:stCondLst>
                      <p:childTnLst>
                        <p:par>
                          <p:cTn id="1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0" dur="500"/>
                                        <p:tgtEl>
                                          <p:spTgt spid="182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2354" grpId="0" animBg="1"/>
      <p:bldP spid="182357" grpId="0"/>
      <p:bldP spid="182358" grpId="0"/>
      <p:bldP spid="182361" grpId="0"/>
      <p:bldP spid="182365" grpId="0" animBg="1"/>
      <p:bldP spid="182366" grpId="0"/>
      <p:bldP spid="182367" grpId="0"/>
      <p:bldP spid="182368" grpId="0"/>
      <p:bldP spid="182370" grpId="0"/>
      <p:bldP spid="182373" grpId="0"/>
      <p:bldP spid="182374" grpId="0"/>
      <p:bldP spid="182375" grpId="0"/>
      <p:bldP spid="182376" grpId="0"/>
      <p:bldP spid="182384" grpId="0" animBg="1"/>
      <p:bldP spid="182385" grpId="0" animBg="1"/>
      <p:bldP spid="182386" grpId="0" animBg="1"/>
      <p:bldP spid="182387" grpId="0" animBg="1"/>
      <p:bldP spid="182390" grpId="0"/>
      <p:bldP spid="18239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9" name="Text Box 49">
            <a:extLst>
              <a:ext uri="{FF2B5EF4-FFF2-40B4-BE49-F238E27FC236}">
                <a16:creationId xmlns:a16="http://schemas.microsoft.com/office/drawing/2014/main" xmlns="" id="{A853D546-CB4F-48F0-AC59-0CA8D0A999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9800" y="1227138"/>
            <a:ext cx="411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609600" indent="-609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en-US" sz="2400" b="1">
                <a:latin typeface="Cambria" panose="02040503050406030204" pitchFamily="18" charset="0"/>
              </a:rPr>
              <a:t>Máy phát điện một chiều</a:t>
            </a:r>
            <a:endParaRPr lang="en-US" altLang="en-US" sz="2400">
              <a:latin typeface="Cambria" panose="02040503050406030204" pitchFamily="18" charset="0"/>
            </a:endParaRPr>
          </a:p>
        </p:txBody>
      </p:sp>
      <p:sp>
        <p:nvSpPr>
          <p:cNvPr id="184370" name="Rectangle 50">
            <a:extLst>
              <a:ext uri="{FF2B5EF4-FFF2-40B4-BE49-F238E27FC236}">
                <a16:creationId xmlns:a16="http://schemas.microsoft.com/office/drawing/2014/main" xmlns="" id="{4A8822B2-ABA7-4CA7-932A-5A89EEFF81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24075" y="1770063"/>
            <a:ext cx="830580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>
                <a:latin typeface="Cambria" panose="02040503050406030204" pitchFamily="18" charset="0"/>
              </a:rPr>
              <a:t>      Khi khung quay với tốc độ không đổi, hai thanh dẫn ab, cd lần lượt nằm dưới 2 cực từ khác tên (từ trường của hai cực nam châm không đổi), khung quay sẽ cảm ứng nên một sức điện động xoay chiều : </a:t>
            </a:r>
          </a:p>
        </p:txBody>
      </p:sp>
      <p:sp>
        <p:nvSpPr>
          <p:cNvPr id="184371" name="Rectangle 51">
            <a:extLst>
              <a:ext uri="{FF2B5EF4-FFF2-40B4-BE49-F238E27FC236}">
                <a16:creationId xmlns:a16="http://schemas.microsoft.com/office/drawing/2014/main" xmlns="" id="{01D14C1C-4BF0-417A-98C0-8C5E32DD59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01000" y="2373313"/>
            <a:ext cx="17700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>
                <a:latin typeface="Cambria" panose="02040503050406030204" pitchFamily="18" charset="0"/>
              </a:rPr>
              <a:t>e = B. l. </a:t>
            </a:r>
            <a:r>
              <a:rPr lang="en-US" altLang="en-US" sz="2000" dirty="0" err="1">
                <a:latin typeface="Cambria" panose="02040503050406030204" pitchFamily="18" charset="0"/>
              </a:rPr>
              <a:t>v.sin</a:t>
            </a:r>
            <a:r>
              <a:rPr lang="en-US" altLang="en-US" sz="2000" dirty="0">
                <a:latin typeface="Cambria" panose="02040503050406030204" pitchFamily="18" charset="0"/>
                <a:sym typeface="Symbol" panose="05050102010706020507" pitchFamily="18" charset="2"/>
              </a:rPr>
              <a:t>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</a:p>
        </p:txBody>
      </p:sp>
      <p:sp>
        <p:nvSpPr>
          <p:cNvPr id="184374" name="Line 54">
            <a:extLst>
              <a:ext uri="{FF2B5EF4-FFF2-40B4-BE49-F238E27FC236}">
                <a16:creationId xmlns:a16="http://schemas.microsoft.com/office/drawing/2014/main" xmlns="" id="{5049E48F-017C-45E5-BF17-32E8E6FADB0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590800" y="3200400"/>
            <a:ext cx="0" cy="16002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84375" name="Line 55">
            <a:extLst>
              <a:ext uri="{FF2B5EF4-FFF2-40B4-BE49-F238E27FC236}">
                <a16:creationId xmlns:a16="http://schemas.microsoft.com/office/drawing/2014/main" xmlns="" id="{86DC4835-C08A-4C17-948E-EF3A38F7A923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4038600"/>
            <a:ext cx="61722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84377" name="Line 57">
            <a:extLst>
              <a:ext uri="{FF2B5EF4-FFF2-40B4-BE49-F238E27FC236}">
                <a16:creationId xmlns:a16="http://schemas.microsoft.com/office/drawing/2014/main" xmlns="" id="{6F37A015-7727-43D9-920B-51A91571EBF3}"/>
              </a:ext>
            </a:extLst>
          </p:cNvPr>
          <p:cNvSpPr>
            <a:spLocks noChangeShapeType="1"/>
          </p:cNvSpPr>
          <p:nvPr/>
        </p:nvSpPr>
        <p:spPr bwMode="auto">
          <a:xfrm>
            <a:off x="2590800" y="3384550"/>
            <a:ext cx="4953000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84378" name="Line 58">
            <a:extLst>
              <a:ext uri="{FF2B5EF4-FFF2-40B4-BE49-F238E27FC236}">
                <a16:creationId xmlns:a16="http://schemas.microsoft.com/office/drawing/2014/main" xmlns="" id="{C5A1257C-11DD-487E-88FE-34BD948B8414}"/>
              </a:ext>
            </a:extLst>
          </p:cNvPr>
          <p:cNvSpPr>
            <a:spLocks noChangeShapeType="1"/>
          </p:cNvSpPr>
          <p:nvPr/>
        </p:nvSpPr>
        <p:spPr bwMode="auto">
          <a:xfrm>
            <a:off x="2590800" y="4686300"/>
            <a:ext cx="4876800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84388" name="Freeform 68">
            <a:extLst>
              <a:ext uri="{FF2B5EF4-FFF2-40B4-BE49-F238E27FC236}">
                <a16:creationId xmlns:a16="http://schemas.microsoft.com/office/drawing/2014/main" xmlns="" id="{EFC0CAE5-2E61-4F64-8E62-DF34413573F4}"/>
              </a:ext>
            </a:extLst>
          </p:cNvPr>
          <p:cNvSpPr>
            <a:spLocks/>
          </p:cNvSpPr>
          <p:nvPr/>
        </p:nvSpPr>
        <p:spPr bwMode="auto">
          <a:xfrm>
            <a:off x="2590800" y="3390900"/>
            <a:ext cx="1279525" cy="647700"/>
          </a:xfrm>
          <a:custGeom>
            <a:avLst/>
            <a:gdLst>
              <a:gd name="T0" fmla="*/ 0 w 2016"/>
              <a:gd name="T1" fmla="*/ 2147483646 h 720"/>
              <a:gd name="T2" fmla="*/ 2147483646 w 2016"/>
              <a:gd name="T3" fmla="*/ 0 h 720"/>
              <a:gd name="T4" fmla="*/ 2147483646 w 2016"/>
              <a:gd name="T5" fmla="*/ 2147483646 h 72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016" h="720">
                <a:moveTo>
                  <a:pt x="0" y="720"/>
                </a:moveTo>
                <a:cubicBezTo>
                  <a:pt x="336" y="360"/>
                  <a:pt x="672" y="0"/>
                  <a:pt x="1008" y="0"/>
                </a:cubicBezTo>
                <a:cubicBezTo>
                  <a:pt x="1344" y="0"/>
                  <a:pt x="1680" y="360"/>
                  <a:pt x="2016" y="720"/>
                </a:cubicBezTo>
              </a:path>
            </a:pathLst>
          </a:custGeom>
          <a:noFill/>
          <a:ln w="28575" cmpd="sng">
            <a:solidFill>
              <a:srgbClr val="0C0CF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392" name="Text Box 72">
            <a:extLst>
              <a:ext uri="{FF2B5EF4-FFF2-40B4-BE49-F238E27FC236}">
                <a16:creationId xmlns:a16="http://schemas.microsoft.com/office/drawing/2014/main" xmlns="" id="{553B04B4-4532-461E-A9A5-2A9BD8FC78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4038600"/>
            <a:ext cx="36512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>
                <a:latin typeface="Cambria" panose="02040503050406030204" pitchFamily="18" charset="0"/>
              </a:rPr>
              <a:t>0</a:t>
            </a:r>
          </a:p>
        </p:txBody>
      </p:sp>
      <p:sp>
        <p:nvSpPr>
          <p:cNvPr id="184393" name="Text Box 73">
            <a:extLst>
              <a:ext uri="{FF2B5EF4-FFF2-40B4-BE49-F238E27FC236}">
                <a16:creationId xmlns:a16="http://schemas.microsoft.com/office/drawing/2014/main" xmlns="" id="{9947E56B-DFC6-4362-BBBF-4CD3FECD11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124200"/>
            <a:ext cx="36512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>
                <a:latin typeface="Cambria" panose="02040503050406030204" pitchFamily="18" charset="0"/>
              </a:rPr>
              <a:t>e</a:t>
            </a:r>
          </a:p>
        </p:txBody>
      </p:sp>
      <p:sp>
        <p:nvSpPr>
          <p:cNvPr id="184394" name="Text Box 74">
            <a:extLst>
              <a:ext uri="{FF2B5EF4-FFF2-40B4-BE49-F238E27FC236}">
                <a16:creationId xmlns:a16="http://schemas.microsoft.com/office/drawing/2014/main" xmlns="" id="{118DEA4D-0BCE-41CA-A726-02B5690CEB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58200" y="3886200"/>
            <a:ext cx="36512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>
                <a:latin typeface="Cambria" panose="02040503050406030204" pitchFamily="18" charset="0"/>
              </a:rPr>
              <a:t>t</a:t>
            </a:r>
          </a:p>
        </p:txBody>
      </p:sp>
      <p:sp>
        <p:nvSpPr>
          <p:cNvPr id="184396" name="Text Box 76">
            <a:extLst>
              <a:ext uri="{FF2B5EF4-FFF2-40B4-BE49-F238E27FC236}">
                <a16:creationId xmlns:a16="http://schemas.microsoft.com/office/drawing/2014/main" xmlns="" id="{02943490-6E84-4E2A-AB62-C2D67F3CB1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53400" y="3429000"/>
            <a:ext cx="210185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400">
                <a:latin typeface="Cambria" panose="02040503050406030204" pitchFamily="18" charset="0"/>
              </a:rPr>
              <a:t>Dạng sóng đập mạch</a:t>
            </a:r>
          </a:p>
        </p:txBody>
      </p:sp>
      <p:sp>
        <p:nvSpPr>
          <p:cNvPr id="184397" name="Freeform 77">
            <a:extLst>
              <a:ext uri="{FF2B5EF4-FFF2-40B4-BE49-F238E27FC236}">
                <a16:creationId xmlns:a16="http://schemas.microsoft.com/office/drawing/2014/main" xmlns="" id="{12753E7F-6500-4697-861F-A5FDE57FC8CE}"/>
              </a:ext>
            </a:extLst>
          </p:cNvPr>
          <p:cNvSpPr>
            <a:spLocks/>
          </p:cNvSpPr>
          <p:nvPr/>
        </p:nvSpPr>
        <p:spPr bwMode="auto">
          <a:xfrm rot="10800000">
            <a:off x="3879850" y="4038600"/>
            <a:ext cx="1279525" cy="647700"/>
          </a:xfrm>
          <a:custGeom>
            <a:avLst/>
            <a:gdLst>
              <a:gd name="T0" fmla="*/ 0 w 2016"/>
              <a:gd name="T1" fmla="*/ 2147483646 h 720"/>
              <a:gd name="T2" fmla="*/ 2147483646 w 2016"/>
              <a:gd name="T3" fmla="*/ 0 h 720"/>
              <a:gd name="T4" fmla="*/ 2147483646 w 2016"/>
              <a:gd name="T5" fmla="*/ 2147483646 h 72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016" h="720">
                <a:moveTo>
                  <a:pt x="0" y="720"/>
                </a:moveTo>
                <a:cubicBezTo>
                  <a:pt x="336" y="360"/>
                  <a:pt x="672" y="0"/>
                  <a:pt x="1008" y="0"/>
                </a:cubicBezTo>
                <a:cubicBezTo>
                  <a:pt x="1344" y="0"/>
                  <a:pt x="1680" y="360"/>
                  <a:pt x="2016" y="720"/>
                </a:cubicBezTo>
              </a:path>
            </a:pathLst>
          </a:custGeom>
          <a:noFill/>
          <a:ln w="28575" cap="flat" cmpd="sng">
            <a:solidFill>
              <a:srgbClr val="0C0CF4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398" name="Freeform 78">
            <a:extLst>
              <a:ext uri="{FF2B5EF4-FFF2-40B4-BE49-F238E27FC236}">
                <a16:creationId xmlns:a16="http://schemas.microsoft.com/office/drawing/2014/main" xmlns="" id="{30B8FFB3-1029-4025-8B3A-D775C950929E}"/>
              </a:ext>
            </a:extLst>
          </p:cNvPr>
          <p:cNvSpPr>
            <a:spLocks/>
          </p:cNvSpPr>
          <p:nvPr/>
        </p:nvSpPr>
        <p:spPr bwMode="auto">
          <a:xfrm>
            <a:off x="5168900" y="3390900"/>
            <a:ext cx="1279525" cy="647700"/>
          </a:xfrm>
          <a:custGeom>
            <a:avLst/>
            <a:gdLst>
              <a:gd name="T0" fmla="*/ 0 w 2016"/>
              <a:gd name="T1" fmla="*/ 2147483646 h 720"/>
              <a:gd name="T2" fmla="*/ 2147483646 w 2016"/>
              <a:gd name="T3" fmla="*/ 0 h 720"/>
              <a:gd name="T4" fmla="*/ 2147483646 w 2016"/>
              <a:gd name="T5" fmla="*/ 2147483646 h 72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016" h="720">
                <a:moveTo>
                  <a:pt x="0" y="720"/>
                </a:moveTo>
                <a:cubicBezTo>
                  <a:pt x="336" y="360"/>
                  <a:pt x="672" y="0"/>
                  <a:pt x="1008" y="0"/>
                </a:cubicBezTo>
                <a:cubicBezTo>
                  <a:pt x="1344" y="0"/>
                  <a:pt x="1680" y="360"/>
                  <a:pt x="2016" y="720"/>
                </a:cubicBezTo>
              </a:path>
            </a:pathLst>
          </a:custGeom>
          <a:noFill/>
          <a:ln w="28575" cmpd="sng">
            <a:solidFill>
              <a:srgbClr val="0C0CF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399" name="Freeform 79">
            <a:extLst>
              <a:ext uri="{FF2B5EF4-FFF2-40B4-BE49-F238E27FC236}">
                <a16:creationId xmlns:a16="http://schemas.microsoft.com/office/drawing/2014/main" xmlns="" id="{CAFB2C26-759F-407F-92B0-99656CEB9BBF}"/>
              </a:ext>
            </a:extLst>
          </p:cNvPr>
          <p:cNvSpPr>
            <a:spLocks/>
          </p:cNvSpPr>
          <p:nvPr/>
        </p:nvSpPr>
        <p:spPr bwMode="auto">
          <a:xfrm rot="10800000">
            <a:off x="6457950" y="4038600"/>
            <a:ext cx="1279525" cy="647700"/>
          </a:xfrm>
          <a:custGeom>
            <a:avLst/>
            <a:gdLst>
              <a:gd name="T0" fmla="*/ 0 w 2016"/>
              <a:gd name="T1" fmla="*/ 2147483646 h 720"/>
              <a:gd name="T2" fmla="*/ 2147483646 w 2016"/>
              <a:gd name="T3" fmla="*/ 0 h 720"/>
              <a:gd name="T4" fmla="*/ 2147483646 w 2016"/>
              <a:gd name="T5" fmla="*/ 2147483646 h 72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016" h="720">
                <a:moveTo>
                  <a:pt x="0" y="720"/>
                </a:moveTo>
                <a:cubicBezTo>
                  <a:pt x="336" y="360"/>
                  <a:pt x="672" y="0"/>
                  <a:pt x="1008" y="0"/>
                </a:cubicBezTo>
                <a:cubicBezTo>
                  <a:pt x="1344" y="0"/>
                  <a:pt x="1680" y="360"/>
                  <a:pt x="2016" y="720"/>
                </a:cubicBezTo>
              </a:path>
            </a:pathLst>
          </a:custGeom>
          <a:noFill/>
          <a:ln w="28575" cap="flat" cmpd="sng">
            <a:solidFill>
              <a:srgbClr val="0C0CF4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400" name="Text Box 80">
            <a:extLst>
              <a:ext uri="{FF2B5EF4-FFF2-40B4-BE49-F238E27FC236}">
                <a16:creationId xmlns:a16="http://schemas.microsoft.com/office/drawing/2014/main" xmlns="" id="{9FBF35F0-163B-45E5-B98A-A74EA7F1C3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01000" y="4343400"/>
            <a:ext cx="3886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>
                <a:latin typeface="Cambria" panose="02040503050406030204" pitchFamily="18" charset="0"/>
              </a:rPr>
              <a:t>Sđđ trên thanh dẫn</a:t>
            </a:r>
          </a:p>
        </p:txBody>
      </p:sp>
      <p:sp>
        <p:nvSpPr>
          <p:cNvPr id="184402" name="Line 82">
            <a:extLst>
              <a:ext uri="{FF2B5EF4-FFF2-40B4-BE49-F238E27FC236}">
                <a16:creationId xmlns:a16="http://schemas.microsoft.com/office/drawing/2014/main" xmlns="" id="{4F9F97B5-1341-4BE7-AAFB-7FFEE3AE6633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7696200" y="4267200"/>
            <a:ext cx="304800" cy="304800"/>
          </a:xfrm>
          <a:prstGeom prst="line">
            <a:avLst/>
          </a:prstGeom>
          <a:noFill/>
          <a:ln w="1905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84403" name="Freeform 83">
            <a:extLst>
              <a:ext uri="{FF2B5EF4-FFF2-40B4-BE49-F238E27FC236}">
                <a16:creationId xmlns:a16="http://schemas.microsoft.com/office/drawing/2014/main" xmlns="" id="{BEFCB650-B7EF-447B-843E-151694351657}"/>
              </a:ext>
            </a:extLst>
          </p:cNvPr>
          <p:cNvSpPr>
            <a:spLocks/>
          </p:cNvSpPr>
          <p:nvPr/>
        </p:nvSpPr>
        <p:spPr bwMode="auto">
          <a:xfrm>
            <a:off x="2584450" y="3390900"/>
            <a:ext cx="1279525" cy="647700"/>
          </a:xfrm>
          <a:custGeom>
            <a:avLst/>
            <a:gdLst>
              <a:gd name="T0" fmla="*/ 0 w 2016"/>
              <a:gd name="T1" fmla="*/ 2147483646 h 720"/>
              <a:gd name="T2" fmla="*/ 2147483646 w 2016"/>
              <a:gd name="T3" fmla="*/ 0 h 720"/>
              <a:gd name="T4" fmla="*/ 2147483646 w 2016"/>
              <a:gd name="T5" fmla="*/ 2147483646 h 72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016" h="720">
                <a:moveTo>
                  <a:pt x="0" y="720"/>
                </a:moveTo>
                <a:cubicBezTo>
                  <a:pt x="336" y="360"/>
                  <a:pt x="672" y="0"/>
                  <a:pt x="1008" y="0"/>
                </a:cubicBezTo>
                <a:cubicBezTo>
                  <a:pt x="1344" y="0"/>
                  <a:pt x="1680" y="360"/>
                  <a:pt x="2016" y="720"/>
                </a:cubicBez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404" name="Freeform 84">
            <a:extLst>
              <a:ext uri="{FF2B5EF4-FFF2-40B4-BE49-F238E27FC236}">
                <a16:creationId xmlns:a16="http://schemas.microsoft.com/office/drawing/2014/main" xmlns="" id="{30B8630D-453F-499B-906A-51164C63D63B}"/>
              </a:ext>
            </a:extLst>
          </p:cNvPr>
          <p:cNvSpPr>
            <a:spLocks/>
          </p:cNvSpPr>
          <p:nvPr/>
        </p:nvSpPr>
        <p:spPr bwMode="auto">
          <a:xfrm>
            <a:off x="3879850" y="3390900"/>
            <a:ext cx="1279525" cy="647700"/>
          </a:xfrm>
          <a:custGeom>
            <a:avLst/>
            <a:gdLst>
              <a:gd name="T0" fmla="*/ 0 w 2016"/>
              <a:gd name="T1" fmla="*/ 2147483646 h 720"/>
              <a:gd name="T2" fmla="*/ 2147483646 w 2016"/>
              <a:gd name="T3" fmla="*/ 0 h 720"/>
              <a:gd name="T4" fmla="*/ 2147483646 w 2016"/>
              <a:gd name="T5" fmla="*/ 2147483646 h 72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016" h="720">
                <a:moveTo>
                  <a:pt x="0" y="720"/>
                </a:moveTo>
                <a:cubicBezTo>
                  <a:pt x="336" y="360"/>
                  <a:pt x="672" y="0"/>
                  <a:pt x="1008" y="0"/>
                </a:cubicBezTo>
                <a:cubicBezTo>
                  <a:pt x="1344" y="0"/>
                  <a:pt x="1680" y="360"/>
                  <a:pt x="2016" y="720"/>
                </a:cubicBez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405" name="Freeform 85">
            <a:extLst>
              <a:ext uri="{FF2B5EF4-FFF2-40B4-BE49-F238E27FC236}">
                <a16:creationId xmlns:a16="http://schemas.microsoft.com/office/drawing/2014/main" xmlns="" id="{7E22E74E-7F00-4D9D-8F55-768C55762FE3}"/>
              </a:ext>
            </a:extLst>
          </p:cNvPr>
          <p:cNvSpPr>
            <a:spLocks/>
          </p:cNvSpPr>
          <p:nvPr/>
        </p:nvSpPr>
        <p:spPr bwMode="auto">
          <a:xfrm>
            <a:off x="5168900" y="3390900"/>
            <a:ext cx="1279525" cy="647700"/>
          </a:xfrm>
          <a:custGeom>
            <a:avLst/>
            <a:gdLst>
              <a:gd name="T0" fmla="*/ 0 w 2016"/>
              <a:gd name="T1" fmla="*/ 2147483646 h 720"/>
              <a:gd name="T2" fmla="*/ 2147483646 w 2016"/>
              <a:gd name="T3" fmla="*/ 0 h 720"/>
              <a:gd name="T4" fmla="*/ 2147483646 w 2016"/>
              <a:gd name="T5" fmla="*/ 2147483646 h 72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016" h="720">
                <a:moveTo>
                  <a:pt x="0" y="720"/>
                </a:moveTo>
                <a:cubicBezTo>
                  <a:pt x="336" y="360"/>
                  <a:pt x="672" y="0"/>
                  <a:pt x="1008" y="0"/>
                </a:cubicBezTo>
                <a:cubicBezTo>
                  <a:pt x="1344" y="0"/>
                  <a:pt x="1680" y="360"/>
                  <a:pt x="2016" y="720"/>
                </a:cubicBez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406" name="Freeform 86">
            <a:extLst>
              <a:ext uri="{FF2B5EF4-FFF2-40B4-BE49-F238E27FC236}">
                <a16:creationId xmlns:a16="http://schemas.microsoft.com/office/drawing/2014/main" xmlns="" id="{4192599E-CE9B-46B6-9478-F8F645FFD803}"/>
              </a:ext>
            </a:extLst>
          </p:cNvPr>
          <p:cNvSpPr>
            <a:spLocks/>
          </p:cNvSpPr>
          <p:nvPr/>
        </p:nvSpPr>
        <p:spPr bwMode="auto">
          <a:xfrm>
            <a:off x="6464300" y="3390900"/>
            <a:ext cx="1279525" cy="647700"/>
          </a:xfrm>
          <a:custGeom>
            <a:avLst/>
            <a:gdLst>
              <a:gd name="T0" fmla="*/ 0 w 2016"/>
              <a:gd name="T1" fmla="*/ 2147483646 h 720"/>
              <a:gd name="T2" fmla="*/ 2147483646 w 2016"/>
              <a:gd name="T3" fmla="*/ 0 h 720"/>
              <a:gd name="T4" fmla="*/ 2147483646 w 2016"/>
              <a:gd name="T5" fmla="*/ 2147483646 h 72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016" h="720">
                <a:moveTo>
                  <a:pt x="0" y="720"/>
                </a:moveTo>
                <a:cubicBezTo>
                  <a:pt x="336" y="360"/>
                  <a:pt x="672" y="0"/>
                  <a:pt x="1008" y="0"/>
                </a:cubicBezTo>
                <a:cubicBezTo>
                  <a:pt x="1344" y="0"/>
                  <a:pt x="1680" y="360"/>
                  <a:pt x="2016" y="720"/>
                </a:cubicBez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407" name="Rectangle 87">
            <a:extLst>
              <a:ext uri="{FF2B5EF4-FFF2-40B4-BE49-F238E27FC236}">
                <a16:creationId xmlns:a16="http://schemas.microsoft.com/office/drawing/2014/main" xmlns="" id="{C1C66E86-259A-4F9E-9F03-A0C86CD34E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51688" y="3122613"/>
            <a:ext cx="2752725" cy="36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>
                <a:latin typeface="Cambria" panose="02040503050406030204" pitchFamily="18" charset="0"/>
              </a:rPr>
              <a:t>Sđđ trên hai đầu chổi than</a:t>
            </a:r>
          </a:p>
        </p:txBody>
      </p:sp>
      <p:sp>
        <p:nvSpPr>
          <p:cNvPr id="184408" name="Line 88">
            <a:extLst>
              <a:ext uri="{FF2B5EF4-FFF2-40B4-BE49-F238E27FC236}">
                <a16:creationId xmlns:a16="http://schemas.microsoft.com/office/drawing/2014/main" xmlns="" id="{92696FE1-FFA3-4C53-B1E8-0B36EEB31F8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7543800" y="3429000"/>
            <a:ext cx="304800" cy="228600"/>
          </a:xfrm>
          <a:prstGeom prst="line">
            <a:avLst/>
          </a:prstGeom>
          <a:noFill/>
          <a:ln w="1905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84409" name="Line 89">
            <a:extLst>
              <a:ext uri="{FF2B5EF4-FFF2-40B4-BE49-F238E27FC236}">
                <a16:creationId xmlns:a16="http://schemas.microsoft.com/office/drawing/2014/main" xmlns="" id="{972D52F1-61AA-4412-99B6-E21DF4C4BB59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590800" y="4914900"/>
            <a:ext cx="0" cy="9525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84410" name="Line 90">
            <a:extLst>
              <a:ext uri="{FF2B5EF4-FFF2-40B4-BE49-F238E27FC236}">
                <a16:creationId xmlns:a16="http://schemas.microsoft.com/office/drawing/2014/main" xmlns="" id="{28CBCD3E-6F58-4CA5-9381-4FA17231D088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5753100"/>
            <a:ext cx="61722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84411" name="Line 91">
            <a:extLst>
              <a:ext uri="{FF2B5EF4-FFF2-40B4-BE49-F238E27FC236}">
                <a16:creationId xmlns:a16="http://schemas.microsoft.com/office/drawing/2014/main" xmlns="" id="{03847F2B-FAC1-46A0-899F-CCEF31F2CDF1}"/>
              </a:ext>
            </a:extLst>
          </p:cNvPr>
          <p:cNvSpPr>
            <a:spLocks noChangeShapeType="1"/>
          </p:cNvSpPr>
          <p:nvPr/>
        </p:nvSpPr>
        <p:spPr bwMode="auto">
          <a:xfrm>
            <a:off x="2590800" y="5099050"/>
            <a:ext cx="4953000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84413" name="Text Box 93">
            <a:extLst>
              <a:ext uri="{FF2B5EF4-FFF2-40B4-BE49-F238E27FC236}">
                <a16:creationId xmlns:a16="http://schemas.microsoft.com/office/drawing/2014/main" xmlns="" id="{351A4B1E-4138-464A-807E-BE6445E2DA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5753100"/>
            <a:ext cx="36512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>
                <a:latin typeface="Cambria" panose="02040503050406030204" pitchFamily="18" charset="0"/>
              </a:rPr>
              <a:t>0</a:t>
            </a:r>
          </a:p>
        </p:txBody>
      </p:sp>
      <p:sp>
        <p:nvSpPr>
          <p:cNvPr id="184414" name="Text Box 94">
            <a:extLst>
              <a:ext uri="{FF2B5EF4-FFF2-40B4-BE49-F238E27FC236}">
                <a16:creationId xmlns:a16="http://schemas.microsoft.com/office/drawing/2014/main" xmlns="" id="{BED7A8DF-E269-4185-90E9-289161A53E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4838700"/>
            <a:ext cx="36512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>
                <a:latin typeface="Cambria" panose="02040503050406030204" pitchFamily="18" charset="0"/>
              </a:rPr>
              <a:t>e</a:t>
            </a:r>
          </a:p>
        </p:txBody>
      </p:sp>
      <p:sp>
        <p:nvSpPr>
          <p:cNvPr id="184415" name="Text Box 95">
            <a:extLst>
              <a:ext uri="{FF2B5EF4-FFF2-40B4-BE49-F238E27FC236}">
                <a16:creationId xmlns:a16="http://schemas.microsoft.com/office/drawing/2014/main" xmlns="" id="{A6B21E28-7287-4348-9CC0-03129E76A4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58200" y="5600700"/>
            <a:ext cx="36512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>
                <a:latin typeface="Cambria" panose="02040503050406030204" pitchFamily="18" charset="0"/>
              </a:rPr>
              <a:t>t</a:t>
            </a:r>
          </a:p>
        </p:txBody>
      </p:sp>
      <p:sp>
        <p:nvSpPr>
          <p:cNvPr id="184416" name="Freeform 96">
            <a:extLst>
              <a:ext uri="{FF2B5EF4-FFF2-40B4-BE49-F238E27FC236}">
                <a16:creationId xmlns:a16="http://schemas.microsoft.com/office/drawing/2014/main" xmlns="" id="{FDBF1E13-378B-41F3-993E-D73DA6512AB6}"/>
              </a:ext>
            </a:extLst>
          </p:cNvPr>
          <p:cNvSpPr>
            <a:spLocks/>
          </p:cNvSpPr>
          <p:nvPr/>
        </p:nvSpPr>
        <p:spPr bwMode="auto">
          <a:xfrm>
            <a:off x="2584450" y="5105400"/>
            <a:ext cx="1279525" cy="647700"/>
          </a:xfrm>
          <a:custGeom>
            <a:avLst/>
            <a:gdLst>
              <a:gd name="T0" fmla="*/ 0 w 2016"/>
              <a:gd name="T1" fmla="*/ 2147483646 h 720"/>
              <a:gd name="T2" fmla="*/ 2147483646 w 2016"/>
              <a:gd name="T3" fmla="*/ 0 h 720"/>
              <a:gd name="T4" fmla="*/ 2147483646 w 2016"/>
              <a:gd name="T5" fmla="*/ 2147483646 h 72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016" h="720">
                <a:moveTo>
                  <a:pt x="0" y="720"/>
                </a:moveTo>
                <a:cubicBezTo>
                  <a:pt x="336" y="360"/>
                  <a:pt x="672" y="0"/>
                  <a:pt x="1008" y="0"/>
                </a:cubicBezTo>
                <a:cubicBezTo>
                  <a:pt x="1344" y="0"/>
                  <a:pt x="1680" y="360"/>
                  <a:pt x="2016" y="720"/>
                </a:cubicBez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417" name="Freeform 97">
            <a:extLst>
              <a:ext uri="{FF2B5EF4-FFF2-40B4-BE49-F238E27FC236}">
                <a16:creationId xmlns:a16="http://schemas.microsoft.com/office/drawing/2014/main" xmlns="" id="{71A4AA91-679D-4AA9-9EF2-25FEDE81E0CC}"/>
              </a:ext>
            </a:extLst>
          </p:cNvPr>
          <p:cNvSpPr>
            <a:spLocks/>
          </p:cNvSpPr>
          <p:nvPr/>
        </p:nvSpPr>
        <p:spPr bwMode="auto">
          <a:xfrm>
            <a:off x="2895600" y="5105400"/>
            <a:ext cx="1279525" cy="647700"/>
          </a:xfrm>
          <a:custGeom>
            <a:avLst/>
            <a:gdLst>
              <a:gd name="T0" fmla="*/ 0 w 2016"/>
              <a:gd name="T1" fmla="*/ 2147483646 h 720"/>
              <a:gd name="T2" fmla="*/ 2147483646 w 2016"/>
              <a:gd name="T3" fmla="*/ 0 h 720"/>
              <a:gd name="T4" fmla="*/ 2147483646 w 2016"/>
              <a:gd name="T5" fmla="*/ 2147483646 h 72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016" h="720">
                <a:moveTo>
                  <a:pt x="0" y="720"/>
                </a:moveTo>
                <a:cubicBezTo>
                  <a:pt x="336" y="360"/>
                  <a:pt x="672" y="0"/>
                  <a:pt x="1008" y="0"/>
                </a:cubicBezTo>
                <a:cubicBezTo>
                  <a:pt x="1344" y="0"/>
                  <a:pt x="1680" y="360"/>
                  <a:pt x="2016" y="720"/>
                </a:cubicBez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418" name="Freeform 98">
            <a:extLst>
              <a:ext uri="{FF2B5EF4-FFF2-40B4-BE49-F238E27FC236}">
                <a16:creationId xmlns:a16="http://schemas.microsoft.com/office/drawing/2014/main" xmlns="" id="{824A32C5-4A44-479F-98DF-56E73DCD69EB}"/>
              </a:ext>
            </a:extLst>
          </p:cNvPr>
          <p:cNvSpPr>
            <a:spLocks/>
          </p:cNvSpPr>
          <p:nvPr/>
        </p:nvSpPr>
        <p:spPr bwMode="auto">
          <a:xfrm>
            <a:off x="3200400" y="5105400"/>
            <a:ext cx="1279525" cy="647700"/>
          </a:xfrm>
          <a:custGeom>
            <a:avLst/>
            <a:gdLst>
              <a:gd name="T0" fmla="*/ 0 w 2016"/>
              <a:gd name="T1" fmla="*/ 2147483646 h 720"/>
              <a:gd name="T2" fmla="*/ 2147483646 w 2016"/>
              <a:gd name="T3" fmla="*/ 0 h 720"/>
              <a:gd name="T4" fmla="*/ 2147483646 w 2016"/>
              <a:gd name="T5" fmla="*/ 2147483646 h 72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016" h="720">
                <a:moveTo>
                  <a:pt x="0" y="720"/>
                </a:moveTo>
                <a:cubicBezTo>
                  <a:pt x="336" y="360"/>
                  <a:pt x="672" y="0"/>
                  <a:pt x="1008" y="0"/>
                </a:cubicBezTo>
                <a:cubicBezTo>
                  <a:pt x="1344" y="0"/>
                  <a:pt x="1680" y="360"/>
                  <a:pt x="2016" y="720"/>
                </a:cubicBez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419" name="Freeform 99">
            <a:extLst>
              <a:ext uri="{FF2B5EF4-FFF2-40B4-BE49-F238E27FC236}">
                <a16:creationId xmlns:a16="http://schemas.microsoft.com/office/drawing/2014/main" xmlns="" id="{7EFFC04A-2D28-44DD-AA3A-7B2DA521DBF9}"/>
              </a:ext>
            </a:extLst>
          </p:cNvPr>
          <p:cNvSpPr>
            <a:spLocks/>
          </p:cNvSpPr>
          <p:nvPr/>
        </p:nvSpPr>
        <p:spPr bwMode="auto">
          <a:xfrm>
            <a:off x="3505200" y="5105400"/>
            <a:ext cx="1279525" cy="647700"/>
          </a:xfrm>
          <a:custGeom>
            <a:avLst/>
            <a:gdLst>
              <a:gd name="T0" fmla="*/ 0 w 2016"/>
              <a:gd name="T1" fmla="*/ 2147483646 h 720"/>
              <a:gd name="T2" fmla="*/ 2147483646 w 2016"/>
              <a:gd name="T3" fmla="*/ 0 h 720"/>
              <a:gd name="T4" fmla="*/ 2147483646 w 2016"/>
              <a:gd name="T5" fmla="*/ 2147483646 h 72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016" h="720">
                <a:moveTo>
                  <a:pt x="0" y="720"/>
                </a:moveTo>
                <a:cubicBezTo>
                  <a:pt x="336" y="360"/>
                  <a:pt x="672" y="0"/>
                  <a:pt x="1008" y="0"/>
                </a:cubicBezTo>
                <a:cubicBezTo>
                  <a:pt x="1344" y="0"/>
                  <a:pt x="1680" y="360"/>
                  <a:pt x="2016" y="720"/>
                </a:cubicBez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420" name="Freeform 100">
            <a:extLst>
              <a:ext uri="{FF2B5EF4-FFF2-40B4-BE49-F238E27FC236}">
                <a16:creationId xmlns:a16="http://schemas.microsoft.com/office/drawing/2014/main" xmlns="" id="{E7BC1F11-7A4E-4F39-811E-6710F48D8F26}"/>
              </a:ext>
            </a:extLst>
          </p:cNvPr>
          <p:cNvSpPr>
            <a:spLocks/>
          </p:cNvSpPr>
          <p:nvPr/>
        </p:nvSpPr>
        <p:spPr bwMode="auto">
          <a:xfrm>
            <a:off x="3879850" y="5105400"/>
            <a:ext cx="1279525" cy="647700"/>
          </a:xfrm>
          <a:custGeom>
            <a:avLst/>
            <a:gdLst>
              <a:gd name="T0" fmla="*/ 0 w 2016"/>
              <a:gd name="T1" fmla="*/ 2147483646 h 720"/>
              <a:gd name="T2" fmla="*/ 2147483646 w 2016"/>
              <a:gd name="T3" fmla="*/ 0 h 720"/>
              <a:gd name="T4" fmla="*/ 2147483646 w 2016"/>
              <a:gd name="T5" fmla="*/ 2147483646 h 72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016" h="720">
                <a:moveTo>
                  <a:pt x="0" y="720"/>
                </a:moveTo>
                <a:cubicBezTo>
                  <a:pt x="336" y="360"/>
                  <a:pt x="672" y="0"/>
                  <a:pt x="1008" y="0"/>
                </a:cubicBezTo>
                <a:cubicBezTo>
                  <a:pt x="1344" y="0"/>
                  <a:pt x="1680" y="360"/>
                  <a:pt x="2016" y="720"/>
                </a:cubicBez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421" name="Freeform 101">
            <a:extLst>
              <a:ext uri="{FF2B5EF4-FFF2-40B4-BE49-F238E27FC236}">
                <a16:creationId xmlns:a16="http://schemas.microsoft.com/office/drawing/2014/main" xmlns="" id="{F617FDEF-522F-4AB5-B155-050DC72DB40B}"/>
              </a:ext>
            </a:extLst>
          </p:cNvPr>
          <p:cNvSpPr>
            <a:spLocks/>
          </p:cNvSpPr>
          <p:nvPr/>
        </p:nvSpPr>
        <p:spPr bwMode="auto">
          <a:xfrm>
            <a:off x="4191000" y="5105400"/>
            <a:ext cx="1279525" cy="647700"/>
          </a:xfrm>
          <a:custGeom>
            <a:avLst/>
            <a:gdLst>
              <a:gd name="T0" fmla="*/ 0 w 2016"/>
              <a:gd name="T1" fmla="*/ 2147483646 h 720"/>
              <a:gd name="T2" fmla="*/ 2147483646 w 2016"/>
              <a:gd name="T3" fmla="*/ 0 h 720"/>
              <a:gd name="T4" fmla="*/ 2147483646 w 2016"/>
              <a:gd name="T5" fmla="*/ 2147483646 h 72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016" h="720">
                <a:moveTo>
                  <a:pt x="0" y="720"/>
                </a:moveTo>
                <a:cubicBezTo>
                  <a:pt x="336" y="360"/>
                  <a:pt x="672" y="0"/>
                  <a:pt x="1008" y="0"/>
                </a:cubicBezTo>
                <a:cubicBezTo>
                  <a:pt x="1344" y="0"/>
                  <a:pt x="1680" y="360"/>
                  <a:pt x="2016" y="720"/>
                </a:cubicBez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422" name="Freeform 102">
            <a:extLst>
              <a:ext uri="{FF2B5EF4-FFF2-40B4-BE49-F238E27FC236}">
                <a16:creationId xmlns:a16="http://schemas.microsoft.com/office/drawing/2014/main" xmlns="" id="{732212A9-5CC4-4033-88A3-A0EECB58CCBB}"/>
              </a:ext>
            </a:extLst>
          </p:cNvPr>
          <p:cNvSpPr>
            <a:spLocks/>
          </p:cNvSpPr>
          <p:nvPr/>
        </p:nvSpPr>
        <p:spPr bwMode="auto">
          <a:xfrm>
            <a:off x="4495800" y="5105400"/>
            <a:ext cx="1279525" cy="647700"/>
          </a:xfrm>
          <a:custGeom>
            <a:avLst/>
            <a:gdLst>
              <a:gd name="T0" fmla="*/ 0 w 2016"/>
              <a:gd name="T1" fmla="*/ 2147483646 h 720"/>
              <a:gd name="T2" fmla="*/ 2147483646 w 2016"/>
              <a:gd name="T3" fmla="*/ 0 h 720"/>
              <a:gd name="T4" fmla="*/ 2147483646 w 2016"/>
              <a:gd name="T5" fmla="*/ 2147483646 h 72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016" h="720">
                <a:moveTo>
                  <a:pt x="0" y="720"/>
                </a:moveTo>
                <a:cubicBezTo>
                  <a:pt x="336" y="360"/>
                  <a:pt x="672" y="0"/>
                  <a:pt x="1008" y="0"/>
                </a:cubicBezTo>
                <a:cubicBezTo>
                  <a:pt x="1344" y="0"/>
                  <a:pt x="1680" y="360"/>
                  <a:pt x="2016" y="720"/>
                </a:cubicBez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423" name="Freeform 103">
            <a:extLst>
              <a:ext uri="{FF2B5EF4-FFF2-40B4-BE49-F238E27FC236}">
                <a16:creationId xmlns:a16="http://schemas.microsoft.com/office/drawing/2014/main" xmlns="" id="{BB59BC80-24E0-49F5-B3F8-8534F20FC82E}"/>
              </a:ext>
            </a:extLst>
          </p:cNvPr>
          <p:cNvSpPr>
            <a:spLocks/>
          </p:cNvSpPr>
          <p:nvPr/>
        </p:nvSpPr>
        <p:spPr bwMode="auto">
          <a:xfrm>
            <a:off x="4800600" y="5105400"/>
            <a:ext cx="1279525" cy="647700"/>
          </a:xfrm>
          <a:custGeom>
            <a:avLst/>
            <a:gdLst>
              <a:gd name="T0" fmla="*/ 0 w 2016"/>
              <a:gd name="T1" fmla="*/ 2147483646 h 720"/>
              <a:gd name="T2" fmla="*/ 2147483646 w 2016"/>
              <a:gd name="T3" fmla="*/ 0 h 720"/>
              <a:gd name="T4" fmla="*/ 2147483646 w 2016"/>
              <a:gd name="T5" fmla="*/ 2147483646 h 72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016" h="720">
                <a:moveTo>
                  <a:pt x="0" y="720"/>
                </a:moveTo>
                <a:cubicBezTo>
                  <a:pt x="336" y="360"/>
                  <a:pt x="672" y="0"/>
                  <a:pt x="1008" y="0"/>
                </a:cubicBezTo>
                <a:cubicBezTo>
                  <a:pt x="1344" y="0"/>
                  <a:pt x="1680" y="360"/>
                  <a:pt x="2016" y="720"/>
                </a:cubicBez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424" name="Freeform 104">
            <a:extLst>
              <a:ext uri="{FF2B5EF4-FFF2-40B4-BE49-F238E27FC236}">
                <a16:creationId xmlns:a16="http://schemas.microsoft.com/office/drawing/2014/main" xmlns="" id="{567CF68E-0D25-48B6-843E-BEB077AC13E2}"/>
              </a:ext>
            </a:extLst>
          </p:cNvPr>
          <p:cNvSpPr>
            <a:spLocks/>
          </p:cNvSpPr>
          <p:nvPr/>
        </p:nvSpPr>
        <p:spPr bwMode="auto">
          <a:xfrm>
            <a:off x="5124450" y="5105400"/>
            <a:ext cx="1279525" cy="647700"/>
          </a:xfrm>
          <a:custGeom>
            <a:avLst/>
            <a:gdLst>
              <a:gd name="T0" fmla="*/ 0 w 2016"/>
              <a:gd name="T1" fmla="*/ 2147483646 h 720"/>
              <a:gd name="T2" fmla="*/ 2147483646 w 2016"/>
              <a:gd name="T3" fmla="*/ 0 h 720"/>
              <a:gd name="T4" fmla="*/ 2147483646 w 2016"/>
              <a:gd name="T5" fmla="*/ 2147483646 h 72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016" h="720">
                <a:moveTo>
                  <a:pt x="0" y="720"/>
                </a:moveTo>
                <a:cubicBezTo>
                  <a:pt x="336" y="360"/>
                  <a:pt x="672" y="0"/>
                  <a:pt x="1008" y="0"/>
                </a:cubicBezTo>
                <a:cubicBezTo>
                  <a:pt x="1344" y="0"/>
                  <a:pt x="1680" y="360"/>
                  <a:pt x="2016" y="720"/>
                </a:cubicBez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425" name="Freeform 105">
            <a:extLst>
              <a:ext uri="{FF2B5EF4-FFF2-40B4-BE49-F238E27FC236}">
                <a16:creationId xmlns:a16="http://schemas.microsoft.com/office/drawing/2014/main" xmlns="" id="{B0EF0427-C4F6-4D3B-9A8B-13C3F2FC6CD0}"/>
              </a:ext>
            </a:extLst>
          </p:cNvPr>
          <p:cNvSpPr>
            <a:spLocks/>
          </p:cNvSpPr>
          <p:nvPr/>
        </p:nvSpPr>
        <p:spPr bwMode="auto">
          <a:xfrm>
            <a:off x="5435600" y="5105400"/>
            <a:ext cx="1279525" cy="647700"/>
          </a:xfrm>
          <a:custGeom>
            <a:avLst/>
            <a:gdLst>
              <a:gd name="T0" fmla="*/ 0 w 2016"/>
              <a:gd name="T1" fmla="*/ 2147483646 h 720"/>
              <a:gd name="T2" fmla="*/ 2147483646 w 2016"/>
              <a:gd name="T3" fmla="*/ 0 h 720"/>
              <a:gd name="T4" fmla="*/ 2147483646 w 2016"/>
              <a:gd name="T5" fmla="*/ 2147483646 h 72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016" h="720">
                <a:moveTo>
                  <a:pt x="0" y="720"/>
                </a:moveTo>
                <a:cubicBezTo>
                  <a:pt x="336" y="360"/>
                  <a:pt x="672" y="0"/>
                  <a:pt x="1008" y="0"/>
                </a:cubicBezTo>
                <a:cubicBezTo>
                  <a:pt x="1344" y="0"/>
                  <a:pt x="1680" y="360"/>
                  <a:pt x="2016" y="720"/>
                </a:cubicBez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426" name="Freeform 106">
            <a:extLst>
              <a:ext uri="{FF2B5EF4-FFF2-40B4-BE49-F238E27FC236}">
                <a16:creationId xmlns:a16="http://schemas.microsoft.com/office/drawing/2014/main" xmlns="" id="{7803CF15-6B7A-4BCB-B068-C79EAC375C53}"/>
              </a:ext>
            </a:extLst>
          </p:cNvPr>
          <p:cNvSpPr>
            <a:spLocks/>
          </p:cNvSpPr>
          <p:nvPr/>
        </p:nvSpPr>
        <p:spPr bwMode="auto">
          <a:xfrm>
            <a:off x="5740400" y="5105400"/>
            <a:ext cx="1279525" cy="647700"/>
          </a:xfrm>
          <a:custGeom>
            <a:avLst/>
            <a:gdLst>
              <a:gd name="T0" fmla="*/ 0 w 2016"/>
              <a:gd name="T1" fmla="*/ 2147483646 h 720"/>
              <a:gd name="T2" fmla="*/ 2147483646 w 2016"/>
              <a:gd name="T3" fmla="*/ 0 h 720"/>
              <a:gd name="T4" fmla="*/ 2147483646 w 2016"/>
              <a:gd name="T5" fmla="*/ 2147483646 h 72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016" h="720">
                <a:moveTo>
                  <a:pt x="0" y="720"/>
                </a:moveTo>
                <a:cubicBezTo>
                  <a:pt x="336" y="360"/>
                  <a:pt x="672" y="0"/>
                  <a:pt x="1008" y="0"/>
                </a:cubicBezTo>
                <a:cubicBezTo>
                  <a:pt x="1344" y="0"/>
                  <a:pt x="1680" y="360"/>
                  <a:pt x="2016" y="720"/>
                </a:cubicBez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427" name="Freeform 107">
            <a:extLst>
              <a:ext uri="{FF2B5EF4-FFF2-40B4-BE49-F238E27FC236}">
                <a16:creationId xmlns:a16="http://schemas.microsoft.com/office/drawing/2014/main" xmlns="" id="{D2D96C37-A376-44E8-867C-ACADA0918019}"/>
              </a:ext>
            </a:extLst>
          </p:cNvPr>
          <p:cNvSpPr>
            <a:spLocks/>
          </p:cNvSpPr>
          <p:nvPr/>
        </p:nvSpPr>
        <p:spPr bwMode="auto">
          <a:xfrm>
            <a:off x="6045200" y="5105400"/>
            <a:ext cx="1279525" cy="647700"/>
          </a:xfrm>
          <a:custGeom>
            <a:avLst/>
            <a:gdLst>
              <a:gd name="T0" fmla="*/ 0 w 2016"/>
              <a:gd name="T1" fmla="*/ 2147483646 h 720"/>
              <a:gd name="T2" fmla="*/ 2147483646 w 2016"/>
              <a:gd name="T3" fmla="*/ 0 h 720"/>
              <a:gd name="T4" fmla="*/ 2147483646 w 2016"/>
              <a:gd name="T5" fmla="*/ 2147483646 h 72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016" h="720">
                <a:moveTo>
                  <a:pt x="0" y="720"/>
                </a:moveTo>
                <a:cubicBezTo>
                  <a:pt x="336" y="360"/>
                  <a:pt x="672" y="0"/>
                  <a:pt x="1008" y="0"/>
                </a:cubicBezTo>
                <a:cubicBezTo>
                  <a:pt x="1344" y="0"/>
                  <a:pt x="1680" y="360"/>
                  <a:pt x="2016" y="720"/>
                </a:cubicBez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428" name="Rectangle 108">
            <a:extLst>
              <a:ext uri="{FF2B5EF4-FFF2-40B4-BE49-F238E27FC236}">
                <a16:creationId xmlns:a16="http://schemas.microsoft.com/office/drawing/2014/main" xmlns="" id="{C34C8EEC-53ED-49E4-9CDC-8E2B6BD30B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5988050"/>
            <a:ext cx="80772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>
                <a:latin typeface="Cambria" panose="02040503050406030204" pitchFamily="18" charset="0"/>
              </a:rPr>
              <a:t>nhiều khung dây đặt lệch nhau một góc </a:t>
            </a:r>
            <a:r>
              <a:rPr lang="en-US" altLang="en-US" sz="1800">
                <a:latin typeface="Cambria" panose="02040503050406030204" pitchFamily="18" charset="0"/>
                <a:sym typeface="Symbol" panose="05050102010706020507" pitchFamily="18" charset="2"/>
              </a:rPr>
              <a:t></a:t>
            </a:r>
            <a:r>
              <a:rPr lang="en-US" altLang="en-US" sz="1800">
                <a:latin typeface="Cambria" panose="02040503050406030204" pitchFamily="18" charset="0"/>
              </a:rPr>
              <a:t> trong không gian để giảm bớt sự đập mạch ở cổ góp, chổi than và quấn tăng số vòng dây để tăng cường sức điện động</a:t>
            </a:r>
            <a:r>
              <a:rPr lang="en-US" altLang="en-US" sz="1800">
                <a:latin typeface="Cambria" panose="02040503050406030204" pitchFamily="18" charset="0"/>
                <a:sym typeface="Symbol" panose="05050102010706020507" pitchFamily="18" charset="2"/>
              </a:rPr>
              <a:t> </a:t>
            </a:r>
          </a:p>
        </p:txBody>
      </p:sp>
      <p:sp>
        <p:nvSpPr>
          <p:cNvPr id="49" name="Title 1">
            <a:extLst>
              <a:ext uri="{FF2B5EF4-FFF2-40B4-BE49-F238E27FC236}">
                <a16:creationId xmlns:a16="http://schemas.microsoft.com/office/drawing/2014/main" xmlns="" id="{42454A7A-D616-47EE-AFAC-B37A0B40495C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NGUYÊN LÝ HOẠT ĐỘNG MÁY ĐIỆN MỘT CHIỀU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xmlns="" id="{0697A428-D110-45EE-90B3-DAF1476D758A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454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xmlns="" id="{98BC942D-1EE4-44B6-B113-30ECE7501C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0660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84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84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84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84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84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84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84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184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184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184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184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500"/>
                                        <p:tgtEl>
                                          <p:spTgt spid="184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500"/>
                                        <p:tgtEl>
                                          <p:spTgt spid="184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500"/>
                                        <p:tgtEl>
                                          <p:spTgt spid="184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7" dur="500"/>
                                        <p:tgtEl>
                                          <p:spTgt spid="184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0" dur="500"/>
                                        <p:tgtEl>
                                          <p:spTgt spid="184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500"/>
                                        <p:tgtEl>
                                          <p:spTgt spid="184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0" dur="500"/>
                                        <p:tgtEl>
                                          <p:spTgt spid="184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5" dur="500"/>
                                        <p:tgtEl>
                                          <p:spTgt spid="184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 nodeType="clickPar">
                      <p:stCondLst>
                        <p:cond delay="indefinite"/>
                      </p:stCondLst>
                      <p:childTnLst>
                        <p:par>
                          <p:cTn id="9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0" dur="500"/>
                                        <p:tgtEl>
                                          <p:spTgt spid="184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 nodeType="clickPar">
                      <p:stCondLst>
                        <p:cond delay="indefinite"/>
                      </p:stCondLst>
                      <p:childTnLst>
                        <p:par>
                          <p:cTn id="1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5" dur="500"/>
                                        <p:tgtEl>
                                          <p:spTgt spid="184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8" dur="500"/>
                                        <p:tgtEl>
                                          <p:spTgt spid="184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1" dur="500"/>
                                        <p:tgtEl>
                                          <p:spTgt spid="184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 nodeType="clickPar">
                      <p:stCondLst>
                        <p:cond delay="indefinite"/>
                      </p:stCondLst>
                      <p:childTnLst>
                        <p:par>
                          <p:cTn id="1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6" dur="500"/>
                                        <p:tgtEl>
                                          <p:spTgt spid="184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 nodeType="clickPar">
                      <p:stCondLst>
                        <p:cond delay="indefinite"/>
                      </p:stCondLst>
                      <p:childTnLst>
                        <p:par>
                          <p:cTn id="1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1" dur="500"/>
                                        <p:tgtEl>
                                          <p:spTgt spid="184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 nodeType="clickPar">
                      <p:stCondLst>
                        <p:cond delay="indefinite"/>
                      </p:stCondLst>
                      <p:childTnLst>
                        <p:par>
                          <p:cTn id="1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6" dur="500"/>
                                        <p:tgtEl>
                                          <p:spTgt spid="184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 nodeType="clickPar">
                      <p:stCondLst>
                        <p:cond delay="indefinite"/>
                      </p:stCondLst>
                      <p:childTnLst>
                        <p:par>
                          <p:cTn id="1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1" dur="500"/>
                                        <p:tgtEl>
                                          <p:spTgt spid="184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 nodeType="clickPar">
                      <p:stCondLst>
                        <p:cond delay="indefinite"/>
                      </p:stCondLst>
                      <p:childTnLst>
                        <p:par>
                          <p:cTn id="1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6" dur="500"/>
                                        <p:tgtEl>
                                          <p:spTgt spid="184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 nodeType="clickPar">
                      <p:stCondLst>
                        <p:cond delay="indefinite"/>
                      </p:stCondLst>
                      <p:childTnLst>
                        <p:par>
                          <p:cTn id="1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1" dur="500"/>
                                        <p:tgtEl>
                                          <p:spTgt spid="184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 nodeType="clickPar">
                      <p:stCondLst>
                        <p:cond delay="indefinite"/>
                      </p:stCondLst>
                      <p:childTnLst>
                        <p:par>
                          <p:cTn id="1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6" dur="500"/>
                                        <p:tgtEl>
                                          <p:spTgt spid="184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 nodeType="clickPar">
                      <p:stCondLst>
                        <p:cond delay="indefinite"/>
                      </p:stCondLst>
                      <p:childTnLst>
                        <p:par>
                          <p:cTn id="1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1" dur="500"/>
                                        <p:tgtEl>
                                          <p:spTgt spid="184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 nodeType="clickPar">
                      <p:stCondLst>
                        <p:cond delay="indefinite"/>
                      </p:stCondLst>
                      <p:childTnLst>
                        <p:par>
                          <p:cTn id="1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6" dur="500"/>
                                        <p:tgtEl>
                                          <p:spTgt spid="184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 nodeType="clickPar">
                      <p:stCondLst>
                        <p:cond delay="indefinite"/>
                      </p:stCondLst>
                      <p:childTnLst>
                        <p:par>
                          <p:cTn id="1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1" dur="500"/>
                                        <p:tgtEl>
                                          <p:spTgt spid="184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 nodeType="clickPar">
                      <p:stCondLst>
                        <p:cond delay="indefinite"/>
                      </p:stCondLst>
                      <p:childTnLst>
                        <p:par>
                          <p:cTn id="1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6" dur="500"/>
                                        <p:tgtEl>
                                          <p:spTgt spid="184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 nodeType="clickPar">
                      <p:stCondLst>
                        <p:cond delay="indefinite"/>
                      </p:stCondLst>
                      <p:childTnLst>
                        <p:par>
                          <p:cTn id="1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1" dur="500"/>
                                        <p:tgtEl>
                                          <p:spTgt spid="184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 nodeType="clickPar">
                      <p:stCondLst>
                        <p:cond delay="indefinite"/>
                      </p:stCondLst>
                      <p:childTnLst>
                        <p:par>
                          <p:cTn id="1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6" dur="500"/>
                                        <p:tgtEl>
                                          <p:spTgt spid="184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 nodeType="clickPar">
                      <p:stCondLst>
                        <p:cond delay="indefinite"/>
                      </p:stCondLst>
                      <p:childTnLst>
                        <p:par>
                          <p:cTn id="1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1" dur="500"/>
                                        <p:tgtEl>
                                          <p:spTgt spid="184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 nodeType="clickPar">
                      <p:stCondLst>
                        <p:cond delay="indefinite"/>
                      </p:stCondLst>
                      <p:childTnLst>
                        <p:par>
                          <p:cTn id="18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6" dur="500"/>
                                        <p:tgtEl>
                                          <p:spTgt spid="184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 nodeType="clickPar">
                      <p:stCondLst>
                        <p:cond delay="indefinite"/>
                      </p:stCondLst>
                      <p:childTnLst>
                        <p:par>
                          <p:cTn id="1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1" dur="500"/>
                                        <p:tgtEl>
                                          <p:spTgt spid="184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 nodeType="clickPar">
                      <p:stCondLst>
                        <p:cond delay="indefinite"/>
                      </p:stCondLst>
                      <p:childTnLst>
                        <p:par>
                          <p:cTn id="19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6" dur="500"/>
                                        <p:tgtEl>
                                          <p:spTgt spid="184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 nodeType="clickPar">
                      <p:stCondLst>
                        <p:cond delay="indefinite"/>
                      </p:stCondLst>
                      <p:childTnLst>
                        <p:par>
                          <p:cTn id="19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1" dur="500"/>
                                        <p:tgtEl>
                                          <p:spTgt spid="184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 nodeType="clickPar">
                      <p:stCondLst>
                        <p:cond delay="indefinite"/>
                      </p:stCondLst>
                      <p:childTnLst>
                        <p:par>
                          <p:cTn id="20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6" dur="500"/>
                                        <p:tgtEl>
                                          <p:spTgt spid="184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9" grpId="0"/>
      <p:bldP spid="184370" grpId="0"/>
      <p:bldP spid="184371" grpId="0"/>
      <p:bldP spid="184392" grpId="0"/>
      <p:bldP spid="184393" grpId="0"/>
      <p:bldP spid="184394" grpId="0"/>
      <p:bldP spid="184396" grpId="0"/>
      <p:bldP spid="184400" grpId="0"/>
      <p:bldP spid="184407" grpId="0"/>
      <p:bldP spid="184413" grpId="0"/>
      <p:bldP spid="184414" grpId="0"/>
      <p:bldP spid="184415" grpId="0"/>
      <p:bldP spid="18442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Title 1">
            <a:extLst>
              <a:ext uri="{FF2B5EF4-FFF2-40B4-BE49-F238E27FC236}">
                <a16:creationId xmlns:a16="http://schemas.microsoft.com/office/drawing/2014/main" xmlns="" id="{42454A7A-D616-47EE-AFAC-B37A0B40495C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NGUYÊN LÝ HOẠT ĐỘNG MÁY ĐIỆN MỘT CHIỀU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xmlns="" id="{0697A428-D110-45EE-90B3-DAF1476D758A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454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xmlns="" id="{98BC942D-1EE4-44B6-B113-30ECE7501C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2796" y="1410168"/>
            <a:ext cx="11567285" cy="4936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9726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372" name="Group 4">
            <a:extLst>
              <a:ext uri="{FF2B5EF4-FFF2-40B4-BE49-F238E27FC236}">
                <a16:creationId xmlns:a16="http://schemas.microsoft.com/office/drawing/2014/main" xmlns="" id="{9D9D206C-0E44-4C4D-9A70-D9E8F985D2F3}"/>
              </a:ext>
            </a:extLst>
          </p:cNvPr>
          <p:cNvGrpSpPr>
            <a:grpSpLocks/>
          </p:cNvGrpSpPr>
          <p:nvPr/>
        </p:nvGrpSpPr>
        <p:grpSpPr bwMode="auto">
          <a:xfrm>
            <a:off x="6903267" y="1275031"/>
            <a:ext cx="3657600" cy="3657600"/>
            <a:chOff x="2208" y="1248"/>
            <a:chExt cx="2304" cy="2304"/>
          </a:xfrm>
        </p:grpSpPr>
        <p:sp>
          <p:nvSpPr>
            <p:cNvPr id="19518" name="Oval 5">
              <a:extLst>
                <a:ext uri="{FF2B5EF4-FFF2-40B4-BE49-F238E27FC236}">
                  <a16:creationId xmlns:a16="http://schemas.microsoft.com/office/drawing/2014/main" xmlns="" id="{41966599-7F52-4FCF-A333-FAFBDE0FE5A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08" y="1248"/>
              <a:ext cx="2304" cy="2304"/>
            </a:xfrm>
            <a:prstGeom prst="ellips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19519" name="Oval 6">
              <a:extLst>
                <a:ext uri="{FF2B5EF4-FFF2-40B4-BE49-F238E27FC236}">
                  <a16:creationId xmlns:a16="http://schemas.microsoft.com/office/drawing/2014/main" xmlns="" id="{BB006B42-5936-4448-A251-AA40D8910E4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80" y="1320"/>
              <a:ext cx="2160" cy="2160"/>
            </a:xfrm>
            <a:prstGeom prst="ellips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</p:grpSp>
      <p:sp>
        <p:nvSpPr>
          <p:cNvPr id="186375" name="AutoShape 7">
            <a:extLst>
              <a:ext uri="{FF2B5EF4-FFF2-40B4-BE49-F238E27FC236}">
                <a16:creationId xmlns:a16="http://schemas.microsoft.com/office/drawing/2014/main" xmlns="" id="{DF8B0A51-6B9A-4DE3-B654-84860EBA09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79467" y="1351231"/>
            <a:ext cx="3505200" cy="3505200"/>
          </a:xfrm>
          <a:custGeom>
            <a:avLst/>
            <a:gdLst>
              <a:gd name="T0" fmla="*/ 2147483646 w 21600"/>
              <a:gd name="T1" fmla="*/ 0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672 w 21600"/>
              <a:gd name="T13" fmla="*/ 0 h 21600"/>
              <a:gd name="T14" fmla="*/ 20928 w 21600"/>
              <a:gd name="T15" fmla="*/ 7674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3320" y="5791"/>
                </a:moveTo>
                <a:cubicBezTo>
                  <a:pt x="4991" y="3295"/>
                  <a:pt x="7796" y="1797"/>
                  <a:pt x="10800" y="1798"/>
                </a:cubicBezTo>
                <a:cubicBezTo>
                  <a:pt x="13803" y="1798"/>
                  <a:pt x="16608" y="3295"/>
                  <a:pt x="18279" y="5791"/>
                </a:cubicBezTo>
                <a:lnTo>
                  <a:pt x="19773" y="4790"/>
                </a:lnTo>
                <a:cubicBezTo>
                  <a:pt x="17768" y="1796"/>
                  <a:pt x="14403" y="-1"/>
                  <a:pt x="10799" y="0"/>
                </a:cubicBezTo>
                <a:cubicBezTo>
                  <a:pt x="7196" y="0"/>
                  <a:pt x="3831" y="1796"/>
                  <a:pt x="1826" y="4790"/>
                </a:cubicBezTo>
                <a:lnTo>
                  <a:pt x="3320" y="5791"/>
                </a:lnTo>
                <a:close/>
              </a:path>
            </a:pathLst>
          </a:custGeom>
          <a:solidFill>
            <a:srgbClr val="0C0CF4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6376" name="AutoShape 8">
            <a:extLst>
              <a:ext uri="{FF2B5EF4-FFF2-40B4-BE49-F238E27FC236}">
                <a16:creationId xmlns:a16="http://schemas.microsoft.com/office/drawing/2014/main" xmlns="" id="{ED0CADD3-00BE-4FAB-A420-0B5E1F23A7DE}"/>
              </a:ext>
            </a:extLst>
          </p:cNvPr>
          <p:cNvSpPr>
            <a:spLocks noChangeArrowheads="1"/>
          </p:cNvSpPr>
          <p:nvPr/>
        </p:nvSpPr>
        <p:spPr bwMode="auto">
          <a:xfrm rot="10670312">
            <a:off x="6979467" y="1338531"/>
            <a:ext cx="3505200" cy="3505200"/>
          </a:xfrm>
          <a:custGeom>
            <a:avLst/>
            <a:gdLst>
              <a:gd name="T0" fmla="*/ 2147483646 w 21600"/>
              <a:gd name="T1" fmla="*/ 0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672 w 21600"/>
              <a:gd name="T13" fmla="*/ 0 h 21600"/>
              <a:gd name="T14" fmla="*/ 20928 w 21600"/>
              <a:gd name="T15" fmla="*/ 7674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3320" y="5791"/>
                </a:moveTo>
                <a:cubicBezTo>
                  <a:pt x="4991" y="3295"/>
                  <a:pt x="7796" y="1797"/>
                  <a:pt x="10800" y="1798"/>
                </a:cubicBezTo>
                <a:cubicBezTo>
                  <a:pt x="13803" y="1798"/>
                  <a:pt x="16608" y="3295"/>
                  <a:pt x="18279" y="5791"/>
                </a:cubicBezTo>
                <a:lnTo>
                  <a:pt x="19773" y="4790"/>
                </a:lnTo>
                <a:cubicBezTo>
                  <a:pt x="17768" y="1796"/>
                  <a:pt x="14403" y="-1"/>
                  <a:pt x="10799" y="0"/>
                </a:cubicBezTo>
                <a:cubicBezTo>
                  <a:pt x="7196" y="0"/>
                  <a:pt x="3831" y="1796"/>
                  <a:pt x="1826" y="4790"/>
                </a:cubicBezTo>
                <a:lnTo>
                  <a:pt x="3320" y="5791"/>
                </a:lnTo>
                <a:close/>
              </a:path>
            </a:pathLst>
          </a:custGeom>
          <a:solidFill>
            <a:schemeClr val="accent2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86377" name="Group 9">
            <a:extLst>
              <a:ext uri="{FF2B5EF4-FFF2-40B4-BE49-F238E27FC236}">
                <a16:creationId xmlns:a16="http://schemas.microsoft.com/office/drawing/2014/main" xmlns="" id="{627F648F-2B8B-4C7E-B773-D6F9944D4757}"/>
              </a:ext>
            </a:extLst>
          </p:cNvPr>
          <p:cNvGrpSpPr>
            <a:grpSpLocks/>
          </p:cNvGrpSpPr>
          <p:nvPr/>
        </p:nvGrpSpPr>
        <p:grpSpPr bwMode="auto">
          <a:xfrm>
            <a:off x="6598467" y="2570431"/>
            <a:ext cx="3276600" cy="1616075"/>
            <a:chOff x="2016" y="2064"/>
            <a:chExt cx="2064" cy="1018"/>
          </a:xfrm>
        </p:grpSpPr>
        <p:sp>
          <p:nvSpPr>
            <p:cNvPr id="19514" name="AutoShape 10">
              <a:extLst>
                <a:ext uri="{FF2B5EF4-FFF2-40B4-BE49-F238E27FC236}">
                  <a16:creationId xmlns:a16="http://schemas.microsoft.com/office/drawing/2014/main" xmlns="" id="{0176F959-BE9D-428C-A7C7-11308D46FADD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1710600">
              <a:off x="2112" y="2064"/>
              <a:ext cx="1968" cy="768"/>
            </a:xfrm>
            <a:prstGeom prst="parallelogram">
              <a:avLst>
                <a:gd name="adj" fmla="val 63042"/>
              </a:avLst>
            </a:prstGeom>
            <a:noFill/>
            <a:ln w="381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2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19515" name="Rectangle 11">
              <a:extLst>
                <a:ext uri="{FF2B5EF4-FFF2-40B4-BE49-F238E27FC236}">
                  <a16:creationId xmlns:a16="http://schemas.microsoft.com/office/drawing/2014/main" xmlns="" id="{7BB9C81B-0EE7-4992-A91C-4B99E9166B4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00" y="2640"/>
              <a:ext cx="192" cy="19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19516" name="Line 12">
              <a:extLst>
                <a:ext uri="{FF2B5EF4-FFF2-40B4-BE49-F238E27FC236}">
                  <a16:creationId xmlns:a16="http://schemas.microsoft.com/office/drawing/2014/main" xmlns="" id="{741CB80B-60C2-493D-97DD-53358BFCFDD2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016" y="2633"/>
              <a:ext cx="432" cy="250"/>
            </a:xfrm>
            <a:prstGeom prst="line">
              <a:avLst/>
            </a:prstGeom>
            <a:noFill/>
            <a:ln w="381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9517" name="Line 13">
              <a:extLst>
                <a:ext uri="{FF2B5EF4-FFF2-40B4-BE49-F238E27FC236}">
                  <a16:creationId xmlns:a16="http://schemas.microsoft.com/office/drawing/2014/main" xmlns="" id="{062E9C6E-C698-40B7-B5E9-71031765C6E0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016" y="2832"/>
              <a:ext cx="432" cy="250"/>
            </a:xfrm>
            <a:prstGeom prst="line">
              <a:avLst/>
            </a:prstGeom>
            <a:noFill/>
            <a:ln w="381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</p:grpSp>
      <p:sp>
        <p:nvSpPr>
          <p:cNvPr id="186382" name="Line 14">
            <a:extLst>
              <a:ext uri="{FF2B5EF4-FFF2-40B4-BE49-F238E27FC236}">
                <a16:creationId xmlns:a16="http://schemas.microsoft.com/office/drawing/2014/main" xmlns="" id="{7B33CEC9-19F0-427B-B8DE-881BFF4A74D4}"/>
              </a:ext>
            </a:extLst>
          </p:cNvPr>
          <p:cNvSpPr>
            <a:spLocks noChangeShapeType="1"/>
          </p:cNvSpPr>
          <p:nvPr/>
        </p:nvSpPr>
        <p:spPr bwMode="auto">
          <a:xfrm>
            <a:off x="6598467" y="2722831"/>
            <a:ext cx="0" cy="1143000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86383" name="Line 15">
            <a:extLst>
              <a:ext uri="{FF2B5EF4-FFF2-40B4-BE49-F238E27FC236}">
                <a16:creationId xmlns:a16="http://schemas.microsoft.com/office/drawing/2014/main" xmlns="" id="{D8FB6490-D11A-46A7-AE20-4385887C047F}"/>
              </a:ext>
            </a:extLst>
          </p:cNvPr>
          <p:cNvSpPr>
            <a:spLocks noChangeShapeType="1"/>
          </p:cNvSpPr>
          <p:nvPr/>
        </p:nvSpPr>
        <p:spPr bwMode="auto">
          <a:xfrm>
            <a:off x="6598467" y="4170631"/>
            <a:ext cx="0" cy="1143000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86384" name="Line 16">
            <a:extLst>
              <a:ext uri="{FF2B5EF4-FFF2-40B4-BE49-F238E27FC236}">
                <a16:creationId xmlns:a16="http://schemas.microsoft.com/office/drawing/2014/main" xmlns="" id="{7218BCBB-B793-4D79-8750-40452713865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684067" y="5313631"/>
            <a:ext cx="914400" cy="0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86385" name="Line 17">
            <a:extLst>
              <a:ext uri="{FF2B5EF4-FFF2-40B4-BE49-F238E27FC236}">
                <a16:creationId xmlns:a16="http://schemas.microsoft.com/office/drawing/2014/main" xmlns="" id="{090EFC05-8859-43BA-8EFF-87F9372EC04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684067" y="2722831"/>
            <a:ext cx="914400" cy="0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86386" name="Line 18">
            <a:extLst>
              <a:ext uri="{FF2B5EF4-FFF2-40B4-BE49-F238E27FC236}">
                <a16:creationId xmlns:a16="http://schemas.microsoft.com/office/drawing/2014/main" xmlns="" id="{218F3408-25F4-436D-B0D6-3E15893011CB}"/>
              </a:ext>
            </a:extLst>
          </p:cNvPr>
          <p:cNvSpPr>
            <a:spLocks noChangeShapeType="1"/>
          </p:cNvSpPr>
          <p:nvPr/>
        </p:nvSpPr>
        <p:spPr bwMode="auto">
          <a:xfrm>
            <a:off x="5684067" y="2722831"/>
            <a:ext cx="0" cy="2590800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86387" name="Text Box 19">
            <a:extLst>
              <a:ext uri="{FF2B5EF4-FFF2-40B4-BE49-F238E27FC236}">
                <a16:creationId xmlns:a16="http://schemas.microsoft.com/office/drawing/2014/main" xmlns="" id="{4467412C-5245-4B75-BABF-75DAF7C934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41067" y="3865831"/>
            <a:ext cx="762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186388" name="AutoShape 20">
            <a:extLst>
              <a:ext uri="{FF2B5EF4-FFF2-40B4-BE49-F238E27FC236}">
                <a16:creationId xmlns:a16="http://schemas.microsoft.com/office/drawing/2014/main" xmlns="" id="{217247DE-81EB-46F2-A59A-90C5176CA9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55467" y="3865831"/>
            <a:ext cx="457200" cy="457200"/>
          </a:xfrm>
          <a:prstGeom prst="flowChartConnector">
            <a:avLst/>
          </a:prstGeom>
          <a:solidFill>
            <a:schemeClr val="bg1"/>
          </a:solidFill>
          <a:ln w="381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186391" name="Text Box 23">
            <a:extLst>
              <a:ext uri="{FF2B5EF4-FFF2-40B4-BE49-F238E27FC236}">
                <a16:creationId xmlns:a16="http://schemas.microsoft.com/office/drawing/2014/main" xmlns="" id="{51371173-43CF-402E-9966-0665A0E98D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74467" y="3865831"/>
            <a:ext cx="1066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E</a:t>
            </a:r>
          </a:p>
        </p:txBody>
      </p:sp>
      <p:sp>
        <p:nvSpPr>
          <p:cNvPr id="186392" name="Text Box 24">
            <a:extLst>
              <a:ext uri="{FF2B5EF4-FFF2-40B4-BE49-F238E27FC236}">
                <a16:creationId xmlns:a16="http://schemas.microsoft.com/office/drawing/2014/main" xmlns="" id="{CA8BE5AD-3AC6-4F99-8462-BCDC92FB69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03467" y="1579831"/>
            <a:ext cx="1066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N</a:t>
            </a:r>
          </a:p>
        </p:txBody>
      </p:sp>
      <p:sp>
        <p:nvSpPr>
          <p:cNvPr id="186393" name="Text Box 25">
            <a:extLst>
              <a:ext uri="{FF2B5EF4-FFF2-40B4-BE49-F238E27FC236}">
                <a16:creationId xmlns:a16="http://schemas.microsoft.com/office/drawing/2014/main" xmlns="" id="{0EE3F33B-F2E4-45F4-99C2-2CBDFF787A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03467" y="4094431"/>
            <a:ext cx="1066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S</a:t>
            </a:r>
          </a:p>
        </p:txBody>
      </p:sp>
      <p:sp>
        <p:nvSpPr>
          <p:cNvPr id="186394" name="Line 26">
            <a:extLst>
              <a:ext uri="{FF2B5EF4-FFF2-40B4-BE49-F238E27FC236}">
                <a16:creationId xmlns:a16="http://schemas.microsoft.com/office/drawing/2014/main" xmlns="" id="{CB00A66C-D2BB-4694-997F-179E3A7B1CEA}"/>
              </a:ext>
            </a:extLst>
          </p:cNvPr>
          <p:cNvSpPr>
            <a:spLocks noChangeShapeType="1"/>
          </p:cNvSpPr>
          <p:nvPr/>
        </p:nvSpPr>
        <p:spPr bwMode="auto">
          <a:xfrm>
            <a:off x="8655867" y="1884631"/>
            <a:ext cx="0" cy="2209800"/>
          </a:xfrm>
          <a:prstGeom prst="line">
            <a:avLst/>
          </a:prstGeom>
          <a:noFill/>
          <a:ln w="28575" cap="sq">
            <a:solidFill>
              <a:srgbClr val="990000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86395" name="Line 27">
            <a:extLst>
              <a:ext uri="{FF2B5EF4-FFF2-40B4-BE49-F238E27FC236}">
                <a16:creationId xmlns:a16="http://schemas.microsoft.com/office/drawing/2014/main" xmlns="" id="{F224B67C-3059-4B86-B17C-CC3C12B366BB}"/>
              </a:ext>
            </a:extLst>
          </p:cNvPr>
          <p:cNvSpPr>
            <a:spLocks noChangeShapeType="1"/>
          </p:cNvSpPr>
          <p:nvPr/>
        </p:nvSpPr>
        <p:spPr bwMode="auto">
          <a:xfrm>
            <a:off x="9113067" y="1884631"/>
            <a:ext cx="0" cy="2209800"/>
          </a:xfrm>
          <a:prstGeom prst="line">
            <a:avLst/>
          </a:prstGeom>
          <a:noFill/>
          <a:ln w="28575" cap="sq">
            <a:solidFill>
              <a:srgbClr val="990000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grpSp>
        <p:nvGrpSpPr>
          <p:cNvPr id="186430" name="Group 62">
            <a:extLst>
              <a:ext uri="{FF2B5EF4-FFF2-40B4-BE49-F238E27FC236}">
                <a16:creationId xmlns:a16="http://schemas.microsoft.com/office/drawing/2014/main" xmlns="" id="{DA6D9EA6-0552-4DDE-8DCA-2F878B726E59}"/>
              </a:ext>
            </a:extLst>
          </p:cNvPr>
          <p:cNvGrpSpPr>
            <a:grpSpLocks/>
          </p:cNvGrpSpPr>
          <p:nvPr/>
        </p:nvGrpSpPr>
        <p:grpSpPr bwMode="auto">
          <a:xfrm>
            <a:off x="9417867" y="2494231"/>
            <a:ext cx="1066800" cy="685800"/>
            <a:chOff x="3792" y="2016"/>
            <a:chExt cx="672" cy="432"/>
          </a:xfrm>
        </p:grpSpPr>
        <p:sp>
          <p:nvSpPr>
            <p:cNvPr id="19512" name="AutoShape 28">
              <a:extLst>
                <a:ext uri="{FF2B5EF4-FFF2-40B4-BE49-F238E27FC236}">
                  <a16:creationId xmlns:a16="http://schemas.microsoft.com/office/drawing/2014/main" xmlns="" id="{9744FE22-EBF4-47FE-B81E-250D96AF8B92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6753230">
              <a:off x="3888" y="2112"/>
              <a:ext cx="432" cy="240"/>
            </a:xfrm>
            <a:prstGeom prst="curvedUpArrow">
              <a:avLst>
                <a:gd name="adj1" fmla="val 36000"/>
                <a:gd name="adj2" fmla="val 72000"/>
                <a:gd name="adj3" fmla="val 33333"/>
              </a:avLst>
            </a:prstGeom>
            <a:solidFill>
              <a:schemeClr val="accent1"/>
            </a:soli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19513" name="Text Box 29">
              <a:extLst>
                <a:ext uri="{FF2B5EF4-FFF2-40B4-BE49-F238E27FC236}">
                  <a16:creationId xmlns:a16="http://schemas.microsoft.com/office/drawing/2014/main" xmlns="" id="{92DCB3EB-4ED3-4B4A-A2F2-565AC4EBA0F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92" y="2064"/>
              <a:ext cx="67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2400">
                  <a:latin typeface="Times New Roman" panose="02020603050405020304" pitchFamily="18" charset="0"/>
                </a:rPr>
                <a:t>v</a:t>
              </a:r>
            </a:p>
          </p:txBody>
        </p:sp>
      </p:grpSp>
      <p:sp>
        <p:nvSpPr>
          <p:cNvPr id="186398" name="Text Box 30">
            <a:extLst>
              <a:ext uri="{FF2B5EF4-FFF2-40B4-BE49-F238E27FC236}">
                <a16:creationId xmlns:a16="http://schemas.microsoft.com/office/drawing/2014/main" xmlns="" id="{CDE9B5E0-98F7-451B-A1FE-56CFDE5F9F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70067" y="2799031"/>
            <a:ext cx="1066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B</a:t>
            </a:r>
          </a:p>
        </p:txBody>
      </p:sp>
      <p:grpSp>
        <p:nvGrpSpPr>
          <p:cNvPr id="186426" name="Group 58">
            <a:extLst>
              <a:ext uri="{FF2B5EF4-FFF2-40B4-BE49-F238E27FC236}">
                <a16:creationId xmlns:a16="http://schemas.microsoft.com/office/drawing/2014/main" xmlns="" id="{10BD384B-DFBC-42E1-931F-8AAF9E7B4B81}"/>
              </a:ext>
            </a:extLst>
          </p:cNvPr>
          <p:cNvGrpSpPr>
            <a:grpSpLocks/>
          </p:cNvGrpSpPr>
          <p:nvPr/>
        </p:nvGrpSpPr>
        <p:grpSpPr bwMode="auto">
          <a:xfrm>
            <a:off x="7589067" y="2265631"/>
            <a:ext cx="1219200" cy="609600"/>
            <a:chOff x="2640" y="1872"/>
            <a:chExt cx="768" cy="384"/>
          </a:xfrm>
        </p:grpSpPr>
        <p:sp>
          <p:nvSpPr>
            <p:cNvPr id="19510" name="Text Box 31">
              <a:extLst>
                <a:ext uri="{FF2B5EF4-FFF2-40B4-BE49-F238E27FC236}">
                  <a16:creationId xmlns:a16="http://schemas.microsoft.com/office/drawing/2014/main" xmlns="" id="{B341DAB1-4E8D-4379-B1E5-9C4C10A2489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36" y="1872"/>
              <a:ext cx="67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2400">
                  <a:solidFill>
                    <a:schemeClr val="accent2"/>
                  </a:solidFill>
                  <a:latin typeface="Times New Roman" panose="02020603050405020304" pitchFamily="18" charset="0"/>
                </a:rPr>
                <a:t>I</a:t>
              </a:r>
            </a:p>
          </p:txBody>
        </p:sp>
        <p:sp>
          <p:nvSpPr>
            <p:cNvPr id="19511" name="Line 32">
              <a:extLst>
                <a:ext uri="{FF2B5EF4-FFF2-40B4-BE49-F238E27FC236}">
                  <a16:creationId xmlns:a16="http://schemas.microsoft.com/office/drawing/2014/main" xmlns="" id="{97F9DBB0-EA9E-4466-BA59-16CA4CC7AC61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640" y="2064"/>
              <a:ext cx="336" cy="192"/>
            </a:xfrm>
            <a:prstGeom prst="line">
              <a:avLst/>
            </a:prstGeom>
            <a:noFill/>
            <a:ln w="38100" cap="sq">
              <a:solidFill>
                <a:schemeClr val="accent2"/>
              </a:solidFill>
              <a:round/>
              <a:headEnd type="none" w="sm" len="sm"/>
              <a:tailEnd type="triangl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</p:grpSp>
      <p:grpSp>
        <p:nvGrpSpPr>
          <p:cNvPr id="186429" name="Group 61">
            <a:extLst>
              <a:ext uri="{FF2B5EF4-FFF2-40B4-BE49-F238E27FC236}">
                <a16:creationId xmlns:a16="http://schemas.microsoft.com/office/drawing/2014/main" xmlns="" id="{EAB0348A-3B59-4938-8805-B9FE5D7D799D}"/>
              </a:ext>
            </a:extLst>
          </p:cNvPr>
          <p:cNvGrpSpPr>
            <a:grpSpLocks/>
          </p:cNvGrpSpPr>
          <p:nvPr/>
        </p:nvGrpSpPr>
        <p:grpSpPr bwMode="auto">
          <a:xfrm>
            <a:off x="7893867" y="3561031"/>
            <a:ext cx="533400" cy="490538"/>
            <a:chOff x="2832" y="2688"/>
            <a:chExt cx="336" cy="309"/>
          </a:xfrm>
        </p:grpSpPr>
        <p:sp>
          <p:nvSpPr>
            <p:cNvPr id="19508" name="Text Box 33">
              <a:extLst>
                <a:ext uri="{FF2B5EF4-FFF2-40B4-BE49-F238E27FC236}">
                  <a16:creationId xmlns:a16="http://schemas.microsoft.com/office/drawing/2014/main" xmlns="" id="{81593A79-ACA6-469A-84B6-3CD95B85C1D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32" y="2688"/>
              <a:ext cx="33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2400">
                  <a:solidFill>
                    <a:schemeClr val="accent2"/>
                  </a:solidFill>
                  <a:latin typeface="Times New Roman" panose="02020603050405020304" pitchFamily="18" charset="0"/>
                </a:rPr>
                <a:t>I</a:t>
              </a:r>
            </a:p>
          </p:txBody>
        </p:sp>
        <p:sp>
          <p:nvSpPr>
            <p:cNvPr id="19509" name="Line 34">
              <a:extLst>
                <a:ext uri="{FF2B5EF4-FFF2-40B4-BE49-F238E27FC236}">
                  <a16:creationId xmlns:a16="http://schemas.microsoft.com/office/drawing/2014/main" xmlns="" id="{4F9513EB-96DD-400D-9292-4A23BBDF933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880" y="2872"/>
              <a:ext cx="216" cy="125"/>
            </a:xfrm>
            <a:prstGeom prst="line">
              <a:avLst/>
            </a:prstGeom>
            <a:noFill/>
            <a:ln w="38100" cap="sq">
              <a:solidFill>
                <a:schemeClr val="accent2"/>
              </a:solidFill>
              <a:round/>
              <a:headEnd type="none" w="sm" len="sm"/>
              <a:tailEnd type="triangl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</p:grpSp>
      <p:sp>
        <p:nvSpPr>
          <p:cNvPr id="186403" name="Text Box 35">
            <a:extLst>
              <a:ext uri="{FF2B5EF4-FFF2-40B4-BE49-F238E27FC236}">
                <a16:creationId xmlns:a16="http://schemas.microsoft.com/office/drawing/2014/main" xmlns="" id="{2A80419F-96DC-46FE-B88D-A6B875A1F6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55667" y="2722831"/>
            <a:ext cx="1066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a</a:t>
            </a:r>
          </a:p>
        </p:txBody>
      </p:sp>
      <p:sp>
        <p:nvSpPr>
          <p:cNvPr id="186404" name="Text Box 36">
            <a:extLst>
              <a:ext uri="{FF2B5EF4-FFF2-40B4-BE49-F238E27FC236}">
                <a16:creationId xmlns:a16="http://schemas.microsoft.com/office/drawing/2014/main" xmlns="" id="{9486D456-D776-4AC3-927C-8EE7CB2657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41667" y="1808431"/>
            <a:ext cx="1066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b</a:t>
            </a:r>
          </a:p>
        </p:txBody>
      </p:sp>
      <p:sp>
        <p:nvSpPr>
          <p:cNvPr id="186405" name="Text Box 37">
            <a:extLst>
              <a:ext uri="{FF2B5EF4-FFF2-40B4-BE49-F238E27FC236}">
                <a16:creationId xmlns:a16="http://schemas.microsoft.com/office/drawing/2014/main" xmlns="" id="{5C15981F-1C96-441C-A56B-A6B3B75104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65467" y="3180031"/>
            <a:ext cx="1066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c</a:t>
            </a:r>
          </a:p>
        </p:txBody>
      </p:sp>
      <p:sp>
        <p:nvSpPr>
          <p:cNvPr id="186406" name="Text Box 38">
            <a:extLst>
              <a:ext uri="{FF2B5EF4-FFF2-40B4-BE49-F238E27FC236}">
                <a16:creationId xmlns:a16="http://schemas.microsoft.com/office/drawing/2014/main" xmlns="" id="{52B92FC1-59E7-4595-A6A8-0B5619E907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03267" y="4246831"/>
            <a:ext cx="1066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d</a:t>
            </a:r>
          </a:p>
        </p:txBody>
      </p:sp>
      <p:sp>
        <p:nvSpPr>
          <p:cNvPr id="186407" name="Line 39">
            <a:extLst>
              <a:ext uri="{FF2B5EF4-FFF2-40B4-BE49-F238E27FC236}">
                <a16:creationId xmlns:a16="http://schemas.microsoft.com/office/drawing/2014/main" xmlns="" id="{1A9A40B6-4371-4F93-981B-369AF0136722}"/>
              </a:ext>
            </a:extLst>
          </p:cNvPr>
          <p:cNvSpPr>
            <a:spLocks noChangeShapeType="1"/>
          </p:cNvSpPr>
          <p:nvPr/>
        </p:nvSpPr>
        <p:spPr bwMode="auto">
          <a:xfrm>
            <a:off x="6598467" y="4551631"/>
            <a:ext cx="0" cy="381000"/>
          </a:xfrm>
          <a:prstGeom prst="line">
            <a:avLst/>
          </a:prstGeom>
          <a:noFill/>
          <a:ln w="38100" cap="sq">
            <a:solidFill>
              <a:schemeClr val="accent2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86408" name="Line 40">
            <a:extLst>
              <a:ext uri="{FF2B5EF4-FFF2-40B4-BE49-F238E27FC236}">
                <a16:creationId xmlns:a16="http://schemas.microsoft.com/office/drawing/2014/main" xmlns="" id="{C2E2DF72-5A4D-4855-B18F-222F405C3C8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912667" y="5313631"/>
            <a:ext cx="457200" cy="0"/>
          </a:xfrm>
          <a:prstGeom prst="line">
            <a:avLst/>
          </a:prstGeom>
          <a:noFill/>
          <a:ln w="38100" cap="sq">
            <a:solidFill>
              <a:schemeClr val="accent2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86409" name="Line 41">
            <a:extLst>
              <a:ext uri="{FF2B5EF4-FFF2-40B4-BE49-F238E27FC236}">
                <a16:creationId xmlns:a16="http://schemas.microsoft.com/office/drawing/2014/main" xmlns="" id="{2E3E2FF3-518E-4CFD-A2D3-7052F5AF76D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684067" y="3027631"/>
            <a:ext cx="0" cy="457200"/>
          </a:xfrm>
          <a:prstGeom prst="line">
            <a:avLst/>
          </a:prstGeom>
          <a:noFill/>
          <a:ln w="38100" cap="sq">
            <a:solidFill>
              <a:schemeClr val="accent2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86410" name="Line 42">
            <a:extLst>
              <a:ext uri="{FF2B5EF4-FFF2-40B4-BE49-F238E27FC236}">
                <a16:creationId xmlns:a16="http://schemas.microsoft.com/office/drawing/2014/main" xmlns="" id="{0CA24634-149E-4CEC-9DF6-0F78719EC4ED}"/>
              </a:ext>
            </a:extLst>
          </p:cNvPr>
          <p:cNvSpPr>
            <a:spLocks noChangeShapeType="1"/>
          </p:cNvSpPr>
          <p:nvPr/>
        </p:nvSpPr>
        <p:spPr bwMode="auto">
          <a:xfrm>
            <a:off x="5912667" y="2722831"/>
            <a:ext cx="457200" cy="0"/>
          </a:xfrm>
          <a:prstGeom prst="line">
            <a:avLst/>
          </a:prstGeom>
          <a:noFill/>
          <a:ln w="38100" cap="sq">
            <a:solidFill>
              <a:schemeClr val="accent2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86411" name="Line 43">
            <a:extLst>
              <a:ext uri="{FF2B5EF4-FFF2-40B4-BE49-F238E27FC236}">
                <a16:creationId xmlns:a16="http://schemas.microsoft.com/office/drawing/2014/main" xmlns="" id="{C9D41696-62F7-4E04-8307-B4A71FB16E64}"/>
              </a:ext>
            </a:extLst>
          </p:cNvPr>
          <p:cNvSpPr>
            <a:spLocks noChangeShapeType="1"/>
          </p:cNvSpPr>
          <p:nvPr/>
        </p:nvSpPr>
        <p:spPr bwMode="auto">
          <a:xfrm>
            <a:off x="6598467" y="3103831"/>
            <a:ext cx="0" cy="381000"/>
          </a:xfrm>
          <a:prstGeom prst="line">
            <a:avLst/>
          </a:prstGeom>
          <a:noFill/>
          <a:ln w="38100" cap="sq">
            <a:solidFill>
              <a:schemeClr val="accent2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86412" name="Line 44">
            <a:extLst>
              <a:ext uri="{FF2B5EF4-FFF2-40B4-BE49-F238E27FC236}">
                <a16:creationId xmlns:a16="http://schemas.microsoft.com/office/drawing/2014/main" xmlns="" id="{9AA265A3-11D4-4D5E-A85E-A5EFC7DFB86D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684067" y="4627831"/>
            <a:ext cx="0" cy="457200"/>
          </a:xfrm>
          <a:prstGeom prst="line">
            <a:avLst/>
          </a:prstGeom>
          <a:noFill/>
          <a:ln w="38100" cap="sq">
            <a:solidFill>
              <a:schemeClr val="accent2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86413" name="AutoShape 45">
            <a:extLst>
              <a:ext uri="{FF2B5EF4-FFF2-40B4-BE49-F238E27FC236}">
                <a16:creationId xmlns:a16="http://schemas.microsoft.com/office/drawing/2014/main" xmlns="" id="{7A3CFE1F-32DC-413D-AE29-ED62D438BB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22267" y="3789631"/>
            <a:ext cx="152400" cy="152400"/>
          </a:xfrm>
          <a:prstGeom prst="parallelogram">
            <a:avLst>
              <a:gd name="adj" fmla="val 25000"/>
            </a:avLst>
          </a:prstGeom>
          <a:solidFill>
            <a:schemeClr val="tx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186414" name="AutoShape 46">
            <a:extLst>
              <a:ext uri="{FF2B5EF4-FFF2-40B4-BE49-F238E27FC236}">
                <a16:creationId xmlns:a16="http://schemas.microsoft.com/office/drawing/2014/main" xmlns="" id="{D591C83E-D156-4DCB-9A09-12A0FD0CC8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22267" y="4094431"/>
            <a:ext cx="152400" cy="152400"/>
          </a:xfrm>
          <a:prstGeom prst="parallelogram">
            <a:avLst>
              <a:gd name="adj" fmla="val 25000"/>
            </a:avLst>
          </a:prstGeom>
          <a:solidFill>
            <a:schemeClr val="tx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186415" name="AutoShape 47">
            <a:extLst>
              <a:ext uri="{FF2B5EF4-FFF2-40B4-BE49-F238E27FC236}">
                <a16:creationId xmlns:a16="http://schemas.microsoft.com/office/drawing/2014/main" xmlns="" id="{1E339139-F44F-40E8-AE2A-62678F48EB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22267" y="4246831"/>
            <a:ext cx="152400" cy="152400"/>
          </a:xfrm>
          <a:prstGeom prst="parallelogram">
            <a:avLst>
              <a:gd name="adj" fmla="val 25000"/>
            </a:avLst>
          </a:prstGeom>
          <a:solidFill>
            <a:srgbClr val="A4AD61"/>
          </a:solidFill>
          <a:ln w="12700" cap="sq">
            <a:solidFill>
              <a:srgbClr val="A4AD6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186416" name="AutoShape 48">
            <a:extLst>
              <a:ext uri="{FF2B5EF4-FFF2-40B4-BE49-F238E27FC236}">
                <a16:creationId xmlns:a16="http://schemas.microsoft.com/office/drawing/2014/main" xmlns="" id="{4819FC5B-0E93-46C7-AEE0-1B4BCD3FC6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22267" y="3637231"/>
            <a:ext cx="152400" cy="152400"/>
          </a:xfrm>
          <a:prstGeom prst="parallelogram">
            <a:avLst>
              <a:gd name="adj" fmla="val 25000"/>
            </a:avLst>
          </a:prstGeom>
          <a:solidFill>
            <a:srgbClr val="A4AD61"/>
          </a:solidFill>
          <a:ln w="12700" cap="sq">
            <a:solidFill>
              <a:srgbClr val="A4AD6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186417" name="Text Box 49">
            <a:extLst>
              <a:ext uri="{FF2B5EF4-FFF2-40B4-BE49-F238E27FC236}">
                <a16:creationId xmlns:a16="http://schemas.microsoft.com/office/drawing/2014/main" xmlns="" id="{089A0DDD-C0C5-48B6-9676-BA1F1962B2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9667" y="2265631"/>
            <a:ext cx="411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609600" indent="-609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en-US" sz="2400" b="1" dirty="0">
                <a:latin typeface="Times New Roman" panose="02020603050405020304" pitchFamily="18" charset="0"/>
              </a:rPr>
              <a:t>Động cơ điện một chiều</a:t>
            </a:r>
            <a:endParaRPr lang="en-US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186418" name="Line 50">
            <a:extLst>
              <a:ext uri="{FF2B5EF4-FFF2-40B4-BE49-F238E27FC236}">
                <a16:creationId xmlns:a16="http://schemas.microsoft.com/office/drawing/2014/main" xmlns="" id="{AB2513D1-D8DE-4260-AC85-5E9EBD54E486}"/>
              </a:ext>
            </a:extLst>
          </p:cNvPr>
          <p:cNvSpPr>
            <a:spLocks noChangeShapeType="1"/>
          </p:cNvSpPr>
          <p:nvPr/>
        </p:nvSpPr>
        <p:spPr bwMode="auto">
          <a:xfrm>
            <a:off x="5607867" y="4018231"/>
            <a:ext cx="1524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86419" name="Line 51">
            <a:extLst>
              <a:ext uri="{FF2B5EF4-FFF2-40B4-BE49-F238E27FC236}">
                <a16:creationId xmlns:a16="http://schemas.microsoft.com/office/drawing/2014/main" xmlns="" id="{1B36519C-E517-4FBC-8572-EBC64D412476}"/>
              </a:ext>
            </a:extLst>
          </p:cNvPr>
          <p:cNvSpPr>
            <a:spLocks noChangeShapeType="1"/>
          </p:cNvSpPr>
          <p:nvPr/>
        </p:nvSpPr>
        <p:spPr bwMode="auto">
          <a:xfrm>
            <a:off x="5607867" y="4208731"/>
            <a:ext cx="1524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86420" name="Line 52">
            <a:extLst>
              <a:ext uri="{FF2B5EF4-FFF2-40B4-BE49-F238E27FC236}">
                <a16:creationId xmlns:a16="http://schemas.microsoft.com/office/drawing/2014/main" xmlns="" id="{06683420-1B75-4312-A723-195B30D6068C}"/>
              </a:ext>
            </a:extLst>
          </p:cNvPr>
          <p:cNvSpPr>
            <a:spLocks noChangeShapeType="1"/>
          </p:cNvSpPr>
          <p:nvPr/>
        </p:nvSpPr>
        <p:spPr bwMode="auto">
          <a:xfrm>
            <a:off x="5684067" y="3929331"/>
            <a:ext cx="0" cy="1524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86421" name="Text Box 53">
            <a:extLst>
              <a:ext uri="{FF2B5EF4-FFF2-40B4-BE49-F238E27FC236}">
                <a16:creationId xmlns:a16="http://schemas.microsoft.com/office/drawing/2014/main" xmlns="" id="{35226451-C4AD-4614-A8ED-F2BBC2BF3E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88867" y="2265631"/>
            <a:ext cx="381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chemeClr val="accent2"/>
                </a:solidFill>
                <a:latin typeface="Times New Roman" panose="02020603050405020304" pitchFamily="18" charset="0"/>
              </a:rPr>
              <a:t>I</a:t>
            </a:r>
          </a:p>
        </p:txBody>
      </p:sp>
      <p:grpSp>
        <p:nvGrpSpPr>
          <p:cNvPr id="186427" name="Group 59">
            <a:extLst>
              <a:ext uri="{FF2B5EF4-FFF2-40B4-BE49-F238E27FC236}">
                <a16:creationId xmlns:a16="http://schemas.microsoft.com/office/drawing/2014/main" xmlns="" id="{04623D85-442E-4CAA-B269-0A1939D1C31C}"/>
              </a:ext>
            </a:extLst>
          </p:cNvPr>
          <p:cNvGrpSpPr>
            <a:grpSpLocks/>
          </p:cNvGrpSpPr>
          <p:nvPr/>
        </p:nvGrpSpPr>
        <p:grpSpPr bwMode="auto">
          <a:xfrm>
            <a:off x="7208067" y="2418031"/>
            <a:ext cx="1066800" cy="457200"/>
            <a:chOff x="2400" y="1968"/>
            <a:chExt cx="672" cy="288"/>
          </a:xfrm>
        </p:grpSpPr>
        <p:sp>
          <p:nvSpPr>
            <p:cNvPr id="19506" name="Line 54">
              <a:extLst>
                <a:ext uri="{FF2B5EF4-FFF2-40B4-BE49-F238E27FC236}">
                  <a16:creationId xmlns:a16="http://schemas.microsoft.com/office/drawing/2014/main" xmlns="" id="{C0F6384F-59FE-4780-853F-4733EEE9791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592" y="2016"/>
              <a:ext cx="144" cy="192"/>
            </a:xfrm>
            <a:prstGeom prst="line">
              <a:avLst/>
            </a:prstGeom>
            <a:noFill/>
            <a:ln w="28575" cap="sq">
              <a:solidFill>
                <a:schemeClr val="tx1"/>
              </a:solidFill>
              <a:round/>
              <a:headEnd type="none" w="sm" len="sm"/>
              <a:tailEnd type="triangl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9507" name="Text Box 55">
              <a:extLst>
                <a:ext uri="{FF2B5EF4-FFF2-40B4-BE49-F238E27FC236}">
                  <a16:creationId xmlns:a16="http://schemas.microsoft.com/office/drawing/2014/main" xmlns="" id="{29890434-BE8A-4F44-B50E-0600A1A73E5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00" y="1968"/>
              <a:ext cx="67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2400">
                  <a:latin typeface="Times New Roman" panose="02020603050405020304" pitchFamily="18" charset="0"/>
                </a:rPr>
                <a:t>F</a:t>
              </a:r>
            </a:p>
          </p:txBody>
        </p:sp>
      </p:grpSp>
      <p:grpSp>
        <p:nvGrpSpPr>
          <p:cNvPr id="186428" name="Group 60">
            <a:extLst>
              <a:ext uri="{FF2B5EF4-FFF2-40B4-BE49-F238E27FC236}">
                <a16:creationId xmlns:a16="http://schemas.microsoft.com/office/drawing/2014/main" xmlns="" id="{5238533C-5F14-4B36-AAEC-D96226ED4412}"/>
              </a:ext>
            </a:extLst>
          </p:cNvPr>
          <p:cNvGrpSpPr>
            <a:grpSpLocks/>
          </p:cNvGrpSpPr>
          <p:nvPr/>
        </p:nvGrpSpPr>
        <p:grpSpPr bwMode="auto">
          <a:xfrm>
            <a:off x="8046267" y="3865831"/>
            <a:ext cx="1066800" cy="558800"/>
            <a:chOff x="2928" y="2880"/>
            <a:chExt cx="672" cy="352"/>
          </a:xfrm>
        </p:grpSpPr>
        <p:sp>
          <p:nvSpPr>
            <p:cNvPr id="19504" name="Text Box 56">
              <a:extLst>
                <a:ext uri="{FF2B5EF4-FFF2-40B4-BE49-F238E27FC236}">
                  <a16:creationId xmlns:a16="http://schemas.microsoft.com/office/drawing/2014/main" xmlns="" id="{89C9E9CC-1B55-4B2A-AFD0-6FD7A508557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928" y="2944"/>
              <a:ext cx="67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2400">
                  <a:latin typeface="Times New Roman" panose="02020603050405020304" pitchFamily="18" charset="0"/>
                </a:rPr>
                <a:t>F</a:t>
              </a:r>
            </a:p>
          </p:txBody>
        </p:sp>
        <p:sp>
          <p:nvSpPr>
            <p:cNvPr id="19505" name="Line 57">
              <a:extLst>
                <a:ext uri="{FF2B5EF4-FFF2-40B4-BE49-F238E27FC236}">
                  <a16:creationId xmlns:a16="http://schemas.microsoft.com/office/drawing/2014/main" xmlns="" id="{1D7E05BB-7C1C-495C-AA97-709CF25CB00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72" y="2880"/>
              <a:ext cx="144" cy="192"/>
            </a:xfrm>
            <a:prstGeom prst="line">
              <a:avLst/>
            </a:prstGeom>
            <a:noFill/>
            <a:ln w="28575" cap="sq">
              <a:solidFill>
                <a:schemeClr val="tx1"/>
              </a:solidFill>
              <a:round/>
              <a:headEnd type="none" w="sm" len="sm"/>
              <a:tailEnd type="triangl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</p:grpSp>
      <p:sp>
        <p:nvSpPr>
          <p:cNvPr id="186431" name="Rectangle 63">
            <a:extLst>
              <a:ext uri="{FF2B5EF4-FFF2-40B4-BE49-F238E27FC236}">
                <a16:creationId xmlns:a16="http://schemas.microsoft.com/office/drawing/2014/main" xmlns="" id="{8219EF35-C29F-4090-8B07-884F9506C0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38448" y="5845517"/>
            <a:ext cx="470301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 dirty="0">
                <a:latin typeface="Times New Roman" panose="02020603050405020304" pitchFamily="18" charset="0"/>
              </a:rPr>
              <a:t>F = B. l. I  </a:t>
            </a:r>
            <a:r>
              <a:rPr lang="en-US" altLang="en-US" b="1" dirty="0" smtClean="0">
                <a:latin typeface="Times New Roman" panose="02020603050405020304" pitchFamily="18" charset="0"/>
              </a:rPr>
              <a:t> </a:t>
            </a:r>
            <a:r>
              <a:rPr lang="en-US" altLang="en-US" sz="1800" i="1" dirty="0" err="1">
                <a:latin typeface="Times New Roman" panose="02020603050405020304" pitchFamily="18" charset="0"/>
                <a:sym typeface="Symbol" panose="05050102010706020507" pitchFamily="18" charset="2"/>
              </a:rPr>
              <a:t>chiều</a:t>
            </a:r>
            <a:r>
              <a:rPr lang="en-US" altLang="en-US" sz="1800" i="1" dirty="0"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1800" i="1" dirty="0" err="1">
                <a:latin typeface="Times New Roman" panose="02020603050405020304" pitchFamily="18" charset="0"/>
                <a:sym typeface="Symbol" panose="05050102010706020507" pitchFamily="18" charset="2"/>
              </a:rPr>
              <a:t>theo</a:t>
            </a:r>
            <a:r>
              <a:rPr lang="en-US" altLang="en-US" sz="1800" i="1" dirty="0"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1800" i="1" dirty="0" err="1">
                <a:latin typeface="Times New Roman" panose="02020603050405020304" pitchFamily="18" charset="0"/>
                <a:sym typeface="Symbol" panose="05050102010706020507" pitchFamily="18" charset="2"/>
              </a:rPr>
              <a:t>quy</a:t>
            </a:r>
            <a:r>
              <a:rPr lang="en-US" altLang="en-US" sz="1800" i="1" dirty="0"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1800" i="1" dirty="0" err="1">
                <a:latin typeface="Times New Roman" panose="02020603050405020304" pitchFamily="18" charset="0"/>
                <a:sym typeface="Symbol" panose="05050102010706020507" pitchFamily="18" charset="2"/>
              </a:rPr>
              <a:t>tắc</a:t>
            </a:r>
            <a:r>
              <a:rPr lang="en-US" altLang="en-US" sz="1800" i="1" dirty="0"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1800" i="1" dirty="0" err="1">
                <a:latin typeface="Times New Roman" panose="02020603050405020304" pitchFamily="18" charset="0"/>
                <a:sym typeface="Symbol" panose="05050102010706020507" pitchFamily="18" charset="2"/>
              </a:rPr>
              <a:t>bàn</a:t>
            </a:r>
            <a:r>
              <a:rPr lang="en-US" altLang="en-US" sz="1800" i="1" dirty="0"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1800" i="1" dirty="0" err="1">
                <a:latin typeface="Times New Roman" panose="02020603050405020304" pitchFamily="18" charset="0"/>
                <a:sym typeface="Symbol" panose="05050102010706020507" pitchFamily="18" charset="2"/>
              </a:rPr>
              <a:t>tay</a:t>
            </a:r>
            <a:r>
              <a:rPr lang="en-US" altLang="en-US" sz="1800" i="1" dirty="0"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1800" i="1" dirty="0" err="1">
                <a:latin typeface="Times New Roman" panose="02020603050405020304" pitchFamily="18" charset="0"/>
                <a:sym typeface="Symbol" panose="05050102010706020507" pitchFamily="18" charset="2"/>
              </a:rPr>
              <a:t>trái</a:t>
            </a:r>
            <a:endParaRPr lang="en-US" altLang="en-US" sz="2000" i="1" dirty="0">
              <a:latin typeface="Times New Roman" panose="02020603050405020304" pitchFamily="18" charset="0"/>
            </a:endParaRPr>
          </a:p>
        </p:txBody>
      </p:sp>
      <p:sp>
        <p:nvSpPr>
          <p:cNvPr id="63" name="Title 1">
            <a:extLst>
              <a:ext uri="{FF2B5EF4-FFF2-40B4-BE49-F238E27FC236}">
                <a16:creationId xmlns:a16="http://schemas.microsoft.com/office/drawing/2014/main" xmlns="" id="{C6CEB292-6115-4B46-BA5C-1BB5D21FA92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NGUYÊN LÝ HOẠT ĐỘNG MÁY ĐIỆN MỘT CHIỀU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xmlns="" id="{8858CE5F-83CB-4111-943D-8744898B6559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503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xmlns="" id="{D49272EA-E1D3-4926-B1F5-5137C1C094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7971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86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86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86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86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8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18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8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86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186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500"/>
                                        <p:tgtEl>
                                          <p:spTgt spid="186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5" dur="500"/>
                                        <p:tgtEl>
                                          <p:spTgt spid="186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500"/>
                                        <p:tgtEl>
                                          <p:spTgt spid="186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5" dur="500"/>
                                        <p:tgtEl>
                                          <p:spTgt spid="186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500"/>
                                        <p:tgtEl>
                                          <p:spTgt spid="186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5" dur="500"/>
                                        <p:tgtEl>
                                          <p:spTgt spid="186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0" dur="500"/>
                                        <p:tgtEl>
                                          <p:spTgt spid="186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4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5" dur="500"/>
                                        <p:tgtEl>
                                          <p:spTgt spid="18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8" dur="500"/>
                                        <p:tgtEl>
                                          <p:spTgt spid="18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1" dur="500"/>
                                        <p:tgtEl>
                                          <p:spTgt spid="186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4" dur="500"/>
                                        <p:tgtEl>
                                          <p:spTgt spid="186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7" dur="500"/>
                                        <p:tgtEl>
                                          <p:spTgt spid="186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2" dur="500"/>
                                        <p:tgtEl>
                                          <p:spTgt spid="18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5" dur="500"/>
                                        <p:tgtEl>
                                          <p:spTgt spid="186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8" dur="500"/>
                                        <p:tgtEl>
                                          <p:spTgt spid="186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1" dur="500"/>
                                        <p:tgtEl>
                                          <p:spTgt spid="186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4" dur="500"/>
                                        <p:tgtEl>
                                          <p:spTgt spid="186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 nodeType="clickPar">
                      <p:stCondLst>
                        <p:cond delay="indefinite"/>
                      </p:stCondLst>
                      <p:childTnLst>
                        <p:par>
                          <p:cTn id="1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9" dur="500"/>
                                        <p:tgtEl>
                                          <p:spTgt spid="18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 nodeType="clickPar">
                      <p:stCondLst>
                        <p:cond delay="indefinite"/>
                      </p:stCondLst>
                      <p:childTnLst>
                        <p:par>
                          <p:cTn id="1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4" dur="500"/>
                                        <p:tgtEl>
                                          <p:spTgt spid="186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 nodeType="clickPar">
                      <p:stCondLst>
                        <p:cond delay="indefinite"/>
                      </p:stCondLst>
                      <p:childTnLst>
                        <p:par>
                          <p:cTn id="1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9" dur="500"/>
                                        <p:tgtEl>
                                          <p:spTgt spid="186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 nodeType="clickPar">
                      <p:stCondLst>
                        <p:cond delay="indefinite"/>
                      </p:stCondLst>
                      <p:childTnLst>
                        <p:par>
                          <p:cTn id="1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2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4" dur="500"/>
                                        <p:tgtEl>
                                          <p:spTgt spid="186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 nodeType="clickPar">
                      <p:stCondLst>
                        <p:cond delay="indefinite"/>
                      </p:stCondLst>
                      <p:childTnLst>
                        <p:par>
                          <p:cTn id="1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9" dur="500"/>
                                        <p:tgtEl>
                                          <p:spTgt spid="186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 nodeType="clickPar">
                      <p:stCondLst>
                        <p:cond delay="indefinite"/>
                      </p:stCondLst>
                      <p:childTnLst>
                        <p:par>
                          <p:cTn id="1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4" dur="500"/>
                                        <p:tgtEl>
                                          <p:spTgt spid="186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 nodeType="clickPar">
                      <p:stCondLst>
                        <p:cond delay="indefinite"/>
                      </p:stCondLst>
                      <p:childTnLst>
                        <p:par>
                          <p:cTn id="1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7" presetID="5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49" dur="500"/>
                                        <p:tgtEl>
                                          <p:spTgt spid="186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 nodeType="clickPar">
                      <p:stCondLst>
                        <p:cond delay="indefinite"/>
                      </p:stCondLst>
                      <p:childTnLst>
                        <p:par>
                          <p:cTn id="1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4" dur="500"/>
                                        <p:tgtEl>
                                          <p:spTgt spid="186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 nodeType="clickPar">
                      <p:stCondLst>
                        <p:cond delay="indefinite"/>
                      </p:stCondLst>
                      <p:childTnLst>
                        <p:par>
                          <p:cTn id="1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7" presetID="5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9" dur="500"/>
                                        <p:tgtEl>
                                          <p:spTgt spid="186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 nodeType="clickPar">
                      <p:stCondLst>
                        <p:cond delay="indefinite"/>
                      </p:stCondLst>
                      <p:childTnLst>
                        <p:par>
                          <p:cTn id="1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2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4" dur="500"/>
                                        <p:tgtEl>
                                          <p:spTgt spid="186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 nodeType="clickPar">
                      <p:stCondLst>
                        <p:cond delay="indefinite"/>
                      </p:stCondLst>
                      <p:childTnLst>
                        <p:par>
                          <p:cTn id="1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7" presetID="5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9" dur="500"/>
                                        <p:tgtEl>
                                          <p:spTgt spid="186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 nodeType="clickPar">
                      <p:stCondLst>
                        <p:cond delay="indefinite"/>
                      </p:stCondLst>
                      <p:childTnLst>
                        <p:par>
                          <p:cTn id="1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2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4" dur="500"/>
                                        <p:tgtEl>
                                          <p:spTgt spid="186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 nodeType="clickPar">
                      <p:stCondLst>
                        <p:cond delay="indefinite"/>
                      </p:stCondLst>
                      <p:childTnLst>
                        <p:par>
                          <p:cTn id="1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9" dur="500"/>
                                        <p:tgtEl>
                                          <p:spTgt spid="186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 nodeType="clickPar">
                      <p:stCondLst>
                        <p:cond delay="indefinite"/>
                      </p:stCondLst>
                      <p:childTnLst>
                        <p:par>
                          <p:cTn id="1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4" dur="500"/>
                                        <p:tgtEl>
                                          <p:spTgt spid="186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 nodeType="clickPar">
                      <p:stCondLst>
                        <p:cond delay="indefinite"/>
                      </p:stCondLst>
                      <p:childTnLst>
                        <p:par>
                          <p:cTn id="1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9" dur="500"/>
                                        <p:tgtEl>
                                          <p:spTgt spid="186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 nodeType="clickPar">
                      <p:stCondLst>
                        <p:cond delay="indefinite"/>
                      </p:stCondLst>
                      <p:childTnLst>
                        <p:par>
                          <p:cTn id="19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4" dur="500"/>
                                        <p:tgtEl>
                                          <p:spTgt spid="186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6387" grpId="0"/>
      <p:bldP spid="186388" grpId="0" animBg="1"/>
      <p:bldP spid="186391" grpId="0"/>
      <p:bldP spid="186392" grpId="0"/>
      <p:bldP spid="186393" grpId="0"/>
      <p:bldP spid="186398" grpId="0"/>
      <p:bldP spid="186403" grpId="0"/>
      <p:bldP spid="186404" grpId="0"/>
      <p:bldP spid="186405" grpId="0"/>
      <p:bldP spid="186406" grpId="0"/>
      <p:bldP spid="186413" grpId="0" animBg="1"/>
      <p:bldP spid="186414" grpId="0" animBg="1"/>
      <p:bldP spid="186415" grpId="0" animBg="1"/>
      <p:bldP spid="186416" grpId="0" animBg="1"/>
      <p:bldP spid="186417" grpId="0"/>
      <p:bldP spid="186421" grpId="0"/>
      <p:bldP spid="18643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81" name="Rectangle 65">
            <a:extLst>
              <a:ext uri="{FF2B5EF4-FFF2-40B4-BE49-F238E27FC236}">
                <a16:creationId xmlns:a16="http://schemas.microsoft.com/office/drawing/2014/main" xmlns="" id="{90F3BCA5-8E9B-4194-A478-DB419B25EC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1469" y="1204392"/>
            <a:ext cx="1160964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None/>
            </a:pPr>
            <a:r>
              <a:rPr lang="en-US" altLang="en-US" b="1" dirty="0" err="1" smtClean="0">
                <a:solidFill>
                  <a:srgbClr val="FF0000"/>
                </a:solidFill>
                <a:latin typeface="Cambria" panose="02040503050406030204" pitchFamily="18" charset="0"/>
              </a:rPr>
              <a:t>Công</a:t>
            </a:r>
            <a:r>
              <a:rPr lang="en-US" altLang="en-US" b="1" dirty="0" smtClean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b="1" dirty="0" err="1" smtClean="0">
                <a:solidFill>
                  <a:srgbClr val="FF0000"/>
                </a:solidFill>
                <a:latin typeface="Cambria" panose="02040503050406030204" pitchFamily="18" charset="0"/>
              </a:rPr>
              <a:t>suất</a:t>
            </a:r>
            <a:r>
              <a:rPr lang="en-US" altLang="en-US" b="1" dirty="0" smtClean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b="1" dirty="0" err="1" smtClean="0">
                <a:solidFill>
                  <a:srgbClr val="FF0000"/>
                </a:solidFill>
                <a:latin typeface="Cambria" panose="02040503050406030204" pitchFamily="18" charset="0"/>
              </a:rPr>
              <a:t>định</a:t>
            </a:r>
            <a:r>
              <a:rPr lang="en-US" altLang="en-US" b="1" dirty="0" smtClean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b="1" dirty="0" err="1" smtClean="0">
                <a:solidFill>
                  <a:srgbClr val="FF0000"/>
                </a:solidFill>
                <a:latin typeface="Cambria" panose="02040503050406030204" pitchFamily="18" charset="0"/>
              </a:rPr>
              <a:t>mức</a:t>
            </a:r>
            <a:r>
              <a:rPr lang="en-US" altLang="en-US" dirty="0" smtClean="0">
                <a:latin typeface="Cambria" panose="02040503050406030204" pitchFamily="18" charset="0"/>
              </a:rPr>
              <a:t>: </a:t>
            </a:r>
            <a:r>
              <a:rPr lang="en-US" altLang="en-US" dirty="0" err="1" smtClean="0">
                <a:latin typeface="Cambria" panose="02040503050406030204" pitchFamily="18" charset="0"/>
              </a:rPr>
              <a:t>là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công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suất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b="1" dirty="0" err="1" smtClean="0">
                <a:latin typeface="Cambria" panose="02040503050406030204" pitchFamily="18" charset="0"/>
              </a:rPr>
              <a:t>đầu</a:t>
            </a:r>
            <a:r>
              <a:rPr lang="en-US" altLang="en-US" b="1" dirty="0" smtClean="0">
                <a:latin typeface="Cambria" panose="02040503050406030204" pitchFamily="18" charset="0"/>
              </a:rPr>
              <a:t> </a:t>
            </a:r>
            <a:r>
              <a:rPr lang="en-US" altLang="en-US" b="1" dirty="0" err="1" smtClean="0">
                <a:latin typeface="Cambria" panose="02040503050406030204" pitchFamily="18" charset="0"/>
              </a:rPr>
              <a:t>ra</a:t>
            </a:r>
            <a:r>
              <a:rPr lang="en-US" altLang="en-US" b="1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của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máy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điện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khi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b="1" dirty="0" err="1" smtClean="0">
                <a:latin typeface="Cambria" panose="02040503050406030204" pitchFamily="18" charset="0"/>
              </a:rPr>
              <a:t>tải</a:t>
            </a:r>
            <a:r>
              <a:rPr lang="en-US" altLang="en-US" b="1" dirty="0" smtClean="0">
                <a:latin typeface="Cambria" panose="02040503050406030204" pitchFamily="18" charset="0"/>
              </a:rPr>
              <a:t> </a:t>
            </a:r>
            <a:r>
              <a:rPr lang="en-US" altLang="en-US" b="1" dirty="0" err="1" smtClean="0">
                <a:latin typeface="Cambria" panose="02040503050406030204" pitchFamily="18" charset="0"/>
              </a:rPr>
              <a:t>định</a:t>
            </a:r>
            <a:r>
              <a:rPr lang="en-US" altLang="en-US" b="1" dirty="0" smtClean="0">
                <a:latin typeface="Cambria" panose="02040503050406030204" pitchFamily="18" charset="0"/>
              </a:rPr>
              <a:t> </a:t>
            </a:r>
            <a:r>
              <a:rPr lang="en-US" altLang="en-US" b="1" dirty="0" err="1" smtClean="0">
                <a:latin typeface="Cambria" panose="02040503050406030204" pitchFamily="18" charset="0"/>
              </a:rPr>
              <a:t>mức</a:t>
            </a:r>
            <a:r>
              <a:rPr lang="en-US" altLang="en-US" b="1" dirty="0" smtClean="0">
                <a:latin typeface="Cambria" panose="02040503050406030204" pitchFamily="18" charset="0"/>
              </a:rPr>
              <a:t>.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endParaRPr lang="en-US" altLang="en-US" b="1" dirty="0">
              <a:latin typeface="Cambria" panose="02040503050406030204" pitchFamily="18" charset="0"/>
            </a:endParaRPr>
          </a:p>
        </p:txBody>
      </p:sp>
      <p:sp>
        <p:nvSpPr>
          <p:cNvPr id="188484" name="Rectangle 68">
            <a:extLst>
              <a:ext uri="{FF2B5EF4-FFF2-40B4-BE49-F238E27FC236}">
                <a16:creationId xmlns:a16="http://schemas.microsoft.com/office/drawing/2014/main" xmlns="" id="{F20DD34B-E6B7-49DB-A80C-08D5ADD8BC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9264" y="3648367"/>
            <a:ext cx="1165633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b="1" dirty="0" err="1" smtClean="0">
                <a:solidFill>
                  <a:srgbClr val="FF0000"/>
                </a:solidFill>
                <a:latin typeface="Cambria" panose="02040503050406030204" pitchFamily="18" charset="0"/>
              </a:rPr>
              <a:t>Điện</a:t>
            </a:r>
            <a:r>
              <a:rPr lang="en-US" altLang="en-US" b="1" dirty="0" smtClean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Cambria" panose="02040503050406030204" pitchFamily="18" charset="0"/>
              </a:rPr>
              <a:t>áp</a:t>
            </a:r>
            <a:r>
              <a:rPr lang="en-US" altLang="en-US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Cambria" panose="02040503050406030204" pitchFamily="18" charset="0"/>
              </a:rPr>
              <a:t>định</a:t>
            </a:r>
            <a:r>
              <a:rPr lang="en-US" altLang="en-US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Cambria" panose="02040503050406030204" pitchFamily="18" charset="0"/>
              </a:rPr>
              <a:t>mức</a:t>
            </a:r>
            <a:r>
              <a:rPr lang="en-US" altLang="en-US" b="1" dirty="0">
                <a:solidFill>
                  <a:srgbClr val="FF0000"/>
                </a:solidFill>
                <a:latin typeface="Cambria" panose="02040503050406030204" pitchFamily="18" charset="0"/>
              </a:rPr>
              <a:t>: </a:t>
            </a:r>
            <a:r>
              <a:rPr lang="en-US" altLang="en-US" dirty="0" err="1">
                <a:latin typeface="Cambria" panose="02040503050406030204" pitchFamily="18" charset="0"/>
              </a:rPr>
              <a:t>là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điện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áp</a:t>
            </a:r>
            <a:r>
              <a:rPr lang="en-US" altLang="en-US" dirty="0">
                <a:latin typeface="Cambria" panose="02040503050406030204" pitchFamily="18" charset="0"/>
              </a:rPr>
              <a:t> ở </a:t>
            </a:r>
            <a:r>
              <a:rPr lang="en-US" altLang="en-US" dirty="0" err="1">
                <a:latin typeface="Cambria" panose="02040503050406030204" pitchFamily="18" charset="0"/>
              </a:rPr>
              <a:t>hai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đầu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cực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của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máy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điện</a:t>
            </a:r>
            <a:r>
              <a:rPr lang="en-US" altLang="en-US" dirty="0">
                <a:latin typeface="Cambria" panose="02040503050406030204" pitchFamily="18" charset="0"/>
              </a:rPr>
              <a:t> DC </a:t>
            </a:r>
            <a:r>
              <a:rPr lang="en-US" altLang="en-US" dirty="0" err="1">
                <a:latin typeface="Cambria" panose="02040503050406030204" pitchFamily="18" charset="0"/>
              </a:rPr>
              <a:t>khi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có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tải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đm</a:t>
            </a:r>
            <a:endParaRPr lang="en-US" altLang="en-US" dirty="0">
              <a:latin typeface="Cambria" panose="02040503050406030204" pitchFamily="18" charset="0"/>
            </a:endParaRPr>
          </a:p>
        </p:txBody>
      </p:sp>
      <p:sp>
        <p:nvSpPr>
          <p:cNvPr id="188485" name="Rectangle 69">
            <a:extLst>
              <a:ext uri="{FF2B5EF4-FFF2-40B4-BE49-F238E27FC236}">
                <a16:creationId xmlns:a16="http://schemas.microsoft.com/office/drawing/2014/main" xmlns="" id="{21B8FDB2-DB52-4D3E-A07E-FC0387B522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2360" y="4823321"/>
            <a:ext cx="11458749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b="1" dirty="0" err="1" smtClean="0">
                <a:solidFill>
                  <a:srgbClr val="FF0000"/>
                </a:solidFill>
                <a:latin typeface="Cambria" panose="02040503050406030204" pitchFamily="18" charset="0"/>
              </a:rPr>
              <a:t>Dòng</a:t>
            </a:r>
            <a:r>
              <a:rPr lang="en-US" altLang="en-US" b="1" dirty="0" smtClean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Cambria" panose="02040503050406030204" pitchFamily="18" charset="0"/>
              </a:rPr>
              <a:t>điện</a:t>
            </a:r>
            <a:r>
              <a:rPr lang="en-US" altLang="en-US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Cambria" panose="02040503050406030204" pitchFamily="18" charset="0"/>
              </a:rPr>
              <a:t>định</a:t>
            </a:r>
            <a:r>
              <a:rPr lang="en-US" altLang="en-US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Cambria" panose="02040503050406030204" pitchFamily="18" charset="0"/>
              </a:rPr>
              <a:t>mức</a:t>
            </a:r>
            <a:r>
              <a:rPr lang="en-US" altLang="en-US" b="1" dirty="0">
                <a:solidFill>
                  <a:srgbClr val="FF0000"/>
                </a:solidFill>
                <a:latin typeface="Cambria" panose="02040503050406030204" pitchFamily="18" charset="0"/>
              </a:rPr>
              <a:t>: </a:t>
            </a:r>
            <a:r>
              <a:rPr lang="en-US" altLang="en-US" dirty="0" err="1">
                <a:latin typeface="Cambria" panose="02040503050406030204" pitchFamily="18" charset="0"/>
              </a:rPr>
              <a:t>là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dòng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điện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cấp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vào</a:t>
            </a:r>
            <a:r>
              <a:rPr lang="en-US" altLang="en-US" dirty="0">
                <a:latin typeface="Cambria" panose="02040503050406030204" pitchFamily="18" charset="0"/>
              </a:rPr>
              <a:t> (</a:t>
            </a:r>
            <a:r>
              <a:rPr lang="en-US" altLang="en-US" dirty="0" err="1">
                <a:latin typeface="Cambria" panose="02040503050406030204" pitchFamily="18" charset="0"/>
              </a:rPr>
              <a:t>động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cơ</a:t>
            </a:r>
            <a:r>
              <a:rPr lang="en-US" altLang="en-US" dirty="0">
                <a:latin typeface="Cambria" panose="02040503050406030204" pitchFamily="18" charset="0"/>
              </a:rPr>
              <a:t>) </a:t>
            </a:r>
            <a:r>
              <a:rPr lang="en-US" altLang="en-US" dirty="0" err="1">
                <a:latin typeface="Cambria" panose="02040503050406030204" pitchFamily="18" charset="0"/>
              </a:rPr>
              <a:t>hoặc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dòng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điện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phát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ra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kéo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latin typeface="Cambria" panose="02040503050406030204" pitchFamily="18" charset="0"/>
              </a:rPr>
              <a:t>tải</a:t>
            </a:r>
            <a:r>
              <a:rPr lang="en-US" altLang="en-US" b="1" dirty="0"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latin typeface="Cambria" panose="02040503050406030204" pitchFamily="18" charset="0"/>
              </a:rPr>
              <a:t>định</a:t>
            </a:r>
            <a:r>
              <a:rPr lang="en-US" altLang="en-US" b="1" dirty="0"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latin typeface="Cambria" panose="02040503050406030204" pitchFamily="18" charset="0"/>
              </a:rPr>
              <a:t>mức</a:t>
            </a:r>
            <a:r>
              <a:rPr lang="en-US" altLang="en-US" b="1" dirty="0">
                <a:latin typeface="Cambria" panose="02040503050406030204" pitchFamily="18" charset="0"/>
              </a:rPr>
              <a:t>.</a:t>
            </a:r>
          </a:p>
        </p:txBody>
      </p:sp>
      <p:sp>
        <p:nvSpPr>
          <p:cNvPr id="188486" name="Rectangle 70">
            <a:extLst>
              <a:ext uri="{FF2B5EF4-FFF2-40B4-BE49-F238E27FC236}">
                <a16:creationId xmlns:a16="http://schemas.microsoft.com/office/drawing/2014/main" xmlns="" id="{3BA6B95D-EA2C-42E3-83D2-12F64BF549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07873" y="5841836"/>
            <a:ext cx="4674606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b="1" dirty="0" err="1" smtClean="0">
                <a:latin typeface="Cambria" panose="02040503050406030204" pitchFamily="18" charset="0"/>
              </a:rPr>
              <a:t>Dòng</a:t>
            </a:r>
            <a:r>
              <a:rPr lang="en-US" altLang="en-US" sz="2400" b="1" dirty="0" smtClean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điện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kích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từ</a:t>
            </a:r>
            <a:r>
              <a:rPr lang="en-US" altLang="en-US" sz="2400" dirty="0">
                <a:latin typeface="Cambria" panose="02040503050406030204" pitchFamily="18" charset="0"/>
              </a:rPr>
              <a:t>: </a:t>
            </a:r>
            <a:r>
              <a:rPr lang="en-US" altLang="en-US" sz="2400" dirty="0" err="1">
                <a:latin typeface="Cambria" panose="02040503050406030204" pitchFamily="18" charset="0"/>
              </a:rPr>
              <a:t>là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dòng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trên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cuộn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dây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kích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từ</a:t>
            </a:r>
            <a:r>
              <a:rPr lang="en-US" altLang="en-US" sz="2400" dirty="0">
                <a:latin typeface="Cambria" panose="02040503050406030204" pitchFamily="18" charset="0"/>
              </a:rPr>
              <a:t>.</a:t>
            </a:r>
          </a:p>
        </p:txBody>
      </p:sp>
      <p:sp>
        <p:nvSpPr>
          <p:cNvPr id="188487" name="Rectangle 71">
            <a:extLst>
              <a:ext uri="{FF2B5EF4-FFF2-40B4-BE49-F238E27FC236}">
                <a16:creationId xmlns:a16="http://schemas.microsoft.com/office/drawing/2014/main" xmlns="" id="{5AC2077A-275B-41F9-BC30-D49D4C4C9B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74253" y="5789339"/>
            <a:ext cx="4784756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b="1" dirty="0" err="1" smtClean="0">
                <a:latin typeface="Cambria" panose="02040503050406030204" pitchFamily="18" charset="0"/>
              </a:rPr>
              <a:t>Dòng</a:t>
            </a:r>
            <a:r>
              <a:rPr lang="en-US" altLang="en-US" sz="2400" b="1" dirty="0" smtClean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điện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phần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ứng</a:t>
            </a:r>
            <a:r>
              <a:rPr lang="en-US" altLang="en-US" sz="2400" dirty="0">
                <a:latin typeface="Cambria" panose="02040503050406030204" pitchFamily="18" charset="0"/>
              </a:rPr>
              <a:t>: </a:t>
            </a:r>
            <a:r>
              <a:rPr lang="en-US" altLang="en-US" sz="2400" dirty="0" err="1">
                <a:latin typeface="Cambria" panose="02040503050406030204" pitchFamily="18" charset="0"/>
              </a:rPr>
              <a:t>là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dòng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đi</a:t>
            </a:r>
            <a:r>
              <a:rPr lang="en-US" altLang="en-US" sz="2400" dirty="0">
                <a:latin typeface="Cambria" panose="02040503050406030204" pitchFamily="18" charset="0"/>
              </a:rPr>
              <a:t> qua </a:t>
            </a:r>
            <a:r>
              <a:rPr lang="en-US" altLang="en-US" sz="2400" dirty="0" err="1">
                <a:latin typeface="Cambria" panose="02040503050406030204" pitchFamily="18" charset="0"/>
              </a:rPr>
              <a:t>phần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ứng</a:t>
            </a:r>
            <a:r>
              <a:rPr lang="en-US" altLang="en-US" sz="2400" dirty="0">
                <a:latin typeface="Cambria" panose="02040503050406030204" pitchFamily="18" charset="0"/>
              </a:rPr>
              <a:t>.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xmlns="" id="{AA14EF99-D8F3-4D37-8CDB-E1AE13A6BA93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CÁC ĐẠI L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ỢNG ĐỊNH MỨC TRONG MÁY ĐIỆN MỘT CHIỀU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xmlns="" id="{BB0D7607-729E-4C16-B600-A698E63257DA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515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xmlns="" id="{2C331AC4-D67B-4224-B999-80D7AE0A96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1007873" y="1820118"/>
            <a:ext cx="467460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 err="1">
                <a:latin typeface="Cambria" panose="02040503050406030204" pitchFamily="18" charset="0"/>
              </a:rPr>
              <a:t>Công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suất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định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mức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của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động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cơ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điện</a:t>
            </a:r>
            <a:r>
              <a:rPr lang="en-US" altLang="en-US" sz="2400" b="1" dirty="0">
                <a:latin typeface="Cambria" panose="02040503050406030204" pitchFamily="18" charset="0"/>
              </a:rPr>
              <a:t> DC </a:t>
            </a:r>
            <a:r>
              <a:rPr lang="en-US" altLang="en-US" sz="2400" dirty="0" err="1">
                <a:latin typeface="Cambria" panose="02040503050406030204" pitchFamily="18" charset="0"/>
              </a:rPr>
              <a:t>là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công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suất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cơ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đầu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trục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kéo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tải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định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mức</a:t>
            </a:r>
            <a:endParaRPr lang="en-US" sz="2400" dirty="0"/>
          </a:p>
        </p:txBody>
      </p:sp>
      <p:sp>
        <p:nvSpPr>
          <p:cNvPr id="3" name="Rectangle 2"/>
          <p:cNvSpPr/>
          <p:nvPr/>
        </p:nvSpPr>
        <p:spPr>
          <a:xfrm>
            <a:off x="6545654" y="1843932"/>
            <a:ext cx="524195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50000"/>
              </a:spcBef>
              <a:buNone/>
            </a:pPr>
            <a:r>
              <a:rPr lang="en-US" altLang="en-US" sz="2400" dirty="0" err="1">
                <a:latin typeface="Cambria" panose="02040503050406030204" pitchFamily="18" charset="0"/>
              </a:rPr>
              <a:t>Công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suất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định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mức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của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máy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phát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điện</a:t>
            </a:r>
            <a:r>
              <a:rPr lang="en-US" altLang="en-US" sz="2400" b="1" dirty="0">
                <a:latin typeface="Cambria" panose="02040503050406030204" pitchFamily="18" charset="0"/>
              </a:rPr>
              <a:t> DC </a:t>
            </a:r>
            <a:r>
              <a:rPr lang="en-US" altLang="en-US" sz="2400" dirty="0" err="1">
                <a:latin typeface="Cambria" panose="02040503050406030204" pitchFamily="18" charset="0"/>
              </a:rPr>
              <a:t>là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công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suất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điện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phát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ra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cấp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cho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tải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định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mức</a:t>
            </a:r>
            <a:endParaRPr lang="en-US" altLang="en-US" sz="2400" b="1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6282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88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88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88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88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88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8481" grpId="0"/>
      <p:bldP spid="188484" grpId="0"/>
      <p:bldP spid="188485" grpId="0"/>
      <p:bldP spid="188486" grpId="0"/>
      <p:bldP spid="18848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FD60C9B-C395-4FB1-8E18-5446CBE42963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CÁC ĐẠI L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ỢNG ĐỊNH MỨC TRONG MÁY ĐIỆN MỘT CHIỀU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xmlns="" id="{0ADBEABB-86CB-4D17-9FD1-BB5BEE9D43A1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2" descr="Kết quả hình ảnh cho LOGO CAO DANG LY TU TRONG">
            <a:hlinkClick r:id="rId2" action="ppaction://hlinkfile"/>
            <a:extLst>
              <a:ext uri="{FF2B5EF4-FFF2-40B4-BE49-F238E27FC236}">
                <a16:creationId xmlns:a16="http://schemas.microsoft.com/office/drawing/2014/main" xmlns="" id="{8E9F0F3F-DC58-4257-B23D-0BD83F4747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5790" y="1708401"/>
            <a:ext cx="7275939" cy="456565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37" t="2112" r="14928" b="132"/>
          <a:stretch/>
        </p:blipFill>
        <p:spPr>
          <a:xfrm>
            <a:off x="394329" y="1184127"/>
            <a:ext cx="4010685" cy="561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1511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85" name="Rectangle 21">
            <a:extLst>
              <a:ext uri="{FF2B5EF4-FFF2-40B4-BE49-F238E27FC236}">
                <a16:creationId xmlns:a16="http://schemas.microsoft.com/office/drawing/2014/main" xmlns="" id="{9B110C05-92FE-411E-8214-9D36869685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9062" y="1332572"/>
            <a:ext cx="26481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000" b="1" dirty="0" smtClean="0">
                <a:solidFill>
                  <a:srgbClr val="FF0000"/>
                </a:solidFill>
                <a:latin typeface="Cambria" panose="02040503050406030204" pitchFamily="18" charset="0"/>
              </a:rPr>
              <a:t>Moment </a:t>
            </a:r>
            <a:r>
              <a:rPr lang="en-US" altLang="en-US" sz="2000" b="1" dirty="0" err="1">
                <a:solidFill>
                  <a:srgbClr val="FF0000"/>
                </a:solidFill>
                <a:latin typeface="Cambria" panose="02040503050406030204" pitchFamily="18" charset="0"/>
              </a:rPr>
              <a:t>điện</a:t>
            </a:r>
            <a:r>
              <a:rPr lang="en-US" altLang="en-US" sz="2000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FF0000"/>
                </a:solidFill>
                <a:latin typeface="Cambria" panose="02040503050406030204" pitchFamily="18" charset="0"/>
              </a:rPr>
              <a:t>từ</a:t>
            </a:r>
            <a:r>
              <a:rPr lang="en-US" altLang="en-US" sz="2000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FF0000"/>
                </a:solidFill>
                <a:latin typeface="Cambria" panose="02040503050406030204" pitchFamily="18" charset="0"/>
              </a:rPr>
              <a:t>M</a:t>
            </a:r>
            <a:r>
              <a:rPr lang="en-US" altLang="en-US" sz="2000" b="1" baseline="-25000" dirty="0" err="1">
                <a:solidFill>
                  <a:srgbClr val="FF0000"/>
                </a:solidFill>
                <a:latin typeface="Cambria" panose="02040503050406030204" pitchFamily="18" charset="0"/>
              </a:rPr>
              <a:t>đt</a:t>
            </a:r>
            <a:endParaRPr lang="en-US" altLang="en-US" sz="2000" b="1" dirty="0">
              <a:solidFill>
                <a:srgbClr val="FF0000"/>
              </a:solidFill>
              <a:latin typeface="Cambria" panose="02040503050406030204" pitchFamily="18" charset="0"/>
            </a:endParaRPr>
          </a:p>
        </p:txBody>
      </p:sp>
      <p:sp>
        <p:nvSpPr>
          <p:cNvPr id="190486" name="Rectangle 22">
            <a:extLst>
              <a:ext uri="{FF2B5EF4-FFF2-40B4-BE49-F238E27FC236}">
                <a16:creationId xmlns:a16="http://schemas.microsoft.com/office/drawing/2014/main" xmlns="" id="{63E32401-4E8F-4A33-9BC1-F4EF18259D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85081" y="1770232"/>
            <a:ext cx="2640221" cy="523220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 dirty="0" err="1">
                <a:latin typeface="Cambria" panose="02040503050406030204" pitchFamily="18" charset="0"/>
              </a:rPr>
              <a:t>M</a:t>
            </a:r>
            <a:r>
              <a:rPr lang="en-US" altLang="en-US" b="1" baseline="-25000" dirty="0" err="1">
                <a:latin typeface="Cambria" panose="02040503050406030204" pitchFamily="18" charset="0"/>
              </a:rPr>
              <a:t>đt</a:t>
            </a:r>
            <a:r>
              <a:rPr lang="en-US" altLang="en-US" b="1" dirty="0">
                <a:latin typeface="Cambria" panose="02040503050406030204" pitchFamily="18" charset="0"/>
              </a:rPr>
              <a:t> = C</a:t>
            </a:r>
            <a:r>
              <a:rPr lang="en-US" altLang="en-US" b="1" baseline="-25000" dirty="0">
                <a:latin typeface="Cambria" panose="02040503050406030204" pitchFamily="18" charset="0"/>
              </a:rPr>
              <a:t>M</a:t>
            </a:r>
            <a:r>
              <a:rPr lang="en-US" altLang="en-US" b="1" dirty="0">
                <a:latin typeface="Cambria" panose="02040503050406030204" pitchFamily="18" charset="0"/>
              </a:rPr>
              <a:t> . </a:t>
            </a:r>
            <a:r>
              <a:rPr lang="en-US" altLang="en-US" b="1" dirty="0">
                <a:latin typeface="Cambria" panose="02040503050406030204" pitchFamily="18" charset="0"/>
                <a:sym typeface="Symbol" panose="05050102010706020507" pitchFamily="18" charset="2"/>
              </a:rPr>
              <a:t></a:t>
            </a:r>
            <a:r>
              <a:rPr lang="en-US" altLang="en-US" b="1" dirty="0">
                <a:latin typeface="Cambria" panose="02040503050406030204" pitchFamily="18" charset="0"/>
              </a:rPr>
              <a:t> . </a:t>
            </a:r>
            <a:r>
              <a:rPr lang="en-US" altLang="en-US" b="1" dirty="0" err="1">
                <a:latin typeface="Cambria" panose="02040503050406030204" pitchFamily="18" charset="0"/>
              </a:rPr>
              <a:t>I</a:t>
            </a:r>
            <a:r>
              <a:rPr lang="en-US" altLang="en-US" b="1" baseline="-25000" dirty="0" err="1">
                <a:latin typeface="Cambria" panose="02040503050406030204" pitchFamily="18" charset="0"/>
              </a:rPr>
              <a:t>ư</a:t>
            </a:r>
            <a:endParaRPr lang="en-US" altLang="en-US" b="1" dirty="0">
              <a:latin typeface="Cambria" panose="02040503050406030204" pitchFamily="18" charset="0"/>
            </a:endParaRPr>
          </a:p>
        </p:txBody>
      </p:sp>
      <p:grpSp>
        <p:nvGrpSpPr>
          <p:cNvPr id="190487" name="Group 23">
            <a:extLst>
              <a:ext uri="{FF2B5EF4-FFF2-40B4-BE49-F238E27FC236}">
                <a16:creationId xmlns:a16="http://schemas.microsoft.com/office/drawing/2014/main" xmlns="" id="{5311A4D7-4C14-43DE-BC80-B94CEB09D423}"/>
              </a:ext>
            </a:extLst>
          </p:cNvPr>
          <p:cNvGrpSpPr>
            <a:grpSpLocks/>
          </p:cNvGrpSpPr>
          <p:nvPr/>
        </p:nvGrpSpPr>
        <p:grpSpPr bwMode="auto">
          <a:xfrm>
            <a:off x="7214393" y="1332259"/>
            <a:ext cx="4059238" cy="647700"/>
            <a:chOff x="2751" y="1139"/>
            <a:chExt cx="2557" cy="408"/>
          </a:xfrm>
        </p:grpSpPr>
        <p:sp>
          <p:nvSpPr>
            <p:cNvPr id="23573" name="Rectangle 24">
              <a:extLst>
                <a:ext uri="{FF2B5EF4-FFF2-40B4-BE49-F238E27FC236}">
                  <a16:creationId xmlns:a16="http://schemas.microsoft.com/office/drawing/2014/main" xmlns="" id="{596B844E-28F4-4214-B2F1-412ABEF01E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51" y="1199"/>
              <a:ext cx="456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2000">
                  <a:latin typeface="Cambria" panose="02040503050406030204" pitchFamily="18" charset="0"/>
                  <a:cs typeface="Times New Roman" panose="02020603050405020304" pitchFamily="18" charset="0"/>
                </a:rPr>
                <a:t>C</a:t>
              </a:r>
              <a:r>
                <a:rPr lang="en-US" altLang="en-US" sz="2000" baseline="-30000">
                  <a:latin typeface="Cambria" panose="02040503050406030204" pitchFamily="18" charset="0"/>
                  <a:cs typeface="Times New Roman" panose="02020603050405020304" pitchFamily="18" charset="0"/>
                </a:rPr>
                <a:t>M</a:t>
              </a:r>
              <a:r>
                <a:rPr lang="en-US" altLang="en-US" sz="2000">
                  <a:latin typeface="Cambria" panose="02040503050406030204" pitchFamily="18" charset="0"/>
                  <a:cs typeface="Times New Roman" panose="02020603050405020304" pitchFamily="18" charset="0"/>
                </a:rPr>
                <a:t> = </a:t>
              </a:r>
              <a:endParaRPr lang="en-US" altLang="en-US" sz="2000">
                <a:latin typeface="Cambria" panose="02040503050406030204" pitchFamily="18" charset="0"/>
              </a:endParaRPr>
            </a:p>
          </p:txBody>
        </p:sp>
        <p:graphicFrame>
          <p:nvGraphicFramePr>
            <p:cNvPr id="23574" name="Object 25">
              <a:extLst>
                <a:ext uri="{FF2B5EF4-FFF2-40B4-BE49-F238E27FC236}">
                  <a16:creationId xmlns:a16="http://schemas.microsoft.com/office/drawing/2014/main" xmlns="" id="{CF90BC78-C56D-4A5F-9963-858D49948E0E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3222" y="1139"/>
            <a:ext cx="315" cy="40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46" name="Equation" r:id="rId4" imgW="304536" imgH="393359" progId="Equation.3">
                    <p:embed/>
                  </p:oleObj>
                </mc:Choice>
                <mc:Fallback>
                  <p:oleObj name="Equation" r:id="rId4" imgW="304536" imgH="393359" progId="Equation.3">
                    <p:embed/>
                    <p:pic>
                      <p:nvPicPr>
                        <p:cNvPr id="23574" name="Object 25">
                          <a:extLst>
                            <a:ext uri="{FF2B5EF4-FFF2-40B4-BE49-F238E27FC236}">
                              <a16:creationId xmlns:a16="http://schemas.microsoft.com/office/drawing/2014/main" xmlns="" id="{CF90BC78-C56D-4A5F-9963-858D49948E0E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222" y="1139"/>
                          <a:ext cx="315" cy="40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3575" name="Rectangle 26">
              <a:extLst>
                <a:ext uri="{FF2B5EF4-FFF2-40B4-BE49-F238E27FC236}">
                  <a16:creationId xmlns:a16="http://schemas.microsoft.com/office/drawing/2014/main" xmlns="" id="{94F9E47F-B036-4B99-B0ED-1E812F2CA4C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95" y="1199"/>
              <a:ext cx="1813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2000" dirty="0">
                  <a:latin typeface="Cambria" panose="02040503050406030204" pitchFamily="18" charset="0"/>
                  <a:cs typeface="Times New Roman" panose="02020603050405020304" pitchFamily="18" charset="0"/>
                </a:rPr>
                <a:t>: </a:t>
              </a:r>
              <a:r>
                <a:rPr lang="en-US" altLang="en-US" sz="2000" dirty="0" err="1">
                  <a:latin typeface="Cambria" panose="02040503050406030204" pitchFamily="18" charset="0"/>
                  <a:cs typeface="Times New Roman" panose="02020603050405020304" pitchFamily="18" charset="0"/>
                </a:rPr>
                <a:t>hệ</a:t>
              </a:r>
              <a:r>
                <a:rPr lang="en-US" altLang="en-US" sz="2000" dirty="0">
                  <a:latin typeface="Cambria" panose="02040503050406030204" pitchFamily="18" charset="0"/>
                  <a:cs typeface="Times New Roman" panose="020206030504050203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  <a:cs typeface="Times New Roman" panose="02020603050405020304" pitchFamily="18" charset="0"/>
                </a:rPr>
                <a:t>số</a:t>
              </a:r>
              <a:r>
                <a:rPr lang="en-US" altLang="en-US" sz="2000" dirty="0">
                  <a:latin typeface="Cambria" panose="02040503050406030204" pitchFamily="18" charset="0"/>
                  <a:cs typeface="Times New Roman" panose="020206030504050203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  <a:cs typeface="Times New Roman" panose="02020603050405020304" pitchFamily="18" charset="0"/>
                </a:rPr>
                <a:t>kết</a:t>
              </a:r>
              <a:r>
                <a:rPr lang="en-US" altLang="en-US" sz="2000" dirty="0">
                  <a:latin typeface="Cambria" panose="02040503050406030204" pitchFamily="18" charset="0"/>
                  <a:cs typeface="Times New Roman" panose="020206030504050203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  <a:cs typeface="Times New Roman" panose="02020603050405020304" pitchFamily="18" charset="0"/>
                </a:rPr>
                <a:t>cấu</a:t>
              </a:r>
              <a:r>
                <a:rPr lang="en-US" altLang="en-US" sz="2000" dirty="0">
                  <a:latin typeface="Cambria" panose="02040503050406030204" pitchFamily="18" charset="0"/>
                  <a:cs typeface="Times New Roman" panose="02020603050405020304" pitchFamily="18" charset="0"/>
                </a:rPr>
                <a:t> (moment)</a:t>
              </a:r>
              <a:endParaRPr lang="en-US" altLang="en-US" sz="2000" dirty="0">
                <a:latin typeface="Cambria" panose="02040503050406030204" pitchFamily="18" charset="0"/>
              </a:endParaRPr>
            </a:p>
          </p:txBody>
        </p:sp>
      </p:grpSp>
      <p:sp>
        <p:nvSpPr>
          <p:cNvPr id="190491" name="Rectangle 27">
            <a:extLst>
              <a:ext uri="{FF2B5EF4-FFF2-40B4-BE49-F238E27FC236}">
                <a16:creationId xmlns:a16="http://schemas.microsoft.com/office/drawing/2014/main" xmlns="" id="{F47F78FA-4599-45A3-BF5B-2EAEEFBE41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50125" y="2181154"/>
            <a:ext cx="2969536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>
                <a:latin typeface="Cambria" panose="02040503050406030204" pitchFamily="18" charset="0"/>
                <a:sym typeface="Symbol" panose="05050102010706020507" pitchFamily="18" charset="2"/>
              </a:rPr>
              <a:t>I</a:t>
            </a:r>
            <a:r>
              <a:rPr lang="en-US" altLang="en-US" sz="2000" baseline="-25000">
                <a:latin typeface="Cambria" panose="02040503050406030204" pitchFamily="18" charset="0"/>
                <a:sym typeface="Symbol" panose="05050102010706020507" pitchFamily="18" charset="2"/>
              </a:rPr>
              <a:t>ư </a:t>
            </a:r>
            <a:r>
              <a:rPr lang="en-US" altLang="en-US" sz="2000">
                <a:latin typeface="Cambria" panose="02040503050406030204" pitchFamily="18" charset="0"/>
                <a:sym typeface="Symbol" panose="05050102010706020507" pitchFamily="18" charset="2"/>
              </a:rPr>
              <a:t>: dòng điện phần ứng</a:t>
            </a:r>
          </a:p>
        </p:txBody>
      </p:sp>
      <p:sp>
        <p:nvSpPr>
          <p:cNvPr id="190492" name="Rectangle 28">
            <a:extLst>
              <a:ext uri="{FF2B5EF4-FFF2-40B4-BE49-F238E27FC236}">
                <a16:creationId xmlns:a16="http://schemas.microsoft.com/office/drawing/2014/main" xmlns="" id="{6F630C14-33A3-43E6-B7E9-8AFECC1BD5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9062" y="3855894"/>
            <a:ext cx="27303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000" b="1" dirty="0" err="1" smtClean="0">
                <a:solidFill>
                  <a:srgbClr val="FF0000"/>
                </a:solidFill>
                <a:latin typeface="Cambria" panose="02040503050406030204" pitchFamily="18" charset="0"/>
              </a:rPr>
              <a:t>Công</a:t>
            </a:r>
            <a:r>
              <a:rPr lang="en-US" altLang="en-US" sz="2000" b="1" dirty="0" smtClean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FF0000"/>
                </a:solidFill>
                <a:latin typeface="Cambria" panose="02040503050406030204" pitchFamily="18" charset="0"/>
              </a:rPr>
              <a:t>suất</a:t>
            </a:r>
            <a:r>
              <a:rPr lang="en-US" altLang="en-US" sz="2000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FF0000"/>
                </a:solidFill>
                <a:latin typeface="Cambria" panose="02040503050406030204" pitchFamily="18" charset="0"/>
              </a:rPr>
              <a:t>điện</a:t>
            </a:r>
            <a:r>
              <a:rPr lang="en-US" altLang="en-US" sz="2000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FF0000"/>
                </a:solidFill>
                <a:latin typeface="Cambria" panose="02040503050406030204" pitchFamily="18" charset="0"/>
              </a:rPr>
              <a:t>từ</a:t>
            </a:r>
            <a:r>
              <a:rPr lang="en-US" altLang="en-US" sz="2000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FF0000"/>
                </a:solidFill>
                <a:latin typeface="Cambria" panose="02040503050406030204" pitchFamily="18" charset="0"/>
              </a:rPr>
              <a:t>P</a:t>
            </a:r>
            <a:r>
              <a:rPr lang="en-US" altLang="en-US" sz="2000" b="1" baseline="-25000" dirty="0" err="1">
                <a:solidFill>
                  <a:srgbClr val="FF0000"/>
                </a:solidFill>
                <a:latin typeface="Cambria" panose="02040503050406030204" pitchFamily="18" charset="0"/>
              </a:rPr>
              <a:t>đt</a:t>
            </a:r>
            <a:endParaRPr lang="en-US" altLang="en-US" sz="2000" b="1" dirty="0">
              <a:solidFill>
                <a:srgbClr val="FF0000"/>
              </a:solidFill>
              <a:latin typeface="Cambria" panose="02040503050406030204" pitchFamily="18" charset="0"/>
            </a:endParaRPr>
          </a:p>
        </p:txBody>
      </p:sp>
      <p:graphicFrame>
        <p:nvGraphicFramePr>
          <p:cNvPr id="190493" name="Object 29">
            <a:extLst>
              <a:ext uri="{FF2B5EF4-FFF2-40B4-BE49-F238E27FC236}">
                <a16:creationId xmlns:a16="http://schemas.microsoft.com/office/drawing/2014/main" xmlns="" id="{232A32B5-FE73-4CB8-9816-361F45ABB77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13899152"/>
              </p:ext>
            </p:extLst>
          </p:nvPr>
        </p:nvGraphicFramePr>
        <p:xfrm>
          <a:off x="3792824" y="3855894"/>
          <a:ext cx="1866219" cy="5497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7" name="Equation" r:id="rId6" imgW="774364" imgH="228501" progId="Equation.3">
                  <p:embed/>
                </p:oleObj>
              </mc:Choice>
              <mc:Fallback>
                <p:oleObj name="Equation" r:id="rId6" imgW="774364" imgH="228501" progId="Equation.3">
                  <p:embed/>
                  <p:pic>
                    <p:nvPicPr>
                      <p:cNvPr id="190493" name="Object 29">
                        <a:extLst>
                          <a:ext uri="{FF2B5EF4-FFF2-40B4-BE49-F238E27FC236}">
                            <a16:creationId xmlns:a16="http://schemas.microsoft.com/office/drawing/2014/main" xmlns="" id="{232A32B5-FE73-4CB8-9816-361F45ABB77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2824" y="3855894"/>
                        <a:ext cx="1866219" cy="54979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0497" name="Rectangle 33">
            <a:extLst>
              <a:ext uri="{FF2B5EF4-FFF2-40B4-BE49-F238E27FC236}">
                <a16:creationId xmlns:a16="http://schemas.microsoft.com/office/drawing/2014/main" xmlns="" id="{397178E4-08F4-4BE4-B0FE-7A733BB597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82856" y="3855894"/>
            <a:ext cx="172798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 dirty="0">
                <a:latin typeface="Cambria" panose="02040503050406030204" pitchFamily="18" charset="0"/>
              </a:rPr>
              <a:t>= </a:t>
            </a:r>
            <a:r>
              <a:rPr lang="en-US" altLang="en-US" b="1" dirty="0" err="1">
                <a:latin typeface="Cambria" panose="02040503050406030204" pitchFamily="18" charset="0"/>
              </a:rPr>
              <a:t>E</a:t>
            </a:r>
            <a:r>
              <a:rPr lang="en-US" altLang="en-US" b="1" baseline="-25000" dirty="0" err="1">
                <a:latin typeface="Cambria" panose="02040503050406030204" pitchFamily="18" charset="0"/>
              </a:rPr>
              <a:t>ư</a:t>
            </a:r>
            <a:r>
              <a:rPr lang="en-US" altLang="en-US" b="1" dirty="0">
                <a:latin typeface="Cambria" panose="02040503050406030204" pitchFamily="18" charset="0"/>
              </a:rPr>
              <a:t>. </a:t>
            </a:r>
            <a:r>
              <a:rPr lang="en-US" altLang="en-US" b="1" dirty="0" err="1">
                <a:latin typeface="Cambria" panose="02040503050406030204" pitchFamily="18" charset="0"/>
              </a:rPr>
              <a:t>I</a:t>
            </a:r>
            <a:r>
              <a:rPr lang="en-US" altLang="en-US" b="1" baseline="-25000" dirty="0" err="1">
                <a:latin typeface="Cambria" panose="02040503050406030204" pitchFamily="18" charset="0"/>
              </a:rPr>
              <a:t>ư</a:t>
            </a:r>
            <a:endParaRPr lang="en-US" altLang="en-US" b="1" dirty="0">
              <a:latin typeface="Cambria" panose="02040503050406030204" pitchFamily="18" charset="0"/>
            </a:endParaRPr>
          </a:p>
        </p:txBody>
      </p:sp>
      <p:sp>
        <p:nvSpPr>
          <p:cNvPr id="190498" name="Rectangle 34">
            <a:extLst>
              <a:ext uri="{FF2B5EF4-FFF2-40B4-BE49-F238E27FC236}">
                <a16:creationId xmlns:a16="http://schemas.microsoft.com/office/drawing/2014/main" xmlns="" id="{C48C75D2-3DAA-4216-80DD-D1CFF87B51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3935" y="2772249"/>
            <a:ext cx="10576514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698500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8500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850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85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85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85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85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85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85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en-US" sz="2000" dirty="0">
                <a:latin typeface="Cambria" panose="02040503050406030204" pitchFamily="18" charset="0"/>
              </a:rPr>
              <a:t>Moment </a:t>
            </a:r>
            <a:r>
              <a:rPr lang="en-US" altLang="en-US" sz="2000" dirty="0" err="1">
                <a:latin typeface="Cambria" panose="020405030504060302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từ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của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máy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một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chiều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được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tạo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nên</a:t>
            </a:r>
            <a:r>
              <a:rPr lang="en-US" altLang="en-US" sz="2000" dirty="0">
                <a:latin typeface="Cambria" panose="02040503050406030204" pitchFamily="18" charset="0"/>
              </a:rPr>
              <a:t> do </a:t>
            </a:r>
            <a:r>
              <a:rPr lang="en-US" altLang="en-US" sz="2000" dirty="0" err="1">
                <a:latin typeface="Cambria" panose="02040503050406030204" pitchFamily="18" charset="0"/>
              </a:rPr>
              <a:t>sự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tác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động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tương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hỗ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giữa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từ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trường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phần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cảm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và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từ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trường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dòng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trong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thanh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dẫn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phần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ứng</a:t>
            </a:r>
            <a:r>
              <a:rPr lang="en-US" altLang="en-US" sz="2000" dirty="0">
                <a:latin typeface="Cambria" panose="02040503050406030204" pitchFamily="18" charset="0"/>
              </a:rPr>
              <a:t>. </a:t>
            </a:r>
            <a:r>
              <a:rPr lang="en-US" altLang="en-US" sz="2000" dirty="0" err="1">
                <a:latin typeface="Cambria" panose="02040503050406030204" pitchFamily="18" charset="0"/>
              </a:rPr>
              <a:t>Momen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này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tác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dụng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lên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phần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ứng</a:t>
            </a:r>
            <a:r>
              <a:rPr lang="en-US" altLang="en-US" sz="2000" dirty="0">
                <a:latin typeface="Cambria" panose="02040503050406030204" pitchFamily="18" charset="0"/>
              </a:rPr>
              <a:t>.</a:t>
            </a:r>
          </a:p>
        </p:txBody>
      </p:sp>
      <p:sp>
        <p:nvSpPr>
          <p:cNvPr id="26" name="Title 1">
            <a:extLst>
              <a:ext uri="{FF2B5EF4-FFF2-40B4-BE49-F238E27FC236}">
                <a16:creationId xmlns:a16="http://schemas.microsoft.com/office/drawing/2014/main" xmlns="" id="{898827A0-E846-4BAF-BCD3-7E92DAAAFDF5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QUAN HỆ ĐIỆN TỪ TRONG MÁY ĐIỆN MỘT CHIỀU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xmlns="" id="{16582930-CB44-4D13-999A-48CE9BCF1692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572" name="Picture 2" descr="Kết quả hình ảnh cho LOGO CAO DANG LY TU TRONG">
            <a:hlinkClick r:id="rId8" action="ppaction://hlinkfile"/>
            <a:extLst>
              <a:ext uri="{FF2B5EF4-FFF2-40B4-BE49-F238E27FC236}">
                <a16:creationId xmlns:a16="http://schemas.microsoft.com/office/drawing/2014/main" xmlns="" id="{8E011066-F998-4170-B1AE-283A0A0450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Rectangle 11">
            <a:extLst>
              <a:ext uri="{FF2B5EF4-FFF2-40B4-BE49-F238E27FC236}">
                <a16:creationId xmlns:a16="http://schemas.microsoft.com/office/drawing/2014/main" xmlns="" id="{55752F4E-3FB6-4C8C-8EC5-3CA95C0F8F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3224" y="4979207"/>
            <a:ext cx="4495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000" b="1" dirty="0" err="1" smtClean="0">
                <a:solidFill>
                  <a:srgbClr val="FF0000"/>
                </a:solidFill>
                <a:latin typeface="Cambria" panose="02040503050406030204" pitchFamily="18" charset="0"/>
              </a:rPr>
              <a:t>Sức</a:t>
            </a:r>
            <a:r>
              <a:rPr lang="en-US" altLang="en-US" sz="2000" b="1" dirty="0" smtClean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FF0000"/>
                </a:solidFill>
                <a:latin typeface="Cambria" panose="02040503050406030204" pitchFamily="18" charset="0"/>
              </a:rPr>
              <a:t>điện</a:t>
            </a:r>
            <a:r>
              <a:rPr lang="en-US" altLang="en-US" sz="2000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FF0000"/>
                </a:solidFill>
                <a:latin typeface="Cambria" panose="02040503050406030204" pitchFamily="18" charset="0"/>
              </a:rPr>
              <a:t>động</a:t>
            </a:r>
            <a:r>
              <a:rPr lang="en-US" altLang="en-US" sz="2000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FF0000"/>
                </a:solidFill>
                <a:latin typeface="Cambria" panose="02040503050406030204" pitchFamily="18" charset="0"/>
              </a:rPr>
              <a:t>phần</a:t>
            </a:r>
            <a:r>
              <a:rPr lang="en-US" altLang="en-US" sz="2000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FF0000"/>
                </a:solidFill>
                <a:latin typeface="Cambria" panose="02040503050406030204" pitchFamily="18" charset="0"/>
              </a:rPr>
              <a:t>ứng</a:t>
            </a:r>
            <a:r>
              <a:rPr lang="en-US" altLang="en-US" sz="2000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FF0000"/>
                </a:solidFill>
                <a:latin typeface="Cambria" panose="02040503050406030204" pitchFamily="18" charset="0"/>
              </a:rPr>
              <a:t>E</a:t>
            </a:r>
            <a:r>
              <a:rPr lang="en-US" altLang="en-US" sz="2000" b="1" baseline="-25000" dirty="0" err="1">
                <a:solidFill>
                  <a:srgbClr val="FF0000"/>
                </a:solidFill>
                <a:latin typeface="Cambria" panose="02040503050406030204" pitchFamily="18" charset="0"/>
              </a:rPr>
              <a:t>ư</a:t>
            </a:r>
            <a:endParaRPr lang="en-US" altLang="en-US" sz="2000" b="1" dirty="0">
              <a:solidFill>
                <a:srgbClr val="FF0000"/>
              </a:solidFill>
              <a:latin typeface="Cambria" panose="02040503050406030204" pitchFamily="18" charset="0"/>
            </a:endParaRPr>
          </a:p>
        </p:txBody>
      </p:sp>
      <p:sp>
        <p:nvSpPr>
          <p:cNvPr id="30" name="Rectangle 12">
            <a:extLst>
              <a:ext uri="{FF2B5EF4-FFF2-40B4-BE49-F238E27FC236}">
                <a16:creationId xmlns:a16="http://schemas.microsoft.com/office/drawing/2014/main" xmlns="" id="{368C0733-929C-4FE3-9AB7-B316BA2D5B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58613" y="5579174"/>
            <a:ext cx="2630974" cy="523220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 dirty="0" err="1">
                <a:latin typeface="Cambria" panose="02040503050406030204" pitchFamily="18" charset="0"/>
              </a:rPr>
              <a:t>E</a:t>
            </a:r>
            <a:r>
              <a:rPr lang="en-US" altLang="en-US" b="1" baseline="-25000" dirty="0" err="1">
                <a:latin typeface="Cambria" panose="02040503050406030204" pitchFamily="18" charset="0"/>
              </a:rPr>
              <a:t>ư</a:t>
            </a:r>
            <a:r>
              <a:rPr lang="en-US" altLang="en-US" b="1" dirty="0">
                <a:latin typeface="Cambria" panose="02040503050406030204" pitchFamily="18" charset="0"/>
              </a:rPr>
              <a:t> = C</a:t>
            </a:r>
            <a:r>
              <a:rPr lang="en-US" altLang="en-US" b="1" baseline="-25000" dirty="0">
                <a:latin typeface="Cambria" panose="02040503050406030204" pitchFamily="18" charset="0"/>
              </a:rPr>
              <a:t>E</a:t>
            </a:r>
            <a:r>
              <a:rPr lang="en-US" altLang="en-US" b="1" dirty="0">
                <a:latin typeface="Cambria" panose="02040503050406030204" pitchFamily="18" charset="0"/>
              </a:rPr>
              <a:t> . </a:t>
            </a:r>
            <a:r>
              <a:rPr lang="en-US" altLang="en-US" b="1" dirty="0">
                <a:latin typeface="Cambria" panose="02040503050406030204" pitchFamily="18" charset="0"/>
                <a:sym typeface="Symbol" panose="05050102010706020507" pitchFamily="18" charset="2"/>
              </a:rPr>
              <a:t></a:t>
            </a:r>
            <a:r>
              <a:rPr lang="en-US" altLang="en-US" b="1" dirty="0">
                <a:latin typeface="Cambria" panose="02040503050406030204" pitchFamily="18" charset="0"/>
              </a:rPr>
              <a:t> . n</a:t>
            </a:r>
          </a:p>
        </p:txBody>
      </p:sp>
      <p:grpSp>
        <p:nvGrpSpPr>
          <p:cNvPr id="31" name="Group 16">
            <a:extLst>
              <a:ext uri="{FF2B5EF4-FFF2-40B4-BE49-F238E27FC236}">
                <a16:creationId xmlns:a16="http://schemas.microsoft.com/office/drawing/2014/main" xmlns="" id="{7EF976EB-DC4C-4EA6-A61D-0DA10FE82A5A}"/>
              </a:ext>
            </a:extLst>
          </p:cNvPr>
          <p:cNvGrpSpPr>
            <a:grpSpLocks/>
          </p:cNvGrpSpPr>
          <p:nvPr/>
        </p:nvGrpSpPr>
        <p:grpSpPr bwMode="auto">
          <a:xfrm>
            <a:off x="6096000" y="5268472"/>
            <a:ext cx="2944813" cy="647700"/>
            <a:chOff x="2750" y="1139"/>
            <a:chExt cx="1855" cy="408"/>
          </a:xfrm>
        </p:grpSpPr>
        <p:sp>
          <p:nvSpPr>
            <p:cNvPr id="32" name="Rectangle 14">
              <a:extLst>
                <a:ext uri="{FF2B5EF4-FFF2-40B4-BE49-F238E27FC236}">
                  <a16:creationId xmlns:a16="http://schemas.microsoft.com/office/drawing/2014/main" xmlns="" id="{45ACCE6F-C429-4642-8D30-A0ADF6E399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50" y="1199"/>
              <a:ext cx="429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2000">
                  <a:latin typeface="Cambria" panose="02040503050406030204" pitchFamily="18" charset="0"/>
                  <a:cs typeface="Times New Roman" panose="02020603050405020304" pitchFamily="18" charset="0"/>
                </a:rPr>
                <a:t>C</a:t>
              </a:r>
              <a:r>
                <a:rPr lang="en-US" altLang="en-US" sz="2000" baseline="-30000">
                  <a:latin typeface="Cambria" panose="02040503050406030204" pitchFamily="18" charset="0"/>
                  <a:cs typeface="Times New Roman" panose="02020603050405020304" pitchFamily="18" charset="0"/>
                </a:rPr>
                <a:t>E</a:t>
              </a:r>
              <a:r>
                <a:rPr lang="en-US" altLang="en-US" sz="2000">
                  <a:latin typeface="Cambria" panose="02040503050406030204" pitchFamily="18" charset="0"/>
                  <a:cs typeface="Times New Roman" panose="02020603050405020304" pitchFamily="18" charset="0"/>
                </a:rPr>
                <a:t> = </a:t>
              </a:r>
              <a:endParaRPr lang="en-US" altLang="en-US" sz="2000">
                <a:latin typeface="Cambria" panose="02040503050406030204" pitchFamily="18" charset="0"/>
              </a:endParaRPr>
            </a:p>
          </p:txBody>
        </p:sp>
        <p:graphicFrame>
          <p:nvGraphicFramePr>
            <p:cNvPr id="33" name="Object 13">
              <a:extLst>
                <a:ext uri="{FF2B5EF4-FFF2-40B4-BE49-F238E27FC236}">
                  <a16:creationId xmlns:a16="http://schemas.microsoft.com/office/drawing/2014/main" xmlns="" id="{B8B08509-9A07-4158-AA60-9EB9F614BDF8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3222" y="1139"/>
            <a:ext cx="315" cy="40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48" name="Equation" r:id="rId10" imgW="304536" imgH="393359" progId="Equation.3">
                    <p:embed/>
                  </p:oleObj>
                </mc:Choice>
                <mc:Fallback>
                  <p:oleObj name="Equation" r:id="rId10" imgW="304536" imgH="393359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222" y="1139"/>
                          <a:ext cx="315" cy="40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4" name="Rectangle 15">
              <a:extLst>
                <a:ext uri="{FF2B5EF4-FFF2-40B4-BE49-F238E27FC236}">
                  <a16:creationId xmlns:a16="http://schemas.microsoft.com/office/drawing/2014/main" xmlns="" id="{C84E711D-ACD5-4CF7-9793-B4109674A9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28" y="1199"/>
              <a:ext cx="1077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2000" dirty="0">
                  <a:latin typeface="Cambria" panose="02040503050406030204" pitchFamily="18" charset="0"/>
                  <a:cs typeface="Times New Roman" panose="02020603050405020304" pitchFamily="18" charset="0"/>
                </a:rPr>
                <a:t>: </a:t>
              </a:r>
              <a:r>
                <a:rPr lang="en-US" altLang="en-US" sz="2000" dirty="0" err="1">
                  <a:latin typeface="Cambria" panose="02040503050406030204" pitchFamily="18" charset="0"/>
                  <a:cs typeface="Times New Roman" panose="02020603050405020304" pitchFamily="18" charset="0"/>
                </a:rPr>
                <a:t>hệ</a:t>
              </a:r>
              <a:r>
                <a:rPr lang="en-US" altLang="en-US" sz="2000" dirty="0">
                  <a:latin typeface="Cambria" panose="02040503050406030204" pitchFamily="18" charset="0"/>
                  <a:cs typeface="Times New Roman" panose="020206030504050203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  <a:cs typeface="Times New Roman" panose="02020603050405020304" pitchFamily="18" charset="0"/>
                </a:rPr>
                <a:t>số</a:t>
              </a:r>
              <a:r>
                <a:rPr lang="en-US" altLang="en-US" sz="2000" dirty="0">
                  <a:latin typeface="Cambria" panose="02040503050406030204" pitchFamily="18" charset="0"/>
                  <a:cs typeface="Times New Roman" panose="020206030504050203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  <a:cs typeface="Times New Roman" panose="02020603050405020304" pitchFamily="18" charset="0"/>
                </a:rPr>
                <a:t>kết</a:t>
              </a:r>
              <a:r>
                <a:rPr lang="en-US" altLang="en-US" sz="2000" dirty="0">
                  <a:latin typeface="Cambria" panose="02040503050406030204" pitchFamily="18" charset="0"/>
                  <a:cs typeface="Times New Roman" panose="020206030504050203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  <a:cs typeface="Times New Roman" panose="02020603050405020304" pitchFamily="18" charset="0"/>
                </a:rPr>
                <a:t>cấu</a:t>
              </a:r>
              <a:endParaRPr lang="en-US" altLang="en-US" sz="2000" dirty="0">
                <a:latin typeface="Cambria" panose="02040503050406030204" pitchFamily="18" charset="0"/>
              </a:endParaRPr>
            </a:p>
          </p:txBody>
        </p:sp>
      </p:grpSp>
      <p:sp>
        <p:nvSpPr>
          <p:cNvPr id="35" name="Text Box 17">
            <a:extLst>
              <a:ext uri="{FF2B5EF4-FFF2-40B4-BE49-F238E27FC236}">
                <a16:creationId xmlns:a16="http://schemas.microsoft.com/office/drawing/2014/main" xmlns="" id="{0885581F-F040-4B2C-A177-FF80D3F3AA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06237" y="4902065"/>
            <a:ext cx="2471031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1800" dirty="0">
                <a:latin typeface="Cambria" panose="02040503050406030204" pitchFamily="18" charset="0"/>
              </a:rPr>
              <a:t>p: </a:t>
            </a:r>
            <a:r>
              <a:rPr lang="en-US" altLang="en-US" sz="1800" dirty="0" err="1">
                <a:latin typeface="Cambria" panose="02040503050406030204" pitchFamily="18" charset="0"/>
              </a:rPr>
              <a:t>số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đôi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 smtClean="0">
                <a:latin typeface="Cambria" panose="02040503050406030204" pitchFamily="18" charset="0"/>
              </a:rPr>
              <a:t>cực</a:t>
            </a:r>
            <a:r>
              <a:rPr lang="en-US" altLang="en-US" sz="1800" dirty="0" smtClean="0">
                <a:latin typeface="Cambria" panose="02040503050406030204" pitchFamily="18" charset="0"/>
              </a:rPr>
              <a:t>;</a:t>
            </a:r>
          </a:p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1800" dirty="0" smtClean="0">
                <a:latin typeface="Cambria" panose="02040503050406030204" pitchFamily="18" charset="0"/>
              </a:rPr>
              <a:t>N </a:t>
            </a:r>
            <a:r>
              <a:rPr lang="en-US" altLang="en-US" sz="1800" dirty="0">
                <a:latin typeface="Cambria" panose="02040503050406030204" pitchFamily="18" charset="0"/>
              </a:rPr>
              <a:t>: </a:t>
            </a:r>
            <a:r>
              <a:rPr lang="en-US" altLang="en-US" sz="1800" dirty="0" err="1">
                <a:latin typeface="Cambria" panose="02040503050406030204" pitchFamily="18" charset="0"/>
              </a:rPr>
              <a:t>tổng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số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thanh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 smtClean="0">
                <a:latin typeface="Cambria" panose="02040503050406030204" pitchFamily="18" charset="0"/>
              </a:rPr>
              <a:t>dẫn</a:t>
            </a:r>
            <a:endParaRPr lang="en-US" altLang="en-US" sz="1800" dirty="0">
              <a:latin typeface="Cambria" panose="02040503050406030204" pitchFamily="18" charset="0"/>
            </a:endParaRPr>
          </a:p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1800" dirty="0" smtClean="0">
                <a:latin typeface="Cambria" panose="02040503050406030204" pitchFamily="18" charset="0"/>
              </a:rPr>
              <a:t>a </a:t>
            </a:r>
            <a:r>
              <a:rPr lang="en-US" altLang="en-US" sz="1800" dirty="0">
                <a:latin typeface="Cambria" panose="02040503050406030204" pitchFamily="18" charset="0"/>
              </a:rPr>
              <a:t>: </a:t>
            </a:r>
            <a:r>
              <a:rPr lang="en-US" altLang="en-US" sz="1800" dirty="0" err="1">
                <a:latin typeface="Cambria" panose="02040503050406030204" pitchFamily="18" charset="0"/>
              </a:rPr>
              <a:t>số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đôi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mạch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nhánh</a:t>
            </a:r>
            <a:endParaRPr lang="en-US" altLang="en-US" sz="1800" dirty="0">
              <a:latin typeface="Cambria" panose="02040503050406030204" pitchFamily="18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xmlns="" id="{11CD6938-BB9C-4ED8-A494-7FDBAEC80A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0200" y="6351125"/>
            <a:ext cx="3536826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>
                <a:latin typeface="Cambria" panose="02040503050406030204" pitchFamily="18" charset="0"/>
                <a:sym typeface="Symbol" panose="05050102010706020507" pitchFamily="18" charset="2"/>
              </a:rPr>
              <a:t> : </a:t>
            </a:r>
            <a:r>
              <a:rPr lang="en-US" altLang="en-US" sz="2000" dirty="0" err="1">
                <a:latin typeface="Cambria" panose="02040503050406030204" pitchFamily="18" charset="0"/>
                <a:sym typeface="Symbol" panose="05050102010706020507" pitchFamily="18" charset="2"/>
              </a:rPr>
              <a:t>từ</a:t>
            </a:r>
            <a:r>
              <a:rPr lang="en-US" altLang="en-US" sz="2000" dirty="0">
                <a:latin typeface="Cambria" panose="02040503050406030204" pitchFamily="18" charset="0"/>
                <a:sym typeface="Symbol" panose="05050102010706020507" pitchFamily="18" charset="2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sym typeface="Symbol" panose="05050102010706020507" pitchFamily="18" charset="2"/>
              </a:rPr>
              <a:t>thông</a:t>
            </a:r>
            <a:r>
              <a:rPr lang="en-US" altLang="en-US" sz="2000" dirty="0">
                <a:latin typeface="Cambria" panose="02040503050406030204" pitchFamily="18" charset="0"/>
                <a:sym typeface="Symbol" panose="05050102010706020507" pitchFamily="18" charset="2"/>
              </a:rPr>
              <a:t> ở </a:t>
            </a:r>
            <a:r>
              <a:rPr lang="en-US" altLang="en-US" sz="2000" dirty="0" err="1">
                <a:latin typeface="Cambria" panose="02040503050406030204" pitchFamily="18" charset="0"/>
                <a:sym typeface="Symbol" panose="05050102010706020507" pitchFamily="18" charset="2"/>
              </a:rPr>
              <a:t>cuộn</a:t>
            </a:r>
            <a:r>
              <a:rPr lang="en-US" altLang="en-US" sz="2000" dirty="0">
                <a:latin typeface="Cambria" panose="02040503050406030204" pitchFamily="18" charset="0"/>
                <a:sym typeface="Symbol" panose="05050102010706020507" pitchFamily="18" charset="2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sym typeface="Symbol" panose="05050102010706020507" pitchFamily="18" charset="2"/>
              </a:rPr>
              <a:t>dây</a:t>
            </a:r>
            <a:r>
              <a:rPr lang="en-US" altLang="en-US" sz="2000" dirty="0">
                <a:latin typeface="Cambria" panose="02040503050406030204" pitchFamily="18" charset="0"/>
                <a:sym typeface="Symbol" panose="05050102010706020507" pitchFamily="18" charset="2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sym typeface="Symbol" panose="05050102010706020507" pitchFamily="18" charset="2"/>
              </a:rPr>
              <a:t>kích</a:t>
            </a:r>
            <a:r>
              <a:rPr lang="en-US" altLang="en-US" sz="2000" dirty="0">
                <a:latin typeface="Cambria" panose="02040503050406030204" pitchFamily="18" charset="0"/>
                <a:sym typeface="Symbol" panose="05050102010706020507" pitchFamily="18" charset="2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sym typeface="Symbol" panose="05050102010706020507" pitchFamily="18" charset="2"/>
              </a:rPr>
              <a:t>từ</a:t>
            </a:r>
            <a:endParaRPr lang="en-US" altLang="en-US" sz="2000" dirty="0">
              <a:latin typeface="Cambria" panose="02040503050406030204" pitchFamily="18" charset="0"/>
              <a:sym typeface="Symbol" panose="05050102010706020507" pitchFamily="18" charset="2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xmlns="" id="{2F3C682F-CD8B-4B3E-888C-7007C96EB1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33324" y="6377649"/>
            <a:ext cx="2699064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>
                <a:latin typeface="Cambria" panose="02040503050406030204" pitchFamily="18" charset="0"/>
                <a:sym typeface="Symbol" panose="05050102010706020507" pitchFamily="18" charset="2"/>
              </a:rPr>
              <a:t>n : </a:t>
            </a:r>
            <a:r>
              <a:rPr lang="en-US" altLang="en-US" sz="2000" dirty="0" err="1">
                <a:latin typeface="Cambria" panose="02040503050406030204" pitchFamily="18" charset="0"/>
                <a:sym typeface="Symbol" panose="05050102010706020507" pitchFamily="18" charset="2"/>
              </a:rPr>
              <a:t>tốc</a:t>
            </a:r>
            <a:r>
              <a:rPr lang="en-US" altLang="en-US" sz="2000" dirty="0">
                <a:latin typeface="Cambria" panose="02040503050406030204" pitchFamily="18" charset="0"/>
                <a:sym typeface="Symbol" panose="05050102010706020507" pitchFamily="18" charset="2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sym typeface="Symbol" panose="05050102010706020507" pitchFamily="18" charset="2"/>
              </a:rPr>
              <a:t>độ</a:t>
            </a:r>
            <a:r>
              <a:rPr lang="en-US" altLang="en-US" sz="2000" dirty="0">
                <a:latin typeface="Cambria" panose="02040503050406030204" pitchFamily="18" charset="0"/>
                <a:sym typeface="Symbol" panose="05050102010706020507" pitchFamily="18" charset="2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sym typeface="Symbol" panose="05050102010706020507" pitchFamily="18" charset="2"/>
              </a:rPr>
              <a:t>của</a:t>
            </a:r>
            <a:r>
              <a:rPr lang="en-US" altLang="en-US" sz="2000" dirty="0">
                <a:latin typeface="Cambria" panose="02040503050406030204" pitchFamily="18" charset="0"/>
                <a:sym typeface="Symbol" panose="05050102010706020507" pitchFamily="18" charset="2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sym typeface="Symbol" panose="05050102010706020507" pitchFamily="18" charset="2"/>
              </a:rPr>
              <a:t>máy</a:t>
            </a:r>
            <a:r>
              <a:rPr lang="en-US" altLang="en-US" sz="2000" dirty="0">
                <a:latin typeface="Cambria" panose="02040503050406030204" pitchFamily="18" charset="0"/>
                <a:sym typeface="Symbol" panose="05050102010706020507" pitchFamily="18" charset="2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sym typeface="Symbol" panose="05050102010706020507" pitchFamily="18" charset="2"/>
              </a:rPr>
              <a:t>điện</a:t>
            </a:r>
            <a:endParaRPr lang="en-US" altLang="en-US" sz="2000" dirty="0">
              <a:latin typeface="Cambria" panose="02040503050406030204" pitchFamily="18" charset="0"/>
              <a:sym typeface="Symbol" panose="05050102010706020507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698356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9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9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9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90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90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9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90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0485" grpId="0"/>
      <p:bldP spid="190486" grpId="0" animBg="1"/>
      <p:bldP spid="190491" grpId="0"/>
      <p:bldP spid="190492" grpId="0"/>
      <p:bldP spid="190497" grpId="0"/>
      <p:bldP spid="190498" grpId="0"/>
      <p:bldP spid="29" grpId="0"/>
      <p:bldP spid="30" grpId="0" animBg="1"/>
      <p:bldP spid="35" grpId="0"/>
      <p:bldP spid="36" grpId="0"/>
      <p:bldP spid="3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4">
            <a:extLst>
              <a:ext uri="{FF2B5EF4-FFF2-40B4-BE49-F238E27FC236}">
                <a16:creationId xmlns:a16="http://schemas.microsoft.com/office/drawing/2014/main" xmlns="" id="{EE9ABB1B-91BF-4163-814B-7A4B34BF69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7590" y="1216026"/>
            <a:ext cx="276124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Các</a:t>
            </a:r>
            <a:r>
              <a:rPr lang="en-US" altLang="en-US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loại</a:t>
            </a:r>
            <a:r>
              <a:rPr lang="en-US" altLang="en-US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tổn</a:t>
            </a:r>
            <a:r>
              <a:rPr lang="en-US" altLang="en-US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hao</a:t>
            </a:r>
            <a:endParaRPr lang="en-US" altLang="en-US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5604" name="Rectangle 26">
            <a:extLst>
              <a:ext uri="{FF2B5EF4-FFF2-40B4-BE49-F238E27FC236}">
                <a16:creationId xmlns:a16="http://schemas.microsoft.com/office/drawing/2014/main" xmlns="" id="{1B0C9355-0F90-491A-A56F-1BFC69B48A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53956" y="4648970"/>
            <a:ext cx="7306084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>
                <a:latin typeface="Times New Roman" panose="02020603050405020304" pitchFamily="18" charset="0"/>
              </a:rPr>
              <a:t>+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Tổn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hao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sắt</a:t>
            </a:r>
            <a:r>
              <a:rPr lang="en-US" altLang="en-US" sz="2000" b="1" dirty="0">
                <a:latin typeface="Times New Roman" panose="02020603050405020304" pitchFamily="18" charset="0"/>
              </a:rPr>
              <a:t> :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000" dirty="0" err="1">
                <a:latin typeface="Times New Roman" panose="02020603050405020304" pitchFamily="18" charset="0"/>
              </a:rPr>
              <a:t>P</a:t>
            </a:r>
            <a:r>
              <a:rPr lang="en-US" altLang="en-US" sz="2000" baseline="-25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Fe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 – </a:t>
            </a:r>
            <a:r>
              <a:rPr lang="en-US" altLang="en-US" sz="2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Xuất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hiện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khi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có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từ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trường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biến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thiên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, </a:t>
            </a:r>
            <a:r>
              <a:rPr lang="en-US" altLang="en-US" sz="2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độ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lớn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của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tổn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hao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sắt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phụ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thuộc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nhiều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yếu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2000" dirty="0" err="1" smtClean="0">
                <a:latin typeface="Times New Roman" panose="02020603050405020304" pitchFamily="18" charset="0"/>
                <a:sym typeface="Symbol" panose="05050102010706020507" pitchFamily="18" charset="2"/>
              </a:rPr>
              <a:t>tố</a:t>
            </a:r>
            <a:r>
              <a:rPr lang="en-US" altLang="en-US" sz="2000" dirty="0" smtClean="0">
                <a:latin typeface="Times New Roman" panose="02020603050405020304" pitchFamily="18" charset="0"/>
                <a:sym typeface="Symbol" panose="05050102010706020507" pitchFamily="18" charset="2"/>
              </a:rPr>
              <a:t>: </a:t>
            </a:r>
            <a:r>
              <a:rPr lang="en-US" altLang="en-US" sz="2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tình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trạng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mạch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từ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, </a:t>
            </a:r>
            <a:r>
              <a:rPr lang="en-US" altLang="en-US" sz="2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chất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lượng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lõi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thép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, </a:t>
            </a:r>
            <a:r>
              <a:rPr lang="en-US" altLang="en-US" sz="2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hình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dáng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lõi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thép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. </a:t>
            </a:r>
          </a:p>
        </p:txBody>
      </p:sp>
      <p:sp>
        <p:nvSpPr>
          <p:cNvPr id="25605" name="Rectangle 27">
            <a:extLst>
              <a:ext uri="{FF2B5EF4-FFF2-40B4-BE49-F238E27FC236}">
                <a16:creationId xmlns:a16="http://schemas.microsoft.com/office/drawing/2014/main" xmlns="" id="{FFF48583-BAA9-4767-BD46-08C78413B6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4342" y="6106123"/>
            <a:ext cx="646417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825500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825500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82550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8255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8255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8255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8255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8255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8255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1"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>
                <a:latin typeface="Times New Roman" panose="02020603050405020304" pitchFamily="18" charset="0"/>
              </a:rPr>
              <a:t>+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Tổn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hao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cơ</a:t>
            </a:r>
            <a:r>
              <a:rPr lang="en-US" altLang="en-US" sz="2000" b="1" dirty="0">
                <a:latin typeface="Times New Roman" panose="02020603050405020304" pitchFamily="18" charset="0"/>
              </a:rPr>
              <a:t> : 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000" dirty="0" err="1">
                <a:latin typeface="Times New Roman" panose="02020603050405020304" pitchFamily="18" charset="0"/>
              </a:rPr>
              <a:t>P</a:t>
            </a:r>
            <a:r>
              <a:rPr lang="en-US" altLang="en-US" sz="2000" baseline="-25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cơ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 – </a:t>
            </a:r>
            <a:r>
              <a:rPr lang="en-US" altLang="en-US" sz="2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Chủ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yếu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 do </a:t>
            </a:r>
            <a:r>
              <a:rPr lang="en-US" altLang="en-US" sz="2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lực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 ma </a:t>
            </a:r>
            <a:r>
              <a:rPr lang="en-US" altLang="en-US" sz="2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sát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gây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nên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.  </a:t>
            </a:r>
          </a:p>
        </p:txBody>
      </p:sp>
      <p:sp>
        <p:nvSpPr>
          <p:cNvPr id="25606" name="Rectangle 29">
            <a:extLst>
              <a:ext uri="{FF2B5EF4-FFF2-40B4-BE49-F238E27FC236}">
                <a16:creationId xmlns:a16="http://schemas.microsoft.com/office/drawing/2014/main" xmlns="" id="{DB64C2B8-381F-4AD4-88E4-7D9D2BD5DB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5504" y="5152207"/>
            <a:ext cx="3446777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3200" b="1" dirty="0" smtClean="0">
                <a:latin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3200" b="1" dirty="0" smtClean="0">
                <a:latin typeface="Times New Roman" panose="02020603050405020304" pitchFamily="18" charset="0"/>
              </a:rPr>
              <a:t>P</a:t>
            </a:r>
            <a:r>
              <a:rPr lang="en-US" altLang="en-US" sz="3200" b="1" baseline="-25000" dirty="0" smtClean="0">
                <a:latin typeface="Times New Roman" panose="02020603050405020304" pitchFamily="18" charset="0"/>
                <a:sym typeface="Symbol" panose="05050102010706020507" pitchFamily="18" charset="2"/>
              </a:rPr>
              <a:t>o</a:t>
            </a:r>
            <a:r>
              <a:rPr lang="en-US" altLang="en-US" sz="3200" b="1" dirty="0" smtClean="0">
                <a:latin typeface="Times New Roman" panose="02020603050405020304" pitchFamily="18" charset="0"/>
                <a:sym typeface="Symbol" panose="05050102010706020507" pitchFamily="18" charset="2"/>
              </a:rPr>
              <a:t> = </a:t>
            </a:r>
            <a:r>
              <a:rPr lang="en-US" altLang="en-US" sz="3200" b="1" dirty="0" err="1" smtClean="0">
                <a:latin typeface="Times New Roman" panose="02020603050405020304" pitchFamily="18" charset="0"/>
              </a:rPr>
              <a:t>P</a:t>
            </a:r>
            <a:r>
              <a:rPr lang="en-US" altLang="en-US" sz="3200" b="1" baseline="-25000" dirty="0" err="1" smtClean="0">
                <a:latin typeface="Times New Roman" panose="02020603050405020304" pitchFamily="18" charset="0"/>
                <a:sym typeface="Symbol" panose="05050102010706020507" pitchFamily="18" charset="2"/>
              </a:rPr>
              <a:t>Fe</a:t>
            </a:r>
            <a:r>
              <a:rPr lang="en-US" altLang="en-US" sz="3200" b="1" dirty="0" smtClean="0">
                <a:latin typeface="Times New Roman" panose="02020603050405020304" pitchFamily="18" charset="0"/>
                <a:sym typeface="Symbol" panose="05050102010706020507" pitchFamily="18" charset="2"/>
              </a:rPr>
              <a:t> + </a:t>
            </a:r>
            <a:r>
              <a:rPr lang="en-US" altLang="en-US" sz="3200" b="1" dirty="0" err="1" smtClean="0">
                <a:latin typeface="Times New Roman" panose="02020603050405020304" pitchFamily="18" charset="0"/>
              </a:rPr>
              <a:t>P</a:t>
            </a:r>
            <a:r>
              <a:rPr lang="en-US" altLang="en-US" sz="3200" b="1" baseline="-25000" dirty="0" err="1" smtClean="0">
                <a:latin typeface="Times New Roman" panose="02020603050405020304" pitchFamily="18" charset="0"/>
                <a:sym typeface="Symbol" panose="05050102010706020507" pitchFamily="18" charset="2"/>
              </a:rPr>
              <a:t>cơ</a:t>
            </a:r>
            <a:r>
              <a:rPr lang="en-US" altLang="en-US" b="1" dirty="0" smtClean="0">
                <a:latin typeface="Times New Roman" panose="02020603050405020304" pitchFamily="18" charset="0"/>
                <a:sym typeface="Symbol" panose="05050102010706020507" pitchFamily="18" charset="2"/>
              </a:rPr>
              <a:t> 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i="1" dirty="0" smtClean="0">
                <a:latin typeface="Times New Roman" panose="02020603050405020304" pitchFamily="18" charset="0"/>
              </a:rPr>
              <a:t>(</a:t>
            </a:r>
            <a:r>
              <a:rPr lang="en-US" altLang="en-US" i="1" dirty="0" err="1" smtClean="0">
                <a:latin typeface="Times New Roman" panose="02020603050405020304" pitchFamily="18" charset="0"/>
              </a:rPr>
              <a:t>Tổn</a:t>
            </a:r>
            <a:r>
              <a:rPr lang="en-US" altLang="en-US" i="1" dirty="0" smtClean="0">
                <a:latin typeface="Times New Roman" panose="02020603050405020304" pitchFamily="18" charset="0"/>
              </a:rPr>
              <a:t> </a:t>
            </a:r>
            <a:r>
              <a:rPr lang="en-US" altLang="en-US" i="1" dirty="0" err="1" smtClean="0">
                <a:latin typeface="Times New Roman" panose="02020603050405020304" pitchFamily="18" charset="0"/>
              </a:rPr>
              <a:t>hao</a:t>
            </a:r>
            <a:r>
              <a:rPr lang="en-US" altLang="en-US" i="1" dirty="0" smtClean="0">
                <a:latin typeface="Times New Roman" panose="02020603050405020304" pitchFamily="18" charset="0"/>
              </a:rPr>
              <a:t> </a:t>
            </a:r>
            <a:r>
              <a:rPr lang="en-US" altLang="en-US" i="1" dirty="0" err="1" smtClean="0">
                <a:latin typeface="Times New Roman" panose="02020603050405020304" pitchFamily="18" charset="0"/>
              </a:rPr>
              <a:t>không</a:t>
            </a:r>
            <a:r>
              <a:rPr lang="en-US" altLang="en-US" i="1" dirty="0" smtClean="0">
                <a:latin typeface="Times New Roman" panose="02020603050405020304" pitchFamily="18" charset="0"/>
              </a:rPr>
              <a:t> </a:t>
            </a:r>
            <a:r>
              <a:rPr lang="en-US" altLang="en-US" i="1" dirty="0" err="1" smtClean="0">
                <a:latin typeface="Times New Roman" panose="02020603050405020304" pitchFamily="18" charset="0"/>
              </a:rPr>
              <a:t>tải</a:t>
            </a:r>
            <a:r>
              <a:rPr lang="en-US" altLang="en-US" i="1" dirty="0" smtClean="0">
                <a:latin typeface="Times New Roman" panose="02020603050405020304" pitchFamily="18" charset="0"/>
              </a:rPr>
              <a:t>)</a:t>
            </a:r>
            <a:endParaRPr lang="en-US" altLang="en-US" i="1" dirty="0">
              <a:latin typeface="Times New Roman" panose="02020603050405020304" pitchFamily="18" charset="0"/>
            </a:endParaRPr>
          </a:p>
        </p:txBody>
      </p:sp>
      <p:sp>
        <p:nvSpPr>
          <p:cNvPr id="25607" name="Rectangle 30">
            <a:extLst>
              <a:ext uri="{FF2B5EF4-FFF2-40B4-BE49-F238E27FC236}">
                <a16:creationId xmlns:a16="http://schemas.microsoft.com/office/drawing/2014/main" xmlns="" id="{8F2A7B97-C48E-4BB1-B237-A2ED4ADB1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1380" y="2729590"/>
            <a:ext cx="7879218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825500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825500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82550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8255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8255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8255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8255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8255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8255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1" algn="just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en-US" sz="2000" b="1" dirty="0">
                <a:latin typeface="Times New Roman" panose="02020603050405020304" pitchFamily="18" charset="0"/>
              </a:rPr>
              <a:t>+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Tổn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hao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đồng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 smtClean="0">
                <a:latin typeface="Times New Roman" panose="02020603050405020304" pitchFamily="18" charset="0"/>
                <a:sym typeface="Symbol" panose="05050102010706020507" pitchFamily="18" charset="2"/>
              </a:rPr>
              <a:t>phần</a:t>
            </a:r>
            <a:r>
              <a:rPr lang="en-US" altLang="en-US" sz="2000" dirty="0" smtClean="0"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ứng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, </a:t>
            </a:r>
            <a:r>
              <a:rPr lang="en-US" altLang="en-US" sz="2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điện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trở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tiếp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xúc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giữa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chổi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 than </a:t>
            </a:r>
            <a:r>
              <a:rPr lang="en-US" altLang="en-US" sz="2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với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cổ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2000" dirty="0" err="1" smtClean="0">
                <a:latin typeface="Times New Roman" panose="02020603050405020304" pitchFamily="18" charset="0"/>
                <a:sym typeface="Symbol" panose="05050102010706020507" pitchFamily="18" charset="2"/>
              </a:rPr>
              <a:t>góp</a:t>
            </a:r>
            <a:r>
              <a:rPr lang="en-US" altLang="en-US" sz="2000" b="1" dirty="0">
                <a:latin typeface="Times New Roman" panose="02020603050405020304" pitchFamily="18" charset="0"/>
              </a:rPr>
              <a:t>: 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000" dirty="0" err="1">
                <a:latin typeface="Times New Roman" panose="02020603050405020304" pitchFamily="18" charset="0"/>
              </a:rPr>
              <a:t>P</a:t>
            </a:r>
            <a:r>
              <a:rPr lang="en-US" altLang="en-US" sz="2000" baseline="-25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Cu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 – Do </a:t>
            </a:r>
            <a:r>
              <a:rPr lang="en-US" altLang="en-US" sz="2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hiện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tượng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Junle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 – </a:t>
            </a:r>
            <a:r>
              <a:rPr lang="en-US" altLang="en-US" sz="2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Lenxơ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 . </a:t>
            </a:r>
            <a:r>
              <a:rPr lang="en-US" altLang="en-US" sz="2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Phát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nóng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trên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dây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quấn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kích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từ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, </a:t>
            </a:r>
            <a:r>
              <a:rPr lang="en-US" altLang="en-US" sz="2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dây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quấn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 .</a:t>
            </a:r>
          </a:p>
        </p:txBody>
      </p:sp>
      <p:sp>
        <p:nvSpPr>
          <p:cNvPr id="25608" name="Rectangle 31">
            <a:extLst>
              <a:ext uri="{FF2B5EF4-FFF2-40B4-BE49-F238E27FC236}">
                <a16:creationId xmlns:a16="http://schemas.microsoft.com/office/drawing/2014/main" xmlns="" id="{1DD23A19-C697-4CAC-B76D-93C966A026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6794" y="2698908"/>
            <a:ext cx="3732112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 dirty="0" smtClean="0">
                <a:latin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altLang="en-US" b="1" dirty="0" err="1">
                <a:latin typeface="Times New Roman" panose="02020603050405020304" pitchFamily="18" charset="0"/>
              </a:rPr>
              <a:t>P</a:t>
            </a:r>
            <a:r>
              <a:rPr lang="en-US" altLang="en-US" b="1" baseline="-25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Cu</a:t>
            </a:r>
            <a:r>
              <a:rPr lang="en-US" altLang="en-US" b="1" dirty="0">
                <a:latin typeface="Times New Roman" panose="02020603050405020304" pitchFamily="18" charset="0"/>
                <a:sym typeface="Symbol" panose="05050102010706020507" pitchFamily="18" charset="2"/>
              </a:rPr>
              <a:t> = </a:t>
            </a:r>
            <a:r>
              <a:rPr lang="en-US" altLang="en-US" b="1" dirty="0" err="1">
                <a:latin typeface="Times New Roman" panose="02020603050405020304" pitchFamily="18" charset="0"/>
              </a:rPr>
              <a:t>P</a:t>
            </a:r>
            <a:r>
              <a:rPr lang="en-US" altLang="en-US" sz="2400" b="1" baseline="-25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Cu</a:t>
            </a:r>
            <a:r>
              <a:rPr lang="en-US" altLang="en-US" sz="2400" b="1" baseline="-25000" dirty="0"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2400" b="1" baseline="-25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kt</a:t>
            </a:r>
            <a:r>
              <a:rPr lang="en-US" altLang="en-US" b="1" dirty="0">
                <a:latin typeface="Times New Roman" panose="02020603050405020304" pitchFamily="18" charset="0"/>
                <a:sym typeface="Symbol" panose="05050102010706020507" pitchFamily="18" charset="2"/>
              </a:rPr>
              <a:t> + </a:t>
            </a:r>
            <a:r>
              <a:rPr lang="en-US" altLang="en-US" b="1" dirty="0" err="1">
                <a:latin typeface="Times New Roman" panose="02020603050405020304" pitchFamily="18" charset="0"/>
              </a:rPr>
              <a:t>P</a:t>
            </a:r>
            <a:r>
              <a:rPr lang="en-US" altLang="en-US" b="1" baseline="-25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Cu</a:t>
            </a:r>
            <a:r>
              <a:rPr lang="en-US" altLang="en-US" b="1" baseline="-25000" dirty="0">
                <a:latin typeface="Times New Roman" panose="02020603050405020304" pitchFamily="18" charset="0"/>
                <a:sym typeface="Symbol" panose="05050102010706020507" pitchFamily="18" charset="2"/>
              </a:rPr>
              <a:t> ư </a:t>
            </a:r>
            <a:r>
              <a:rPr lang="en-US" altLang="en-US" b="1" dirty="0"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endParaRPr lang="en-US" altLang="en-US" b="1" dirty="0" smtClean="0">
              <a:latin typeface="Times New Roman" panose="02020603050405020304" pitchFamily="18" charset="0"/>
              <a:sym typeface="Symbol" panose="05050102010706020507" pitchFamily="18" charset="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 dirty="0"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b="1" dirty="0" smtClean="0">
                <a:latin typeface="Times New Roman" panose="02020603050405020304" pitchFamily="18" charset="0"/>
                <a:sym typeface="Symbol" panose="05050102010706020507" pitchFamily="18" charset="2"/>
              </a:rPr>
              <a:t>       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 dirty="0"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b="1" dirty="0" smtClean="0">
                <a:latin typeface="Times New Roman" panose="02020603050405020304" pitchFamily="18" charset="0"/>
                <a:sym typeface="Symbol" panose="05050102010706020507" pitchFamily="18" charset="2"/>
              </a:rPr>
              <a:t>         = </a:t>
            </a:r>
            <a:r>
              <a:rPr lang="en-US" altLang="en-US" b="1" dirty="0">
                <a:latin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altLang="en-US" b="1" dirty="0" err="1">
                <a:latin typeface="Times New Roman" panose="02020603050405020304" pitchFamily="18" charset="0"/>
              </a:rPr>
              <a:t>P</a:t>
            </a:r>
            <a:r>
              <a:rPr lang="en-US" altLang="en-US" sz="2400" b="1" baseline="-25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kt</a:t>
            </a:r>
            <a:r>
              <a:rPr lang="en-US" altLang="en-US" b="1" dirty="0">
                <a:latin typeface="Times New Roman" panose="02020603050405020304" pitchFamily="18" charset="0"/>
                <a:sym typeface="Symbol" panose="05050102010706020507" pitchFamily="18" charset="2"/>
              </a:rPr>
              <a:t> + </a:t>
            </a:r>
            <a:r>
              <a:rPr lang="en-US" altLang="en-US" b="1" dirty="0" err="1">
                <a:latin typeface="Times New Roman" panose="02020603050405020304" pitchFamily="18" charset="0"/>
              </a:rPr>
              <a:t>P</a:t>
            </a:r>
            <a:r>
              <a:rPr lang="en-US" altLang="en-US" b="1" baseline="-25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Cu</a:t>
            </a:r>
            <a:r>
              <a:rPr lang="en-US" altLang="en-US" b="1" baseline="-25000" dirty="0">
                <a:latin typeface="Times New Roman" panose="02020603050405020304" pitchFamily="18" charset="0"/>
                <a:sym typeface="Symbol" panose="05050102010706020507" pitchFamily="18" charset="2"/>
              </a:rPr>
              <a:t> ư </a:t>
            </a:r>
          </a:p>
        </p:txBody>
      </p:sp>
      <p:sp>
        <p:nvSpPr>
          <p:cNvPr id="25609" name="Rectangle 32">
            <a:extLst>
              <a:ext uri="{FF2B5EF4-FFF2-40B4-BE49-F238E27FC236}">
                <a16:creationId xmlns:a16="http://schemas.microsoft.com/office/drawing/2014/main" xmlns="" id="{63EE0724-68C4-4FEA-9941-B94D0CA9BA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36596" y="1216026"/>
            <a:ext cx="6228786" cy="523220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 dirty="0">
                <a:latin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altLang="en-US" b="1" dirty="0">
                <a:latin typeface="Times New Roman" panose="02020603050405020304" pitchFamily="18" charset="0"/>
              </a:rPr>
              <a:t>P</a:t>
            </a:r>
            <a:r>
              <a:rPr lang="en-US" altLang="en-US" b="1" dirty="0">
                <a:latin typeface="Times New Roman" panose="02020603050405020304" pitchFamily="18" charset="0"/>
                <a:sym typeface="Symbol" panose="05050102010706020507" pitchFamily="18" charset="2"/>
              </a:rPr>
              <a:t> = </a:t>
            </a:r>
            <a:r>
              <a:rPr lang="en-US" altLang="en-US" b="1" dirty="0" err="1">
                <a:latin typeface="Times New Roman" panose="02020603050405020304" pitchFamily="18" charset="0"/>
              </a:rPr>
              <a:t>P</a:t>
            </a:r>
            <a:r>
              <a:rPr lang="en-US" altLang="en-US" sz="2400" b="1" baseline="-25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kt</a:t>
            </a:r>
            <a:r>
              <a:rPr lang="en-US" altLang="en-US" b="1" dirty="0">
                <a:latin typeface="Times New Roman" panose="02020603050405020304" pitchFamily="18" charset="0"/>
                <a:sym typeface="Symbol" panose="05050102010706020507" pitchFamily="18" charset="2"/>
              </a:rPr>
              <a:t> + </a:t>
            </a:r>
            <a:r>
              <a:rPr lang="en-US" altLang="en-US" b="1" dirty="0" err="1">
                <a:latin typeface="Times New Roman" panose="02020603050405020304" pitchFamily="18" charset="0"/>
              </a:rPr>
              <a:t>P</a:t>
            </a:r>
            <a:r>
              <a:rPr lang="en-US" altLang="en-US" b="1" baseline="-25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Cu</a:t>
            </a:r>
            <a:r>
              <a:rPr lang="en-US" altLang="en-US" b="1" baseline="-25000" dirty="0">
                <a:latin typeface="Times New Roman" panose="02020603050405020304" pitchFamily="18" charset="0"/>
                <a:sym typeface="Symbol" panose="05050102010706020507" pitchFamily="18" charset="2"/>
              </a:rPr>
              <a:t> ư </a:t>
            </a:r>
            <a:r>
              <a:rPr lang="en-US" altLang="en-US" b="1" dirty="0">
                <a:latin typeface="Times New Roman" panose="02020603050405020304" pitchFamily="18" charset="0"/>
                <a:sym typeface="Symbol" panose="05050102010706020507" pitchFamily="18" charset="2"/>
              </a:rPr>
              <a:t> + </a:t>
            </a:r>
            <a:r>
              <a:rPr lang="en-US" altLang="en-US" b="1" dirty="0" err="1">
                <a:latin typeface="Times New Roman" panose="02020603050405020304" pitchFamily="18" charset="0"/>
              </a:rPr>
              <a:t>P</a:t>
            </a:r>
            <a:r>
              <a:rPr lang="en-US" altLang="en-US" b="1" baseline="-25000" dirty="0" err="1">
                <a:latin typeface="Times New Roman" panose="02020603050405020304" pitchFamily="18" charset="0"/>
              </a:rPr>
              <a:t>cơ</a:t>
            </a:r>
            <a:r>
              <a:rPr lang="en-US" altLang="en-US" b="1" dirty="0">
                <a:latin typeface="Times New Roman" panose="02020603050405020304" pitchFamily="18" charset="0"/>
              </a:rPr>
              <a:t> + </a:t>
            </a:r>
            <a:r>
              <a:rPr lang="en-US" altLang="en-US" b="1" dirty="0">
                <a:latin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altLang="en-US" b="1" dirty="0" err="1">
                <a:latin typeface="Times New Roman" panose="02020603050405020304" pitchFamily="18" charset="0"/>
              </a:rPr>
              <a:t>P</a:t>
            </a:r>
            <a:r>
              <a:rPr lang="en-US" altLang="en-US" b="1" baseline="-25000" dirty="0" err="1">
                <a:latin typeface="Times New Roman" panose="02020603050405020304" pitchFamily="18" charset="0"/>
              </a:rPr>
              <a:t>Fe</a:t>
            </a:r>
            <a:r>
              <a:rPr lang="en-US" altLang="en-US" b="1" dirty="0">
                <a:latin typeface="Times New Roman" panose="02020603050405020304" pitchFamily="18" charset="0"/>
              </a:rPr>
              <a:t> 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xmlns="" id="{4C5B5C63-4345-4A4F-AD83-93268B99EB82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QUAN HỆ ĐIỆN TỪ TRONG MÁY ĐIỆN MỘT CHIỀU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xmlns="" id="{5C515B4D-E938-4BF5-A7E6-D164FAF45106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612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xmlns="" id="{E317EC34-0556-46AC-83C5-AB4F3438DC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80929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6" name="Rectangle 4">
            <a:extLst>
              <a:ext uri="{FF2B5EF4-FFF2-40B4-BE49-F238E27FC236}">
                <a16:creationId xmlns:a16="http://schemas.microsoft.com/office/drawing/2014/main" xmlns="" id="{E462CBBB-BB8A-4B03-9E76-444DD11A91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5300" y="1069975"/>
            <a:ext cx="26289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b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Các</a:t>
            </a:r>
            <a:r>
              <a:rPr lang="en-US" alt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loại</a:t>
            </a:r>
            <a:r>
              <a:rPr lang="en-US" altLang="en-US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kích</a:t>
            </a:r>
            <a:r>
              <a:rPr lang="en-US" altLang="en-US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từ</a:t>
            </a:r>
            <a:endParaRPr lang="en-US" altLang="en-US" sz="24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192626" name="Group 114">
            <a:extLst>
              <a:ext uri="{FF2B5EF4-FFF2-40B4-BE49-F238E27FC236}">
                <a16:creationId xmlns:a16="http://schemas.microsoft.com/office/drawing/2014/main" xmlns="" id="{131CC541-C13F-4BD2-B8AE-41A67CA555FB}"/>
              </a:ext>
            </a:extLst>
          </p:cNvPr>
          <p:cNvGrpSpPr>
            <a:grpSpLocks/>
          </p:cNvGrpSpPr>
          <p:nvPr/>
        </p:nvGrpSpPr>
        <p:grpSpPr bwMode="auto">
          <a:xfrm>
            <a:off x="4419600" y="1905000"/>
            <a:ext cx="688975" cy="990600"/>
            <a:chOff x="1200" y="1488"/>
            <a:chExt cx="434" cy="624"/>
          </a:xfrm>
        </p:grpSpPr>
        <p:sp>
          <p:nvSpPr>
            <p:cNvPr id="27846" name="Rectangle 99">
              <a:extLst>
                <a:ext uri="{FF2B5EF4-FFF2-40B4-BE49-F238E27FC236}">
                  <a16:creationId xmlns:a16="http://schemas.microsoft.com/office/drawing/2014/main" xmlns="" id="{87FAA420-1E98-4020-8EC9-1647A0F38A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96" y="1536"/>
              <a:ext cx="288" cy="528"/>
            </a:xfrm>
            <a:prstGeom prst="rect">
              <a:avLst/>
            </a:prstGeom>
            <a:solidFill>
              <a:schemeClr val="bg1"/>
            </a:soli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grpSp>
          <p:nvGrpSpPr>
            <p:cNvPr id="27847" name="Group 100">
              <a:extLst>
                <a:ext uri="{FF2B5EF4-FFF2-40B4-BE49-F238E27FC236}">
                  <a16:creationId xmlns:a16="http://schemas.microsoft.com/office/drawing/2014/main" xmlns="" id="{1192D7D2-030A-4A11-B5B1-C1160266C70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436" y="1684"/>
              <a:ext cx="198" cy="234"/>
              <a:chOff x="1722" y="1314"/>
              <a:chExt cx="198" cy="234"/>
            </a:xfrm>
          </p:grpSpPr>
          <p:grpSp>
            <p:nvGrpSpPr>
              <p:cNvPr id="27849" name="Group 101">
                <a:extLst>
                  <a:ext uri="{FF2B5EF4-FFF2-40B4-BE49-F238E27FC236}">
                    <a16:creationId xmlns:a16="http://schemas.microsoft.com/office/drawing/2014/main" xmlns="" id="{52437F99-FDCE-4C49-9E96-6BCE15249EC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722" y="1314"/>
                <a:ext cx="198" cy="96"/>
                <a:chOff x="1722" y="1314"/>
                <a:chExt cx="198" cy="96"/>
              </a:xfrm>
            </p:grpSpPr>
            <p:sp>
              <p:nvSpPr>
                <p:cNvPr id="27859" name="Oval 102">
                  <a:extLst>
                    <a:ext uri="{FF2B5EF4-FFF2-40B4-BE49-F238E27FC236}">
                      <a16:creationId xmlns:a16="http://schemas.microsoft.com/office/drawing/2014/main" xmlns="" id="{F35D2C4E-6E16-44D1-B9E3-858867FB89C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824" y="1344"/>
                  <a:ext cx="96" cy="48"/>
                </a:xfrm>
                <a:prstGeom prst="ellipse">
                  <a:avLst/>
                </a:prstGeom>
                <a:solidFill>
                  <a:schemeClr val="bg1"/>
                </a:solidFill>
                <a:ln w="19050" cap="sq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180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27860" name="Rectangle 103">
                  <a:extLst>
                    <a:ext uri="{FF2B5EF4-FFF2-40B4-BE49-F238E27FC236}">
                      <a16:creationId xmlns:a16="http://schemas.microsoft.com/office/drawing/2014/main" xmlns="" id="{36B49045-DE20-4598-958A-B470D58ABF3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722" y="1314"/>
                  <a:ext cx="144" cy="96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sq">
                      <a:solidFill>
                        <a:schemeClr val="tx1"/>
                      </a:solidFill>
                      <a:miter lim="800000"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1800">
                    <a:latin typeface="Arial" panose="020B0604020202020204" pitchFamily="34" charset="0"/>
                  </a:endParaRPr>
                </a:p>
              </p:txBody>
            </p:sp>
          </p:grpSp>
          <p:grpSp>
            <p:nvGrpSpPr>
              <p:cNvPr id="27850" name="Group 104">
                <a:extLst>
                  <a:ext uri="{FF2B5EF4-FFF2-40B4-BE49-F238E27FC236}">
                    <a16:creationId xmlns:a16="http://schemas.microsoft.com/office/drawing/2014/main" xmlns="" id="{93C5638E-C495-48B2-B375-68D2B10F662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722" y="1360"/>
                <a:ext cx="198" cy="96"/>
                <a:chOff x="1722" y="1314"/>
                <a:chExt cx="198" cy="96"/>
              </a:xfrm>
            </p:grpSpPr>
            <p:sp>
              <p:nvSpPr>
                <p:cNvPr id="27857" name="Oval 105">
                  <a:extLst>
                    <a:ext uri="{FF2B5EF4-FFF2-40B4-BE49-F238E27FC236}">
                      <a16:creationId xmlns:a16="http://schemas.microsoft.com/office/drawing/2014/main" xmlns="" id="{04CFEF06-54BD-4BFA-8C89-0FDD6843117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824" y="1344"/>
                  <a:ext cx="96" cy="48"/>
                </a:xfrm>
                <a:prstGeom prst="ellipse">
                  <a:avLst/>
                </a:prstGeom>
                <a:solidFill>
                  <a:schemeClr val="bg1"/>
                </a:solidFill>
                <a:ln w="19050" cap="sq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180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27858" name="Rectangle 106">
                  <a:extLst>
                    <a:ext uri="{FF2B5EF4-FFF2-40B4-BE49-F238E27FC236}">
                      <a16:creationId xmlns:a16="http://schemas.microsoft.com/office/drawing/2014/main" xmlns="" id="{B639A4CB-D31F-460E-9E88-D749CCCDFD9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722" y="1314"/>
                  <a:ext cx="144" cy="96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sq">
                      <a:solidFill>
                        <a:schemeClr val="tx1"/>
                      </a:solidFill>
                      <a:miter lim="800000"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1800">
                    <a:latin typeface="Arial" panose="020B0604020202020204" pitchFamily="34" charset="0"/>
                  </a:endParaRPr>
                </a:p>
              </p:txBody>
            </p:sp>
          </p:grpSp>
          <p:grpSp>
            <p:nvGrpSpPr>
              <p:cNvPr id="27851" name="Group 107">
                <a:extLst>
                  <a:ext uri="{FF2B5EF4-FFF2-40B4-BE49-F238E27FC236}">
                    <a16:creationId xmlns:a16="http://schemas.microsoft.com/office/drawing/2014/main" xmlns="" id="{FA3E6732-1BF3-4FB4-BD55-3FE5FA1F64D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722" y="1406"/>
                <a:ext cx="198" cy="96"/>
                <a:chOff x="1722" y="1314"/>
                <a:chExt cx="198" cy="96"/>
              </a:xfrm>
            </p:grpSpPr>
            <p:sp>
              <p:nvSpPr>
                <p:cNvPr id="27855" name="Oval 108">
                  <a:extLst>
                    <a:ext uri="{FF2B5EF4-FFF2-40B4-BE49-F238E27FC236}">
                      <a16:creationId xmlns:a16="http://schemas.microsoft.com/office/drawing/2014/main" xmlns="" id="{C53DF2BF-53D1-4BE9-97CA-ABAE0CD2FD1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824" y="1344"/>
                  <a:ext cx="96" cy="48"/>
                </a:xfrm>
                <a:prstGeom prst="ellipse">
                  <a:avLst/>
                </a:prstGeom>
                <a:solidFill>
                  <a:schemeClr val="bg1"/>
                </a:solidFill>
                <a:ln w="19050" cap="sq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180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27856" name="Rectangle 109">
                  <a:extLst>
                    <a:ext uri="{FF2B5EF4-FFF2-40B4-BE49-F238E27FC236}">
                      <a16:creationId xmlns:a16="http://schemas.microsoft.com/office/drawing/2014/main" xmlns="" id="{55EC2A9D-87F6-44FD-AD06-73C0F18CC40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722" y="1314"/>
                  <a:ext cx="144" cy="96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sq">
                      <a:solidFill>
                        <a:schemeClr val="tx1"/>
                      </a:solidFill>
                      <a:miter lim="800000"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1800">
                    <a:latin typeface="Arial" panose="020B0604020202020204" pitchFamily="34" charset="0"/>
                  </a:endParaRPr>
                </a:p>
              </p:txBody>
            </p:sp>
          </p:grpSp>
          <p:grpSp>
            <p:nvGrpSpPr>
              <p:cNvPr id="27852" name="Group 110">
                <a:extLst>
                  <a:ext uri="{FF2B5EF4-FFF2-40B4-BE49-F238E27FC236}">
                    <a16:creationId xmlns:a16="http://schemas.microsoft.com/office/drawing/2014/main" xmlns="" id="{0BB3DF0C-8162-41A4-8C6F-850E38625CA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722" y="1452"/>
                <a:ext cx="198" cy="96"/>
                <a:chOff x="1722" y="1314"/>
                <a:chExt cx="198" cy="96"/>
              </a:xfrm>
            </p:grpSpPr>
            <p:sp>
              <p:nvSpPr>
                <p:cNvPr id="27853" name="Oval 111">
                  <a:extLst>
                    <a:ext uri="{FF2B5EF4-FFF2-40B4-BE49-F238E27FC236}">
                      <a16:creationId xmlns:a16="http://schemas.microsoft.com/office/drawing/2014/main" xmlns="" id="{CBDF9A8B-AF71-4B8C-9832-9288C5912C6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824" y="1344"/>
                  <a:ext cx="96" cy="48"/>
                </a:xfrm>
                <a:prstGeom prst="ellipse">
                  <a:avLst/>
                </a:prstGeom>
                <a:solidFill>
                  <a:schemeClr val="bg1"/>
                </a:solidFill>
                <a:ln w="19050" cap="sq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180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27854" name="Rectangle 112">
                  <a:extLst>
                    <a:ext uri="{FF2B5EF4-FFF2-40B4-BE49-F238E27FC236}">
                      <a16:creationId xmlns:a16="http://schemas.microsoft.com/office/drawing/2014/main" xmlns="" id="{32A5C2E9-411D-4168-80AF-D021747A2FE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722" y="1314"/>
                  <a:ext cx="144" cy="96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sq">
                      <a:solidFill>
                        <a:schemeClr val="tx1"/>
                      </a:solidFill>
                      <a:miter lim="800000"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1800">
                    <a:latin typeface="Arial" panose="020B0604020202020204" pitchFamily="34" charset="0"/>
                  </a:endParaRPr>
                </a:p>
              </p:txBody>
            </p:sp>
          </p:grpSp>
        </p:grpSp>
        <p:sp>
          <p:nvSpPr>
            <p:cNvPr id="27848" name="Rectangle 113">
              <a:extLst>
                <a:ext uri="{FF2B5EF4-FFF2-40B4-BE49-F238E27FC236}">
                  <a16:creationId xmlns:a16="http://schemas.microsoft.com/office/drawing/2014/main" xmlns="" id="{C547E06D-08AD-4132-BB86-F1F68E17BE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00" y="1488"/>
              <a:ext cx="144" cy="62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</p:grpSp>
      <p:sp>
        <p:nvSpPr>
          <p:cNvPr id="192627" name="Oval 115">
            <a:extLst>
              <a:ext uri="{FF2B5EF4-FFF2-40B4-BE49-F238E27FC236}">
                <a16:creationId xmlns:a16="http://schemas.microsoft.com/office/drawing/2014/main" xmlns="" id="{C2336428-10A6-4DEA-8E06-F024B9D5F5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9150" y="1955800"/>
            <a:ext cx="55563" cy="55563"/>
          </a:xfrm>
          <a:prstGeom prst="ellipse">
            <a:avLst/>
          </a:prstGeom>
          <a:solidFill>
            <a:schemeClr val="tx1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192628" name="Oval 116">
            <a:extLst>
              <a:ext uri="{FF2B5EF4-FFF2-40B4-BE49-F238E27FC236}">
                <a16:creationId xmlns:a16="http://schemas.microsoft.com/office/drawing/2014/main" xmlns="" id="{51147941-C92A-44ED-A371-D8EE4AA289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9150" y="2787650"/>
            <a:ext cx="55563" cy="55563"/>
          </a:xfrm>
          <a:prstGeom prst="ellipse">
            <a:avLst/>
          </a:prstGeom>
          <a:solidFill>
            <a:schemeClr val="tx1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192632" name="Text Box 120">
            <a:extLst>
              <a:ext uri="{FF2B5EF4-FFF2-40B4-BE49-F238E27FC236}">
                <a16:creationId xmlns:a16="http://schemas.microsoft.com/office/drawing/2014/main" xmlns="" id="{1F962A7D-FA96-42ED-BBAC-FFB03500BF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14800" y="2209800"/>
            <a:ext cx="685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1800" dirty="0" err="1">
                <a:latin typeface="Times New Roman" panose="02020603050405020304" pitchFamily="18" charset="0"/>
              </a:rPr>
              <a:t>V</a:t>
            </a:r>
            <a:r>
              <a:rPr lang="en-US" altLang="en-US" sz="1800" baseline="-25000" dirty="0" err="1">
                <a:latin typeface="Times New Roman" panose="02020603050405020304" pitchFamily="18" charset="0"/>
              </a:rPr>
              <a:t>kt</a:t>
            </a:r>
            <a:endParaRPr lang="en-US" altLang="en-US" sz="1800" dirty="0">
              <a:latin typeface="Times New Roman" panose="02020603050405020304" pitchFamily="18" charset="0"/>
            </a:endParaRPr>
          </a:p>
        </p:txBody>
      </p:sp>
      <p:sp>
        <p:nvSpPr>
          <p:cNvPr id="192634" name="Rectangle 122">
            <a:extLst>
              <a:ext uri="{FF2B5EF4-FFF2-40B4-BE49-F238E27FC236}">
                <a16:creationId xmlns:a16="http://schemas.microsoft.com/office/drawing/2014/main" xmlns="" id="{79762B6D-D727-4BE6-B61B-0EB009B0C5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10200" y="1981200"/>
            <a:ext cx="1143000" cy="838200"/>
          </a:xfrm>
          <a:prstGeom prst="rect">
            <a:avLst/>
          </a:prstGeom>
          <a:solidFill>
            <a:schemeClr val="bg1"/>
          </a:solidFill>
          <a:ln w="1905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192635" name="Oval 123">
            <a:extLst>
              <a:ext uri="{FF2B5EF4-FFF2-40B4-BE49-F238E27FC236}">
                <a16:creationId xmlns:a16="http://schemas.microsoft.com/office/drawing/2014/main" xmlns="" id="{C2EFE56E-8339-4D61-8AB8-2BF83AD0D6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57800" y="2273300"/>
            <a:ext cx="304800" cy="304800"/>
          </a:xfrm>
          <a:prstGeom prst="ellipse">
            <a:avLst/>
          </a:prstGeom>
          <a:solidFill>
            <a:schemeClr val="bg1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192636" name="Rectangle 124">
            <a:extLst>
              <a:ext uri="{FF2B5EF4-FFF2-40B4-BE49-F238E27FC236}">
                <a16:creationId xmlns:a16="http://schemas.microsoft.com/office/drawing/2014/main" xmlns="" id="{F6E732EE-0594-4EB9-B65E-34AB73928C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72100" y="2203450"/>
            <a:ext cx="76200" cy="76200"/>
          </a:xfrm>
          <a:prstGeom prst="rect">
            <a:avLst/>
          </a:prstGeom>
          <a:solidFill>
            <a:schemeClr val="tx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192637" name="Rectangle 125">
            <a:extLst>
              <a:ext uri="{FF2B5EF4-FFF2-40B4-BE49-F238E27FC236}">
                <a16:creationId xmlns:a16="http://schemas.microsoft.com/office/drawing/2014/main" xmlns="" id="{3C781D91-C365-4EEB-9843-70EC4CD996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72100" y="2584450"/>
            <a:ext cx="76200" cy="76200"/>
          </a:xfrm>
          <a:prstGeom prst="rect">
            <a:avLst/>
          </a:prstGeom>
          <a:solidFill>
            <a:schemeClr val="tx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192638" name="Oval 126">
            <a:extLst>
              <a:ext uri="{FF2B5EF4-FFF2-40B4-BE49-F238E27FC236}">
                <a16:creationId xmlns:a16="http://schemas.microsoft.com/office/drawing/2014/main" xmlns="" id="{BC95CD5D-9F1E-40D9-A4EB-734477AE20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1955800"/>
            <a:ext cx="55563" cy="55563"/>
          </a:xfrm>
          <a:prstGeom prst="ellipse">
            <a:avLst/>
          </a:prstGeom>
          <a:solidFill>
            <a:schemeClr val="tx1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192639" name="Oval 127">
            <a:extLst>
              <a:ext uri="{FF2B5EF4-FFF2-40B4-BE49-F238E27FC236}">
                <a16:creationId xmlns:a16="http://schemas.microsoft.com/office/drawing/2014/main" xmlns="" id="{7A459646-51BE-487A-8135-D72F18A20C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2794000"/>
            <a:ext cx="55563" cy="55563"/>
          </a:xfrm>
          <a:prstGeom prst="ellipse">
            <a:avLst/>
          </a:prstGeom>
          <a:solidFill>
            <a:schemeClr val="tx1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192640" name="Line 128">
            <a:extLst>
              <a:ext uri="{FF2B5EF4-FFF2-40B4-BE49-F238E27FC236}">
                <a16:creationId xmlns:a16="http://schemas.microsoft.com/office/drawing/2014/main" xmlns="" id="{1849A2B6-1829-4244-A5BD-F1EB880DFAEF}"/>
              </a:ext>
            </a:extLst>
          </p:cNvPr>
          <p:cNvSpPr>
            <a:spLocks noChangeShapeType="1"/>
          </p:cNvSpPr>
          <p:nvPr/>
        </p:nvSpPr>
        <p:spPr bwMode="auto">
          <a:xfrm>
            <a:off x="6134100" y="2057400"/>
            <a:ext cx="77788" cy="0"/>
          </a:xfrm>
          <a:prstGeom prst="line">
            <a:avLst/>
          </a:prstGeom>
          <a:noFill/>
          <a:ln w="1905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92641" name="Line 129">
            <a:extLst>
              <a:ext uri="{FF2B5EF4-FFF2-40B4-BE49-F238E27FC236}">
                <a16:creationId xmlns:a16="http://schemas.microsoft.com/office/drawing/2014/main" xmlns="" id="{526EC677-7B48-4C6F-8C02-CC8FA7EDFD47}"/>
              </a:ext>
            </a:extLst>
          </p:cNvPr>
          <p:cNvSpPr>
            <a:spLocks noChangeShapeType="1"/>
          </p:cNvSpPr>
          <p:nvPr/>
        </p:nvSpPr>
        <p:spPr bwMode="auto">
          <a:xfrm rot="5400000">
            <a:off x="6134894" y="2056606"/>
            <a:ext cx="76200" cy="1588"/>
          </a:xfrm>
          <a:prstGeom prst="line">
            <a:avLst/>
          </a:prstGeom>
          <a:noFill/>
          <a:ln w="1905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92642" name="Line 130">
            <a:extLst>
              <a:ext uri="{FF2B5EF4-FFF2-40B4-BE49-F238E27FC236}">
                <a16:creationId xmlns:a16="http://schemas.microsoft.com/office/drawing/2014/main" xmlns="" id="{BA628FCF-BE00-425B-B3B2-6C3708F9971D}"/>
              </a:ext>
            </a:extLst>
          </p:cNvPr>
          <p:cNvSpPr>
            <a:spLocks noChangeShapeType="1"/>
          </p:cNvSpPr>
          <p:nvPr/>
        </p:nvSpPr>
        <p:spPr bwMode="auto">
          <a:xfrm>
            <a:off x="4610100" y="2076450"/>
            <a:ext cx="77788" cy="0"/>
          </a:xfrm>
          <a:prstGeom prst="line">
            <a:avLst/>
          </a:prstGeom>
          <a:noFill/>
          <a:ln w="1905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92643" name="Line 131">
            <a:extLst>
              <a:ext uri="{FF2B5EF4-FFF2-40B4-BE49-F238E27FC236}">
                <a16:creationId xmlns:a16="http://schemas.microsoft.com/office/drawing/2014/main" xmlns="" id="{048C1EC7-3718-4870-8623-72204D100116}"/>
              </a:ext>
            </a:extLst>
          </p:cNvPr>
          <p:cNvSpPr>
            <a:spLocks noChangeShapeType="1"/>
          </p:cNvSpPr>
          <p:nvPr/>
        </p:nvSpPr>
        <p:spPr bwMode="auto">
          <a:xfrm rot="5400000">
            <a:off x="4610894" y="2075656"/>
            <a:ext cx="76200" cy="1588"/>
          </a:xfrm>
          <a:prstGeom prst="line">
            <a:avLst/>
          </a:prstGeom>
          <a:noFill/>
          <a:ln w="1905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92644" name="Line 132">
            <a:extLst>
              <a:ext uri="{FF2B5EF4-FFF2-40B4-BE49-F238E27FC236}">
                <a16:creationId xmlns:a16="http://schemas.microsoft.com/office/drawing/2014/main" xmlns="" id="{3E57EC95-F7FF-4B76-A252-356EA1BA6E76}"/>
              </a:ext>
            </a:extLst>
          </p:cNvPr>
          <p:cNvSpPr>
            <a:spLocks noChangeShapeType="1"/>
          </p:cNvSpPr>
          <p:nvPr/>
        </p:nvSpPr>
        <p:spPr bwMode="auto">
          <a:xfrm>
            <a:off x="4610100" y="2743200"/>
            <a:ext cx="77788" cy="0"/>
          </a:xfrm>
          <a:prstGeom prst="line">
            <a:avLst/>
          </a:prstGeom>
          <a:noFill/>
          <a:ln w="1905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92645" name="Line 133">
            <a:extLst>
              <a:ext uri="{FF2B5EF4-FFF2-40B4-BE49-F238E27FC236}">
                <a16:creationId xmlns:a16="http://schemas.microsoft.com/office/drawing/2014/main" xmlns="" id="{024483E9-DC8A-4A64-90E4-71EF6F21C69E}"/>
              </a:ext>
            </a:extLst>
          </p:cNvPr>
          <p:cNvSpPr>
            <a:spLocks noChangeShapeType="1"/>
          </p:cNvSpPr>
          <p:nvPr/>
        </p:nvSpPr>
        <p:spPr bwMode="auto">
          <a:xfrm>
            <a:off x="6096000" y="2743200"/>
            <a:ext cx="77788" cy="0"/>
          </a:xfrm>
          <a:prstGeom prst="line">
            <a:avLst/>
          </a:prstGeom>
          <a:noFill/>
          <a:ln w="1905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92646" name="Rectangle 134">
            <a:extLst>
              <a:ext uri="{FF2B5EF4-FFF2-40B4-BE49-F238E27FC236}">
                <a16:creationId xmlns:a16="http://schemas.microsoft.com/office/drawing/2014/main" xmlns="" id="{88102D9C-0A61-4F9C-A5E5-454CB4BC87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7000" y="2286000"/>
            <a:ext cx="152400" cy="228600"/>
          </a:xfrm>
          <a:prstGeom prst="rect">
            <a:avLst/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192647" name="Text Box 135">
            <a:extLst>
              <a:ext uri="{FF2B5EF4-FFF2-40B4-BE49-F238E27FC236}">
                <a16:creationId xmlns:a16="http://schemas.microsoft.com/office/drawing/2014/main" xmlns="" id="{740A8B32-9798-4998-B2F7-0D669EDF15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29400" y="2209800"/>
            <a:ext cx="685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1800">
                <a:latin typeface="Times New Roman" panose="02020603050405020304" pitchFamily="18" charset="0"/>
              </a:rPr>
              <a:t>Tải</a:t>
            </a:r>
          </a:p>
        </p:txBody>
      </p:sp>
      <p:sp>
        <p:nvSpPr>
          <p:cNvPr id="192648" name="Line 136">
            <a:extLst>
              <a:ext uri="{FF2B5EF4-FFF2-40B4-BE49-F238E27FC236}">
                <a16:creationId xmlns:a16="http://schemas.microsoft.com/office/drawing/2014/main" xmlns="" id="{E04080F7-A9AB-4536-A03A-B4888BCB11EC}"/>
              </a:ext>
            </a:extLst>
          </p:cNvPr>
          <p:cNvSpPr>
            <a:spLocks noChangeShapeType="1"/>
          </p:cNvSpPr>
          <p:nvPr/>
        </p:nvSpPr>
        <p:spPr bwMode="auto">
          <a:xfrm>
            <a:off x="5638800" y="1981200"/>
            <a:ext cx="22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92649" name="Text Box 137">
            <a:extLst>
              <a:ext uri="{FF2B5EF4-FFF2-40B4-BE49-F238E27FC236}">
                <a16:creationId xmlns:a16="http://schemas.microsoft.com/office/drawing/2014/main" xmlns="" id="{44A46485-0AF2-4EB2-A7C0-FA307BB03C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62600" y="1600200"/>
            <a:ext cx="685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1800">
                <a:latin typeface="Times New Roman" panose="02020603050405020304" pitchFamily="18" charset="0"/>
              </a:rPr>
              <a:t>I</a:t>
            </a:r>
            <a:r>
              <a:rPr lang="en-US" altLang="en-US" sz="1800" baseline="-25000">
                <a:latin typeface="Times New Roman" panose="02020603050405020304" pitchFamily="18" charset="0"/>
              </a:rPr>
              <a:t>ư</a:t>
            </a:r>
            <a:endParaRPr lang="en-US" altLang="en-US" sz="1800">
              <a:latin typeface="Times New Roman" panose="02020603050405020304" pitchFamily="18" charset="0"/>
            </a:endParaRPr>
          </a:p>
        </p:txBody>
      </p:sp>
      <p:sp>
        <p:nvSpPr>
          <p:cNvPr id="192650" name="Text Box 138">
            <a:extLst>
              <a:ext uri="{FF2B5EF4-FFF2-40B4-BE49-F238E27FC236}">
                <a16:creationId xmlns:a16="http://schemas.microsoft.com/office/drawing/2014/main" xmlns="" id="{CD80300B-C7DF-41E8-83C8-2150F92EDF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43600" y="2209800"/>
            <a:ext cx="685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1800" dirty="0">
                <a:latin typeface="Times New Roman" panose="02020603050405020304" pitchFamily="18" charset="0"/>
              </a:rPr>
              <a:t>V</a:t>
            </a:r>
          </a:p>
        </p:txBody>
      </p:sp>
      <p:sp>
        <p:nvSpPr>
          <p:cNvPr id="192651" name="Line 139">
            <a:extLst>
              <a:ext uri="{FF2B5EF4-FFF2-40B4-BE49-F238E27FC236}">
                <a16:creationId xmlns:a16="http://schemas.microsoft.com/office/drawing/2014/main" xmlns="" id="{1413DE56-3269-4476-9A9B-0AA5552EC093}"/>
              </a:ext>
            </a:extLst>
          </p:cNvPr>
          <p:cNvSpPr>
            <a:spLocks noChangeShapeType="1"/>
          </p:cNvSpPr>
          <p:nvPr/>
        </p:nvSpPr>
        <p:spPr bwMode="auto">
          <a:xfrm>
            <a:off x="4724400" y="1981200"/>
            <a:ext cx="22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92652" name="Text Box 140">
            <a:extLst>
              <a:ext uri="{FF2B5EF4-FFF2-40B4-BE49-F238E27FC236}">
                <a16:creationId xmlns:a16="http://schemas.microsoft.com/office/drawing/2014/main" xmlns="" id="{7D85264C-E39D-42CC-8EA0-E97731F933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8200" y="1600200"/>
            <a:ext cx="685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1800">
                <a:latin typeface="Times New Roman" panose="02020603050405020304" pitchFamily="18" charset="0"/>
              </a:rPr>
              <a:t>I</a:t>
            </a:r>
            <a:r>
              <a:rPr lang="en-US" altLang="en-US" sz="1800" baseline="-25000">
                <a:latin typeface="Times New Roman" panose="02020603050405020304" pitchFamily="18" charset="0"/>
              </a:rPr>
              <a:t>kt</a:t>
            </a:r>
            <a:endParaRPr lang="en-US" altLang="en-US" sz="1800">
              <a:latin typeface="Times New Roman" panose="02020603050405020304" pitchFamily="18" charset="0"/>
            </a:endParaRPr>
          </a:p>
        </p:txBody>
      </p:sp>
      <p:sp>
        <p:nvSpPr>
          <p:cNvPr id="192691" name="Text Box 179">
            <a:extLst>
              <a:ext uri="{FF2B5EF4-FFF2-40B4-BE49-F238E27FC236}">
                <a16:creationId xmlns:a16="http://schemas.microsoft.com/office/drawing/2014/main" xmlns="" id="{F113DFB5-53D5-47DD-8072-3D257AE3A7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1200" y="1600200"/>
            <a:ext cx="685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1800">
                <a:latin typeface="Times New Roman" panose="02020603050405020304" pitchFamily="18" charset="0"/>
              </a:rPr>
              <a:t>= I</a:t>
            </a:r>
          </a:p>
        </p:txBody>
      </p:sp>
      <p:sp>
        <p:nvSpPr>
          <p:cNvPr id="192902" name="Rectangle 390">
            <a:extLst>
              <a:ext uri="{FF2B5EF4-FFF2-40B4-BE49-F238E27FC236}">
                <a16:creationId xmlns:a16="http://schemas.microsoft.com/office/drawing/2014/main" xmlns="" id="{EFB409D8-2ECD-4AB7-8220-5FD209EDD4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1524000"/>
            <a:ext cx="4495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000" b="1">
                <a:latin typeface="Times New Roman" panose="02020603050405020304" pitchFamily="18" charset="0"/>
              </a:rPr>
              <a:t>Kích từ độc lập</a:t>
            </a:r>
          </a:p>
        </p:txBody>
      </p:sp>
      <p:sp>
        <p:nvSpPr>
          <p:cNvPr id="192903" name="Rectangle 391">
            <a:extLst>
              <a:ext uri="{FF2B5EF4-FFF2-40B4-BE49-F238E27FC236}">
                <a16:creationId xmlns:a16="http://schemas.microsoft.com/office/drawing/2014/main" xmlns="" id="{9128B91E-5F95-4D82-9416-CB6948D243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2803525"/>
            <a:ext cx="4495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000" b="1">
                <a:latin typeface="Times New Roman" panose="02020603050405020304" pitchFamily="18" charset="0"/>
              </a:rPr>
              <a:t>Kích từ chung</a:t>
            </a:r>
          </a:p>
        </p:txBody>
      </p:sp>
      <p:sp>
        <p:nvSpPr>
          <p:cNvPr id="192904" name="Rectangle 392">
            <a:extLst>
              <a:ext uri="{FF2B5EF4-FFF2-40B4-BE49-F238E27FC236}">
                <a16:creationId xmlns:a16="http://schemas.microsoft.com/office/drawing/2014/main" xmlns="" id="{216A7CC8-4D67-4C3A-B2B7-86BBADDDE9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24200" y="4724400"/>
            <a:ext cx="4495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1800" b="1">
                <a:latin typeface="Times New Roman" panose="02020603050405020304" pitchFamily="18" charset="0"/>
              </a:rPr>
              <a:t>Kích từ nối tiếp</a:t>
            </a:r>
          </a:p>
        </p:txBody>
      </p:sp>
      <p:sp>
        <p:nvSpPr>
          <p:cNvPr id="192905" name="Rectangle 393">
            <a:extLst>
              <a:ext uri="{FF2B5EF4-FFF2-40B4-BE49-F238E27FC236}">
                <a16:creationId xmlns:a16="http://schemas.microsoft.com/office/drawing/2014/main" xmlns="" id="{01B24564-F616-49BF-8109-4BAC02C938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08800" y="4724400"/>
            <a:ext cx="4495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1800" b="1">
                <a:latin typeface="Times New Roman" panose="02020603050405020304" pitchFamily="18" charset="0"/>
              </a:rPr>
              <a:t>Kích từ song song</a:t>
            </a:r>
          </a:p>
        </p:txBody>
      </p:sp>
      <p:sp>
        <p:nvSpPr>
          <p:cNvPr id="192906" name="Rectangle 394">
            <a:extLst>
              <a:ext uri="{FF2B5EF4-FFF2-40B4-BE49-F238E27FC236}">
                <a16:creationId xmlns:a16="http://schemas.microsoft.com/office/drawing/2014/main" xmlns="" id="{31E5B613-A0FE-43FF-AE49-48ED9DF21E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38600" y="6400800"/>
            <a:ext cx="4495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1800" b="1">
                <a:latin typeface="Times New Roman" panose="02020603050405020304" pitchFamily="18" charset="0"/>
              </a:rPr>
              <a:t>Kích từ hỗn hợp</a:t>
            </a:r>
          </a:p>
        </p:txBody>
      </p:sp>
      <p:grpSp>
        <p:nvGrpSpPr>
          <p:cNvPr id="192908" name="Group 396">
            <a:extLst>
              <a:ext uri="{FF2B5EF4-FFF2-40B4-BE49-F238E27FC236}">
                <a16:creationId xmlns:a16="http://schemas.microsoft.com/office/drawing/2014/main" xmlns="" id="{69C37346-D48C-4619-8E94-2664E13D2138}"/>
              </a:ext>
            </a:extLst>
          </p:cNvPr>
          <p:cNvGrpSpPr>
            <a:grpSpLocks/>
          </p:cNvGrpSpPr>
          <p:nvPr/>
        </p:nvGrpSpPr>
        <p:grpSpPr bwMode="auto">
          <a:xfrm>
            <a:off x="5232400" y="2209800"/>
            <a:ext cx="596900" cy="336550"/>
            <a:chOff x="2336" y="1392"/>
            <a:chExt cx="376" cy="212"/>
          </a:xfrm>
        </p:grpSpPr>
        <p:sp>
          <p:nvSpPr>
            <p:cNvPr id="27844" name="Text Box 194">
              <a:extLst>
                <a:ext uri="{FF2B5EF4-FFF2-40B4-BE49-F238E27FC236}">
                  <a16:creationId xmlns:a16="http://schemas.microsoft.com/office/drawing/2014/main" xmlns="" id="{501F094A-1B67-4811-B190-A53C69BE39E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36" y="1392"/>
              <a:ext cx="376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1600">
                  <a:latin typeface="Times New Roman" panose="02020603050405020304" pitchFamily="18" charset="0"/>
                </a:rPr>
                <a:t>E</a:t>
              </a:r>
              <a:r>
                <a:rPr lang="en-US" altLang="en-US" sz="1600" baseline="-25000">
                  <a:latin typeface="Times New Roman" panose="02020603050405020304" pitchFamily="18" charset="0"/>
                </a:rPr>
                <a:t>ư</a:t>
              </a:r>
              <a:endParaRPr lang="en-US" altLang="en-US" sz="1600">
                <a:latin typeface="Times New Roman" panose="02020603050405020304" pitchFamily="18" charset="0"/>
              </a:endParaRPr>
            </a:p>
          </p:txBody>
        </p:sp>
        <p:sp>
          <p:nvSpPr>
            <p:cNvPr id="27845" name="Line 395">
              <a:extLst>
                <a:ext uri="{FF2B5EF4-FFF2-40B4-BE49-F238E27FC236}">
                  <a16:creationId xmlns:a16="http://schemas.microsoft.com/office/drawing/2014/main" xmlns="" id="{3CDEDF24-3CCA-4BCC-8ACF-2182D9178074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572" y="1452"/>
              <a:ext cx="0" cy="144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triangl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</p:grpSp>
      <p:grpSp>
        <p:nvGrpSpPr>
          <p:cNvPr id="192918" name="Group 406">
            <a:extLst>
              <a:ext uri="{FF2B5EF4-FFF2-40B4-BE49-F238E27FC236}">
                <a16:creationId xmlns:a16="http://schemas.microsoft.com/office/drawing/2014/main" xmlns="" id="{FB9F6493-E075-4CAD-BBA1-F735D2761054}"/>
              </a:ext>
            </a:extLst>
          </p:cNvPr>
          <p:cNvGrpSpPr>
            <a:grpSpLocks/>
          </p:cNvGrpSpPr>
          <p:nvPr/>
        </p:nvGrpSpPr>
        <p:grpSpPr bwMode="auto">
          <a:xfrm>
            <a:off x="2857500" y="3200400"/>
            <a:ext cx="3086100" cy="1509713"/>
            <a:chOff x="840" y="2016"/>
            <a:chExt cx="1944" cy="951"/>
          </a:xfrm>
        </p:grpSpPr>
        <p:grpSp>
          <p:nvGrpSpPr>
            <p:cNvPr id="27796" name="Group 207">
              <a:extLst>
                <a:ext uri="{FF2B5EF4-FFF2-40B4-BE49-F238E27FC236}">
                  <a16:creationId xmlns:a16="http://schemas.microsoft.com/office/drawing/2014/main" xmlns="" id="{1E52FDF5-C19C-40B0-9510-E3D4982BE00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64" y="2016"/>
              <a:ext cx="1920" cy="951"/>
              <a:chOff x="1248" y="2236"/>
              <a:chExt cx="1920" cy="951"/>
            </a:xfrm>
          </p:grpSpPr>
          <p:grpSp>
            <p:nvGrpSpPr>
              <p:cNvPr id="27800" name="Group 143">
                <a:extLst>
                  <a:ext uri="{FF2B5EF4-FFF2-40B4-BE49-F238E27FC236}">
                    <a16:creationId xmlns:a16="http://schemas.microsoft.com/office/drawing/2014/main" xmlns="" id="{00F7AC06-E9CA-47D7-AFF7-A931AB6A961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432" y="2656"/>
                <a:ext cx="198" cy="234"/>
                <a:chOff x="1722" y="1314"/>
                <a:chExt cx="198" cy="234"/>
              </a:xfrm>
            </p:grpSpPr>
            <p:grpSp>
              <p:nvGrpSpPr>
                <p:cNvPr id="27832" name="Group 144">
                  <a:extLst>
                    <a:ext uri="{FF2B5EF4-FFF2-40B4-BE49-F238E27FC236}">
                      <a16:creationId xmlns:a16="http://schemas.microsoft.com/office/drawing/2014/main" xmlns="" id="{DDDAD3F4-B787-44C3-84E6-082EC3E996C3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1722" y="1314"/>
                  <a:ext cx="198" cy="96"/>
                  <a:chOff x="1722" y="1314"/>
                  <a:chExt cx="198" cy="96"/>
                </a:xfrm>
              </p:grpSpPr>
              <p:sp>
                <p:nvSpPr>
                  <p:cNvPr id="27842" name="Oval 145">
                    <a:extLst>
                      <a:ext uri="{FF2B5EF4-FFF2-40B4-BE49-F238E27FC236}">
                        <a16:creationId xmlns:a16="http://schemas.microsoft.com/office/drawing/2014/main" xmlns="" id="{E3414400-2325-4F46-BE5A-846EF8CC35FB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824" y="1344"/>
                    <a:ext cx="96" cy="48"/>
                  </a:xfrm>
                  <a:prstGeom prst="ellipse">
                    <a:avLst/>
                  </a:prstGeom>
                  <a:solidFill>
                    <a:schemeClr val="bg1"/>
                  </a:solidFill>
                  <a:ln w="19050" cap="sq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buFont typeface="Arial" panose="020B0604020202020204" pitchFamily="34" charset="0"/>
                      <a:buChar char="•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algn="ctr" eaLnBrk="1" hangingPunct="1">
                      <a:lnSpc>
                        <a:spcPct val="100000"/>
                      </a:lnSpc>
                      <a:spcBef>
                        <a:spcPct val="0"/>
                      </a:spcBef>
                      <a:buFontTx/>
                      <a:buNone/>
                    </a:pPr>
                    <a:endParaRPr lang="en-US" altLang="en-US" sz="1800">
                      <a:latin typeface="Arial" panose="020B0604020202020204" pitchFamily="34" charset="0"/>
                    </a:endParaRPr>
                  </a:p>
                </p:txBody>
              </p:sp>
              <p:sp>
                <p:nvSpPr>
                  <p:cNvPr id="27843" name="Rectangle 146">
                    <a:extLst>
                      <a:ext uri="{FF2B5EF4-FFF2-40B4-BE49-F238E27FC236}">
                        <a16:creationId xmlns:a16="http://schemas.microsoft.com/office/drawing/2014/main" xmlns="" id="{355A232E-9138-4C2C-922E-E405BDDD4823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722" y="1314"/>
                    <a:ext cx="144" cy="96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sq">
                        <a:solidFill>
                          <a:schemeClr val="tx1"/>
                        </a:solidFill>
                        <a:miter lim="800000"/>
                        <a:headEnd type="none" w="sm" len="sm"/>
                        <a:tailEnd type="none" w="sm" len="sm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buFont typeface="Arial" panose="020B0604020202020204" pitchFamily="34" charset="0"/>
                      <a:buChar char="•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algn="ctr" eaLnBrk="1" hangingPunct="1">
                      <a:lnSpc>
                        <a:spcPct val="100000"/>
                      </a:lnSpc>
                      <a:spcBef>
                        <a:spcPct val="0"/>
                      </a:spcBef>
                      <a:buFontTx/>
                      <a:buNone/>
                    </a:pPr>
                    <a:endParaRPr lang="en-US" altLang="en-US" sz="1800">
                      <a:latin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27833" name="Group 147">
                  <a:extLst>
                    <a:ext uri="{FF2B5EF4-FFF2-40B4-BE49-F238E27FC236}">
                      <a16:creationId xmlns:a16="http://schemas.microsoft.com/office/drawing/2014/main" xmlns="" id="{41F695F4-FCD5-471F-8F40-5875A7E29B98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1722" y="1360"/>
                  <a:ext cx="198" cy="96"/>
                  <a:chOff x="1722" y="1314"/>
                  <a:chExt cx="198" cy="96"/>
                </a:xfrm>
              </p:grpSpPr>
              <p:sp>
                <p:nvSpPr>
                  <p:cNvPr id="27840" name="Oval 148">
                    <a:extLst>
                      <a:ext uri="{FF2B5EF4-FFF2-40B4-BE49-F238E27FC236}">
                        <a16:creationId xmlns:a16="http://schemas.microsoft.com/office/drawing/2014/main" xmlns="" id="{4F3C9009-0111-4857-920A-4C5BC0D970E6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824" y="1344"/>
                    <a:ext cx="96" cy="48"/>
                  </a:xfrm>
                  <a:prstGeom prst="ellipse">
                    <a:avLst/>
                  </a:prstGeom>
                  <a:solidFill>
                    <a:schemeClr val="bg1"/>
                  </a:solidFill>
                  <a:ln w="19050" cap="sq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buFont typeface="Arial" panose="020B0604020202020204" pitchFamily="34" charset="0"/>
                      <a:buChar char="•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algn="ctr" eaLnBrk="1" hangingPunct="1">
                      <a:lnSpc>
                        <a:spcPct val="100000"/>
                      </a:lnSpc>
                      <a:spcBef>
                        <a:spcPct val="0"/>
                      </a:spcBef>
                      <a:buFontTx/>
                      <a:buNone/>
                    </a:pPr>
                    <a:endParaRPr lang="en-US" altLang="en-US" sz="1800">
                      <a:latin typeface="Arial" panose="020B0604020202020204" pitchFamily="34" charset="0"/>
                    </a:endParaRPr>
                  </a:p>
                </p:txBody>
              </p:sp>
              <p:sp>
                <p:nvSpPr>
                  <p:cNvPr id="27841" name="Rectangle 149">
                    <a:extLst>
                      <a:ext uri="{FF2B5EF4-FFF2-40B4-BE49-F238E27FC236}">
                        <a16:creationId xmlns:a16="http://schemas.microsoft.com/office/drawing/2014/main" xmlns="" id="{A0E5BFF5-DDB5-4BB2-947B-A3029DFE754E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722" y="1314"/>
                    <a:ext cx="144" cy="96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sq">
                        <a:solidFill>
                          <a:schemeClr val="tx1"/>
                        </a:solidFill>
                        <a:miter lim="800000"/>
                        <a:headEnd type="none" w="sm" len="sm"/>
                        <a:tailEnd type="none" w="sm" len="sm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buFont typeface="Arial" panose="020B0604020202020204" pitchFamily="34" charset="0"/>
                      <a:buChar char="•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algn="ctr" eaLnBrk="1" hangingPunct="1">
                      <a:lnSpc>
                        <a:spcPct val="100000"/>
                      </a:lnSpc>
                      <a:spcBef>
                        <a:spcPct val="0"/>
                      </a:spcBef>
                      <a:buFontTx/>
                      <a:buNone/>
                    </a:pPr>
                    <a:endParaRPr lang="en-US" altLang="en-US" sz="1800">
                      <a:latin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27834" name="Group 150">
                  <a:extLst>
                    <a:ext uri="{FF2B5EF4-FFF2-40B4-BE49-F238E27FC236}">
                      <a16:creationId xmlns:a16="http://schemas.microsoft.com/office/drawing/2014/main" xmlns="" id="{9080370B-56C8-448D-BA05-8F8EB27FF42D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1722" y="1406"/>
                  <a:ext cx="198" cy="96"/>
                  <a:chOff x="1722" y="1314"/>
                  <a:chExt cx="198" cy="96"/>
                </a:xfrm>
              </p:grpSpPr>
              <p:sp>
                <p:nvSpPr>
                  <p:cNvPr id="27838" name="Oval 151">
                    <a:extLst>
                      <a:ext uri="{FF2B5EF4-FFF2-40B4-BE49-F238E27FC236}">
                        <a16:creationId xmlns:a16="http://schemas.microsoft.com/office/drawing/2014/main" xmlns="" id="{F0837117-5B5A-4969-B880-CE436A11C665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824" y="1344"/>
                    <a:ext cx="96" cy="48"/>
                  </a:xfrm>
                  <a:prstGeom prst="ellipse">
                    <a:avLst/>
                  </a:prstGeom>
                  <a:solidFill>
                    <a:schemeClr val="bg1"/>
                  </a:solidFill>
                  <a:ln w="19050" cap="sq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buFont typeface="Arial" panose="020B0604020202020204" pitchFamily="34" charset="0"/>
                      <a:buChar char="•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algn="ctr" eaLnBrk="1" hangingPunct="1">
                      <a:lnSpc>
                        <a:spcPct val="100000"/>
                      </a:lnSpc>
                      <a:spcBef>
                        <a:spcPct val="0"/>
                      </a:spcBef>
                      <a:buFontTx/>
                      <a:buNone/>
                    </a:pPr>
                    <a:endParaRPr lang="en-US" altLang="en-US" sz="1800">
                      <a:latin typeface="Arial" panose="020B0604020202020204" pitchFamily="34" charset="0"/>
                    </a:endParaRPr>
                  </a:p>
                </p:txBody>
              </p:sp>
              <p:sp>
                <p:nvSpPr>
                  <p:cNvPr id="27839" name="Rectangle 152">
                    <a:extLst>
                      <a:ext uri="{FF2B5EF4-FFF2-40B4-BE49-F238E27FC236}">
                        <a16:creationId xmlns:a16="http://schemas.microsoft.com/office/drawing/2014/main" xmlns="" id="{18F69E43-9F5E-4878-9F67-F1D2965629A0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722" y="1314"/>
                    <a:ext cx="144" cy="96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sq">
                        <a:solidFill>
                          <a:schemeClr val="tx1"/>
                        </a:solidFill>
                        <a:miter lim="800000"/>
                        <a:headEnd type="none" w="sm" len="sm"/>
                        <a:tailEnd type="none" w="sm" len="sm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buFont typeface="Arial" panose="020B0604020202020204" pitchFamily="34" charset="0"/>
                      <a:buChar char="•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algn="ctr" eaLnBrk="1" hangingPunct="1">
                      <a:lnSpc>
                        <a:spcPct val="100000"/>
                      </a:lnSpc>
                      <a:spcBef>
                        <a:spcPct val="0"/>
                      </a:spcBef>
                      <a:buFontTx/>
                      <a:buNone/>
                    </a:pPr>
                    <a:endParaRPr lang="en-US" altLang="en-US" sz="1800">
                      <a:latin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27835" name="Group 153">
                  <a:extLst>
                    <a:ext uri="{FF2B5EF4-FFF2-40B4-BE49-F238E27FC236}">
                      <a16:creationId xmlns:a16="http://schemas.microsoft.com/office/drawing/2014/main" xmlns="" id="{B53CFE69-59AE-4CE9-8603-3DAD7EF2E0E6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1722" y="1452"/>
                  <a:ext cx="198" cy="96"/>
                  <a:chOff x="1722" y="1314"/>
                  <a:chExt cx="198" cy="96"/>
                </a:xfrm>
              </p:grpSpPr>
              <p:sp>
                <p:nvSpPr>
                  <p:cNvPr id="27836" name="Oval 154">
                    <a:extLst>
                      <a:ext uri="{FF2B5EF4-FFF2-40B4-BE49-F238E27FC236}">
                        <a16:creationId xmlns:a16="http://schemas.microsoft.com/office/drawing/2014/main" xmlns="" id="{44FB5845-A082-4A20-B9E8-B925ADDD4A4C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824" y="1344"/>
                    <a:ext cx="96" cy="48"/>
                  </a:xfrm>
                  <a:prstGeom prst="ellipse">
                    <a:avLst/>
                  </a:prstGeom>
                  <a:solidFill>
                    <a:schemeClr val="bg1"/>
                  </a:solidFill>
                  <a:ln w="19050" cap="sq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buFont typeface="Arial" panose="020B0604020202020204" pitchFamily="34" charset="0"/>
                      <a:buChar char="•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algn="ctr" eaLnBrk="1" hangingPunct="1">
                      <a:lnSpc>
                        <a:spcPct val="100000"/>
                      </a:lnSpc>
                      <a:spcBef>
                        <a:spcPct val="0"/>
                      </a:spcBef>
                      <a:buFontTx/>
                      <a:buNone/>
                    </a:pPr>
                    <a:endParaRPr lang="en-US" altLang="en-US" sz="1800">
                      <a:latin typeface="Arial" panose="020B0604020202020204" pitchFamily="34" charset="0"/>
                    </a:endParaRPr>
                  </a:p>
                </p:txBody>
              </p:sp>
              <p:sp>
                <p:nvSpPr>
                  <p:cNvPr id="27837" name="Rectangle 155">
                    <a:extLst>
                      <a:ext uri="{FF2B5EF4-FFF2-40B4-BE49-F238E27FC236}">
                        <a16:creationId xmlns:a16="http://schemas.microsoft.com/office/drawing/2014/main" xmlns="" id="{52960FAF-9CBB-4AE7-8966-0E36A061F2AA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722" y="1314"/>
                    <a:ext cx="144" cy="96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sq">
                        <a:solidFill>
                          <a:schemeClr val="tx1"/>
                        </a:solidFill>
                        <a:miter lim="800000"/>
                        <a:headEnd type="none" w="sm" len="sm"/>
                        <a:tailEnd type="none" w="sm" len="sm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buFont typeface="Arial" panose="020B0604020202020204" pitchFamily="34" charset="0"/>
                      <a:buChar char="•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algn="ctr" eaLnBrk="1" hangingPunct="1">
                      <a:lnSpc>
                        <a:spcPct val="100000"/>
                      </a:lnSpc>
                      <a:spcBef>
                        <a:spcPct val="0"/>
                      </a:spcBef>
                      <a:buFontTx/>
                      <a:buNone/>
                    </a:pPr>
                    <a:endParaRPr lang="en-US" altLang="en-US" sz="1800">
                      <a:latin typeface="Arial" panose="020B0604020202020204" pitchFamily="34" charset="0"/>
                    </a:endParaRPr>
                  </a:p>
                </p:txBody>
              </p:sp>
            </p:grpSp>
          </p:grpSp>
          <p:sp>
            <p:nvSpPr>
              <p:cNvPr id="27801" name="Oval 161">
                <a:extLst>
                  <a:ext uri="{FF2B5EF4-FFF2-40B4-BE49-F238E27FC236}">
                    <a16:creationId xmlns:a16="http://schemas.microsoft.com/office/drawing/2014/main" xmlns="" id="{87AFCDC8-4F9F-4322-84A6-4067360EC2F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48" y="2728"/>
                <a:ext cx="192" cy="192"/>
              </a:xfrm>
              <a:prstGeom prst="ellipse">
                <a:avLst/>
              </a:prstGeom>
              <a:solidFill>
                <a:schemeClr val="bg1"/>
              </a:solid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7802" name="Rectangle 162">
                <a:extLst>
                  <a:ext uri="{FF2B5EF4-FFF2-40B4-BE49-F238E27FC236}">
                    <a16:creationId xmlns:a16="http://schemas.microsoft.com/office/drawing/2014/main" xmlns="" id="{0A5275F8-1A96-4616-972E-6F545B57C1B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20" y="2684"/>
                <a:ext cx="48" cy="48"/>
              </a:xfrm>
              <a:prstGeom prst="rect">
                <a:avLst/>
              </a:prstGeom>
              <a:solidFill>
                <a:schemeClr val="tx1"/>
              </a:solidFill>
              <a:ln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7803" name="Rectangle 163">
                <a:extLst>
                  <a:ext uri="{FF2B5EF4-FFF2-40B4-BE49-F238E27FC236}">
                    <a16:creationId xmlns:a16="http://schemas.microsoft.com/office/drawing/2014/main" xmlns="" id="{8B889F94-4AD2-4C2C-824E-E4C59B98A91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20" y="2924"/>
                <a:ext cx="48" cy="48"/>
              </a:xfrm>
              <a:prstGeom prst="rect">
                <a:avLst/>
              </a:prstGeom>
              <a:solidFill>
                <a:schemeClr val="tx1"/>
              </a:solidFill>
              <a:ln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7804" name="Text Box 173">
                <a:extLst>
                  <a:ext uri="{FF2B5EF4-FFF2-40B4-BE49-F238E27FC236}">
                    <a16:creationId xmlns:a16="http://schemas.microsoft.com/office/drawing/2014/main" xmlns="" id="{D43DCB7C-0BF4-4209-889A-1199A8F5805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736" y="2736"/>
                <a:ext cx="432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50000"/>
                  </a:spcBef>
                  <a:buFontTx/>
                  <a:buNone/>
                </a:pPr>
                <a:r>
                  <a:rPr lang="en-US" altLang="en-US" sz="1800">
                    <a:latin typeface="Times New Roman" panose="02020603050405020304" pitchFamily="18" charset="0"/>
                  </a:rPr>
                  <a:t>Tải</a:t>
                </a:r>
              </a:p>
            </p:txBody>
          </p:sp>
          <p:sp>
            <p:nvSpPr>
              <p:cNvPr id="27805" name="Line 174">
                <a:extLst>
                  <a:ext uri="{FF2B5EF4-FFF2-40B4-BE49-F238E27FC236}">
                    <a16:creationId xmlns:a16="http://schemas.microsoft.com/office/drawing/2014/main" xmlns="" id="{AD711347-86B1-40C2-A1D4-E932720578A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392" y="2488"/>
                <a:ext cx="144" cy="0"/>
              </a:xfrm>
              <a:prstGeom prst="line">
                <a:avLst/>
              </a:prstGeom>
              <a:noFill/>
              <a:ln w="28575" cap="sq">
                <a:solidFill>
                  <a:schemeClr val="tx1"/>
                </a:solidFill>
                <a:round/>
                <a:headEnd type="none" w="sm" len="sm"/>
                <a:tailEnd type="triangl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27806" name="Text Box 176">
                <a:extLst>
                  <a:ext uri="{FF2B5EF4-FFF2-40B4-BE49-F238E27FC236}">
                    <a16:creationId xmlns:a16="http://schemas.microsoft.com/office/drawing/2014/main" xmlns="" id="{DCD860BF-13FC-4A6B-816E-9F1D69A2504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304" y="2736"/>
                <a:ext cx="288" cy="23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50000"/>
                  </a:spcBef>
                  <a:buFontTx/>
                  <a:buNone/>
                </a:pPr>
                <a:r>
                  <a:rPr lang="en-US" altLang="en-US" sz="1800" dirty="0">
                    <a:latin typeface="Times New Roman" panose="02020603050405020304" pitchFamily="18" charset="0"/>
                  </a:rPr>
                  <a:t>V</a:t>
                </a:r>
              </a:p>
            </p:txBody>
          </p:sp>
          <p:sp>
            <p:nvSpPr>
              <p:cNvPr id="27807" name="Line 180">
                <a:extLst>
                  <a:ext uri="{FF2B5EF4-FFF2-40B4-BE49-F238E27FC236}">
                    <a16:creationId xmlns:a16="http://schemas.microsoft.com/office/drawing/2014/main" xmlns="" id="{3793466C-1810-47A1-9402-19A66C1C7F2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1344" y="2488"/>
                <a:ext cx="0" cy="192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27808" name="Line 181">
                <a:extLst>
                  <a:ext uri="{FF2B5EF4-FFF2-40B4-BE49-F238E27FC236}">
                    <a16:creationId xmlns:a16="http://schemas.microsoft.com/office/drawing/2014/main" xmlns="" id="{F1A965D9-5CDC-4163-8064-CA53BD04FEE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1344" y="2976"/>
                <a:ext cx="0" cy="192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27809" name="Line 182">
                <a:extLst>
                  <a:ext uri="{FF2B5EF4-FFF2-40B4-BE49-F238E27FC236}">
                    <a16:creationId xmlns:a16="http://schemas.microsoft.com/office/drawing/2014/main" xmlns="" id="{EE9EF42C-5261-4D86-9CE1-EAEB4435C57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344" y="2488"/>
                <a:ext cx="240" cy="0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27810" name="Line 183">
                <a:extLst>
                  <a:ext uri="{FF2B5EF4-FFF2-40B4-BE49-F238E27FC236}">
                    <a16:creationId xmlns:a16="http://schemas.microsoft.com/office/drawing/2014/main" xmlns="" id="{D54FAB68-965D-4347-8D24-E39C1AB3A0B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344" y="3168"/>
                <a:ext cx="1056" cy="0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27811" name="Line 184">
                <a:extLst>
                  <a:ext uri="{FF2B5EF4-FFF2-40B4-BE49-F238E27FC236}">
                    <a16:creationId xmlns:a16="http://schemas.microsoft.com/office/drawing/2014/main" xmlns="" id="{94AE9778-65C0-4A40-BF50-B6334B79DB8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1584" y="2488"/>
                <a:ext cx="0" cy="192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27812" name="Line 185">
                <a:extLst>
                  <a:ext uri="{FF2B5EF4-FFF2-40B4-BE49-F238E27FC236}">
                    <a16:creationId xmlns:a16="http://schemas.microsoft.com/office/drawing/2014/main" xmlns="" id="{3E4ED584-5FDB-4ABC-9542-9757095381B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1584" y="2868"/>
                <a:ext cx="0" cy="60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27813" name="Line 186">
                <a:extLst>
                  <a:ext uri="{FF2B5EF4-FFF2-40B4-BE49-F238E27FC236}">
                    <a16:creationId xmlns:a16="http://schemas.microsoft.com/office/drawing/2014/main" xmlns="" id="{FC96E1FE-E18E-46FB-BFF5-2068BE973FF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584" y="2928"/>
                <a:ext cx="240" cy="0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27814" name="Line 187">
                <a:extLst>
                  <a:ext uri="{FF2B5EF4-FFF2-40B4-BE49-F238E27FC236}">
                    <a16:creationId xmlns:a16="http://schemas.microsoft.com/office/drawing/2014/main" xmlns="" id="{93ABC048-A55E-49EC-B147-7516051D1BB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1824" y="2496"/>
                <a:ext cx="0" cy="432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27815" name="Line 188">
                <a:extLst>
                  <a:ext uri="{FF2B5EF4-FFF2-40B4-BE49-F238E27FC236}">
                    <a16:creationId xmlns:a16="http://schemas.microsoft.com/office/drawing/2014/main" xmlns="" id="{390CBFD7-0625-4002-B3F6-101E87F3A39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824" y="2492"/>
                <a:ext cx="576" cy="0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27816" name="Oval 189">
                <a:extLst>
                  <a:ext uri="{FF2B5EF4-FFF2-40B4-BE49-F238E27FC236}">
                    <a16:creationId xmlns:a16="http://schemas.microsoft.com/office/drawing/2014/main" xmlns="" id="{AE611340-B520-477A-BAC0-1B83EE51F05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00" y="2472"/>
                <a:ext cx="35" cy="35"/>
              </a:xfrm>
              <a:prstGeom prst="ellipse">
                <a:avLst/>
              </a:prstGeom>
              <a:solidFill>
                <a:schemeClr val="tx1"/>
              </a:solid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7817" name="Line 190">
                <a:extLst>
                  <a:ext uri="{FF2B5EF4-FFF2-40B4-BE49-F238E27FC236}">
                    <a16:creationId xmlns:a16="http://schemas.microsoft.com/office/drawing/2014/main" xmlns="" id="{F22B17A8-F5D7-4150-97B5-EE0E98B776E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424" y="2536"/>
                <a:ext cx="49" cy="0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27818" name="Line 191">
                <a:extLst>
                  <a:ext uri="{FF2B5EF4-FFF2-40B4-BE49-F238E27FC236}">
                    <a16:creationId xmlns:a16="http://schemas.microsoft.com/office/drawing/2014/main" xmlns="" id="{54B45D41-4034-4EFF-9087-FF0BB7177DE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5400000">
                <a:off x="2425" y="2535"/>
                <a:ext cx="48" cy="1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27819" name="Oval 192">
                <a:extLst>
                  <a:ext uri="{FF2B5EF4-FFF2-40B4-BE49-F238E27FC236}">
                    <a16:creationId xmlns:a16="http://schemas.microsoft.com/office/drawing/2014/main" xmlns="" id="{F614FDA6-4225-4067-9FDE-62E83AA7FF0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00" y="3152"/>
                <a:ext cx="35" cy="35"/>
              </a:xfrm>
              <a:prstGeom prst="ellipse">
                <a:avLst/>
              </a:prstGeom>
              <a:solidFill>
                <a:schemeClr val="tx1"/>
              </a:solid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7820" name="Line 193">
                <a:extLst>
                  <a:ext uri="{FF2B5EF4-FFF2-40B4-BE49-F238E27FC236}">
                    <a16:creationId xmlns:a16="http://schemas.microsoft.com/office/drawing/2014/main" xmlns="" id="{C981FAA6-A3A9-4EFF-9A5B-D14064F8871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400" y="3120"/>
                <a:ext cx="49" cy="0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27821" name="Text Box 195">
                <a:extLst>
                  <a:ext uri="{FF2B5EF4-FFF2-40B4-BE49-F238E27FC236}">
                    <a16:creationId xmlns:a16="http://schemas.microsoft.com/office/drawing/2014/main" xmlns="" id="{850FD408-D050-4A97-BF14-1B611233C1A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248" y="2688"/>
                <a:ext cx="232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50000"/>
                  </a:spcBef>
                  <a:buFontTx/>
                  <a:buNone/>
                </a:pPr>
                <a:endParaRPr lang="en-US" altLang="en-US" sz="1800">
                  <a:latin typeface="VNI-Times" pitchFamily="2" charset="0"/>
                </a:endParaRPr>
              </a:p>
            </p:txBody>
          </p:sp>
          <p:sp>
            <p:nvSpPr>
              <p:cNvPr id="27822" name="Text Box 196">
                <a:extLst>
                  <a:ext uri="{FF2B5EF4-FFF2-40B4-BE49-F238E27FC236}">
                    <a16:creationId xmlns:a16="http://schemas.microsoft.com/office/drawing/2014/main" xmlns="" id="{713E1714-7FBE-4230-8B42-B0D9F1DB88C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344" y="2236"/>
                <a:ext cx="240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50000"/>
                  </a:spcBef>
                  <a:buFontTx/>
                  <a:buNone/>
                </a:pPr>
                <a:r>
                  <a:rPr lang="en-US" altLang="en-US" sz="1800">
                    <a:latin typeface="Times New Roman" panose="02020603050405020304" pitchFamily="18" charset="0"/>
                  </a:rPr>
                  <a:t>I</a:t>
                </a:r>
                <a:r>
                  <a:rPr lang="en-US" altLang="en-US" sz="1800" baseline="-25000">
                    <a:latin typeface="Times New Roman" panose="02020603050405020304" pitchFamily="18" charset="0"/>
                  </a:rPr>
                  <a:t>ư</a:t>
                </a:r>
                <a:endParaRPr lang="en-US" altLang="en-US" sz="1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7823" name="Line 197">
                <a:extLst>
                  <a:ext uri="{FF2B5EF4-FFF2-40B4-BE49-F238E27FC236}">
                    <a16:creationId xmlns:a16="http://schemas.microsoft.com/office/drawing/2014/main" xmlns="" id="{90568FB6-07A1-487E-B44A-FCACFF1BFEE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584" y="2548"/>
                <a:ext cx="0" cy="96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triangl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27824" name="Text Box 198">
                <a:extLst>
                  <a:ext uri="{FF2B5EF4-FFF2-40B4-BE49-F238E27FC236}">
                    <a16:creationId xmlns:a16="http://schemas.microsoft.com/office/drawing/2014/main" xmlns="" id="{46CE3A8E-0F7A-4BA0-A24B-BD7FE37D2F3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576" y="2448"/>
                <a:ext cx="432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50000"/>
                  </a:spcBef>
                  <a:buFontTx/>
                  <a:buNone/>
                </a:pPr>
                <a:r>
                  <a:rPr lang="en-US" altLang="en-US" sz="1800">
                    <a:latin typeface="Times New Roman" panose="02020603050405020304" pitchFamily="18" charset="0"/>
                  </a:rPr>
                  <a:t>I</a:t>
                </a:r>
                <a:r>
                  <a:rPr lang="en-US" altLang="en-US" sz="1800" baseline="-25000">
                    <a:latin typeface="Times New Roman" panose="02020603050405020304" pitchFamily="18" charset="0"/>
                  </a:rPr>
                  <a:t>kt</a:t>
                </a:r>
                <a:endParaRPr lang="en-US" altLang="en-US" sz="1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7825" name="Line 199">
                <a:extLst>
                  <a:ext uri="{FF2B5EF4-FFF2-40B4-BE49-F238E27FC236}">
                    <a16:creationId xmlns:a16="http://schemas.microsoft.com/office/drawing/2014/main" xmlns="" id="{B767DB88-45A5-4FED-A240-B6F01CEC6E5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016" y="2492"/>
                <a:ext cx="144" cy="0"/>
              </a:xfrm>
              <a:prstGeom prst="line">
                <a:avLst/>
              </a:prstGeom>
              <a:noFill/>
              <a:ln w="28575" cap="sq">
                <a:solidFill>
                  <a:schemeClr val="tx1"/>
                </a:solidFill>
                <a:round/>
                <a:headEnd type="none" w="sm" len="sm"/>
                <a:tailEnd type="triangl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27826" name="Text Box 201">
                <a:extLst>
                  <a:ext uri="{FF2B5EF4-FFF2-40B4-BE49-F238E27FC236}">
                    <a16:creationId xmlns:a16="http://schemas.microsoft.com/office/drawing/2014/main" xmlns="" id="{CB7FE910-469D-44F8-931E-A47571F33B8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968" y="2236"/>
                <a:ext cx="240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50000"/>
                  </a:spcBef>
                  <a:buFontTx/>
                  <a:buNone/>
                </a:pPr>
                <a:r>
                  <a:rPr lang="en-US" altLang="en-US" sz="1800">
                    <a:latin typeface="Times New Roman" panose="02020603050405020304" pitchFamily="18" charset="0"/>
                  </a:rPr>
                  <a:t>I</a:t>
                </a:r>
              </a:p>
            </p:txBody>
          </p:sp>
          <p:sp>
            <p:nvSpPr>
              <p:cNvPr id="27827" name="Line 202">
                <a:extLst>
                  <a:ext uri="{FF2B5EF4-FFF2-40B4-BE49-F238E27FC236}">
                    <a16:creationId xmlns:a16="http://schemas.microsoft.com/office/drawing/2014/main" xmlns="" id="{933633D1-CF12-42BA-AB6D-A52910EF1D7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2660" y="2488"/>
                <a:ext cx="0" cy="296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27828" name="Line 203">
                <a:extLst>
                  <a:ext uri="{FF2B5EF4-FFF2-40B4-BE49-F238E27FC236}">
                    <a16:creationId xmlns:a16="http://schemas.microsoft.com/office/drawing/2014/main" xmlns="" id="{A32EC4BF-8101-43EA-B17C-DFC688BC5A1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2660" y="2880"/>
                <a:ext cx="0" cy="288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27829" name="Line 204">
                <a:extLst>
                  <a:ext uri="{FF2B5EF4-FFF2-40B4-BE49-F238E27FC236}">
                    <a16:creationId xmlns:a16="http://schemas.microsoft.com/office/drawing/2014/main" xmlns="" id="{EC5BE8E7-E018-44BA-A014-52E42FC16A5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420" y="2488"/>
                <a:ext cx="240" cy="0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27830" name="Line 205">
                <a:extLst>
                  <a:ext uri="{FF2B5EF4-FFF2-40B4-BE49-F238E27FC236}">
                    <a16:creationId xmlns:a16="http://schemas.microsoft.com/office/drawing/2014/main" xmlns="" id="{513E50C9-E282-40CA-953B-C1AE1EAD262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420" y="3168"/>
                <a:ext cx="240" cy="0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27831" name="Rectangle 206">
                <a:extLst>
                  <a:ext uri="{FF2B5EF4-FFF2-40B4-BE49-F238E27FC236}">
                    <a16:creationId xmlns:a16="http://schemas.microsoft.com/office/drawing/2014/main" xmlns="" id="{5DA0B04F-C65B-4673-821C-8DC39357D5E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12" y="2784"/>
                <a:ext cx="96" cy="144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27797" name="Group 397">
              <a:extLst>
                <a:ext uri="{FF2B5EF4-FFF2-40B4-BE49-F238E27FC236}">
                  <a16:creationId xmlns:a16="http://schemas.microsoft.com/office/drawing/2014/main" xmlns="" id="{D2D0578D-ECA2-48B9-9A8B-A84CF768084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40" y="2468"/>
              <a:ext cx="376" cy="212"/>
              <a:chOff x="2336" y="1392"/>
              <a:chExt cx="376" cy="212"/>
            </a:xfrm>
          </p:grpSpPr>
          <p:sp>
            <p:nvSpPr>
              <p:cNvPr id="27798" name="Text Box 398">
                <a:extLst>
                  <a:ext uri="{FF2B5EF4-FFF2-40B4-BE49-F238E27FC236}">
                    <a16:creationId xmlns:a16="http://schemas.microsoft.com/office/drawing/2014/main" xmlns="" id="{C4897A6E-4552-4CA7-A58A-625449921D2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336" y="1392"/>
                <a:ext cx="376" cy="2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50000"/>
                  </a:spcBef>
                  <a:buFontTx/>
                  <a:buNone/>
                </a:pPr>
                <a:r>
                  <a:rPr lang="en-US" altLang="en-US" sz="1600">
                    <a:latin typeface="Times New Roman" panose="02020603050405020304" pitchFamily="18" charset="0"/>
                  </a:rPr>
                  <a:t>E</a:t>
                </a:r>
                <a:r>
                  <a:rPr lang="en-US" altLang="en-US" sz="1600" baseline="-25000">
                    <a:latin typeface="Times New Roman" panose="02020603050405020304" pitchFamily="18" charset="0"/>
                  </a:rPr>
                  <a:t>ư</a:t>
                </a:r>
                <a:endParaRPr lang="en-US" altLang="en-US" sz="16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7799" name="Line 399">
                <a:extLst>
                  <a:ext uri="{FF2B5EF4-FFF2-40B4-BE49-F238E27FC236}">
                    <a16:creationId xmlns:a16="http://schemas.microsoft.com/office/drawing/2014/main" xmlns="" id="{601BE28A-D78C-4E02-A422-1AE14207CBE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2572" y="1452"/>
                <a:ext cx="0" cy="144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triangl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</p:grpSp>
      </p:grpSp>
      <p:grpSp>
        <p:nvGrpSpPr>
          <p:cNvPr id="192919" name="Group 407">
            <a:extLst>
              <a:ext uri="{FF2B5EF4-FFF2-40B4-BE49-F238E27FC236}">
                <a16:creationId xmlns:a16="http://schemas.microsoft.com/office/drawing/2014/main" xmlns="" id="{C18463EA-C219-405F-8BED-0A980BC34547}"/>
              </a:ext>
            </a:extLst>
          </p:cNvPr>
          <p:cNvGrpSpPr>
            <a:grpSpLocks/>
          </p:cNvGrpSpPr>
          <p:nvPr/>
        </p:nvGrpSpPr>
        <p:grpSpPr bwMode="auto">
          <a:xfrm>
            <a:off x="6743700" y="3200400"/>
            <a:ext cx="3086100" cy="1503363"/>
            <a:chOff x="3288" y="2016"/>
            <a:chExt cx="1944" cy="947"/>
          </a:xfrm>
        </p:grpSpPr>
        <p:grpSp>
          <p:nvGrpSpPr>
            <p:cNvPr id="27751" name="Group 266">
              <a:extLst>
                <a:ext uri="{FF2B5EF4-FFF2-40B4-BE49-F238E27FC236}">
                  <a16:creationId xmlns:a16="http://schemas.microsoft.com/office/drawing/2014/main" xmlns="" id="{B9500557-EC77-4E19-99DC-036291414BA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312" y="2016"/>
              <a:ext cx="1920" cy="947"/>
              <a:chOff x="2976" y="2256"/>
              <a:chExt cx="1920" cy="947"/>
            </a:xfrm>
          </p:grpSpPr>
          <p:sp>
            <p:nvSpPr>
              <p:cNvPr id="27755" name="Oval 222">
                <a:extLst>
                  <a:ext uri="{FF2B5EF4-FFF2-40B4-BE49-F238E27FC236}">
                    <a16:creationId xmlns:a16="http://schemas.microsoft.com/office/drawing/2014/main" xmlns="" id="{DB267892-14D5-47E3-A09E-43654118B95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976" y="2748"/>
                <a:ext cx="192" cy="192"/>
              </a:xfrm>
              <a:prstGeom prst="ellipse">
                <a:avLst/>
              </a:prstGeom>
              <a:solidFill>
                <a:schemeClr val="bg1"/>
              </a:solid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7756" name="Rectangle 223">
                <a:extLst>
                  <a:ext uri="{FF2B5EF4-FFF2-40B4-BE49-F238E27FC236}">
                    <a16:creationId xmlns:a16="http://schemas.microsoft.com/office/drawing/2014/main" xmlns="" id="{953342E7-BA5A-4222-8399-E8AAAD01EB3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48" y="2704"/>
                <a:ext cx="48" cy="48"/>
              </a:xfrm>
              <a:prstGeom prst="rect">
                <a:avLst/>
              </a:prstGeom>
              <a:solidFill>
                <a:schemeClr val="tx1"/>
              </a:solidFill>
              <a:ln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7757" name="Rectangle 224">
                <a:extLst>
                  <a:ext uri="{FF2B5EF4-FFF2-40B4-BE49-F238E27FC236}">
                    <a16:creationId xmlns:a16="http://schemas.microsoft.com/office/drawing/2014/main" xmlns="" id="{1A898BF5-38AB-406F-A610-F923C551E8F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48" y="2944"/>
                <a:ext cx="48" cy="48"/>
              </a:xfrm>
              <a:prstGeom prst="rect">
                <a:avLst/>
              </a:prstGeom>
              <a:solidFill>
                <a:schemeClr val="tx1"/>
              </a:solidFill>
              <a:ln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7758" name="Text Box 225">
                <a:extLst>
                  <a:ext uri="{FF2B5EF4-FFF2-40B4-BE49-F238E27FC236}">
                    <a16:creationId xmlns:a16="http://schemas.microsoft.com/office/drawing/2014/main" xmlns="" id="{945713FD-5CF8-4C6D-9605-5FC6784D1CC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464" y="2756"/>
                <a:ext cx="432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50000"/>
                  </a:spcBef>
                  <a:buFontTx/>
                  <a:buNone/>
                </a:pPr>
                <a:r>
                  <a:rPr lang="en-US" altLang="en-US" sz="1800">
                    <a:latin typeface="Times New Roman" panose="02020603050405020304" pitchFamily="18" charset="0"/>
                  </a:rPr>
                  <a:t>Tải</a:t>
                </a:r>
              </a:p>
            </p:txBody>
          </p:sp>
          <p:sp>
            <p:nvSpPr>
              <p:cNvPr id="27759" name="Line 226">
                <a:extLst>
                  <a:ext uri="{FF2B5EF4-FFF2-40B4-BE49-F238E27FC236}">
                    <a16:creationId xmlns:a16="http://schemas.microsoft.com/office/drawing/2014/main" xmlns="" id="{1E5EC065-DB9D-4FBA-AFAC-2B48C3A4DDF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120" y="2508"/>
                <a:ext cx="144" cy="0"/>
              </a:xfrm>
              <a:prstGeom prst="line">
                <a:avLst/>
              </a:prstGeom>
              <a:noFill/>
              <a:ln w="28575" cap="sq">
                <a:solidFill>
                  <a:schemeClr val="tx1"/>
                </a:solidFill>
                <a:round/>
                <a:headEnd type="none" w="sm" len="sm"/>
                <a:tailEnd type="triangl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27760" name="Text Box 227">
                <a:extLst>
                  <a:ext uri="{FF2B5EF4-FFF2-40B4-BE49-F238E27FC236}">
                    <a16:creationId xmlns:a16="http://schemas.microsoft.com/office/drawing/2014/main" xmlns="" id="{368574C6-5800-4F8F-9FEB-3538F786ECC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032" y="2756"/>
                <a:ext cx="288" cy="23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50000"/>
                  </a:spcBef>
                  <a:buFontTx/>
                  <a:buNone/>
                </a:pPr>
                <a:r>
                  <a:rPr lang="en-US" altLang="en-US" sz="1800" dirty="0">
                    <a:latin typeface="Times New Roman" panose="02020603050405020304" pitchFamily="18" charset="0"/>
                  </a:rPr>
                  <a:t>V</a:t>
                </a:r>
              </a:p>
            </p:txBody>
          </p:sp>
          <p:sp>
            <p:nvSpPr>
              <p:cNvPr id="27761" name="Line 228">
                <a:extLst>
                  <a:ext uri="{FF2B5EF4-FFF2-40B4-BE49-F238E27FC236}">
                    <a16:creationId xmlns:a16="http://schemas.microsoft.com/office/drawing/2014/main" xmlns="" id="{3C0F0D23-A4DB-4C38-819B-61A6535FBA2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072" y="2508"/>
                <a:ext cx="0" cy="192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27762" name="Line 229">
                <a:extLst>
                  <a:ext uri="{FF2B5EF4-FFF2-40B4-BE49-F238E27FC236}">
                    <a16:creationId xmlns:a16="http://schemas.microsoft.com/office/drawing/2014/main" xmlns="" id="{291E2541-2F6B-499F-9349-B59D3BFFC89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072" y="2996"/>
                <a:ext cx="0" cy="192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27763" name="Line 230">
                <a:extLst>
                  <a:ext uri="{FF2B5EF4-FFF2-40B4-BE49-F238E27FC236}">
                    <a16:creationId xmlns:a16="http://schemas.microsoft.com/office/drawing/2014/main" xmlns="" id="{FA870E49-1A28-4F13-8C1E-48FA59D44B0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72" y="2508"/>
                <a:ext cx="384" cy="0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27764" name="Line 231">
                <a:extLst>
                  <a:ext uri="{FF2B5EF4-FFF2-40B4-BE49-F238E27FC236}">
                    <a16:creationId xmlns:a16="http://schemas.microsoft.com/office/drawing/2014/main" xmlns="" id="{E6018832-13AD-46B9-B7B6-CEE0F433022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72" y="3184"/>
                <a:ext cx="1056" cy="0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27765" name="Line 232">
                <a:extLst>
                  <a:ext uri="{FF2B5EF4-FFF2-40B4-BE49-F238E27FC236}">
                    <a16:creationId xmlns:a16="http://schemas.microsoft.com/office/drawing/2014/main" xmlns="" id="{2FB6FAAC-BBD5-4394-9619-EF5CBD043AD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464" y="2512"/>
                <a:ext cx="0" cy="660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27766" name="Line 236">
                <a:extLst>
                  <a:ext uri="{FF2B5EF4-FFF2-40B4-BE49-F238E27FC236}">
                    <a16:creationId xmlns:a16="http://schemas.microsoft.com/office/drawing/2014/main" xmlns="" id="{5E93C381-BB53-4673-809F-0523D1F72B9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56" y="2508"/>
                <a:ext cx="672" cy="0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27767" name="Oval 237">
                <a:extLst>
                  <a:ext uri="{FF2B5EF4-FFF2-40B4-BE49-F238E27FC236}">
                    <a16:creationId xmlns:a16="http://schemas.microsoft.com/office/drawing/2014/main" xmlns="" id="{EE63FAF4-017F-4153-9E0D-AEF11883141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28" y="2492"/>
                <a:ext cx="35" cy="35"/>
              </a:xfrm>
              <a:prstGeom prst="ellipse">
                <a:avLst/>
              </a:prstGeom>
              <a:solidFill>
                <a:schemeClr val="tx1"/>
              </a:solid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7768" name="Line 238">
                <a:extLst>
                  <a:ext uri="{FF2B5EF4-FFF2-40B4-BE49-F238E27FC236}">
                    <a16:creationId xmlns:a16="http://schemas.microsoft.com/office/drawing/2014/main" xmlns="" id="{E759E6B1-5D5D-4D55-A04B-F53873D98D7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52" y="2556"/>
                <a:ext cx="49" cy="0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27769" name="Line 239">
                <a:extLst>
                  <a:ext uri="{FF2B5EF4-FFF2-40B4-BE49-F238E27FC236}">
                    <a16:creationId xmlns:a16="http://schemas.microsoft.com/office/drawing/2014/main" xmlns="" id="{D761D5E3-8EA3-40EA-9E83-2861CAF58C5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5400000">
                <a:off x="4153" y="2555"/>
                <a:ext cx="48" cy="1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27770" name="Oval 240">
                <a:extLst>
                  <a:ext uri="{FF2B5EF4-FFF2-40B4-BE49-F238E27FC236}">
                    <a16:creationId xmlns:a16="http://schemas.microsoft.com/office/drawing/2014/main" xmlns="" id="{7A8D0625-5F84-450B-9865-5F8ABAD751E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28" y="3168"/>
                <a:ext cx="35" cy="35"/>
              </a:xfrm>
              <a:prstGeom prst="ellipse">
                <a:avLst/>
              </a:prstGeom>
              <a:solidFill>
                <a:schemeClr val="tx1"/>
              </a:solid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7771" name="Line 241">
                <a:extLst>
                  <a:ext uri="{FF2B5EF4-FFF2-40B4-BE49-F238E27FC236}">
                    <a16:creationId xmlns:a16="http://schemas.microsoft.com/office/drawing/2014/main" xmlns="" id="{0889E69C-3B64-440E-8555-37EE02BC5E6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28" y="3140"/>
                <a:ext cx="49" cy="0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27772" name="Text Box 242">
                <a:extLst>
                  <a:ext uri="{FF2B5EF4-FFF2-40B4-BE49-F238E27FC236}">
                    <a16:creationId xmlns:a16="http://schemas.microsoft.com/office/drawing/2014/main" xmlns="" id="{EF6FF46F-F6CC-42ED-B13C-A66FF1B19AC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976" y="2708"/>
                <a:ext cx="232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50000"/>
                  </a:spcBef>
                  <a:buFontTx/>
                  <a:buNone/>
                </a:pPr>
                <a:endParaRPr lang="en-US" altLang="en-US" sz="1800">
                  <a:latin typeface="VNI-Times" pitchFamily="2" charset="0"/>
                </a:endParaRPr>
              </a:p>
            </p:txBody>
          </p:sp>
          <p:sp>
            <p:nvSpPr>
              <p:cNvPr id="27773" name="Text Box 243">
                <a:extLst>
                  <a:ext uri="{FF2B5EF4-FFF2-40B4-BE49-F238E27FC236}">
                    <a16:creationId xmlns:a16="http://schemas.microsoft.com/office/drawing/2014/main" xmlns="" id="{E9680089-7E3A-49C6-B1FD-54006254C60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072" y="2256"/>
                <a:ext cx="240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50000"/>
                  </a:spcBef>
                  <a:buFontTx/>
                  <a:buNone/>
                </a:pPr>
                <a:r>
                  <a:rPr lang="en-US" altLang="en-US" sz="1800">
                    <a:latin typeface="Times New Roman" panose="02020603050405020304" pitchFamily="18" charset="0"/>
                  </a:rPr>
                  <a:t>I</a:t>
                </a:r>
                <a:r>
                  <a:rPr lang="en-US" altLang="en-US" sz="1800" baseline="-25000">
                    <a:latin typeface="Times New Roman" panose="02020603050405020304" pitchFamily="18" charset="0"/>
                  </a:rPr>
                  <a:t>ư</a:t>
                </a:r>
                <a:endParaRPr lang="en-US" altLang="en-US" sz="1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7774" name="Line 244">
                <a:extLst>
                  <a:ext uri="{FF2B5EF4-FFF2-40B4-BE49-F238E27FC236}">
                    <a16:creationId xmlns:a16="http://schemas.microsoft.com/office/drawing/2014/main" xmlns="" id="{3A0C7FC7-58DA-43FA-968B-34910BDC4AE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64" y="2568"/>
                <a:ext cx="0" cy="96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triangl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27775" name="Text Box 245">
                <a:extLst>
                  <a:ext uri="{FF2B5EF4-FFF2-40B4-BE49-F238E27FC236}">
                    <a16:creationId xmlns:a16="http://schemas.microsoft.com/office/drawing/2014/main" xmlns="" id="{E07B22AF-35D4-4605-BBDC-C8C520F3588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504" y="2736"/>
                <a:ext cx="432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50000"/>
                  </a:spcBef>
                  <a:buFontTx/>
                  <a:buNone/>
                </a:pPr>
                <a:r>
                  <a:rPr lang="en-US" altLang="en-US" sz="1800">
                    <a:latin typeface="Times New Roman" panose="02020603050405020304" pitchFamily="18" charset="0"/>
                  </a:rPr>
                  <a:t>I</a:t>
                </a:r>
                <a:r>
                  <a:rPr lang="en-US" altLang="en-US" sz="1800" baseline="-25000">
                    <a:latin typeface="Times New Roman" panose="02020603050405020304" pitchFamily="18" charset="0"/>
                  </a:rPr>
                  <a:t>kt</a:t>
                </a:r>
                <a:endParaRPr lang="en-US" altLang="en-US" sz="1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7776" name="Line 246">
                <a:extLst>
                  <a:ext uri="{FF2B5EF4-FFF2-40B4-BE49-F238E27FC236}">
                    <a16:creationId xmlns:a16="http://schemas.microsoft.com/office/drawing/2014/main" xmlns="" id="{3FE13A90-0001-4CD1-947D-3A7C7E979B7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744" y="2508"/>
                <a:ext cx="144" cy="0"/>
              </a:xfrm>
              <a:prstGeom prst="line">
                <a:avLst/>
              </a:prstGeom>
              <a:noFill/>
              <a:ln w="28575" cap="sq">
                <a:solidFill>
                  <a:schemeClr val="tx1"/>
                </a:solidFill>
                <a:round/>
                <a:headEnd type="none" w="sm" len="sm"/>
                <a:tailEnd type="triangl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27777" name="Text Box 247">
                <a:extLst>
                  <a:ext uri="{FF2B5EF4-FFF2-40B4-BE49-F238E27FC236}">
                    <a16:creationId xmlns:a16="http://schemas.microsoft.com/office/drawing/2014/main" xmlns="" id="{03BD90BD-77D0-4F75-9DB6-167931E14B5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696" y="2256"/>
                <a:ext cx="240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50000"/>
                  </a:spcBef>
                  <a:buFontTx/>
                  <a:buNone/>
                </a:pPr>
                <a:r>
                  <a:rPr lang="en-US" altLang="en-US" sz="1800">
                    <a:latin typeface="Times New Roman" panose="02020603050405020304" pitchFamily="18" charset="0"/>
                  </a:rPr>
                  <a:t>I</a:t>
                </a:r>
              </a:p>
            </p:txBody>
          </p:sp>
          <p:sp>
            <p:nvSpPr>
              <p:cNvPr id="27778" name="Line 248">
                <a:extLst>
                  <a:ext uri="{FF2B5EF4-FFF2-40B4-BE49-F238E27FC236}">
                    <a16:creationId xmlns:a16="http://schemas.microsoft.com/office/drawing/2014/main" xmlns="" id="{D8BC2CFE-0FCB-4680-8A3C-A79F8275252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388" y="2508"/>
                <a:ext cx="0" cy="296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27779" name="Line 249">
                <a:extLst>
                  <a:ext uri="{FF2B5EF4-FFF2-40B4-BE49-F238E27FC236}">
                    <a16:creationId xmlns:a16="http://schemas.microsoft.com/office/drawing/2014/main" xmlns="" id="{C38BA8D3-8547-4216-85A1-4342D4627DA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388" y="2896"/>
                <a:ext cx="0" cy="288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27780" name="Line 250">
                <a:extLst>
                  <a:ext uri="{FF2B5EF4-FFF2-40B4-BE49-F238E27FC236}">
                    <a16:creationId xmlns:a16="http://schemas.microsoft.com/office/drawing/2014/main" xmlns="" id="{5BCACA3A-B489-4858-80B1-67E299A62F2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48" y="2508"/>
                <a:ext cx="240" cy="0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27781" name="Line 251">
                <a:extLst>
                  <a:ext uri="{FF2B5EF4-FFF2-40B4-BE49-F238E27FC236}">
                    <a16:creationId xmlns:a16="http://schemas.microsoft.com/office/drawing/2014/main" xmlns="" id="{19CCF44A-73FE-4BB1-9F6A-A4FA1A8F3C5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48" y="3184"/>
                <a:ext cx="240" cy="0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27782" name="Rectangle 252">
                <a:extLst>
                  <a:ext uri="{FF2B5EF4-FFF2-40B4-BE49-F238E27FC236}">
                    <a16:creationId xmlns:a16="http://schemas.microsoft.com/office/drawing/2014/main" xmlns="" id="{287FD1F1-B4F8-4068-8337-261D577256E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40" y="2804"/>
                <a:ext cx="96" cy="144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Arial" panose="020B0604020202020204" pitchFamily="34" charset="0"/>
                </a:endParaRPr>
              </a:p>
            </p:txBody>
          </p:sp>
          <p:grpSp>
            <p:nvGrpSpPr>
              <p:cNvPr id="27783" name="Group 253">
                <a:extLst>
                  <a:ext uri="{FF2B5EF4-FFF2-40B4-BE49-F238E27FC236}">
                    <a16:creationId xmlns:a16="http://schemas.microsoft.com/office/drawing/2014/main" xmlns="" id="{6EC57E70-F84C-4C77-BB78-B8989144CAA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312" y="2736"/>
                <a:ext cx="198" cy="234"/>
                <a:chOff x="1722" y="1314"/>
                <a:chExt cx="198" cy="234"/>
              </a:xfrm>
            </p:grpSpPr>
            <p:grpSp>
              <p:nvGrpSpPr>
                <p:cNvPr id="27784" name="Group 254">
                  <a:extLst>
                    <a:ext uri="{FF2B5EF4-FFF2-40B4-BE49-F238E27FC236}">
                      <a16:creationId xmlns:a16="http://schemas.microsoft.com/office/drawing/2014/main" xmlns="" id="{F46BE15C-A61B-4151-AB2E-BC8638C685FF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1722" y="1314"/>
                  <a:ext cx="198" cy="96"/>
                  <a:chOff x="1722" y="1314"/>
                  <a:chExt cx="198" cy="96"/>
                </a:xfrm>
              </p:grpSpPr>
              <p:sp>
                <p:nvSpPr>
                  <p:cNvPr id="27794" name="Oval 255">
                    <a:extLst>
                      <a:ext uri="{FF2B5EF4-FFF2-40B4-BE49-F238E27FC236}">
                        <a16:creationId xmlns:a16="http://schemas.microsoft.com/office/drawing/2014/main" xmlns="" id="{FC6EE3CB-D50A-464A-B2AD-81A9D146D379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824" y="1344"/>
                    <a:ext cx="96" cy="48"/>
                  </a:xfrm>
                  <a:prstGeom prst="ellipse">
                    <a:avLst/>
                  </a:prstGeom>
                  <a:solidFill>
                    <a:schemeClr val="bg1"/>
                  </a:solidFill>
                  <a:ln w="19050" cap="sq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buFont typeface="Arial" panose="020B0604020202020204" pitchFamily="34" charset="0"/>
                      <a:buChar char="•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algn="ctr" eaLnBrk="1" hangingPunct="1">
                      <a:lnSpc>
                        <a:spcPct val="100000"/>
                      </a:lnSpc>
                      <a:spcBef>
                        <a:spcPct val="0"/>
                      </a:spcBef>
                      <a:buFontTx/>
                      <a:buNone/>
                    </a:pPr>
                    <a:endParaRPr lang="en-US" altLang="en-US" sz="1800">
                      <a:latin typeface="Arial" panose="020B0604020202020204" pitchFamily="34" charset="0"/>
                    </a:endParaRPr>
                  </a:p>
                </p:txBody>
              </p:sp>
              <p:sp>
                <p:nvSpPr>
                  <p:cNvPr id="27795" name="Rectangle 256">
                    <a:extLst>
                      <a:ext uri="{FF2B5EF4-FFF2-40B4-BE49-F238E27FC236}">
                        <a16:creationId xmlns:a16="http://schemas.microsoft.com/office/drawing/2014/main" xmlns="" id="{0A89D91E-8F5E-4754-AB26-136379AD278B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722" y="1314"/>
                    <a:ext cx="144" cy="96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sq">
                        <a:solidFill>
                          <a:schemeClr val="tx1"/>
                        </a:solidFill>
                        <a:miter lim="800000"/>
                        <a:headEnd type="none" w="sm" len="sm"/>
                        <a:tailEnd type="none" w="sm" len="sm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buFont typeface="Arial" panose="020B0604020202020204" pitchFamily="34" charset="0"/>
                      <a:buChar char="•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algn="ctr" eaLnBrk="1" hangingPunct="1">
                      <a:lnSpc>
                        <a:spcPct val="100000"/>
                      </a:lnSpc>
                      <a:spcBef>
                        <a:spcPct val="0"/>
                      </a:spcBef>
                      <a:buFontTx/>
                      <a:buNone/>
                    </a:pPr>
                    <a:endParaRPr lang="en-US" altLang="en-US" sz="1800">
                      <a:latin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27785" name="Group 257">
                  <a:extLst>
                    <a:ext uri="{FF2B5EF4-FFF2-40B4-BE49-F238E27FC236}">
                      <a16:creationId xmlns:a16="http://schemas.microsoft.com/office/drawing/2014/main" xmlns="" id="{2CFA0C2E-CF5D-460F-99B4-18F3A9608BAE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1722" y="1360"/>
                  <a:ext cx="198" cy="96"/>
                  <a:chOff x="1722" y="1314"/>
                  <a:chExt cx="198" cy="96"/>
                </a:xfrm>
              </p:grpSpPr>
              <p:sp>
                <p:nvSpPr>
                  <p:cNvPr id="27792" name="Oval 258">
                    <a:extLst>
                      <a:ext uri="{FF2B5EF4-FFF2-40B4-BE49-F238E27FC236}">
                        <a16:creationId xmlns:a16="http://schemas.microsoft.com/office/drawing/2014/main" xmlns="" id="{6763B0AA-B5A6-4DB7-AEED-1B724B8E81EB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824" y="1344"/>
                    <a:ext cx="96" cy="48"/>
                  </a:xfrm>
                  <a:prstGeom prst="ellipse">
                    <a:avLst/>
                  </a:prstGeom>
                  <a:solidFill>
                    <a:schemeClr val="bg1"/>
                  </a:solidFill>
                  <a:ln w="19050" cap="sq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buFont typeface="Arial" panose="020B0604020202020204" pitchFamily="34" charset="0"/>
                      <a:buChar char="•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algn="ctr" eaLnBrk="1" hangingPunct="1">
                      <a:lnSpc>
                        <a:spcPct val="100000"/>
                      </a:lnSpc>
                      <a:spcBef>
                        <a:spcPct val="0"/>
                      </a:spcBef>
                      <a:buFontTx/>
                      <a:buNone/>
                    </a:pPr>
                    <a:endParaRPr lang="en-US" altLang="en-US" sz="1800">
                      <a:latin typeface="Arial" panose="020B0604020202020204" pitchFamily="34" charset="0"/>
                    </a:endParaRPr>
                  </a:p>
                </p:txBody>
              </p:sp>
              <p:sp>
                <p:nvSpPr>
                  <p:cNvPr id="27793" name="Rectangle 259">
                    <a:extLst>
                      <a:ext uri="{FF2B5EF4-FFF2-40B4-BE49-F238E27FC236}">
                        <a16:creationId xmlns:a16="http://schemas.microsoft.com/office/drawing/2014/main" xmlns="" id="{9EC979E3-B9B4-4629-9533-9F43355BBD0E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722" y="1314"/>
                    <a:ext cx="144" cy="96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sq">
                        <a:solidFill>
                          <a:schemeClr val="tx1"/>
                        </a:solidFill>
                        <a:miter lim="800000"/>
                        <a:headEnd type="none" w="sm" len="sm"/>
                        <a:tailEnd type="none" w="sm" len="sm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buFont typeface="Arial" panose="020B0604020202020204" pitchFamily="34" charset="0"/>
                      <a:buChar char="•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algn="ctr" eaLnBrk="1" hangingPunct="1">
                      <a:lnSpc>
                        <a:spcPct val="100000"/>
                      </a:lnSpc>
                      <a:spcBef>
                        <a:spcPct val="0"/>
                      </a:spcBef>
                      <a:buFontTx/>
                      <a:buNone/>
                    </a:pPr>
                    <a:endParaRPr lang="en-US" altLang="en-US" sz="1800">
                      <a:latin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27786" name="Group 260">
                  <a:extLst>
                    <a:ext uri="{FF2B5EF4-FFF2-40B4-BE49-F238E27FC236}">
                      <a16:creationId xmlns:a16="http://schemas.microsoft.com/office/drawing/2014/main" xmlns="" id="{8F96B1FF-A031-4472-8056-8273C87A8FD1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1722" y="1406"/>
                  <a:ext cx="198" cy="96"/>
                  <a:chOff x="1722" y="1314"/>
                  <a:chExt cx="198" cy="96"/>
                </a:xfrm>
              </p:grpSpPr>
              <p:sp>
                <p:nvSpPr>
                  <p:cNvPr id="27790" name="Oval 261">
                    <a:extLst>
                      <a:ext uri="{FF2B5EF4-FFF2-40B4-BE49-F238E27FC236}">
                        <a16:creationId xmlns:a16="http://schemas.microsoft.com/office/drawing/2014/main" xmlns="" id="{7B6CF6BD-8CAC-4B12-BEE7-0219EE48230E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824" y="1344"/>
                    <a:ext cx="96" cy="48"/>
                  </a:xfrm>
                  <a:prstGeom prst="ellipse">
                    <a:avLst/>
                  </a:prstGeom>
                  <a:solidFill>
                    <a:schemeClr val="bg1"/>
                  </a:solidFill>
                  <a:ln w="19050" cap="sq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buFont typeface="Arial" panose="020B0604020202020204" pitchFamily="34" charset="0"/>
                      <a:buChar char="•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algn="ctr" eaLnBrk="1" hangingPunct="1">
                      <a:lnSpc>
                        <a:spcPct val="100000"/>
                      </a:lnSpc>
                      <a:spcBef>
                        <a:spcPct val="0"/>
                      </a:spcBef>
                      <a:buFontTx/>
                      <a:buNone/>
                    </a:pPr>
                    <a:endParaRPr lang="en-US" altLang="en-US" sz="1800">
                      <a:latin typeface="Arial" panose="020B0604020202020204" pitchFamily="34" charset="0"/>
                    </a:endParaRPr>
                  </a:p>
                </p:txBody>
              </p:sp>
              <p:sp>
                <p:nvSpPr>
                  <p:cNvPr id="27791" name="Rectangle 262">
                    <a:extLst>
                      <a:ext uri="{FF2B5EF4-FFF2-40B4-BE49-F238E27FC236}">
                        <a16:creationId xmlns:a16="http://schemas.microsoft.com/office/drawing/2014/main" xmlns="" id="{B9A3C9D1-E814-4D6E-BDB1-B383291FA8B5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722" y="1314"/>
                    <a:ext cx="144" cy="96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sq">
                        <a:solidFill>
                          <a:schemeClr val="tx1"/>
                        </a:solidFill>
                        <a:miter lim="800000"/>
                        <a:headEnd type="none" w="sm" len="sm"/>
                        <a:tailEnd type="none" w="sm" len="sm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buFont typeface="Arial" panose="020B0604020202020204" pitchFamily="34" charset="0"/>
                      <a:buChar char="•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algn="ctr" eaLnBrk="1" hangingPunct="1">
                      <a:lnSpc>
                        <a:spcPct val="100000"/>
                      </a:lnSpc>
                      <a:spcBef>
                        <a:spcPct val="0"/>
                      </a:spcBef>
                      <a:buFontTx/>
                      <a:buNone/>
                    </a:pPr>
                    <a:endParaRPr lang="en-US" altLang="en-US" sz="1800">
                      <a:latin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27787" name="Group 263">
                  <a:extLst>
                    <a:ext uri="{FF2B5EF4-FFF2-40B4-BE49-F238E27FC236}">
                      <a16:creationId xmlns:a16="http://schemas.microsoft.com/office/drawing/2014/main" xmlns="" id="{CDCA065E-17D5-4E3B-87F5-BF473F8937D0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1722" y="1452"/>
                  <a:ext cx="198" cy="96"/>
                  <a:chOff x="1722" y="1314"/>
                  <a:chExt cx="198" cy="96"/>
                </a:xfrm>
              </p:grpSpPr>
              <p:sp>
                <p:nvSpPr>
                  <p:cNvPr id="27788" name="Oval 264">
                    <a:extLst>
                      <a:ext uri="{FF2B5EF4-FFF2-40B4-BE49-F238E27FC236}">
                        <a16:creationId xmlns:a16="http://schemas.microsoft.com/office/drawing/2014/main" xmlns="" id="{E6C3241A-1CB8-449F-B8D4-DB466F070B36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824" y="1344"/>
                    <a:ext cx="96" cy="48"/>
                  </a:xfrm>
                  <a:prstGeom prst="ellipse">
                    <a:avLst/>
                  </a:prstGeom>
                  <a:solidFill>
                    <a:schemeClr val="bg1"/>
                  </a:solidFill>
                  <a:ln w="19050" cap="sq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buFont typeface="Arial" panose="020B0604020202020204" pitchFamily="34" charset="0"/>
                      <a:buChar char="•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algn="ctr" eaLnBrk="1" hangingPunct="1">
                      <a:lnSpc>
                        <a:spcPct val="100000"/>
                      </a:lnSpc>
                      <a:spcBef>
                        <a:spcPct val="0"/>
                      </a:spcBef>
                      <a:buFontTx/>
                      <a:buNone/>
                    </a:pPr>
                    <a:endParaRPr lang="en-US" altLang="en-US" sz="1800">
                      <a:latin typeface="Arial" panose="020B0604020202020204" pitchFamily="34" charset="0"/>
                    </a:endParaRPr>
                  </a:p>
                </p:txBody>
              </p:sp>
              <p:sp>
                <p:nvSpPr>
                  <p:cNvPr id="27789" name="Rectangle 265">
                    <a:extLst>
                      <a:ext uri="{FF2B5EF4-FFF2-40B4-BE49-F238E27FC236}">
                        <a16:creationId xmlns:a16="http://schemas.microsoft.com/office/drawing/2014/main" xmlns="" id="{A5656E09-05CD-4A8A-AC02-4AC8046210C4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722" y="1314"/>
                    <a:ext cx="144" cy="96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sq">
                        <a:solidFill>
                          <a:schemeClr val="tx1"/>
                        </a:solidFill>
                        <a:miter lim="800000"/>
                        <a:headEnd type="none" w="sm" len="sm"/>
                        <a:tailEnd type="none" w="sm" len="sm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buFont typeface="Arial" panose="020B0604020202020204" pitchFamily="34" charset="0"/>
                      <a:buChar char="•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algn="ctr" eaLnBrk="1" hangingPunct="1">
                      <a:lnSpc>
                        <a:spcPct val="100000"/>
                      </a:lnSpc>
                      <a:spcBef>
                        <a:spcPct val="0"/>
                      </a:spcBef>
                      <a:buFontTx/>
                      <a:buNone/>
                    </a:pPr>
                    <a:endParaRPr lang="en-US" altLang="en-US" sz="1800">
                      <a:latin typeface="Arial" panose="020B0604020202020204" pitchFamily="34" charset="0"/>
                    </a:endParaRPr>
                  </a:p>
                </p:txBody>
              </p:sp>
            </p:grpSp>
          </p:grpSp>
        </p:grpSp>
        <p:grpSp>
          <p:nvGrpSpPr>
            <p:cNvPr id="27752" name="Group 400">
              <a:extLst>
                <a:ext uri="{FF2B5EF4-FFF2-40B4-BE49-F238E27FC236}">
                  <a16:creationId xmlns:a16="http://schemas.microsoft.com/office/drawing/2014/main" xmlns="" id="{16C5AEC9-B288-4E65-9CB7-EB2B70A0883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88" y="2472"/>
              <a:ext cx="376" cy="212"/>
              <a:chOff x="2336" y="1392"/>
              <a:chExt cx="376" cy="212"/>
            </a:xfrm>
          </p:grpSpPr>
          <p:sp>
            <p:nvSpPr>
              <p:cNvPr id="27753" name="Text Box 401">
                <a:extLst>
                  <a:ext uri="{FF2B5EF4-FFF2-40B4-BE49-F238E27FC236}">
                    <a16:creationId xmlns:a16="http://schemas.microsoft.com/office/drawing/2014/main" xmlns="" id="{3639B2DA-45A2-4527-9AF1-D25E5C3403D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336" y="1392"/>
                <a:ext cx="376" cy="2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50000"/>
                  </a:spcBef>
                  <a:buFontTx/>
                  <a:buNone/>
                </a:pPr>
                <a:r>
                  <a:rPr lang="en-US" altLang="en-US" sz="1600">
                    <a:latin typeface="Times New Roman" panose="02020603050405020304" pitchFamily="18" charset="0"/>
                  </a:rPr>
                  <a:t>E</a:t>
                </a:r>
                <a:r>
                  <a:rPr lang="en-US" altLang="en-US" sz="1600" baseline="-25000">
                    <a:latin typeface="Times New Roman" panose="02020603050405020304" pitchFamily="18" charset="0"/>
                  </a:rPr>
                  <a:t>ư</a:t>
                </a:r>
                <a:endParaRPr lang="en-US" altLang="en-US" sz="16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7754" name="Line 402">
                <a:extLst>
                  <a:ext uri="{FF2B5EF4-FFF2-40B4-BE49-F238E27FC236}">
                    <a16:creationId xmlns:a16="http://schemas.microsoft.com/office/drawing/2014/main" xmlns="" id="{63FE1318-A20E-4099-AA93-395A100F249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2572" y="1452"/>
                <a:ext cx="0" cy="144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triangl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</p:grpSp>
      </p:grpSp>
      <p:grpSp>
        <p:nvGrpSpPr>
          <p:cNvPr id="192920" name="Group 408">
            <a:extLst>
              <a:ext uri="{FF2B5EF4-FFF2-40B4-BE49-F238E27FC236}">
                <a16:creationId xmlns:a16="http://schemas.microsoft.com/office/drawing/2014/main" xmlns="" id="{C973E0C9-637B-40A2-8CAB-970F6DBA31CE}"/>
              </a:ext>
            </a:extLst>
          </p:cNvPr>
          <p:cNvGrpSpPr>
            <a:grpSpLocks/>
          </p:cNvGrpSpPr>
          <p:nvPr/>
        </p:nvGrpSpPr>
        <p:grpSpPr bwMode="auto">
          <a:xfrm>
            <a:off x="3371850" y="4876800"/>
            <a:ext cx="3867150" cy="1503363"/>
            <a:chOff x="1164" y="3072"/>
            <a:chExt cx="2436" cy="947"/>
          </a:xfrm>
        </p:grpSpPr>
        <p:grpSp>
          <p:nvGrpSpPr>
            <p:cNvPr id="27687" name="Group 389">
              <a:extLst>
                <a:ext uri="{FF2B5EF4-FFF2-40B4-BE49-F238E27FC236}">
                  <a16:creationId xmlns:a16="http://schemas.microsoft.com/office/drawing/2014/main" xmlns="" id="{D21130FD-EA8F-4BD7-B228-8E3B481C7B0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64" y="3072"/>
              <a:ext cx="2436" cy="947"/>
              <a:chOff x="252" y="3264"/>
              <a:chExt cx="2436" cy="947"/>
            </a:xfrm>
          </p:grpSpPr>
          <p:grpSp>
            <p:nvGrpSpPr>
              <p:cNvPr id="27691" name="Group 326">
                <a:extLst>
                  <a:ext uri="{FF2B5EF4-FFF2-40B4-BE49-F238E27FC236}">
                    <a16:creationId xmlns:a16="http://schemas.microsoft.com/office/drawing/2014/main" xmlns="" id="{A2C7A3FF-9661-4DA1-A22E-167A6600A89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52" y="3684"/>
                <a:ext cx="198" cy="234"/>
                <a:chOff x="1722" y="1314"/>
                <a:chExt cx="198" cy="234"/>
              </a:xfrm>
            </p:grpSpPr>
            <p:grpSp>
              <p:nvGrpSpPr>
                <p:cNvPr id="27739" name="Group 327">
                  <a:extLst>
                    <a:ext uri="{FF2B5EF4-FFF2-40B4-BE49-F238E27FC236}">
                      <a16:creationId xmlns:a16="http://schemas.microsoft.com/office/drawing/2014/main" xmlns="" id="{231F5BF7-AB68-44BA-88E3-E4DCAAA07DAE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1722" y="1314"/>
                  <a:ext cx="198" cy="96"/>
                  <a:chOff x="1722" y="1314"/>
                  <a:chExt cx="198" cy="96"/>
                </a:xfrm>
              </p:grpSpPr>
              <p:sp>
                <p:nvSpPr>
                  <p:cNvPr id="27749" name="Oval 328">
                    <a:extLst>
                      <a:ext uri="{FF2B5EF4-FFF2-40B4-BE49-F238E27FC236}">
                        <a16:creationId xmlns:a16="http://schemas.microsoft.com/office/drawing/2014/main" xmlns="" id="{0B70F662-A52C-4803-8D60-7E85B1303267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824" y="1344"/>
                    <a:ext cx="96" cy="48"/>
                  </a:xfrm>
                  <a:prstGeom prst="ellipse">
                    <a:avLst/>
                  </a:prstGeom>
                  <a:solidFill>
                    <a:schemeClr val="bg1"/>
                  </a:solidFill>
                  <a:ln w="19050" cap="sq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buFont typeface="Arial" panose="020B0604020202020204" pitchFamily="34" charset="0"/>
                      <a:buChar char="•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algn="ctr" eaLnBrk="1" hangingPunct="1">
                      <a:lnSpc>
                        <a:spcPct val="100000"/>
                      </a:lnSpc>
                      <a:spcBef>
                        <a:spcPct val="0"/>
                      </a:spcBef>
                      <a:buFontTx/>
                      <a:buNone/>
                    </a:pPr>
                    <a:endParaRPr lang="en-US" altLang="en-US" sz="1800">
                      <a:latin typeface="Arial" panose="020B0604020202020204" pitchFamily="34" charset="0"/>
                    </a:endParaRPr>
                  </a:p>
                </p:txBody>
              </p:sp>
              <p:sp>
                <p:nvSpPr>
                  <p:cNvPr id="27750" name="Rectangle 329">
                    <a:extLst>
                      <a:ext uri="{FF2B5EF4-FFF2-40B4-BE49-F238E27FC236}">
                        <a16:creationId xmlns:a16="http://schemas.microsoft.com/office/drawing/2014/main" xmlns="" id="{8A869560-98BC-4788-9AA3-70695CF0908A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722" y="1314"/>
                    <a:ext cx="144" cy="96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sq">
                        <a:solidFill>
                          <a:schemeClr val="tx1"/>
                        </a:solidFill>
                        <a:miter lim="800000"/>
                        <a:headEnd type="none" w="sm" len="sm"/>
                        <a:tailEnd type="none" w="sm" len="sm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buFont typeface="Arial" panose="020B0604020202020204" pitchFamily="34" charset="0"/>
                      <a:buChar char="•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algn="ctr" eaLnBrk="1" hangingPunct="1">
                      <a:lnSpc>
                        <a:spcPct val="100000"/>
                      </a:lnSpc>
                      <a:spcBef>
                        <a:spcPct val="0"/>
                      </a:spcBef>
                      <a:buFontTx/>
                      <a:buNone/>
                    </a:pPr>
                    <a:endParaRPr lang="en-US" altLang="en-US" sz="1800">
                      <a:latin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27740" name="Group 330">
                  <a:extLst>
                    <a:ext uri="{FF2B5EF4-FFF2-40B4-BE49-F238E27FC236}">
                      <a16:creationId xmlns:a16="http://schemas.microsoft.com/office/drawing/2014/main" xmlns="" id="{12DC5B3B-F283-4C2E-9CD2-B7F24C7318D9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1722" y="1360"/>
                  <a:ext cx="198" cy="96"/>
                  <a:chOff x="1722" y="1314"/>
                  <a:chExt cx="198" cy="96"/>
                </a:xfrm>
              </p:grpSpPr>
              <p:sp>
                <p:nvSpPr>
                  <p:cNvPr id="27747" name="Oval 331">
                    <a:extLst>
                      <a:ext uri="{FF2B5EF4-FFF2-40B4-BE49-F238E27FC236}">
                        <a16:creationId xmlns:a16="http://schemas.microsoft.com/office/drawing/2014/main" xmlns="" id="{7D50966E-36A0-424A-A829-739D998B7C83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824" y="1344"/>
                    <a:ext cx="96" cy="48"/>
                  </a:xfrm>
                  <a:prstGeom prst="ellipse">
                    <a:avLst/>
                  </a:prstGeom>
                  <a:solidFill>
                    <a:schemeClr val="bg1"/>
                  </a:solidFill>
                  <a:ln w="19050" cap="sq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buFont typeface="Arial" panose="020B0604020202020204" pitchFamily="34" charset="0"/>
                      <a:buChar char="•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algn="ctr" eaLnBrk="1" hangingPunct="1">
                      <a:lnSpc>
                        <a:spcPct val="100000"/>
                      </a:lnSpc>
                      <a:spcBef>
                        <a:spcPct val="0"/>
                      </a:spcBef>
                      <a:buFontTx/>
                      <a:buNone/>
                    </a:pPr>
                    <a:endParaRPr lang="en-US" altLang="en-US" sz="1800">
                      <a:latin typeface="Arial" panose="020B0604020202020204" pitchFamily="34" charset="0"/>
                    </a:endParaRPr>
                  </a:p>
                </p:txBody>
              </p:sp>
              <p:sp>
                <p:nvSpPr>
                  <p:cNvPr id="27748" name="Rectangle 332">
                    <a:extLst>
                      <a:ext uri="{FF2B5EF4-FFF2-40B4-BE49-F238E27FC236}">
                        <a16:creationId xmlns:a16="http://schemas.microsoft.com/office/drawing/2014/main" xmlns="" id="{B113EB36-9125-487E-826F-9C441942AF90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722" y="1314"/>
                    <a:ext cx="144" cy="96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sq">
                        <a:solidFill>
                          <a:schemeClr val="tx1"/>
                        </a:solidFill>
                        <a:miter lim="800000"/>
                        <a:headEnd type="none" w="sm" len="sm"/>
                        <a:tailEnd type="none" w="sm" len="sm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buFont typeface="Arial" panose="020B0604020202020204" pitchFamily="34" charset="0"/>
                      <a:buChar char="•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algn="ctr" eaLnBrk="1" hangingPunct="1">
                      <a:lnSpc>
                        <a:spcPct val="100000"/>
                      </a:lnSpc>
                      <a:spcBef>
                        <a:spcPct val="0"/>
                      </a:spcBef>
                      <a:buFontTx/>
                      <a:buNone/>
                    </a:pPr>
                    <a:endParaRPr lang="en-US" altLang="en-US" sz="1800">
                      <a:latin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27741" name="Group 333">
                  <a:extLst>
                    <a:ext uri="{FF2B5EF4-FFF2-40B4-BE49-F238E27FC236}">
                      <a16:creationId xmlns:a16="http://schemas.microsoft.com/office/drawing/2014/main" xmlns="" id="{45328B49-AD10-4D67-9F93-888D041CE4A1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1722" y="1406"/>
                  <a:ext cx="198" cy="96"/>
                  <a:chOff x="1722" y="1314"/>
                  <a:chExt cx="198" cy="96"/>
                </a:xfrm>
              </p:grpSpPr>
              <p:sp>
                <p:nvSpPr>
                  <p:cNvPr id="27745" name="Oval 334">
                    <a:extLst>
                      <a:ext uri="{FF2B5EF4-FFF2-40B4-BE49-F238E27FC236}">
                        <a16:creationId xmlns:a16="http://schemas.microsoft.com/office/drawing/2014/main" xmlns="" id="{40A4631B-2DD6-4A42-BE4B-600985045833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824" y="1344"/>
                    <a:ext cx="96" cy="48"/>
                  </a:xfrm>
                  <a:prstGeom prst="ellipse">
                    <a:avLst/>
                  </a:prstGeom>
                  <a:solidFill>
                    <a:schemeClr val="bg1"/>
                  </a:solidFill>
                  <a:ln w="19050" cap="sq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buFont typeface="Arial" panose="020B0604020202020204" pitchFamily="34" charset="0"/>
                      <a:buChar char="•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algn="ctr" eaLnBrk="1" hangingPunct="1">
                      <a:lnSpc>
                        <a:spcPct val="100000"/>
                      </a:lnSpc>
                      <a:spcBef>
                        <a:spcPct val="0"/>
                      </a:spcBef>
                      <a:buFontTx/>
                      <a:buNone/>
                    </a:pPr>
                    <a:endParaRPr lang="en-US" altLang="en-US" sz="1800">
                      <a:latin typeface="Arial" panose="020B0604020202020204" pitchFamily="34" charset="0"/>
                    </a:endParaRPr>
                  </a:p>
                </p:txBody>
              </p:sp>
              <p:sp>
                <p:nvSpPr>
                  <p:cNvPr id="27746" name="Rectangle 335">
                    <a:extLst>
                      <a:ext uri="{FF2B5EF4-FFF2-40B4-BE49-F238E27FC236}">
                        <a16:creationId xmlns:a16="http://schemas.microsoft.com/office/drawing/2014/main" xmlns="" id="{9AFE4137-AEF3-4595-B7A9-5A879C20F3E0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722" y="1314"/>
                    <a:ext cx="144" cy="96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sq">
                        <a:solidFill>
                          <a:schemeClr val="tx1"/>
                        </a:solidFill>
                        <a:miter lim="800000"/>
                        <a:headEnd type="none" w="sm" len="sm"/>
                        <a:tailEnd type="none" w="sm" len="sm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buFont typeface="Arial" panose="020B0604020202020204" pitchFamily="34" charset="0"/>
                      <a:buChar char="•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algn="ctr" eaLnBrk="1" hangingPunct="1">
                      <a:lnSpc>
                        <a:spcPct val="100000"/>
                      </a:lnSpc>
                      <a:spcBef>
                        <a:spcPct val="0"/>
                      </a:spcBef>
                      <a:buFontTx/>
                      <a:buNone/>
                    </a:pPr>
                    <a:endParaRPr lang="en-US" altLang="en-US" sz="1800">
                      <a:latin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27742" name="Group 336">
                  <a:extLst>
                    <a:ext uri="{FF2B5EF4-FFF2-40B4-BE49-F238E27FC236}">
                      <a16:creationId xmlns:a16="http://schemas.microsoft.com/office/drawing/2014/main" xmlns="" id="{E41EADDB-607D-4C4C-A968-CB34E6FDEBCA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1722" y="1452"/>
                  <a:ext cx="198" cy="96"/>
                  <a:chOff x="1722" y="1314"/>
                  <a:chExt cx="198" cy="96"/>
                </a:xfrm>
              </p:grpSpPr>
              <p:sp>
                <p:nvSpPr>
                  <p:cNvPr id="27743" name="Oval 337">
                    <a:extLst>
                      <a:ext uri="{FF2B5EF4-FFF2-40B4-BE49-F238E27FC236}">
                        <a16:creationId xmlns:a16="http://schemas.microsoft.com/office/drawing/2014/main" xmlns="" id="{11D3A32D-6F14-4628-9E07-A632D990916F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824" y="1344"/>
                    <a:ext cx="96" cy="48"/>
                  </a:xfrm>
                  <a:prstGeom prst="ellipse">
                    <a:avLst/>
                  </a:prstGeom>
                  <a:solidFill>
                    <a:schemeClr val="bg1"/>
                  </a:solidFill>
                  <a:ln w="19050" cap="sq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buFont typeface="Arial" panose="020B0604020202020204" pitchFamily="34" charset="0"/>
                      <a:buChar char="•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algn="ctr" eaLnBrk="1" hangingPunct="1">
                      <a:lnSpc>
                        <a:spcPct val="100000"/>
                      </a:lnSpc>
                      <a:spcBef>
                        <a:spcPct val="0"/>
                      </a:spcBef>
                      <a:buFontTx/>
                      <a:buNone/>
                    </a:pPr>
                    <a:endParaRPr lang="en-US" altLang="en-US" sz="1800">
                      <a:latin typeface="Arial" panose="020B0604020202020204" pitchFamily="34" charset="0"/>
                    </a:endParaRPr>
                  </a:p>
                </p:txBody>
              </p:sp>
              <p:sp>
                <p:nvSpPr>
                  <p:cNvPr id="27744" name="Rectangle 338">
                    <a:extLst>
                      <a:ext uri="{FF2B5EF4-FFF2-40B4-BE49-F238E27FC236}">
                        <a16:creationId xmlns:a16="http://schemas.microsoft.com/office/drawing/2014/main" xmlns="" id="{72BD2B17-0F7D-4878-8F9B-2B291A67BC7E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722" y="1314"/>
                    <a:ext cx="144" cy="96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sq">
                        <a:solidFill>
                          <a:schemeClr val="tx1"/>
                        </a:solidFill>
                        <a:miter lim="800000"/>
                        <a:headEnd type="none" w="sm" len="sm"/>
                        <a:tailEnd type="none" w="sm" len="sm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buFont typeface="Arial" panose="020B0604020202020204" pitchFamily="34" charset="0"/>
                      <a:buChar char="•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algn="ctr" eaLnBrk="1" hangingPunct="1">
                      <a:lnSpc>
                        <a:spcPct val="100000"/>
                      </a:lnSpc>
                      <a:spcBef>
                        <a:spcPct val="0"/>
                      </a:spcBef>
                      <a:buFontTx/>
                      <a:buNone/>
                    </a:pPr>
                    <a:endParaRPr lang="en-US" altLang="en-US" sz="1800">
                      <a:latin typeface="Arial" panose="020B0604020202020204" pitchFamily="34" charset="0"/>
                    </a:endParaRPr>
                  </a:p>
                </p:txBody>
              </p:sp>
            </p:grpSp>
          </p:grpSp>
          <p:sp>
            <p:nvSpPr>
              <p:cNvPr id="27692" name="Oval 339">
                <a:extLst>
                  <a:ext uri="{FF2B5EF4-FFF2-40B4-BE49-F238E27FC236}">
                    <a16:creationId xmlns:a16="http://schemas.microsoft.com/office/drawing/2014/main" xmlns="" id="{87A99841-3D95-44EF-A78B-9402A08E5EA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68" y="3756"/>
                <a:ext cx="192" cy="192"/>
              </a:xfrm>
              <a:prstGeom prst="ellipse">
                <a:avLst/>
              </a:prstGeom>
              <a:solidFill>
                <a:schemeClr val="bg1"/>
              </a:solid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7693" name="Rectangle 340">
                <a:extLst>
                  <a:ext uri="{FF2B5EF4-FFF2-40B4-BE49-F238E27FC236}">
                    <a16:creationId xmlns:a16="http://schemas.microsoft.com/office/drawing/2014/main" xmlns="" id="{7882BE12-3F99-492B-92B3-973B15939CD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40" y="3712"/>
                <a:ext cx="48" cy="48"/>
              </a:xfrm>
              <a:prstGeom prst="rect">
                <a:avLst/>
              </a:prstGeom>
              <a:solidFill>
                <a:schemeClr val="tx1"/>
              </a:solidFill>
              <a:ln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7694" name="Rectangle 341">
                <a:extLst>
                  <a:ext uri="{FF2B5EF4-FFF2-40B4-BE49-F238E27FC236}">
                    <a16:creationId xmlns:a16="http://schemas.microsoft.com/office/drawing/2014/main" xmlns="" id="{A40861F4-85F2-4D7E-985B-0CE7DF61832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40" y="3952"/>
                <a:ext cx="48" cy="48"/>
              </a:xfrm>
              <a:prstGeom prst="rect">
                <a:avLst/>
              </a:prstGeom>
              <a:solidFill>
                <a:schemeClr val="tx1"/>
              </a:solidFill>
              <a:ln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7695" name="Text Box 342">
                <a:extLst>
                  <a:ext uri="{FF2B5EF4-FFF2-40B4-BE49-F238E27FC236}">
                    <a16:creationId xmlns:a16="http://schemas.microsoft.com/office/drawing/2014/main" xmlns="" id="{659E1879-66A0-43CE-AEEC-D66F1E3C608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256" y="3764"/>
                <a:ext cx="432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50000"/>
                  </a:spcBef>
                  <a:buFontTx/>
                  <a:buNone/>
                </a:pPr>
                <a:r>
                  <a:rPr lang="en-US" altLang="en-US" sz="1800">
                    <a:latin typeface="Times New Roman" panose="02020603050405020304" pitchFamily="18" charset="0"/>
                  </a:rPr>
                  <a:t>Tải</a:t>
                </a:r>
              </a:p>
            </p:txBody>
          </p:sp>
          <p:sp>
            <p:nvSpPr>
              <p:cNvPr id="27696" name="Text Box 344">
                <a:extLst>
                  <a:ext uri="{FF2B5EF4-FFF2-40B4-BE49-F238E27FC236}">
                    <a16:creationId xmlns:a16="http://schemas.microsoft.com/office/drawing/2014/main" xmlns="" id="{3F0C6DB8-5DC9-442A-B467-6B0200DD69A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824" y="3764"/>
                <a:ext cx="288" cy="23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50000"/>
                  </a:spcBef>
                  <a:buFontTx/>
                  <a:buNone/>
                </a:pPr>
                <a:r>
                  <a:rPr lang="en-US" altLang="en-US" sz="1800" dirty="0">
                    <a:latin typeface="Times New Roman" panose="02020603050405020304" pitchFamily="18" charset="0"/>
                  </a:rPr>
                  <a:t>V</a:t>
                </a:r>
              </a:p>
            </p:txBody>
          </p:sp>
          <p:sp>
            <p:nvSpPr>
              <p:cNvPr id="27697" name="Line 345">
                <a:extLst>
                  <a:ext uri="{FF2B5EF4-FFF2-40B4-BE49-F238E27FC236}">
                    <a16:creationId xmlns:a16="http://schemas.microsoft.com/office/drawing/2014/main" xmlns="" id="{B7334902-61D7-4E27-9FC8-B4CED7FEA1D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864" y="3516"/>
                <a:ext cx="0" cy="192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27698" name="Line 346">
                <a:extLst>
                  <a:ext uri="{FF2B5EF4-FFF2-40B4-BE49-F238E27FC236}">
                    <a16:creationId xmlns:a16="http://schemas.microsoft.com/office/drawing/2014/main" xmlns="" id="{925743FC-175E-47FD-8C75-6ADFB15ED4E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864" y="4004"/>
                <a:ext cx="0" cy="192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27699" name="Line 347">
                <a:extLst>
                  <a:ext uri="{FF2B5EF4-FFF2-40B4-BE49-F238E27FC236}">
                    <a16:creationId xmlns:a16="http://schemas.microsoft.com/office/drawing/2014/main" xmlns="" id="{C3DC8E16-07EF-43F1-AA60-981DF388212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28" y="3516"/>
                <a:ext cx="576" cy="0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27700" name="Line 348">
                <a:extLst>
                  <a:ext uri="{FF2B5EF4-FFF2-40B4-BE49-F238E27FC236}">
                    <a16:creationId xmlns:a16="http://schemas.microsoft.com/office/drawing/2014/main" xmlns="" id="{1C24CFDC-9BA3-4AB7-B1A1-F6743FCBFAC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28" y="4192"/>
                <a:ext cx="1392" cy="0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27701" name="Line 349">
                <a:extLst>
                  <a:ext uri="{FF2B5EF4-FFF2-40B4-BE49-F238E27FC236}">
                    <a16:creationId xmlns:a16="http://schemas.microsoft.com/office/drawing/2014/main" xmlns="" id="{0149A9DE-E833-4BC5-AD26-05262954C48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1104" y="3516"/>
                <a:ext cx="0" cy="192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27702" name="Line 350">
                <a:extLst>
                  <a:ext uri="{FF2B5EF4-FFF2-40B4-BE49-F238E27FC236}">
                    <a16:creationId xmlns:a16="http://schemas.microsoft.com/office/drawing/2014/main" xmlns="" id="{DB07D261-F826-4030-BB45-B3589729DDE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1104" y="3896"/>
                <a:ext cx="0" cy="60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27703" name="Line 351">
                <a:extLst>
                  <a:ext uri="{FF2B5EF4-FFF2-40B4-BE49-F238E27FC236}">
                    <a16:creationId xmlns:a16="http://schemas.microsoft.com/office/drawing/2014/main" xmlns="" id="{E228AAB5-8C9A-4C99-A47F-223C9CD611E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104" y="3956"/>
                <a:ext cx="240" cy="0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27704" name="Line 352">
                <a:extLst>
                  <a:ext uri="{FF2B5EF4-FFF2-40B4-BE49-F238E27FC236}">
                    <a16:creationId xmlns:a16="http://schemas.microsoft.com/office/drawing/2014/main" xmlns="" id="{578C3C26-E081-478D-AE02-05BE58A6386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1344" y="3524"/>
                <a:ext cx="0" cy="432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27705" name="Line 353">
                <a:extLst>
                  <a:ext uri="{FF2B5EF4-FFF2-40B4-BE49-F238E27FC236}">
                    <a16:creationId xmlns:a16="http://schemas.microsoft.com/office/drawing/2014/main" xmlns="" id="{847314D3-BA42-4156-B077-1FF787AC710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344" y="3520"/>
                <a:ext cx="576" cy="0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27706" name="Oval 354">
                <a:extLst>
                  <a:ext uri="{FF2B5EF4-FFF2-40B4-BE49-F238E27FC236}">
                    <a16:creationId xmlns:a16="http://schemas.microsoft.com/office/drawing/2014/main" xmlns="" id="{F338B63C-D38A-4C3C-9BC9-400F7AE68E0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20" y="3500"/>
                <a:ext cx="35" cy="35"/>
              </a:xfrm>
              <a:prstGeom prst="ellipse">
                <a:avLst/>
              </a:prstGeom>
              <a:solidFill>
                <a:schemeClr val="tx1"/>
              </a:solid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7707" name="Line 355">
                <a:extLst>
                  <a:ext uri="{FF2B5EF4-FFF2-40B4-BE49-F238E27FC236}">
                    <a16:creationId xmlns:a16="http://schemas.microsoft.com/office/drawing/2014/main" xmlns="" id="{7802EC14-FF15-4037-8049-FEC6F13F6FE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944" y="3564"/>
                <a:ext cx="49" cy="0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27708" name="Line 356">
                <a:extLst>
                  <a:ext uri="{FF2B5EF4-FFF2-40B4-BE49-F238E27FC236}">
                    <a16:creationId xmlns:a16="http://schemas.microsoft.com/office/drawing/2014/main" xmlns="" id="{EAB0A7F1-8FD8-464B-8079-0D01C0BB513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5400000">
                <a:off x="1945" y="3563"/>
                <a:ext cx="48" cy="1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27709" name="Oval 357">
                <a:extLst>
                  <a:ext uri="{FF2B5EF4-FFF2-40B4-BE49-F238E27FC236}">
                    <a16:creationId xmlns:a16="http://schemas.microsoft.com/office/drawing/2014/main" xmlns="" id="{08F37DF3-F983-4783-9F22-C51CC657CBE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20" y="4176"/>
                <a:ext cx="35" cy="35"/>
              </a:xfrm>
              <a:prstGeom prst="ellipse">
                <a:avLst/>
              </a:prstGeom>
              <a:solidFill>
                <a:schemeClr val="tx1"/>
              </a:solid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7710" name="Line 358">
                <a:extLst>
                  <a:ext uri="{FF2B5EF4-FFF2-40B4-BE49-F238E27FC236}">
                    <a16:creationId xmlns:a16="http://schemas.microsoft.com/office/drawing/2014/main" xmlns="" id="{20BAD5DA-70EB-410F-A4ED-E6284E24E88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920" y="4144"/>
                <a:ext cx="49" cy="0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27711" name="Text Box 359">
                <a:extLst>
                  <a:ext uri="{FF2B5EF4-FFF2-40B4-BE49-F238E27FC236}">
                    <a16:creationId xmlns:a16="http://schemas.microsoft.com/office/drawing/2014/main" xmlns="" id="{260B92ED-4895-4413-9168-E60EC071AAA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768" y="3716"/>
                <a:ext cx="232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50000"/>
                  </a:spcBef>
                  <a:buFontTx/>
                  <a:buNone/>
                </a:pPr>
                <a:endParaRPr lang="en-US" altLang="en-US" sz="1800">
                  <a:latin typeface="VNI-Times" pitchFamily="2" charset="0"/>
                </a:endParaRPr>
              </a:p>
            </p:txBody>
          </p:sp>
          <p:sp>
            <p:nvSpPr>
              <p:cNvPr id="27712" name="Text Box 360">
                <a:extLst>
                  <a:ext uri="{FF2B5EF4-FFF2-40B4-BE49-F238E27FC236}">
                    <a16:creationId xmlns:a16="http://schemas.microsoft.com/office/drawing/2014/main" xmlns="" id="{EEB9E794-047A-405D-ADE6-60404AFFF86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24" y="3504"/>
                <a:ext cx="240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50000"/>
                  </a:spcBef>
                  <a:buFontTx/>
                  <a:buNone/>
                </a:pPr>
                <a:r>
                  <a:rPr lang="en-US" altLang="en-US" sz="1800">
                    <a:latin typeface="Times New Roman" panose="02020603050405020304" pitchFamily="18" charset="0"/>
                  </a:rPr>
                  <a:t>I</a:t>
                </a:r>
                <a:r>
                  <a:rPr lang="en-US" altLang="en-US" sz="1800" baseline="-25000">
                    <a:latin typeface="Times New Roman" panose="02020603050405020304" pitchFamily="18" charset="0"/>
                  </a:rPr>
                  <a:t>ư</a:t>
                </a:r>
                <a:endParaRPr lang="en-US" altLang="en-US" sz="1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7713" name="Line 361">
                <a:extLst>
                  <a:ext uri="{FF2B5EF4-FFF2-40B4-BE49-F238E27FC236}">
                    <a16:creationId xmlns:a16="http://schemas.microsoft.com/office/drawing/2014/main" xmlns="" id="{6FF932BB-8929-4DA2-8798-2921293B034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104" y="3576"/>
                <a:ext cx="0" cy="96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triangl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27714" name="Text Box 362">
                <a:extLst>
                  <a:ext uri="{FF2B5EF4-FFF2-40B4-BE49-F238E27FC236}">
                    <a16:creationId xmlns:a16="http://schemas.microsoft.com/office/drawing/2014/main" xmlns="" id="{2AFB4EB8-62A6-464B-86CA-512B09DECFD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068" y="3504"/>
                <a:ext cx="432" cy="2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50000"/>
                  </a:spcBef>
                  <a:buFontTx/>
                  <a:buNone/>
                </a:pPr>
                <a:r>
                  <a:rPr lang="en-US" altLang="en-US" sz="1600">
                    <a:latin typeface="Times New Roman" panose="02020603050405020304" pitchFamily="18" charset="0"/>
                  </a:rPr>
                  <a:t>I</a:t>
                </a:r>
                <a:r>
                  <a:rPr lang="en-US" altLang="en-US" sz="1600" baseline="-25000">
                    <a:latin typeface="Times New Roman" panose="02020603050405020304" pitchFamily="18" charset="0"/>
                  </a:rPr>
                  <a:t>ktnt</a:t>
                </a:r>
                <a:endParaRPr lang="en-US" altLang="en-US" sz="16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7715" name="Line 363">
                <a:extLst>
                  <a:ext uri="{FF2B5EF4-FFF2-40B4-BE49-F238E27FC236}">
                    <a16:creationId xmlns:a16="http://schemas.microsoft.com/office/drawing/2014/main" xmlns="" id="{0840E9FC-FC79-49B9-9455-69183CECE75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536" y="3520"/>
                <a:ext cx="144" cy="0"/>
              </a:xfrm>
              <a:prstGeom prst="line">
                <a:avLst/>
              </a:prstGeom>
              <a:noFill/>
              <a:ln w="28575" cap="sq">
                <a:solidFill>
                  <a:schemeClr val="tx1"/>
                </a:solidFill>
                <a:round/>
                <a:headEnd type="none" w="sm" len="sm"/>
                <a:tailEnd type="triangl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27716" name="Text Box 364">
                <a:extLst>
                  <a:ext uri="{FF2B5EF4-FFF2-40B4-BE49-F238E27FC236}">
                    <a16:creationId xmlns:a16="http://schemas.microsoft.com/office/drawing/2014/main" xmlns="" id="{B6C321FD-03DC-4D73-9699-C5C962711E5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488" y="3264"/>
                <a:ext cx="240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50000"/>
                  </a:spcBef>
                  <a:buFontTx/>
                  <a:buNone/>
                </a:pPr>
                <a:r>
                  <a:rPr lang="en-US" altLang="en-US" sz="1800">
                    <a:latin typeface="Times New Roman" panose="02020603050405020304" pitchFamily="18" charset="0"/>
                  </a:rPr>
                  <a:t>I</a:t>
                </a:r>
              </a:p>
            </p:txBody>
          </p:sp>
          <p:sp>
            <p:nvSpPr>
              <p:cNvPr id="27717" name="Line 365">
                <a:extLst>
                  <a:ext uri="{FF2B5EF4-FFF2-40B4-BE49-F238E27FC236}">
                    <a16:creationId xmlns:a16="http://schemas.microsoft.com/office/drawing/2014/main" xmlns="" id="{66FA0470-18F7-4AD9-A45C-5284A343D38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2180" y="3516"/>
                <a:ext cx="0" cy="296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27718" name="Line 366">
                <a:extLst>
                  <a:ext uri="{FF2B5EF4-FFF2-40B4-BE49-F238E27FC236}">
                    <a16:creationId xmlns:a16="http://schemas.microsoft.com/office/drawing/2014/main" xmlns="" id="{8DB728C2-7856-4DB1-BC50-ACE35790EC7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2180" y="3904"/>
                <a:ext cx="0" cy="288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27719" name="Line 367">
                <a:extLst>
                  <a:ext uri="{FF2B5EF4-FFF2-40B4-BE49-F238E27FC236}">
                    <a16:creationId xmlns:a16="http://schemas.microsoft.com/office/drawing/2014/main" xmlns="" id="{781098CD-AD67-408C-9CDC-7A9D7B4AD3C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940" y="3516"/>
                <a:ext cx="240" cy="0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27720" name="Line 368">
                <a:extLst>
                  <a:ext uri="{FF2B5EF4-FFF2-40B4-BE49-F238E27FC236}">
                    <a16:creationId xmlns:a16="http://schemas.microsoft.com/office/drawing/2014/main" xmlns="" id="{402B257E-7BC5-42B0-B19A-E8B079C894F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940" y="4192"/>
                <a:ext cx="240" cy="0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27721" name="Rectangle 369">
                <a:extLst>
                  <a:ext uri="{FF2B5EF4-FFF2-40B4-BE49-F238E27FC236}">
                    <a16:creationId xmlns:a16="http://schemas.microsoft.com/office/drawing/2014/main" xmlns="" id="{9F40E831-F4BB-4A4C-B175-8BFAEF07F8F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32" y="3812"/>
                <a:ext cx="96" cy="144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7722" name="Line 370">
                <a:extLst>
                  <a:ext uri="{FF2B5EF4-FFF2-40B4-BE49-F238E27FC236}">
                    <a16:creationId xmlns:a16="http://schemas.microsoft.com/office/drawing/2014/main" xmlns="" id="{128802C4-C7E2-404C-BD73-B1A47BFAAB4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528" y="3524"/>
                <a:ext cx="0" cy="660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27723" name="Line 371">
                <a:extLst>
                  <a:ext uri="{FF2B5EF4-FFF2-40B4-BE49-F238E27FC236}">
                    <a16:creationId xmlns:a16="http://schemas.microsoft.com/office/drawing/2014/main" xmlns="" id="{E3E6E705-9453-4356-A3A9-B538966A622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28" y="3580"/>
                <a:ext cx="0" cy="96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triangl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grpSp>
            <p:nvGrpSpPr>
              <p:cNvPr id="27724" name="Group 373">
                <a:extLst>
                  <a:ext uri="{FF2B5EF4-FFF2-40B4-BE49-F238E27FC236}">
                    <a16:creationId xmlns:a16="http://schemas.microsoft.com/office/drawing/2014/main" xmlns="" id="{FD5343FD-A04C-426B-B0A8-2F16C552ECC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76" y="3748"/>
                <a:ext cx="198" cy="234"/>
                <a:chOff x="1722" y="1314"/>
                <a:chExt cx="198" cy="234"/>
              </a:xfrm>
            </p:grpSpPr>
            <p:grpSp>
              <p:nvGrpSpPr>
                <p:cNvPr id="27727" name="Group 374">
                  <a:extLst>
                    <a:ext uri="{FF2B5EF4-FFF2-40B4-BE49-F238E27FC236}">
                      <a16:creationId xmlns:a16="http://schemas.microsoft.com/office/drawing/2014/main" xmlns="" id="{E757CFD7-8658-4EFA-9E3B-6923CDB2A5D1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1722" y="1314"/>
                  <a:ext cx="198" cy="96"/>
                  <a:chOff x="1722" y="1314"/>
                  <a:chExt cx="198" cy="96"/>
                </a:xfrm>
              </p:grpSpPr>
              <p:sp>
                <p:nvSpPr>
                  <p:cNvPr id="27737" name="Oval 375">
                    <a:extLst>
                      <a:ext uri="{FF2B5EF4-FFF2-40B4-BE49-F238E27FC236}">
                        <a16:creationId xmlns:a16="http://schemas.microsoft.com/office/drawing/2014/main" xmlns="" id="{CA7165F6-AFEE-4BBB-9126-63A7713EECCA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824" y="1344"/>
                    <a:ext cx="96" cy="48"/>
                  </a:xfrm>
                  <a:prstGeom prst="ellipse">
                    <a:avLst/>
                  </a:prstGeom>
                  <a:solidFill>
                    <a:schemeClr val="bg1"/>
                  </a:solidFill>
                  <a:ln w="19050" cap="sq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buFont typeface="Arial" panose="020B0604020202020204" pitchFamily="34" charset="0"/>
                      <a:buChar char="•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algn="ctr" eaLnBrk="1" hangingPunct="1">
                      <a:lnSpc>
                        <a:spcPct val="100000"/>
                      </a:lnSpc>
                      <a:spcBef>
                        <a:spcPct val="0"/>
                      </a:spcBef>
                      <a:buFontTx/>
                      <a:buNone/>
                    </a:pPr>
                    <a:endParaRPr lang="en-US" altLang="en-US" sz="1800">
                      <a:latin typeface="Arial" panose="020B0604020202020204" pitchFamily="34" charset="0"/>
                    </a:endParaRPr>
                  </a:p>
                </p:txBody>
              </p:sp>
              <p:sp>
                <p:nvSpPr>
                  <p:cNvPr id="27738" name="Rectangle 376">
                    <a:extLst>
                      <a:ext uri="{FF2B5EF4-FFF2-40B4-BE49-F238E27FC236}">
                        <a16:creationId xmlns:a16="http://schemas.microsoft.com/office/drawing/2014/main" xmlns="" id="{7A17BE6C-14BF-479D-8381-A341AE47ECE1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722" y="1314"/>
                    <a:ext cx="144" cy="96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sq">
                        <a:solidFill>
                          <a:schemeClr val="tx1"/>
                        </a:solidFill>
                        <a:miter lim="800000"/>
                        <a:headEnd type="none" w="sm" len="sm"/>
                        <a:tailEnd type="none" w="sm" len="sm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buFont typeface="Arial" panose="020B0604020202020204" pitchFamily="34" charset="0"/>
                      <a:buChar char="•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algn="ctr" eaLnBrk="1" hangingPunct="1">
                      <a:lnSpc>
                        <a:spcPct val="100000"/>
                      </a:lnSpc>
                      <a:spcBef>
                        <a:spcPct val="0"/>
                      </a:spcBef>
                      <a:buFontTx/>
                      <a:buNone/>
                    </a:pPr>
                    <a:endParaRPr lang="en-US" altLang="en-US" sz="1800">
                      <a:latin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27728" name="Group 377">
                  <a:extLst>
                    <a:ext uri="{FF2B5EF4-FFF2-40B4-BE49-F238E27FC236}">
                      <a16:creationId xmlns:a16="http://schemas.microsoft.com/office/drawing/2014/main" xmlns="" id="{25476A8E-B148-4C4C-B326-26DD324B1AFD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1722" y="1360"/>
                  <a:ext cx="198" cy="96"/>
                  <a:chOff x="1722" y="1314"/>
                  <a:chExt cx="198" cy="96"/>
                </a:xfrm>
              </p:grpSpPr>
              <p:sp>
                <p:nvSpPr>
                  <p:cNvPr id="27735" name="Oval 378">
                    <a:extLst>
                      <a:ext uri="{FF2B5EF4-FFF2-40B4-BE49-F238E27FC236}">
                        <a16:creationId xmlns:a16="http://schemas.microsoft.com/office/drawing/2014/main" xmlns="" id="{942ACDF5-0346-4DBF-A94C-4923D6866668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824" y="1344"/>
                    <a:ext cx="96" cy="48"/>
                  </a:xfrm>
                  <a:prstGeom prst="ellipse">
                    <a:avLst/>
                  </a:prstGeom>
                  <a:solidFill>
                    <a:schemeClr val="bg1"/>
                  </a:solidFill>
                  <a:ln w="19050" cap="sq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buFont typeface="Arial" panose="020B0604020202020204" pitchFamily="34" charset="0"/>
                      <a:buChar char="•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algn="ctr" eaLnBrk="1" hangingPunct="1">
                      <a:lnSpc>
                        <a:spcPct val="100000"/>
                      </a:lnSpc>
                      <a:spcBef>
                        <a:spcPct val="0"/>
                      </a:spcBef>
                      <a:buFontTx/>
                      <a:buNone/>
                    </a:pPr>
                    <a:endParaRPr lang="en-US" altLang="en-US" sz="1800">
                      <a:latin typeface="Arial" panose="020B0604020202020204" pitchFamily="34" charset="0"/>
                    </a:endParaRPr>
                  </a:p>
                </p:txBody>
              </p:sp>
              <p:sp>
                <p:nvSpPr>
                  <p:cNvPr id="27736" name="Rectangle 379">
                    <a:extLst>
                      <a:ext uri="{FF2B5EF4-FFF2-40B4-BE49-F238E27FC236}">
                        <a16:creationId xmlns:a16="http://schemas.microsoft.com/office/drawing/2014/main" xmlns="" id="{66AADB22-237B-4B5F-A996-2CBB7EB7C16D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722" y="1314"/>
                    <a:ext cx="144" cy="96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sq">
                        <a:solidFill>
                          <a:schemeClr val="tx1"/>
                        </a:solidFill>
                        <a:miter lim="800000"/>
                        <a:headEnd type="none" w="sm" len="sm"/>
                        <a:tailEnd type="none" w="sm" len="sm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buFont typeface="Arial" panose="020B0604020202020204" pitchFamily="34" charset="0"/>
                      <a:buChar char="•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algn="ctr" eaLnBrk="1" hangingPunct="1">
                      <a:lnSpc>
                        <a:spcPct val="100000"/>
                      </a:lnSpc>
                      <a:spcBef>
                        <a:spcPct val="0"/>
                      </a:spcBef>
                      <a:buFontTx/>
                      <a:buNone/>
                    </a:pPr>
                    <a:endParaRPr lang="en-US" altLang="en-US" sz="1800">
                      <a:latin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27729" name="Group 380">
                  <a:extLst>
                    <a:ext uri="{FF2B5EF4-FFF2-40B4-BE49-F238E27FC236}">
                      <a16:creationId xmlns:a16="http://schemas.microsoft.com/office/drawing/2014/main" xmlns="" id="{3469C21B-4B8D-4CB5-B24F-EC7D2D684CFE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1722" y="1406"/>
                  <a:ext cx="198" cy="96"/>
                  <a:chOff x="1722" y="1314"/>
                  <a:chExt cx="198" cy="96"/>
                </a:xfrm>
              </p:grpSpPr>
              <p:sp>
                <p:nvSpPr>
                  <p:cNvPr id="27733" name="Oval 381">
                    <a:extLst>
                      <a:ext uri="{FF2B5EF4-FFF2-40B4-BE49-F238E27FC236}">
                        <a16:creationId xmlns:a16="http://schemas.microsoft.com/office/drawing/2014/main" xmlns="" id="{D6CA170D-91D7-489E-9553-0A134FF45099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824" y="1344"/>
                    <a:ext cx="96" cy="48"/>
                  </a:xfrm>
                  <a:prstGeom prst="ellipse">
                    <a:avLst/>
                  </a:prstGeom>
                  <a:solidFill>
                    <a:schemeClr val="bg1"/>
                  </a:solidFill>
                  <a:ln w="19050" cap="sq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buFont typeface="Arial" panose="020B0604020202020204" pitchFamily="34" charset="0"/>
                      <a:buChar char="•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algn="ctr" eaLnBrk="1" hangingPunct="1">
                      <a:lnSpc>
                        <a:spcPct val="100000"/>
                      </a:lnSpc>
                      <a:spcBef>
                        <a:spcPct val="0"/>
                      </a:spcBef>
                      <a:buFontTx/>
                      <a:buNone/>
                    </a:pPr>
                    <a:endParaRPr lang="en-US" altLang="en-US" sz="1800">
                      <a:latin typeface="Arial" panose="020B0604020202020204" pitchFamily="34" charset="0"/>
                    </a:endParaRPr>
                  </a:p>
                </p:txBody>
              </p:sp>
              <p:sp>
                <p:nvSpPr>
                  <p:cNvPr id="27734" name="Rectangle 382">
                    <a:extLst>
                      <a:ext uri="{FF2B5EF4-FFF2-40B4-BE49-F238E27FC236}">
                        <a16:creationId xmlns:a16="http://schemas.microsoft.com/office/drawing/2014/main" xmlns="" id="{C6779FC4-86A8-422A-BD4C-63C315E2B3C0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722" y="1314"/>
                    <a:ext cx="144" cy="96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sq">
                        <a:solidFill>
                          <a:schemeClr val="tx1"/>
                        </a:solidFill>
                        <a:miter lim="800000"/>
                        <a:headEnd type="none" w="sm" len="sm"/>
                        <a:tailEnd type="none" w="sm" len="sm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buFont typeface="Arial" panose="020B0604020202020204" pitchFamily="34" charset="0"/>
                      <a:buChar char="•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algn="ctr" eaLnBrk="1" hangingPunct="1">
                      <a:lnSpc>
                        <a:spcPct val="100000"/>
                      </a:lnSpc>
                      <a:spcBef>
                        <a:spcPct val="0"/>
                      </a:spcBef>
                      <a:buFontTx/>
                      <a:buNone/>
                    </a:pPr>
                    <a:endParaRPr lang="en-US" altLang="en-US" sz="1800">
                      <a:latin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27730" name="Group 383">
                  <a:extLst>
                    <a:ext uri="{FF2B5EF4-FFF2-40B4-BE49-F238E27FC236}">
                      <a16:creationId xmlns:a16="http://schemas.microsoft.com/office/drawing/2014/main" xmlns="" id="{A0762507-56AA-4D84-8285-8E79EBE421AA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1722" y="1452"/>
                  <a:ext cx="198" cy="96"/>
                  <a:chOff x="1722" y="1314"/>
                  <a:chExt cx="198" cy="96"/>
                </a:xfrm>
              </p:grpSpPr>
              <p:sp>
                <p:nvSpPr>
                  <p:cNvPr id="27731" name="Oval 384">
                    <a:extLst>
                      <a:ext uri="{FF2B5EF4-FFF2-40B4-BE49-F238E27FC236}">
                        <a16:creationId xmlns:a16="http://schemas.microsoft.com/office/drawing/2014/main" xmlns="" id="{62963FFE-E783-4A76-A5A6-2E5ECF238E68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824" y="1344"/>
                    <a:ext cx="96" cy="48"/>
                  </a:xfrm>
                  <a:prstGeom prst="ellipse">
                    <a:avLst/>
                  </a:prstGeom>
                  <a:solidFill>
                    <a:schemeClr val="bg1"/>
                  </a:solidFill>
                  <a:ln w="19050" cap="sq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buFont typeface="Arial" panose="020B0604020202020204" pitchFamily="34" charset="0"/>
                      <a:buChar char="•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algn="ctr" eaLnBrk="1" hangingPunct="1">
                      <a:lnSpc>
                        <a:spcPct val="100000"/>
                      </a:lnSpc>
                      <a:spcBef>
                        <a:spcPct val="0"/>
                      </a:spcBef>
                      <a:buFontTx/>
                      <a:buNone/>
                    </a:pPr>
                    <a:endParaRPr lang="en-US" altLang="en-US" sz="1800">
                      <a:latin typeface="Arial" panose="020B0604020202020204" pitchFamily="34" charset="0"/>
                    </a:endParaRPr>
                  </a:p>
                </p:txBody>
              </p:sp>
              <p:sp>
                <p:nvSpPr>
                  <p:cNvPr id="27732" name="Rectangle 385">
                    <a:extLst>
                      <a:ext uri="{FF2B5EF4-FFF2-40B4-BE49-F238E27FC236}">
                        <a16:creationId xmlns:a16="http://schemas.microsoft.com/office/drawing/2014/main" xmlns="" id="{AB7F3BAC-29CA-4B04-A01C-B8648E47AD12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722" y="1314"/>
                    <a:ext cx="144" cy="96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sq">
                        <a:solidFill>
                          <a:schemeClr val="tx1"/>
                        </a:solidFill>
                        <a:miter lim="800000"/>
                        <a:headEnd type="none" w="sm" len="sm"/>
                        <a:tailEnd type="none" w="sm" len="sm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buFont typeface="Arial" panose="020B0604020202020204" pitchFamily="34" charset="0"/>
                      <a:buChar char="•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algn="ctr" eaLnBrk="1" hangingPunct="1">
                      <a:lnSpc>
                        <a:spcPct val="100000"/>
                      </a:lnSpc>
                      <a:spcBef>
                        <a:spcPct val="0"/>
                      </a:spcBef>
                      <a:buFontTx/>
                      <a:buNone/>
                    </a:pPr>
                    <a:endParaRPr lang="en-US" altLang="en-US" sz="1800">
                      <a:latin typeface="Arial" panose="020B0604020202020204" pitchFamily="34" charset="0"/>
                    </a:endParaRPr>
                  </a:p>
                </p:txBody>
              </p:sp>
            </p:grpSp>
          </p:grpSp>
          <p:sp>
            <p:nvSpPr>
              <p:cNvPr id="27725" name="Text Box 386">
                <a:extLst>
                  <a:ext uri="{FF2B5EF4-FFF2-40B4-BE49-F238E27FC236}">
                    <a16:creationId xmlns:a16="http://schemas.microsoft.com/office/drawing/2014/main" xmlns="" id="{DD9B7AAC-4880-4E7D-A40F-728D6DEBBBA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52" y="3724"/>
                <a:ext cx="432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50000"/>
                  </a:spcBef>
                  <a:buFontTx/>
                  <a:buNone/>
                </a:pPr>
                <a:r>
                  <a:rPr lang="en-US" altLang="en-US" sz="1800">
                    <a:latin typeface="Times New Roman" panose="02020603050405020304" pitchFamily="18" charset="0"/>
                  </a:rPr>
                  <a:t>I</a:t>
                </a:r>
                <a:r>
                  <a:rPr lang="en-US" altLang="en-US" sz="1800" baseline="-25000">
                    <a:latin typeface="Times New Roman" panose="02020603050405020304" pitchFamily="18" charset="0"/>
                  </a:rPr>
                  <a:t>kt//</a:t>
                </a:r>
                <a:endParaRPr lang="en-US" altLang="en-US" sz="1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7726" name="Line 387">
                <a:extLst>
                  <a:ext uri="{FF2B5EF4-FFF2-40B4-BE49-F238E27FC236}">
                    <a16:creationId xmlns:a16="http://schemas.microsoft.com/office/drawing/2014/main" xmlns="" id="{FE92C2B8-D623-474D-A6F9-F18300CB718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864" y="3584"/>
                <a:ext cx="0" cy="144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triangl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</p:grpSp>
        <p:grpSp>
          <p:nvGrpSpPr>
            <p:cNvPr id="27688" name="Group 403">
              <a:extLst>
                <a:ext uri="{FF2B5EF4-FFF2-40B4-BE49-F238E27FC236}">
                  <a16:creationId xmlns:a16="http://schemas.microsoft.com/office/drawing/2014/main" xmlns="" id="{142DA2D3-AE61-42ED-862E-706B1C572EA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656" y="3532"/>
              <a:ext cx="376" cy="212"/>
              <a:chOff x="2336" y="1392"/>
              <a:chExt cx="376" cy="212"/>
            </a:xfrm>
          </p:grpSpPr>
          <p:sp>
            <p:nvSpPr>
              <p:cNvPr id="27689" name="Text Box 404">
                <a:extLst>
                  <a:ext uri="{FF2B5EF4-FFF2-40B4-BE49-F238E27FC236}">
                    <a16:creationId xmlns:a16="http://schemas.microsoft.com/office/drawing/2014/main" xmlns="" id="{ECDDD479-54D5-406E-A357-FFCC0717801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336" y="1392"/>
                <a:ext cx="376" cy="2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50000"/>
                  </a:spcBef>
                  <a:buFontTx/>
                  <a:buNone/>
                </a:pPr>
                <a:r>
                  <a:rPr lang="en-US" altLang="en-US" sz="1600">
                    <a:latin typeface="Times New Roman" panose="02020603050405020304" pitchFamily="18" charset="0"/>
                  </a:rPr>
                  <a:t>E</a:t>
                </a:r>
                <a:r>
                  <a:rPr lang="en-US" altLang="en-US" sz="1600" baseline="-25000">
                    <a:latin typeface="Times New Roman" panose="02020603050405020304" pitchFamily="18" charset="0"/>
                  </a:rPr>
                  <a:t>ư</a:t>
                </a:r>
                <a:endParaRPr lang="en-US" altLang="en-US" sz="16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7690" name="Line 405">
                <a:extLst>
                  <a:ext uri="{FF2B5EF4-FFF2-40B4-BE49-F238E27FC236}">
                    <a16:creationId xmlns:a16="http://schemas.microsoft.com/office/drawing/2014/main" xmlns="" id="{10645773-3DAC-4511-AE13-2F199695DC6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2572" y="1452"/>
                <a:ext cx="0" cy="144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triangl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</p:grpSp>
      </p:grpSp>
      <p:sp>
        <p:nvSpPr>
          <p:cNvPr id="212" name="Title 1">
            <a:extLst>
              <a:ext uri="{FF2B5EF4-FFF2-40B4-BE49-F238E27FC236}">
                <a16:creationId xmlns:a16="http://schemas.microsoft.com/office/drawing/2014/main" xmlns="" id="{C06CBB32-92B9-4C63-8F8E-D24F65277F37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MÁY PHÁT ĐIỆN MỘT CHIỀU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213" name="Straight Connector 212">
            <a:extLst>
              <a:ext uri="{FF2B5EF4-FFF2-40B4-BE49-F238E27FC236}">
                <a16:creationId xmlns:a16="http://schemas.microsoft.com/office/drawing/2014/main" xmlns="" id="{5FE1424C-E5C7-4D0E-A86B-F6523F36DFC5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686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xmlns="" id="{9C264ECB-5752-4F40-9317-274112A1B7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9513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2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929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92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92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92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92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92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192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192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500"/>
                                        <p:tgtEl>
                                          <p:spTgt spid="192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192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4" dur="500"/>
                                        <p:tgtEl>
                                          <p:spTgt spid="192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9" dur="500"/>
                                        <p:tgtEl>
                                          <p:spTgt spid="192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500"/>
                                        <p:tgtEl>
                                          <p:spTgt spid="192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500"/>
                                        <p:tgtEl>
                                          <p:spTgt spid="1929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500"/>
                                        <p:tgtEl>
                                          <p:spTgt spid="192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5" dur="500"/>
                                        <p:tgtEl>
                                          <p:spTgt spid="1926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8" dur="500"/>
                                        <p:tgtEl>
                                          <p:spTgt spid="1926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3" dur="500"/>
                                        <p:tgtEl>
                                          <p:spTgt spid="192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6" dur="500"/>
                                        <p:tgtEl>
                                          <p:spTgt spid="192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9" dur="500"/>
                                        <p:tgtEl>
                                          <p:spTgt spid="192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2" dur="500"/>
                                        <p:tgtEl>
                                          <p:spTgt spid="192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5" dur="500"/>
                                        <p:tgtEl>
                                          <p:spTgt spid="192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 nodeType="clickPar">
                      <p:stCondLst>
                        <p:cond delay="indefinite"/>
                      </p:stCondLst>
                      <p:childTnLst>
                        <p:par>
                          <p:cTn id="9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0" dur="500"/>
                                        <p:tgtEl>
                                          <p:spTgt spid="192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 nodeType="clickPar">
                      <p:stCondLst>
                        <p:cond delay="indefinite"/>
                      </p:stCondLst>
                      <p:childTnLst>
                        <p:par>
                          <p:cTn id="1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5" dur="500"/>
                                        <p:tgtEl>
                                          <p:spTgt spid="192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8" dur="500"/>
                                        <p:tgtEl>
                                          <p:spTgt spid="192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1" dur="500"/>
                                        <p:tgtEl>
                                          <p:spTgt spid="192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 nodeType="clickPar">
                      <p:stCondLst>
                        <p:cond delay="indefinite"/>
                      </p:stCondLst>
                      <p:childTnLst>
                        <p:par>
                          <p:cTn id="1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6" dur="500"/>
                                        <p:tgtEl>
                                          <p:spTgt spid="1929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 nodeType="clickPar">
                      <p:stCondLst>
                        <p:cond delay="indefinite"/>
                      </p:stCondLst>
                      <p:childTnLst>
                        <p:par>
                          <p:cTn id="1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1" dur="500"/>
                                        <p:tgtEl>
                                          <p:spTgt spid="192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 nodeType="clickPar">
                      <p:stCondLst>
                        <p:cond delay="indefinite"/>
                      </p:stCondLst>
                      <p:childTnLst>
                        <p:par>
                          <p:cTn id="1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6" dur="500"/>
                                        <p:tgtEl>
                                          <p:spTgt spid="192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 nodeType="clickPar">
                      <p:stCondLst>
                        <p:cond delay="indefinite"/>
                      </p:stCondLst>
                      <p:childTnLst>
                        <p:par>
                          <p:cTn id="1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1" dur="500"/>
                                        <p:tgtEl>
                                          <p:spTgt spid="192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 nodeType="clickPar">
                      <p:stCondLst>
                        <p:cond delay="indefinite"/>
                      </p:stCondLst>
                      <p:childTnLst>
                        <p:par>
                          <p:cTn id="1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6" dur="500"/>
                                        <p:tgtEl>
                                          <p:spTgt spid="1929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 nodeType="clickPar">
                      <p:stCondLst>
                        <p:cond delay="indefinite"/>
                      </p:stCondLst>
                      <p:childTnLst>
                        <p:par>
                          <p:cTn id="1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1" dur="500"/>
                                        <p:tgtEl>
                                          <p:spTgt spid="192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 nodeType="clickPar">
                      <p:stCondLst>
                        <p:cond delay="indefinite"/>
                      </p:stCondLst>
                      <p:childTnLst>
                        <p:par>
                          <p:cTn id="1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6" dur="500"/>
                                        <p:tgtEl>
                                          <p:spTgt spid="192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2516" grpId="0"/>
      <p:bldP spid="192627" grpId="0" animBg="1"/>
      <p:bldP spid="192628" grpId="0" animBg="1"/>
      <p:bldP spid="192632" grpId="0"/>
      <p:bldP spid="192634" grpId="0" animBg="1"/>
      <p:bldP spid="192635" grpId="0" animBg="1"/>
      <p:bldP spid="192636" grpId="0" animBg="1"/>
      <p:bldP spid="192637" grpId="0" animBg="1"/>
      <p:bldP spid="192638" grpId="0" animBg="1"/>
      <p:bldP spid="192639" grpId="0" animBg="1"/>
      <p:bldP spid="192646" grpId="0" animBg="1"/>
      <p:bldP spid="192647" grpId="0"/>
      <p:bldP spid="192649" grpId="0"/>
      <p:bldP spid="192650" grpId="0"/>
      <p:bldP spid="192652" grpId="0"/>
      <p:bldP spid="192691" grpId="0"/>
      <p:bldP spid="192902" grpId="0"/>
      <p:bldP spid="192903" grpId="0"/>
      <p:bldP spid="192904" grpId="0"/>
      <p:bldP spid="192905" grpId="0"/>
      <p:bldP spid="19290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7AD9B82-90C5-40F4-AFCB-6F1E91982DB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MÁY PHÁT ĐIỆN MỘT CHIỀU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xmlns="" id="{CD6DE853-DF47-4274-9DDE-D9BA80969B82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2" descr="Kết quả hình ảnh cho LOGO CAO DANG LY TU TRONG">
            <a:hlinkClick r:id="rId2" action="ppaction://hlinkfile"/>
            <a:extLst>
              <a:ext uri="{FF2B5EF4-FFF2-40B4-BE49-F238E27FC236}">
                <a16:creationId xmlns:a16="http://schemas.microsoft.com/office/drawing/2014/main" xmlns="" id="{CE51D420-82C8-4F3B-A193-36FB3C2EB4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ABC47CD8-0F3E-4628-9A84-E368E8578F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50158"/>
          <a:stretch/>
        </p:blipFill>
        <p:spPr>
          <a:xfrm>
            <a:off x="16940" y="1395332"/>
            <a:ext cx="6417726" cy="511737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9620EA23-94FE-4704-8B53-D14D3F44E18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9468"/>
          <a:stretch/>
        </p:blipFill>
        <p:spPr>
          <a:xfrm>
            <a:off x="6434666" y="1635618"/>
            <a:ext cx="5895474" cy="4636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34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60" name="Rectangle 4">
            <a:extLst>
              <a:ext uri="{FF2B5EF4-FFF2-40B4-BE49-F238E27FC236}">
                <a16:creationId xmlns:a16="http://schemas.microsoft.com/office/drawing/2014/main" xmlns="" id="{3B4EEDE1-CBB9-474B-96AD-409AF2BD0A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4578" y="1023939"/>
            <a:ext cx="667737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000" b="1" dirty="0">
                <a:solidFill>
                  <a:srgbClr val="FF0000"/>
                </a:solidFill>
                <a:latin typeface="Cambria" panose="02040503050406030204" pitchFamily="18" charset="0"/>
              </a:rPr>
              <a:t>GIẢN ĐỒ NĂNG LƯỢNG CỦA MÁY PHÁT ĐIỆN MỘT CHIỀU</a:t>
            </a:r>
          </a:p>
        </p:txBody>
      </p:sp>
      <p:sp>
        <p:nvSpPr>
          <p:cNvPr id="198661" name="Rectangle 5">
            <a:extLst>
              <a:ext uri="{FF2B5EF4-FFF2-40B4-BE49-F238E27FC236}">
                <a16:creationId xmlns:a16="http://schemas.microsoft.com/office/drawing/2014/main" xmlns="" id="{2FFE41AF-E2AE-4CEB-B95D-58246D4855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1536700"/>
            <a:ext cx="7162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000" dirty="0" err="1">
                <a:latin typeface="Cambria" panose="02040503050406030204" pitchFamily="18" charset="0"/>
              </a:rPr>
              <a:t>Tổn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hao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đồng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trên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cuộn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dây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kích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từ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1800" dirty="0">
                <a:latin typeface="Cambria" panose="020405030504060302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P</a:t>
            </a:r>
            <a:r>
              <a:rPr lang="en-US" altLang="en-US" sz="2000" baseline="-25000" dirty="0" err="1">
                <a:latin typeface="Cambria" panose="02040503050406030204" pitchFamily="18" charset="0"/>
              </a:rPr>
              <a:t>kt</a:t>
            </a:r>
            <a:r>
              <a:rPr lang="en-US" altLang="en-US" sz="2000" baseline="-25000" dirty="0">
                <a:latin typeface="Cambria" panose="02040503050406030204" pitchFamily="18" charset="0"/>
              </a:rPr>
              <a:t> </a:t>
            </a:r>
            <a:r>
              <a:rPr lang="en-US" altLang="en-US" sz="2000" dirty="0">
                <a:latin typeface="Cambria" panose="02040503050406030204" pitchFamily="18" charset="0"/>
              </a:rPr>
              <a:t>= </a:t>
            </a:r>
            <a:r>
              <a:rPr lang="en-US" altLang="en-US" sz="2000" dirty="0" err="1">
                <a:latin typeface="Cambria" panose="02040503050406030204" pitchFamily="18" charset="0"/>
              </a:rPr>
              <a:t>R</a:t>
            </a:r>
            <a:r>
              <a:rPr lang="en-US" altLang="en-US" sz="2000" baseline="-25000" dirty="0" err="1">
                <a:latin typeface="Cambria" panose="02040503050406030204" pitchFamily="18" charset="0"/>
              </a:rPr>
              <a:t>kt</a:t>
            </a:r>
            <a:r>
              <a:rPr lang="en-US" altLang="en-US" sz="2000" dirty="0">
                <a:latin typeface="Cambria" panose="02040503050406030204" pitchFamily="18" charset="0"/>
              </a:rPr>
              <a:t>. I</a:t>
            </a:r>
            <a:r>
              <a:rPr lang="en-US" altLang="en-US" sz="2000" baseline="30000" dirty="0">
                <a:latin typeface="Cambria" panose="02040503050406030204" pitchFamily="18" charset="0"/>
              </a:rPr>
              <a:t>2</a:t>
            </a:r>
            <a:r>
              <a:rPr lang="en-US" altLang="en-US" sz="2000" baseline="-25000" dirty="0">
                <a:latin typeface="Cambria" panose="02040503050406030204" pitchFamily="18" charset="0"/>
              </a:rPr>
              <a:t>kt </a:t>
            </a:r>
            <a:r>
              <a:rPr lang="en-US" altLang="en-US" sz="2000" dirty="0">
                <a:latin typeface="Cambria" panose="02040503050406030204" pitchFamily="18" charset="0"/>
              </a:rPr>
              <a:t> = </a:t>
            </a:r>
            <a:r>
              <a:rPr lang="en-US" altLang="en-US" sz="2000" dirty="0" err="1">
                <a:latin typeface="Cambria" panose="02040503050406030204" pitchFamily="18" charset="0"/>
              </a:rPr>
              <a:t>V</a:t>
            </a:r>
            <a:r>
              <a:rPr lang="en-US" altLang="en-US" sz="2000" baseline="-25000" dirty="0" err="1">
                <a:latin typeface="Cambria" panose="02040503050406030204" pitchFamily="18" charset="0"/>
              </a:rPr>
              <a:t>kt</a:t>
            </a:r>
            <a:r>
              <a:rPr lang="en-US" altLang="en-US" sz="2000" dirty="0" err="1">
                <a:latin typeface="Cambria" panose="02040503050406030204" pitchFamily="18" charset="0"/>
              </a:rPr>
              <a:t>.I</a:t>
            </a:r>
            <a:r>
              <a:rPr lang="en-US" altLang="en-US" sz="2000" baseline="-25000" dirty="0" err="1">
                <a:latin typeface="Cambria" panose="02040503050406030204" pitchFamily="18" charset="0"/>
              </a:rPr>
              <a:t>kt</a:t>
            </a:r>
            <a:endParaRPr lang="en-US" altLang="en-US" sz="2000" baseline="-25000" dirty="0">
              <a:latin typeface="Cambria" panose="02040503050406030204" pitchFamily="18" charset="0"/>
            </a:endParaRPr>
          </a:p>
        </p:txBody>
      </p:sp>
      <p:sp>
        <p:nvSpPr>
          <p:cNvPr id="198718" name="Rectangle 62">
            <a:extLst>
              <a:ext uri="{FF2B5EF4-FFF2-40B4-BE49-F238E27FC236}">
                <a16:creationId xmlns:a16="http://schemas.microsoft.com/office/drawing/2014/main" xmlns="" id="{71247582-5048-4ADB-87EC-6D1E6BE185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1981200"/>
            <a:ext cx="50292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000" dirty="0" err="1">
                <a:latin typeface="Cambria" panose="02040503050406030204" pitchFamily="18" charset="0"/>
              </a:rPr>
              <a:t>Tổn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hao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đồng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trên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phần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ứng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1800" dirty="0">
                <a:latin typeface="Cambria" panose="020405030504060302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2000" dirty="0">
                <a:latin typeface="Cambria" panose="02040503050406030204" pitchFamily="18" charset="0"/>
              </a:rPr>
              <a:t>P </a:t>
            </a:r>
            <a:r>
              <a:rPr lang="en-US" altLang="en-US" sz="2000" baseline="-25000" dirty="0">
                <a:latin typeface="Cambria" panose="02040503050406030204" pitchFamily="18" charset="0"/>
              </a:rPr>
              <a:t>Cu ư </a:t>
            </a:r>
            <a:r>
              <a:rPr lang="en-US" altLang="en-US" sz="2000" dirty="0">
                <a:latin typeface="Cambria" panose="02040503050406030204" pitchFamily="18" charset="0"/>
              </a:rPr>
              <a:t>= </a:t>
            </a:r>
            <a:r>
              <a:rPr lang="en-US" altLang="en-US" sz="2000" dirty="0" err="1">
                <a:latin typeface="Cambria" panose="02040503050406030204" pitchFamily="18" charset="0"/>
              </a:rPr>
              <a:t>R</a:t>
            </a:r>
            <a:r>
              <a:rPr lang="en-US" altLang="en-US" sz="2000" baseline="-25000" dirty="0" err="1">
                <a:latin typeface="Cambria" panose="02040503050406030204" pitchFamily="18" charset="0"/>
              </a:rPr>
              <a:t>ư</a:t>
            </a:r>
            <a:r>
              <a:rPr lang="en-US" altLang="en-US" sz="2000" dirty="0">
                <a:latin typeface="Cambria" panose="02040503050406030204" pitchFamily="18" charset="0"/>
              </a:rPr>
              <a:t>. I</a:t>
            </a:r>
            <a:r>
              <a:rPr lang="en-US" altLang="en-US" sz="2000" baseline="30000" dirty="0">
                <a:latin typeface="Cambria" panose="02040503050406030204" pitchFamily="18" charset="0"/>
              </a:rPr>
              <a:t>2</a:t>
            </a:r>
            <a:r>
              <a:rPr lang="en-US" altLang="en-US" sz="2000" baseline="-25000" dirty="0">
                <a:latin typeface="Cambria" panose="02040503050406030204" pitchFamily="18" charset="0"/>
              </a:rPr>
              <a:t>ư</a:t>
            </a:r>
          </a:p>
        </p:txBody>
      </p:sp>
      <p:sp>
        <p:nvSpPr>
          <p:cNvPr id="198719" name="Rectangle 63">
            <a:extLst>
              <a:ext uri="{FF2B5EF4-FFF2-40B4-BE49-F238E27FC236}">
                <a16:creationId xmlns:a16="http://schemas.microsoft.com/office/drawing/2014/main" xmlns="" id="{1E0F1F1F-A8F8-49AB-8D88-B0274256AC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98700" y="2413000"/>
            <a:ext cx="2074927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 err="1">
                <a:latin typeface="Cambria" panose="02040503050406030204" pitchFamily="18" charset="0"/>
              </a:rPr>
              <a:t>Tổn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hao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sắt</a:t>
            </a:r>
            <a:r>
              <a:rPr lang="en-US" altLang="en-US" sz="2000" dirty="0">
                <a:latin typeface="Cambria" panose="02040503050406030204" pitchFamily="18" charset="0"/>
              </a:rPr>
              <a:t> : </a:t>
            </a:r>
            <a:r>
              <a:rPr lang="en-US" altLang="en-US" sz="2000" dirty="0">
                <a:latin typeface="Cambria" panose="020405030504060302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000" dirty="0" err="1">
                <a:latin typeface="Cambria" panose="02040503050406030204" pitchFamily="18" charset="0"/>
              </a:rPr>
              <a:t>P</a:t>
            </a:r>
            <a:r>
              <a:rPr lang="en-US" altLang="en-US" sz="2000" baseline="-25000" dirty="0" err="1">
                <a:latin typeface="Cambria" panose="02040503050406030204" pitchFamily="18" charset="0"/>
                <a:sym typeface="Symbol" panose="05050102010706020507" pitchFamily="18" charset="2"/>
              </a:rPr>
              <a:t>th</a:t>
            </a:r>
            <a:endParaRPr lang="en-US" altLang="en-US" sz="2000" baseline="-25000" dirty="0">
              <a:latin typeface="Cambria" panose="02040503050406030204" pitchFamily="18" charset="0"/>
              <a:sym typeface="Symbol" panose="05050102010706020507" pitchFamily="18" charset="2"/>
            </a:endParaRPr>
          </a:p>
        </p:txBody>
      </p:sp>
      <p:sp>
        <p:nvSpPr>
          <p:cNvPr id="198720" name="Rectangle 64">
            <a:extLst>
              <a:ext uri="{FF2B5EF4-FFF2-40B4-BE49-F238E27FC236}">
                <a16:creationId xmlns:a16="http://schemas.microsoft.com/office/drawing/2014/main" xmlns="" id="{399C4CB4-D350-4447-B099-8CE251EB6D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98700" y="2806700"/>
            <a:ext cx="2138727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 err="1">
                <a:latin typeface="Cambria" panose="02040503050406030204" pitchFamily="18" charset="0"/>
              </a:rPr>
              <a:t>Tổn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hao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cơ</a:t>
            </a:r>
            <a:r>
              <a:rPr lang="en-US" altLang="en-US" sz="2000" dirty="0">
                <a:latin typeface="Cambria" panose="02040503050406030204" pitchFamily="18" charset="0"/>
              </a:rPr>
              <a:t> : </a:t>
            </a:r>
            <a:r>
              <a:rPr lang="en-US" altLang="en-US" sz="2000" dirty="0">
                <a:latin typeface="Cambria" panose="020405030504060302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000" dirty="0" err="1">
                <a:latin typeface="Cambria" panose="02040503050406030204" pitchFamily="18" charset="0"/>
              </a:rPr>
              <a:t>P</a:t>
            </a:r>
            <a:r>
              <a:rPr lang="en-US" altLang="en-US" sz="2000" baseline="-25000" dirty="0" err="1">
                <a:latin typeface="Cambria" panose="02040503050406030204" pitchFamily="18" charset="0"/>
                <a:sym typeface="Symbol" panose="05050102010706020507" pitchFamily="18" charset="2"/>
              </a:rPr>
              <a:t>mq</a:t>
            </a:r>
            <a:endParaRPr lang="en-US" altLang="en-US" sz="2000" baseline="-25000" dirty="0">
              <a:latin typeface="Cambria" panose="02040503050406030204" pitchFamily="18" charset="0"/>
              <a:sym typeface="Symbol" panose="05050102010706020507" pitchFamily="18" charset="2"/>
            </a:endParaRPr>
          </a:p>
        </p:txBody>
      </p:sp>
      <p:sp>
        <p:nvSpPr>
          <p:cNvPr id="198721" name="AutoShape 65">
            <a:extLst>
              <a:ext uri="{FF2B5EF4-FFF2-40B4-BE49-F238E27FC236}">
                <a16:creationId xmlns:a16="http://schemas.microsoft.com/office/drawing/2014/main" xmlns="" id="{D8C1F1F2-8F50-4859-B833-6EDA288AEBCC}"/>
              </a:ext>
            </a:extLst>
          </p:cNvPr>
          <p:cNvSpPr>
            <a:spLocks/>
          </p:cNvSpPr>
          <p:nvPr/>
        </p:nvSpPr>
        <p:spPr bwMode="auto">
          <a:xfrm>
            <a:off x="4419600" y="2590800"/>
            <a:ext cx="76200" cy="533400"/>
          </a:xfrm>
          <a:prstGeom prst="rightBrace">
            <a:avLst>
              <a:gd name="adj1" fmla="val 58333"/>
              <a:gd name="adj2" fmla="val 50000"/>
            </a:avLst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198722" name="Rectangle 66">
            <a:extLst>
              <a:ext uri="{FF2B5EF4-FFF2-40B4-BE49-F238E27FC236}">
                <a16:creationId xmlns:a16="http://schemas.microsoft.com/office/drawing/2014/main" xmlns="" id="{1C950557-BE8A-414C-99DE-9E47197CD5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0" y="2651125"/>
            <a:ext cx="270708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 err="1">
                <a:latin typeface="Cambria" panose="02040503050406030204" pitchFamily="18" charset="0"/>
              </a:rPr>
              <a:t>Tổn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hao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sắt,cơ</a:t>
            </a:r>
            <a:r>
              <a:rPr lang="en-US" altLang="en-US" sz="2000" dirty="0">
                <a:latin typeface="Cambria" panose="02040503050406030204" pitchFamily="18" charset="0"/>
              </a:rPr>
              <a:t> : </a:t>
            </a:r>
            <a:r>
              <a:rPr lang="en-US" altLang="en-US" sz="2000" dirty="0">
                <a:latin typeface="Cambria" panose="020405030504060302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000" dirty="0" err="1">
                <a:latin typeface="Cambria" panose="02040503050406030204" pitchFamily="18" charset="0"/>
              </a:rPr>
              <a:t>P</a:t>
            </a:r>
            <a:r>
              <a:rPr lang="en-US" altLang="en-US" sz="2000" baseline="-25000" dirty="0" err="1">
                <a:latin typeface="Cambria" panose="02040503050406030204" pitchFamily="18" charset="0"/>
              </a:rPr>
              <a:t>th</a:t>
            </a:r>
            <a:r>
              <a:rPr lang="en-US" altLang="en-US" sz="2000" baseline="-25000" dirty="0">
                <a:latin typeface="Cambria" panose="02040503050406030204" pitchFamily="18" charset="0"/>
              </a:rPr>
              <a:t>, </a:t>
            </a:r>
            <a:r>
              <a:rPr lang="en-US" altLang="en-US" sz="2000" baseline="-25000" dirty="0" err="1">
                <a:latin typeface="Cambria" panose="02040503050406030204" pitchFamily="18" charset="0"/>
                <a:sym typeface="Symbol" panose="05050102010706020507" pitchFamily="18" charset="2"/>
              </a:rPr>
              <a:t>mq</a:t>
            </a:r>
            <a:endParaRPr lang="en-US" altLang="en-US" sz="2000" baseline="-25000" dirty="0">
              <a:latin typeface="Cambria" panose="02040503050406030204" pitchFamily="18" charset="0"/>
              <a:sym typeface="Symbol" panose="05050102010706020507" pitchFamily="18" charset="2"/>
            </a:endParaRPr>
          </a:p>
        </p:txBody>
      </p:sp>
      <p:sp>
        <p:nvSpPr>
          <p:cNvPr id="198723" name="Line 67">
            <a:extLst>
              <a:ext uri="{FF2B5EF4-FFF2-40B4-BE49-F238E27FC236}">
                <a16:creationId xmlns:a16="http://schemas.microsoft.com/office/drawing/2014/main" xmlns="" id="{7BCABFD3-8600-4FAE-AB4E-196D4879E7CB}"/>
              </a:ext>
            </a:extLst>
          </p:cNvPr>
          <p:cNvSpPr>
            <a:spLocks noChangeShapeType="1"/>
          </p:cNvSpPr>
          <p:nvPr/>
        </p:nvSpPr>
        <p:spPr bwMode="auto">
          <a:xfrm>
            <a:off x="1465168" y="3965576"/>
            <a:ext cx="28194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98724" name="Line 68">
            <a:extLst>
              <a:ext uri="{FF2B5EF4-FFF2-40B4-BE49-F238E27FC236}">
                <a16:creationId xmlns:a16="http://schemas.microsoft.com/office/drawing/2014/main" xmlns="" id="{EE5A023D-AA12-4836-ADA6-133A86D83F6A}"/>
              </a:ext>
            </a:extLst>
          </p:cNvPr>
          <p:cNvSpPr>
            <a:spLocks noChangeShapeType="1"/>
          </p:cNvSpPr>
          <p:nvPr/>
        </p:nvSpPr>
        <p:spPr bwMode="auto">
          <a:xfrm>
            <a:off x="1388968" y="5489576"/>
            <a:ext cx="7620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98725" name="Arc 69">
            <a:extLst>
              <a:ext uri="{FF2B5EF4-FFF2-40B4-BE49-F238E27FC236}">
                <a16:creationId xmlns:a16="http://schemas.microsoft.com/office/drawing/2014/main" xmlns="" id="{22E41453-7739-44BD-9C02-5CDFFBCF7441}"/>
              </a:ext>
            </a:extLst>
          </p:cNvPr>
          <p:cNvSpPr>
            <a:spLocks/>
          </p:cNvSpPr>
          <p:nvPr/>
        </p:nvSpPr>
        <p:spPr bwMode="auto">
          <a:xfrm>
            <a:off x="2125568" y="5489576"/>
            <a:ext cx="228600" cy="304800"/>
          </a:xfrm>
          <a:custGeom>
            <a:avLst/>
            <a:gdLst>
              <a:gd name="T0" fmla="*/ 0 w 21600"/>
              <a:gd name="T1" fmla="*/ 0 h 21600"/>
              <a:gd name="T2" fmla="*/ 2147483646 w 21600"/>
              <a:gd name="T3" fmla="*/ 2147483646 h 21600"/>
              <a:gd name="T4" fmla="*/ 0 w 21600"/>
              <a:gd name="T5" fmla="*/ 2147483646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98726" name="Arc 70">
            <a:extLst>
              <a:ext uri="{FF2B5EF4-FFF2-40B4-BE49-F238E27FC236}">
                <a16:creationId xmlns:a16="http://schemas.microsoft.com/office/drawing/2014/main" xmlns="" id="{A90EFEF2-FA5A-43B8-9DDA-97FE05979489}"/>
              </a:ext>
            </a:extLst>
          </p:cNvPr>
          <p:cNvSpPr>
            <a:spLocks/>
          </p:cNvSpPr>
          <p:nvPr/>
        </p:nvSpPr>
        <p:spPr bwMode="auto">
          <a:xfrm>
            <a:off x="2354168" y="5391151"/>
            <a:ext cx="227013" cy="301625"/>
          </a:xfrm>
          <a:custGeom>
            <a:avLst/>
            <a:gdLst>
              <a:gd name="T0" fmla="*/ 367207194 w 21503"/>
              <a:gd name="T1" fmla="*/ 0 h 21418"/>
              <a:gd name="T2" fmla="*/ 2147483646 w 21503"/>
              <a:gd name="T3" fmla="*/ 2147483646 h 21418"/>
              <a:gd name="T4" fmla="*/ 0 w 21503"/>
              <a:gd name="T5" fmla="*/ 2147483646 h 21418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503" h="21418" fill="none" extrusionOk="0">
                <a:moveTo>
                  <a:pt x="2799" y="0"/>
                </a:moveTo>
                <a:cubicBezTo>
                  <a:pt x="12787" y="1305"/>
                  <a:pt x="20547" y="9341"/>
                  <a:pt x="21502" y="19369"/>
                </a:cubicBezTo>
              </a:path>
              <a:path w="21503" h="21418" stroke="0" extrusionOk="0">
                <a:moveTo>
                  <a:pt x="2799" y="0"/>
                </a:moveTo>
                <a:cubicBezTo>
                  <a:pt x="12787" y="1305"/>
                  <a:pt x="20547" y="9341"/>
                  <a:pt x="21502" y="19369"/>
                </a:cubicBezTo>
                <a:lnTo>
                  <a:pt x="0" y="21418"/>
                </a:lnTo>
                <a:lnTo>
                  <a:pt x="2799" y="0"/>
                </a:lnTo>
                <a:close/>
              </a:path>
            </a:pathLst>
          </a:cu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98727" name="Line 71">
            <a:extLst>
              <a:ext uri="{FF2B5EF4-FFF2-40B4-BE49-F238E27FC236}">
                <a16:creationId xmlns:a16="http://schemas.microsoft.com/office/drawing/2014/main" xmlns="" id="{2423CE5C-2DCF-4B2A-B6C1-A794AD0A8520}"/>
              </a:ext>
            </a:extLst>
          </p:cNvPr>
          <p:cNvSpPr>
            <a:spLocks noChangeShapeType="1"/>
          </p:cNvSpPr>
          <p:nvPr/>
        </p:nvSpPr>
        <p:spPr bwMode="auto">
          <a:xfrm>
            <a:off x="2354168" y="5387976"/>
            <a:ext cx="8382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98728" name="Arc 72">
            <a:extLst>
              <a:ext uri="{FF2B5EF4-FFF2-40B4-BE49-F238E27FC236}">
                <a16:creationId xmlns:a16="http://schemas.microsoft.com/office/drawing/2014/main" xmlns="" id="{3DCD7626-1A07-42FF-95CE-F00E3A233F92}"/>
              </a:ext>
            </a:extLst>
          </p:cNvPr>
          <p:cNvSpPr>
            <a:spLocks/>
          </p:cNvSpPr>
          <p:nvPr/>
        </p:nvSpPr>
        <p:spPr bwMode="auto">
          <a:xfrm>
            <a:off x="3192368" y="5391151"/>
            <a:ext cx="228600" cy="304800"/>
          </a:xfrm>
          <a:custGeom>
            <a:avLst/>
            <a:gdLst>
              <a:gd name="T0" fmla="*/ 0 w 21600"/>
              <a:gd name="T1" fmla="*/ 0 h 21600"/>
              <a:gd name="T2" fmla="*/ 2147483646 w 21600"/>
              <a:gd name="T3" fmla="*/ 2147483646 h 21600"/>
              <a:gd name="T4" fmla="*/ 0 w 21600"/>
              <a:gd name="T5" fmla="*/ 2147483646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98729" name="Arc 73">
            <a:extLst>
              <a:ext uri="{FF2B5EF4-FFF2-40B4-BE49-F238E27FC236}">
                <a16:creationId xmlns:a16="http://schemas.microsoft.com/office/drawing/2014/main" xmlns="" id="{E4010BE2-151E-41B4-87FC-35AEC2D8AAB3}"/>
              </a:ext>
            </a:extLst>
          </p:cNvPr>
          <p:cNvSpPr>
            <a:spLocks/>
          </p:cNvSpPr>
          <p:nvPr/>
        </p:nvSpPr>
        <p:spPr bwMode="auto">
          <a:xfrm>
            <a:off x="3420968" y="5292726"/>
            <a:ext cx="227013" cy="301625"/>
          </a:xfrm>
          <a:custGeom>
            <a:avLst/>
            <a:gdLst>
              <a:gd name="T0" fmla="*/ 367207194 w 21503"/>
              <a:gd name="T1" fmla="*/ 0 h 21418"/>
              <a:gd name="T2" fmla="*/ 2147483646 w 21503"/>
              <a:gd name="T3" fmla="*/ 2147483646 h 21418"/>
              <a:gd name="T4" fmla="*/ 0 w 21503"/>
              <a:gd name="T5" fmla="*/ 2147483646 h 21418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503" h="21418" fill="none" extrusionOk="0">
                <a:moveTo>
                  <a:pt x="2799" y="0"/>
                </a:moveTo>
                <a:cubicBezTo>
                  <a:pt x="12787" y="1305"/>
                  <a:pt x="20547" y="9341"/>
                  <a:pt x="21502" y="19369"/>
                </a:cubicBezTo>
              </a:path>
              <a:path w="21503" h="21418" stroke="0" extrusionOk="0">
                <a:moveTo>
                  <a:pt x="2799" y="0"/>
                </a:moveTo>
                <a:cubicBezTo>
                  <a:pt x="12787" y="1305"/>
                  <a:pt x="20547" y="9341"/>
                  <a:pt x="21502" y="19369"/>
                </a:cubicBezTo>
                <a:lnTo>
                  <a:pt x="0" y="21418"/>
                </a:lnTo>
                <a:lnTo>
                  <a:pt x="2799" y="0"/>
                </a:lnTo>
                <a:close/>
              </a:path>
            </a:pathLst>
          </a:cu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98730" name="Line 74">
            <a:extLst>
              <a:ext uri="{FF2B5EF4-FFF2-40B4-BE49-F238E27FC236}">
                <a16:creationId xmlns:a16="http://schemas.microsoft.com/office/drawing/2014/main" xmlns="" id="{CE2396CB-9BD0-4A16-8290-106717F802CC}"/>
              </a:ext>
            </a:extLst>
          </p:cNvPr>
          <p:cNvSpPr>
            <a:spLocks noChangeShapeType="1"/>
          </p:cNvSpPr>
          <p:nvPr/>
        </p:nvSpPr>
        <p:spPr bwMode="auto">
          <a:xfrm>
            <a:off x="3420968" y="5289551"/>
            <a:ext cx="8382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98732" name="Arc 76">
            <a:extLst>
              <a:ext uri="{FF2B5EF4-FFF2-40B4-BE49-F238E27FC236}">
                <a16:creationId xmlns:a16="http://schemas.microsoft.com/office/drawing/2014/main" xmlns="" id="{F2D5EF9E-FC49-4CE2-84C4-AF4B1D787569}"/>
              </a:ext>
            </a:extLst>
          </p:cNvPr>
          <p:cNvSpPr>
            <a:spLocks/>
          </p:cNvSpPr>
          <p:nvPr/>
        </p:nvSpPr>
        <p:spPr bwMode="auto">
          <a:xfrm rot="11521651" flipH="1">
            <a:off x="1441356" y="3559176"/>
            <a:ext cx="228600" cy="425450"/>
          </a:xfrm>
          <a:custGeom>
            <a:avLst/>
            <a:gdLst>
              <a:gd name="T0" fmla="*/ 665202854 w 21600"/>
              <a:gd name="T1" fmla="*/ 0 h 30161"/>
              <a:gd name="T2" fmla="*/ 2147483646 w 21600"/>
              <a:gd name="T3" fmla="*/ 2147483646 h 30161"/>
              <a:gd name="T4" fmla="*/ 0 w 21600"/>
              <a:gd name="T5" fmla="*/ 2147483646 h 30161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30161" fill="none" extrusionOk="0">
                <a:moveTo>
                  <a:pt x="5009" y="0"/>
                </a:moveTo>
                <a:cubicBezTo>
                  <a:pt x="14736" y="2319"/>
                  <a:pt x="21600" y="11011"/>
                  <a:pt x="21600" y="21011"/>
                </a:cubicBezTo>
                <a:cubicBezTo>
                  <a:pt x="21600" y="24173"/>
                  <a:pt x="20905" y="27296"/>
                  <a:pt x="19566" y="30161"/>
                </a:cubicBezTo>
              </a:path>
              <a:path w="21600" h="30161" stroke="0" extrusionOk="0">
                <a:moveTo>
                  <a:pt x="5009" y="0"/>
                </a:moveTo>
                <a:cubicBezTo>
                  <a:pt x="14736" y="2319"/>
                  <a:pt x="21600" y="11011"/>
                  <a:pt x="21600" y="21011"/>
                </a:cubicBezTo>
                <a:cubicBezTo>
                  <a:pt x="21600" y="24173"/>
                  <a:pt x="20905" y="27296"/>
                  <a:pt x="19566" y="30161"/>
                </a:cubicBezTo>
                <a:lnTo>
                  <a:pt x="0" y="21011"/>
                </a:lnTo>
                <a:lnTo>
                  <a:pt x="5009" y="0"/>
                </a:lnTo>
                <a:close/>
              </a:path>
            </a:pathLst>
          </a:cu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98734" name="Arc 78">
            <a:extLst>
              <a:ext uri="{FF2B5EF4-FFF2-40B4-BE49-F238E27FC236}">
                <a16:creationId xmlns:a16="http://schemas.microsoft.com/office/drawing/2014/main" xmlns="" id="{96D07155-00C7-457D-BEA1-B2703444C6B3}"/>
              </a:ext>
            </a:extLst>
          </p:cNvPr>
          <p:cNvSpPr>
            <a:spLocks/>
          </p:cNvSpPr>
          <p:nvPr/>
        </p:nvSpPr>
        <p:spPr bwMode="auto">
          <a:xfrm rot="11521651" flipH="1">
            <a:off x="1084168" y="3559176"/>
            <a:ext cx="228600" cy="425450"/>
          </a:xfrm>
          <a:custGeom>
            <a:avLst/>
            <a:gdLst>
              <a:gd name="T0" fmla="*/ 665202854 w 21600"/>
              <a:gd name="T1" fmla="*/ 0 h 30161"/>
              <a:gd name="T2" fmla="*/ 2147483646 w 21600"/>
              <a:gd name="T3" fmla="*/ 2147483646 h 30161"/>
              <a:gd name="T4" fmla="*/ 0 w 21600"/>
              <a:gd name="T5" fmla="*/ 2147483646 h 30161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30161" fill="none" extrusionOk="0">
                <a:moveTo>
                  <a:pt x="5009" y="0"/>
                </a:moveTo>
                <a:cubicBezTo>
                  <a:pt x="14736" y="2319"/>
                  <a:pt x="21600" y="11011"/>
                  <a:pt x="21600" y="21011"/>
                </a:cubicBezTo>
                <a:cubicBezTo>
                  <a:pt x="21600" y="24173"/>
                  <a:pt x="20905" y="27296"/>
                  <a:pt x="19566" y="30161"/>
                </a:cubicBezTo>
              </a:path>
              <a:path w="21600" h="30161" stroke="0" extrusionOk="0">
                <a:moveTo>
                  <a:pt x="5009" y="0"/>
                </a:moveTo>
                <a:cubicBezTo>
                  <a:pt x="14736" y="2319"/>
                  <a:pt x="21600" y="11011"/>
                  <a:pt x="21600" y="21011"/>
                </a:cubicBezTo>
                <a:cubicBezTo>
                  <a:pt x="21600" y="24173"/>
                  <a:pt x="20905" y="27296"/>
                  <a:pt x="19566" y="30161"/>
                </a:cubicBezTo>
                <a:lnTo>
                  <a:pt x="0" y="21011"/>
                </a:lnTo>
                <a:lnTo>
                  <a:pt x="5009" y="0"/>
                </a:lnTo>
                <a:close/>
              </a:path>
            </a:pathLst>
          </a:cu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98735" name="Rectangle 79">
            <a:extLst>
              <a:ext uri="{FF2B5EF4-FFF2-40B4-BE49-F238E27FC236}">
                <a16:creationId xmlns:a16="http://schemas.microsoft.com/office/drawing/2014/main" xmlns="" id="{9C43AF59-ED6D-445F-B78B-CC89618249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73155" y="6242050"/>
            <a:ext cx="20304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000" b="1" dirty="0" err="1">
                <a:latin typeface="Cambria" panose="02040503050406030204" pitchFamily="18" charset="0"/>
              </a:rPr>
              <a:t>Kích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từ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độc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lập</a:t>
            </a:r>
            <a:endParaRPr lang="en-US" altLang="en-US" sz="2000" b="1" dirty="0">
              <a:latin typeface="Cambria" panose="02040503050406030204" pitchFamily="18" charset="0"/>
            </a:endParaRPr>
          </a:p>
        </p:txBody>
      </p:sp>
      <p:sp>
        <p:nvSpPr>
          <p:cNvPr id="198736" name="Line 80">
            <a:extLst>
              <a:ext uri="{FF2B5EF4-FFF2-40B4-BE49-F238E27FC236}">
                <a16:creationId xmlns:a16="http://schemas.microsoft.com/office/drawing/2014/main" xmlns="" id="{FBD000D7-85EF-4CA3-A867-C7648DC3E787}"/>
              </a:ext>
            </a:extLst>
          </p:cNvPr>
          <p:cNvSpPr>
            <a:spLocks noChangeShapeType="1"/>
          </p:cNvSpPr>
          <p:nvPr/>
        </p:nvSpPr>
        <p:spPr bwMode="auto">
          <a:xfrm>
            <a:off x="1693768" y="4003676"/>
            <a:ext cx="0" cy="1447800"/>
          </a:xfrm>
          <a:prstGeom prst="line">
            <a:avLst/>
          </a:prstGeom>
          <a:noFill/>
          <a:ln w="1905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98737" name="Rectangle 81">
            <a:extLst>
              <a:ext uri="{FF2B5EF4-FFF2-40B4-BE49-F238E27FC236}">
                <a16:creationId xmlns:a16="http://schemas.microsoft.com/office/drawing/2014/main" xmlns="" id="{ACFCFED3-A623-47F9-8737-40DD2DD209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0368" y="4422776"/>
            <a:ext cx="762000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P</a:t>
            </a:r>
            <a:r>
              <a:rPr lang="en-US" altLang="en-US" sz="2000" baseline="-25000">
                <a:latin typeface="Times New Roman" panose="02020603050405020304" pitchFamily="18" charset="0"/>
              </a:rPr>
              <a:t>1</a:t>
            </a:r>
          </a:p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000" baseline="-25000">
                <a:latin typeface="Times New Roman" panose="02020603050405020304" pitchFamily="18" charset="0"/>
              </a:rPr>
              <a:t>(cơ)</a:t>
            </a:r>
            <a:endParaRPr lang="en-US" altLang="en-US" sz="2000">
              <a:latin typeface="Times New Roman" panose="02020603050405020304" pitchFamily="18" charset="0"/>
            </a:endParaRPr>
          </a:p>
        </p:txBody>
      </p:sp>
      <p:sp>
        <p:nvSpPr>
          <p:cNvPr id="198738" name="Line 82">
            <a:extLst>
              <a:ext uri="{FF2B5EF4-FFF2-40B4-BE49-F238E27FC236}">
                <a16:creationId xmlns:a16="http://schemas.microsoft.com/office/drawing/2014/main" xmlns="" id="{9211FAD4-24EE-4A6B-B66A-5C0787388BBA}"/>
              </a:ext>
            </a:extLst>
          </p:cNvPr>
          <p:cNvSpPr>
            <a:spLocks noChangeShapeType="1"/>
          </p:cNvSpPr>
          <p:nvPr/>
        </p:nvSpPr>
        <p:spPr bwMode="auto">
          <a:xfrm>
            <a:off x="2887568" y="4067176"/>
            <a:ext cx="0" cy="1257300"/>
          </a:xfrm>
          <a:prstGeom prst="line">
            <a:avLst/>
          </a:prstGeom>
          <a:noFill/>
          <a:ln w="1905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98739" name="Rectangle 83">
            <a:extLst>
              <a:ext uri="{FF2B5EF4-FFF2-40B4-BE49-F238E27FC236}">
                <a16:creationId xmlns:a16="http://schemas.microsoft.com/office/drawing/2014/main" xmlns="" id="{6DA0D08E-3A29-41B1-B6D0-A3978A92AD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17668" y="4422776"/>
            <a:ext cx="762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000" dirty="0" err="1">
                <a:latin typeface="Times New Roman" panose="02020603050405020304" pitchFamily="18" charset="0"/>
              </a:rPr>
              <a:t>P</a:t>
            </a:r>
            <a:r>
              <a:rPr lang="en-US" altLang="en-US" sz="2000" baseline="-25000" dirty="0" err="1">
                <a:latin typeface="Times New Roman" panose="02020603050405020304" pitchFamily="18" charset="0"/>
              </a:rPr>
              <a:t>đt</a:t>
            </a:r>
            <a:endParaRPr lang="en-US" altLang="en-US" sz="2000" baseline="-25000" dirty="0">
              <a:latin typeface="Times New Roman" panose="02020603050405020304" pitchFamily="18" charset="0"/>
            </a:endParaRPr>
          </a:p>
        </p:txBody>
      </p:sp>
      <p:sp>
        <p:nvSpPr>
          <p:cNvPr id="198740" name="Line 84">
            <a:extLst>
              <a:ext uri="{FF2B5EF4-FFF2-40B4-BE49-F238E27FC236}">
                <a16:creationId xmlns:a16="http://schemas.microsoft.com/office/drawing/2014/main" xmlns="" id="{4BD786EF-0409-459B-B244-37B963730D5D}"/>
              </a:ext>
            </a:extLst>
          </p:cNvPr>
          <p:cNvSpPr>
            <a:spLocks noChangeShapeType="1"/>
          </p:cNvSpPr>
          <p:nvPr/>
        </p:nvSpPr>
        <p:spPr bwMode="auto">
          <a:xfrm>
            <a:off x="4068668" y="3990976"/>
            <a:ext cx="0" cy="1257300"/>
          </a:xfrm>
          <a:prstGeom prst="line">
            <a:avLst/>
          </a:prstGeom>
          <a:noFill/>
          <a:ln w="1905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98741" name="Rectangle 85">
            <a:extLst>
              <a:ext uri="{FF2B5EF4-FFF2-40B4-BE49-F238E27FC236}">
                <a16:creationId xmlns:a16="http://schemas.microsoft.com/office/drawing/2014/main" xmlns="" id="{83A6F084-7917-415E-9B2B-ECF883AFDC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22568" y="4346576"/>
            <a:ext cx="762000" cy="708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000" dirty="0">
                <a:latin typeface="Times New Roman" panose="02020603050405020304" pitchFamily="18" charset="0"/>
              </a:rPr>
              <a:t>P</a:t>
            </a:r>
            <a:r>
              <a:rPr lang="en-US" altLang="en-US" sz="2000" baseline="-25000" dirty="0">
                <a:latin typeface="Times New Roman" panose="02020603050405020304" pitchFamily="18" charset="0"/>
              </a:rPr>
              <a:t>2</a:t>
            </a:r>
          </a:p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000" baseline="-25000" dirty="0">
                <a:latin typeface="Times New Roman" panose="02020603050405020304" pitchFamily="18" charset="0"/>
              </a:rPr>
              <a:t>(</a:t>
            </a:r>
            <a:r>
              <a:rPr lang="en-US" altLang="en-US" sz="2000" baseline="-25000" dirty="0" err="1">
                <a:latin typeface="Times New Roman" panose="02020603050405020304" pitchFamily="18" charset="0"/>
              </a:rPr>
              <a:t>điện</a:t>
            </a:r>
            <a:r>
              <a:rPr lang="en-US" altLang="en-US" sz="2000" baseline="-25000" dirty="0">
                <a:latin typeface="Times New Roman" panose="02020603050405020304" pitchFamily="18" charset="0"/>
              </a:rPr>
              <a:t>)</a:t>
            </a:r>
          </a:p>
        </p:txBody>
      </p:sp>
      <p:sp>
        <p:nvSpPr>
          <p:cNvPr id="198742" name="Rectangle 86">
            <a:extLst>
              <a:ext uri="{FF2B5EF4-FFF2-40B4-BE49-F238E27FC236}">
                <a16:creationId xmlns:a16="http://schemas.microsoft.com/office/drawing/2014/main" xmlns="" id="{44747492-8344-4615-8C31-C17EE4A41F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32168" y="4346576"/>
            <a:ext cx="762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P</a:t>
            </a:r>
            <a:r>
              <a:rPr lang="en-US" altLang="en-US" sz="2000" baseline="-25000">
                <a:latin typeface="Times New Roman" panose="02020603050405020304" pitchFamily="18" charset="0"/>
              </a:rPr>
              <a:t>đm</a:t>
            </a:r>
          </a:p>
        </p:txBody>
      </p:sp>
      <p:sp>
        <p:nvSpPr>
          <p:cNvPr id="198743" name="Rectangle 87">
            <a:extLst>
              <a:ext uri="{FF2B5EF4-FFF2-40B4-BE49-F238E27FC236}">
                <a16:creationId xmlns:a16="http://schemas.microsoft.com/office/drawing/2014/main" xmlns="" id="{84A75725-4698-471C-8B1D-D8082BB660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36568" y="3203576"/>
            <a:ext cx="6270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>
                <a:latin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1800">
                <a:latin typeface="Times New Roman" panose="02020603050405020304" pitchFamily="18" charset="0"/>
              </a:rPr>
              <a:t> P</a:t>
            </a:r>
            <a:r>
              <a:rPr lang="en-US" altLang="en-US" sz="1800" baseline="-25000">
                <a:latin typeface="Times New Roman" panose="02020603050405020304" pitchFamily="18" charset="0"/>
              </a:rPr>
              <a:t>kt</a:t>
            </a:r>
          </a:p>
        </p:txBody>
      </p:sp>
      <p:sp>
        <p:nvSpPr>
          <p:cNvPr id="198744" name="Rectangle 88">
            <a:extLst>
              <a:ext uri="{FF2B5EF4-FFF2-40B4-BE49-F238E27FC236}">
                <a16:creationId xmlns:a16="http://schemas.microsoft.com/office/drawing/2014/main" xmlns="" id="{319C3C99-B813-4859-AF09-FDC308374E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03368" y="5641976"/>
            <a:ext cx="90601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 dirty="0">
                <a:latin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P</a:t>
            </a:r>
            <a:r>
              <a:rPr lang="en-US" altLang="en-US" sz="1800" baseline="-25000" dirty="0" err="1">
                <a:latin typeface="Times New Roman" panose="02020603050405020304" pitchFamily="18" charset="0"/>
              </a:rPr>
              <a:t>th</a:t>
            </a:r>
            <a:r>
              <a:rPr lang="en-US" altLang="en-US" sz="1800" baseline="-25000" dirty="0">
                <a:latin typeface="Times New Roman" panose="02020603050405020304" pitchFamily="18" charset="0"/>
              </a:rPr>
              <a:t>, </a:t>
            </a:r>
            <a:r>
              <a:rPr lang="en-US" altLang="en-US" sz="1800" baseline="-25000" dirty="0" err="1">
                <a:latin typeface="Times New Roman" panose="02020603050405020304" pitchFamily="18" charset="0"/>
              </a:rPr>
              <a:t>mq</a:t>
            </a:r>
            <a:endParaRPr lang="en-US" altLang="en-US" sz="1800" baseline="-25000" dirty="0">
              <a:latin typeface="Times New Roman" panose="02020603050405020304" pitchFamily="18" charset="0"/>
            </a:endParaRPr>
          </a:p>
        </p:txBody>
      </p:sp>
      <p:sp>
        <p:nvSpPr>
          <p:cNvPr id="198745" name="Rectangle 89">
            <a:extLst>
              <a:ext uri="{FF2B5EF4-FFF2-40B4-BE49-F238E27FC236}">
                <a16:creationId xmlns:a16="http://schemas.microsoft.com/office/drawing/2014/main" xmlns="" id="{720E13D2-C704-4245-BB07-CA7ACF5B32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70168" y="5565776"/>
            <a:ext cx="838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>
                <a:latin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1800">
                <a:latin typeface="Times New Roman" panose="02020603050405020304" pitchFamily="18" charset="0"/>
              </a:rPr>
              <a:t> P</a:t>
            </a:r>
            <a:r>
              <a:rPr lang="en-US" altLang="en-US" sz="1800" baseline="-25000">
                <a:latin typeface="Times New Roman" panose="02020603050405020304" pitchFamily="18" charset="0"/>
              </a:rPr>
              <a:t>Cu ư</a:t>
            </a:r>
          </a:p>
        </p:txBody>
      </p:sp>
      <p:sp>
        <p:nvSpPr>
          <p:cNvPr id="198746" name="Rectangle 90">
            <a:extLst>
              <a:ext uri="{FF2B5EF4-FFF2-40B4-BE49-F238E27FC236}">
                <a16:creationId xmlns:a16="http://schemas.microsoft.com/office/drawing/2014/main" xmlns="" id="{A2F4DAD8-B4F2-4C2B-9D8C-6D706949D0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84368" y="3508376"/>
            <a:ext cx="9906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000" dirty="0">
                <a:latin typeface="Times New Roman" panose="02020603050405020304" pitchFamily="18" charset="0"/>
              </a:rPr>
              <a:t>V</a:t>
            </a:r>
            <a:r>
              <a:rPr lang="en-US" altLang="en-US" sz="2000" baseline="-25000" dirty="0">
                <a:latin typeface="Times New Roman" panose="02020603050405020304" pitchFamily="18" charset="0"/>
              </a:rPr>
              <a:t>o</a:t>
            </a:r>
            <a:r>
              <a:rPr lang="en-US" altLang="en-US" sz="2000" dirty="0">
                <a:latin typeface="Times New Roman" panose="02020603050405020304" pitchFamily="18" charset="0"/>
              </a:rPr>
              <a:t>(</a:t>
            </a:r>
            <a:r>
              <a:rPr lang="en-US" altLang="en-US" sz="2000" dirty="0" err="1">
                <a:latin typeface="Times New Roman" panose="02020603050405020304" pitchFamily="18" charset="0"/>
              </a:rPr>
              <a:t>E</a:t>
            </a:r>
            <a:r>
              <a:rPr lang="en-US" altLang="en-US" sz="2000" baseline="-25000" dirty="0" err="1">
                <a:latin typeface="Times New Roman" panose="02020603050405020304" pitchFamily="18" charset="0"/>
              </a:rPr>
              <a:t>ư</a:t>
            </a:r>
            <a:r>
              <a:rPr lang="en-US" altLang="en-US" sz="2000" dirty="0">
                <a:latin typeface="Times New Roman" panose="02020603050405020304" pitchFamily="18" charset="0"/>
              </a:rPr>
              <a:t>)</a:t>
            </a:r>
            <a:endParaRPr lang="en-US" altLang="en-US" sz="2000" baseline="-25000" dirty="0">
              <a:latin typeface="Times New Roman" panose="02020603050405020304" pitchFamily="18" charset="0"/>
            </a:endParaRPr>
          </a:p>
        </p:txBody>
      </p:sp>
      <p:sp>
        <p:nvSpPr>
          <p:cNvPr id="198747" name="Rectangle 91">
            <a:extLst>
              <a:ext uri="{FF2B5EF4-FFF2-40B4-BE49-F238E27FC236}">
                <a16:creationId xmlns:a16="http://schemas.microsoft.com/office/drawing/2014/main" xmlns="" id="{8C675A5F-ED65-4DEE-BFB7-C2E03A64A3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74968" y="3508376"/>
            <a:ext cx="1371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000" dirty="0">
                <a:latin typeface="Times New Roman" panose="02020603050405020304" pitchFamily="18" charset="0"/>
              </a:rPr>
              <a:t>V(</a:t>
            </a:r>
            <a:r>
              <a:rPr lang="en-US" altLang="en-US" sz="2000" dirty="0" err="1">
                <a:latin typeface="Times New Roman" panose="02020603050405020304" pitchFamily="18" charset="0"/>
              </a:rPr>
              <a:t>V</a:t>
            </a:r>
            <a:r>
              <a:rPr lang="en-US" altLang="en-US" sz="2000" baseline="-25000" dirty="0" err="1">
                <a:latin typeface="Times New Roman" panose="02020603050405020304" pitchFamily="18" charset="0"/>
              </a:rPr>
              <a:t>đm</a:t>
            </a:r>
            <a:r>
              <a:rPr lang="en-US" altLang="en-US" sz="2000" baseline="-25000" dirty="0">
                <a:latin typeface="Times New Roman" panose="02020603050405020304" pitchFamily="18" charset="0"/>
              </a:rPr>
              <a:t>)</a:t>
            </a:r>
          </a:p>
        </p:txBody>
      </p:sp>
      <p:sp>
        <p:nvSpPr>
          <p:cNvPr id="31781" name="Rectangle 102">
            <a:extLst>
              <a:ext uri="{FF2B5EF4-FFF2-40B4-BE49-F238E27FC236}">
                <a16:creationId xmlns:a16="http://schemas.microsoft.com/office/drawing/2014/main" xmlns="" id="{D3975091-0E2F-4C21-BB93-0B2104BDE6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69432" y="6283325"/>
            <a:ext cx="18542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000" b="1" dirty="0" err="1">
                <a:latin typeface="Cambria" panose="02040503050406030204" pitchFamily="18" charset="0"/>
              </a:rPr>
              <a:t>Kích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từ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chung</a:t>
            </a:r>
            <a:endParaRPr lang="en-US" altLang="en-US" sz="2000" b="1" dirty="0">
              <a:latin typeface="Cambria" panose="02040503050406030204" pitchFamily="18" charset="0"/>
            </a:endParaRPr>
          </a:p>
        </p:txBody>
      </p:sp>
      <p:sp>
        <p:nvSpPr>
          <p:cNvPr id="31782" name="Line 92">
            <a:extLst>
              <a:ext uri="{FF2B5EF4-FFF2-40B4-BE49-F238E27FC236}">
                <a16:creationId xmlns:a16="http://schemas.microsoft.com/office/drawing/2014/main" xmlns="" id="{6A22A18E-AA9D-49D0-909F-2B15BB293498}"/>
              </a:ext>
            </a:extLst>
          </p:cNvPr>
          <p:cNvSpPr>
            <a:spLocks noChangeShapeType="1"/>
          </p:cNvSpPr>
          <p:nvPr/>
        </p:nvSpPr>
        <p:spPr bwMode="auto">
          <a:xfrm>
            <a:off x="7348632" y="3927475"/>
            <a:ext cx="37338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31783" name="Line 93">
            <a:extLst>
              <a:ext uri="{FF2B5EF4-FFF2-40B4-BE49-F238E27FC236}">
                <a16:creationId xmlns:a16="http://schemas.microsoft.com/office/drawing/2014/main" xmlns="" id="{70AD43C6-C439-49A7-BC91-D77EEA11CCCC}"/>
              </a:ext>
            </a:extLst>
          </p:cNvPr>
          <p:cNvSpPr>
            <a:spLocks noChangeShapeType="1"/>
          </p:cNvSpPr>
          <p:nvPr/>
        </p:nvSpPr>
        <p:spPr bwMode="auto">
          <a:xfrm>
            <a:off x="7348632" y="5451475"/>
            <a:ext cx="6858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31784" name="Arc 94">
            <a:extLst>
              <a:ext uri="{FF2B5EF4-FFF2-40B4-BE49-F238E27FC236}">
                <a16:creationId xmlns:a16="http://schemas.microsoft.com/office/drawing/2014/main" xmlns="" id="{907D7D63-0E4B-4EEC-9467-0239F9F4BB73}"/>
              </a:ext>
            </a:extLst>
          </p:cNvPr>
          <p:cNvSpPr>
            <a:spLocks/>
          </p:cNvSpPr>
          <p:nvPr/>
        </p:nvSpPr>
        <p:spPr bwMode="auto">
          <a:xfrm>
            <a:off x="8948832" y="5351463"/>
            <a:ext cx="228600" cy="304800"/>
          </a:xfrm>
          <a:custGeom>
            <a:avLst/>
            <a:gdLst>
              <a:gd name="T0" fmla="*/ 0 w 21600"/>
              <a:gd name="T1" fmla="*/ 0 h 21600"/>
              <a:gd name="T2" fmla="*/ 0 w 21600"/>
              <a:gd name="T3" fmla="*/ 0 h 21600"/>
              <a:gd name="T4" fmla="*/ 0 w 21600"/>
              <a:gd name="T5" fmla="*/ 0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785" name="Arc 95">
            <a:extLst>
              <a:ext uri="{FF2B5EF4-FFF2-40B4-BE49-F238E27FC236}">
                <a16:creationId xmlns:a16="http://schemas.microsoft.com/office/drawing/2014/main" xmlns="" id="{F2A21FC7-5490-4FD8-A3C9-FF5CB8A5B4BD}"/>
              </a:ext>
            </a:extLst>
          </p:cNvPr>
          <p:cNvSpPr>
            <a:spLocks/>
          </p:cNvSpPr>
          <p:nvPr/>
        </p:nvSpPr>
        <p:spPr bwMode="auto">
          <a:xfrm>
            <a:off x="9177432" y="5253038"/>
            <a:ext cx="227013" cy="301625"/>
          </a:xfrm>
          <a:custGeom>
            <a:avLst/>
            <a:gdLst>
              <a:gd name="T0" fmla="*/ 0 w 21503"/>
              <a:gd name="T1" fmla="*/ 0 h 21418"/>
              <a:gd name="T2" fmla="*/ 0 w 21503"/>
              <a:gd name="T3" fmla="*/ 0 h 21418"/>
              <a:gd name="T4" fmla="*/ 0 w 21503"/>
              <a:gd name="T5" fmla="*/ 0 h 21418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503" h="21418" fill="none" extrusionOk="0">
                <a:moveTo>
                  <a:pt x="2799" y="0"/>
                </a:moveTo>
                <a:cubicBezTo>
                  <a:pt x="12787" y="1305"/>
                  <a:pt x="20547" y="9341"/>
                  <a:pt x="21502" y="19369"/>
                </a:cubicBezTo>
              </a:path>
              <a:path w="21503" h="21418" stroke="0" extrusionOk="0">
                <a:moveTo>
                  <a:pt x="2799" y="0"/>
                </a:moveTo>
                <a:cubicBezTo>
                  <a:pt x="12787" y="1305"/>
                  <a:pt x="20547" y="9341"/>
                  <a:pt x="21502" y="19369"/>
                </a:cubicBezTo>
                <a:lnTo>
                  <a:pt x="0" y="21418"/>
                </a:lnTo>
                <a:lnTo>
                  <a:pt x="2799" y="0"/>
                </a:lnTo>
                <a:close/>
              </a:path>
            </a:pathLst>
          </a:cu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786" name="Line 96">
            <a:extLst>
              <a:ext uri="{FF2B5EF4-FFF2-40B4-BE49-F238E27FC236}">
                <a16:creationId xmlns:a16="http://schemas.microsoft.com/office/drawing/2014/main" xmlns="" id="{741DC2F6-0AB2-494A-9CF5-308AAAAF252E}"/>
              </a:ext>
            </a:extLst>
          </p:cNvPr>
          <p:cNvSpPr>
            <a:spLocks noChangeShapeType="1"/>
          </p:cNvSpPr>
          <p:nvPr/>
        </p:nvSpPr>
        <p:spPr bwMode="auto">
          <a:xfrm>
            <a:off x="9177432" y="5249863"/>
            <a:ext cx="8382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31787" name="Arc 97">
            <a:extLst>
              <a:ext uri="{FF2B5EF4-FFF2-40B4-BE49-F238E27FC236}">
                <a16:creationId xmlns:a16="http://schemas.microsoft.com/office/drawing/2014/main" xmlns="" id="{68AD49D8-08C4-434D-826C-B96A73BD7797}"/>
              </a:ext>
            </a:extLst>
          </p:cNvPr>
          <p:cNvSpPr>
            <a:spLocks/>
          </p:cNvSpPr>
          <p:nvPr/>
        </p:nvSpPr>
        <p:spPr bwMode="auto">
          <a:xfrm>
            <a:off x="10015632" y="5253038"/>
            <a:ext cx="228600" cy="304800"/>
          </a:xfrm>
          <a:custGeom>
            <a:avLst/>
            <a:gdLst>
              <a:gd name="T0" fmla="*/ 0 w 21600"/>
              <a:gd name="T1" fmla="*/ 0 h 21600"/>
              <a:gd name="T2" fmla="*/ 0 w 21600"/>
              <a:gd name="T3" fmla="*/ 0 h 21600"/>
              <a:gd name="T4" fmla="*/ 0 w 21600"/>
              <a:gd name="T5" fmla="*/ 0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788" name="Arc 98">
            <a:extLst>
              <a:ext uri="{FF2B5EF4-FFF2-40B4-BE49-F238E27FC236}">
                <a16:creationId xmlns:a16="http://schemas.microsoft.com/office/drawing/2014/main" xmlns="" id="{0D7AC233-22EA-4144-89DB-F281E5BD425A}"/>
              </a:ext>
            </a:extLst>
          </p:cNvPr>
          <p:cNvSpPr>
            <a:spLocks/>
          </p:cNvSpPr>
          <p:nvPr/>
        </p:nvSpPr>
        <p:spPr bwMode="auto">
          <a:xfrm>
            <a:off x="10244232" y="5154613"/>
            <a:ext cx="227013" cy="301625"/>
          </a:xfrm>
          <a:custGeom>
            <a:avLst/>
            <a:gdLst>
              <a:gd name="T0" fmla="*/ 0 w 21503"/>
              <a:gd name="T1" fmla="*/ 0 h 21418"/>
              <a:gd name="T2" fmla="*/ 0 w 21503"/>
              <a:gd name="T3" fmla="*/ 0 h 21418"/>
              <a:gd name="T4" fmla="*/ 0 w 21503"/>
              <a:gd name="T5" fmla="*/ 0 h 21418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503" h="21418" fill="none" extrusionOk="0">
                <a:moveTo>
                  <a:pt x="2799" y="0"/>
                </a:moveTo>
                <a:cubicBezTo>
                  <a:pt x="12787" y="1305"/>
                  <a:pt x="20547" y="9341"/>
                  <a:pt x="21502" y="19369"/>
                </a:cubicBezTo>
              </a:path>
              <a:path w="21503" h="21418" stroke="0" extrusionOk="0">
                <a:moveTo>
                  <a:pt x="2799" y="0"/>
                </a:moveTo>
                <a:cubicBezTo>
                  <a:pt x="12787" y="1305"/>
                  <a:pt x="20547" y="9341"/>
                  <a:pt x="21502" y="19369"/>
                </a:cubicBezTo>
                <a:lnTo>
                  <a:pt x="0" y="21418"/>
                </a:lnTo>
                <a:lnTo>
                  <a:pt x="2799" y="0"/>
                </a:lnTo>
                <a:close/>
              </a:path>
            </a:pathLst>
          </a:cu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789" name="Line 99">
            <a:extLst>
              <a:ext uri="{FF2B5EF4-FFF2-40B4-BE49-F238E27FC236}">
                <a16:creationId xmlns:a16="http://schemas.microsoft.com/office/drawing/2014/main" xmlns="" id="{855900C4-E6E7-4C54-88C7-48F7958B9CBF}"/>
              </a:ext>
            </a:extLst>
          </p:cNvPr>
          <p:cNvSpPr>
            <a:spLocks noChangeShapeType="1"/>
          </p:cNvSpPr>
          <p:nvPr/>
        </p:nvSpPr>
        <p:spPr bwMode="auto">
          <a:xfrm>
            <a:off x="10244232" y="5151438"/>
            <a:ext cx="8382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31790" name="Line 103">
            <a:extLst>
              <a:ext uri="{FF2B5EF4-FFF2-40B4-BE49-F238E27FC236}">
                <a16:creationId xmlns:a16="http://schemas.microsoft.com/office/drawing/2014/main" xmlns="" id="{0184E43F-9008-4AE0-AC2E-FB4E057D8E09}"/>
              </a:ext>
            </a:extLst>
          </p:cNvPr>
          <p:cNvSpPr>
            <a:spLocks noChangeShapeType="1"/>
          </p:cNvSpPr>
          <p:nvPr/>
        </p:nvSpPr>
        <p:spPr bwMode="auto">
          <a:xfrm>
            <a:off x="7501032" y="3965575"/>
            <a:ext cx="0" cy="1447800"/>
          </a:xfrm>
          <a:prstGeom prst="line">
            <a:avLst/>
          </a:prstGeom>
          <a:noFill/>
          <a:ln w="1905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31791" name="Rectangle 104">
            <a:extLst>
              <a:ext uri="{FF2B5EF4-FFF2-40B4-BE49-F238E27FC236}">
                <a16:creationId xmlns:a16="http://schemas.microsoft.com/office/drawing/2014/main" xmlns="" id="{E905DE97-092C-4D97-8A27-0EB7863EC9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67632" y="4384675"/>
            <a:ext cx="762000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000" dirty="0">
                <a:latin typeface="Times New Roman" panose="02020603050405020304" pitchFamily="18" charset="0"/>
              </a:rPr>
              <a:t>P</a:t>
            </a:r>
            <a:r>
              <a:rPr lang="en-US" altLang="en-US" sz="2000" baseline="-25000" dirty="0">
                <a:latin typeface="Times New Roman" panose="02020603050405020304" pitchFamily="18" charset="0"/>
              </a:rPr>
              <a:t>1</a:t>
            </a:r>
          </a:p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000" baseline="-25000" dirty="0">
                <a:latin typeface="Times New Roman" panose="02020603050405020304" pitchFamily="18" charset="0"/>
              </a:rPr>
              <a:t>(</a:t>
            </a:r>
            <a:r>
              <a:rPr lang="en-US" altLang="en-US" sz="2000" baseline="-25000" dirty="0" err="1">
                <a:latin typeface="Times New Roman" panose="02020603050405020304" pitchFamily="18" charset="0"/>
              </a:rPr>
              <a:t>cơ</a:t>
            </a:r>
            <a:r>
              <a:rPr lang="en-US" altLang="en-US" sz="2000" baseline="-25000" dirty="0">
                <a:latin typeface="Times New Roman" panose="02020603050405020304" pitchFamily="18" charset="0"/>
              </a:rPr>
              <a:t>)</a:t>
            </a:r>
            <a:endParaRPr lang="en-US" altLang="en-US" sz="2000" dirty="0">
              <a:latin typeface="Times New Roman" panose="02020603050405020304" pitchFamily="18" charset="0"/>
            </a:endParaRPr>
          </a:p>
        </p:txBody>
      </p:sp>
      <p:sp>
        <p:nvSpPr>
          <p:cNvPr id="31792" name="Line 105">
            <a:extLst>
              <a:ext uri="{FF2B5EF4-FFF2-40B4-BE49-F238E27FC236}">
                <a16:creationId xmlns:a16="http://schemas.microsoft.com/office/drawing/2014/main" xmlns="" id="{3B8428F2-D026-4C42-8721-8BA71FBE0B5A}"/>
              </a:ext>
            </a:extLst>
          </p:cNvPr>
          <p:cNvSpPr>
            <a:spLocks noChangeShapeType="1"/>
          </p:cNvSpPr>
          <p:nvPr/>
        </p:nvSpPr>
        <p:spPr bwMode="auto">
          <a:xfrm>
            <a:off x="8644032" y="4029075"/>
            <a:ext cx="0" cy="1257300"/>
          </a:xfrm>
          <a:prstGeom prst="line">
            <a:avLst/>
          </a:prstGeom>
          <a:noFill/>
          <a:ln w="1905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31793" name="Rectangle 106">
            <a:extLst>
              <a:ext uri="{FF2B5EF4-FFF2-40B4-BE49-F238E27FC236}">
                <a16:creationId xmlns:a16="http://schemas.microsoft.com/office/drawing/2014/main" xmlns="" id="{95C938F4-7AC0-490D-BAE0-D20747556D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42445" y="4464051"/>
            <a:ext cx="762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P</a:t>
            </a:r>
            <a:r>
              <a:rPr lang="en-US" altLang="en-US" sz="2000" baseline="-25000">
                <a:latin typeface="Times New Roman" panose="02020603050405020304" pitchFamily="18" charset="0"/>
              </a:rPr>
              <a:t>đt</a:t>
            </a:r>
          </a:p>
        </p:txBody>
      </p:sp>
      <p:sp>
        <p:nvSpPr>
          <p:cNvPr id="31794" name="Line 107">
            <a:extLst>
              <a:ext uri="{FF2B5EF4-FFF2-40B4-BE49-F238E27FC236}">
                <a16:creationId xmlns:a16="http://schemas.microsoft.com/office/drawing/2014/main" xmlns="" id="{DC1E7EE1-24C6-449E-AA6B-E58D149A09F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0841132" y="3952875"/>
            <a:ext cx="12700" cy="1117600"/>
          </a:xfrm>
          <a:prstGeom prst="line">
            <a:avLst/>
          </a:prstGeom>
          <a:noFill/>
          <a:ln w="1905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31795" name="Rectangle 108">
            <a:extLst>
              <a:ext uri="{FF2B5EF4-FFF2-40B4-BE49-F238E27FC236}">
                <a16:creationId xmlns:a16="http://schemas.microsoft.com/office/drawing/2014/main" xmlns="" id="{DDFE18A7-58A6-4601-968B-3FA4CE7F62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31532" y="4308475"/>
            <a:ext cx="76200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000" dirty="0">
                <a:latin typeface="Times New Roman" panose="02020603050405020304" pitchFamily="18" charset="0"/>
              </a:rPr>
              <a:t>P</a:t>
            </a:r>
            <a:r>
              <a:rPr lang="en-US" altLang="en-US" sz="2000" baseline="-25000" dirty="0">
                <a:latin typeface="Times New Roman" panose="02020603050405020304" pitchFamily="18" charset="0"/>
              </a:rPr>
              <a:t>2</a:t>
            </a:r>
          </a:p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000" baseline="-25000" dirty="0">
                <a:latin typeface="Times New Roman" panose="02020603050405020304" pitchFamily="18" charset="0"/>
              </a:rPr>
              <a:t>(</a:t>
            </a:r>
            <a:r>
              <a:rPr lang="en-US" altLang="en-US" sz="2000" baseline="-25000" dirty="0" err="1">
                <a:latin typeface="Times New Roman" panose="02020603050405020304" pitchFamily="18" charset="0"/>
              </a:rPr>
              <a:t>điện</a:t>
            </a:r>
            <a:r>
              <a:rPr lang="en-US" altLang="en-US" sz="2000" baseline="-25000" dirty="0">
                <a:latin typeface="Times New Roman" panose="02020603050405020304" pitchFamily="18" charset="0"/>
              </a:rPr>
              <a:t>)</a:t>
            </a:r>
          </a:p>
        </p:txBody>
      </p:sp>
      <p:sp>
        <p:nvSpPr>
          <p:cNvPr id="31796" name="Rectangle 109">
            <a:extLst>
              <a:ext uri="{FF2B5EF4-FFF2-40B4-BE49-F238E27FC236}">
                <a16:creationId xmlns:a16="http://schemas.microsoft.com/office/drawing/2014/main" xmlns="" id="{E3277069-6B73-4D49-AD1A-EBE7326171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841132" y="4308475"/>
            <a:ext cx="762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P</a:t>
            </a:r>
            <a:r>
              <a:rPr lang="en-US" altLang="en-US" sz="2000" baseline="-25000">
                <a:latin typeface="Times New Roman" panose="02020603050405020304" pitchFamily="18" charset="0"/>
              </a:rPr>
              <a:t>đm</a:t>
            </a:r>
          </a:p>
        </p:txBody>
      </p:sp>
      <p:sp>
        <p:nvSpPr>
          <p:cNvPr id="31797" name="Rectangle 111">
            <a:extLst>
              <a:ext uri="{FF2B5EF4-FFF2-40B4-BE49-F238E27FC236}">
                <a16:creationId xmlns:a16="http://schemas.microsoft.com/office/drawing/2014/main" xmlns="" id="{9819A45E-D1D5-47FF-B2DC-D0A58F17F0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26632" y="5503863"/>
            <a:ext cx="736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>
                <a:latin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1800">
                <a:latin typeface="Times New Roman" panose="02020603050405020304" pitchFamily="18" charset="0"/>
              </a:rPr>
              <a:t> P</a:t>
            </a:r>
            <a:r>
              <a:rPr lang="en-US" altLang="en-US" sz="1800" baseline="-25000">
                <a:latin typeface="Times New Roman" panose="02020603050405020304" pitchFamily="18" charset="0"/>
              </a:rPr>
              <a:t>kt</a:t>
            </a:r>
          </a:p>
        </p:txBody>
      </p:sp>
      <p:sp>
        <p:nvSpPr>
          <p:cNvPr id="31798" name="Rectangle 112">
            <a:extLst>
              <a:ext uri="{FF2B5EF4-FFF2-40B4-BE49-F238E27FC236}">
                <a16:creationId xmlns:a16="http://schemas.microsoft.com/office/drawing/2014/main" xmlns="" id="{C7F26245-8C81-4021-985E-9D8433D27D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193432" y="5427663"/>
            <a:ext cx="838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>
                <a:latin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1800">
                <a:latin typeface="Times New Roman" panose="02020603050405020304" pitchFamily="18" charset="0"/>
              </a:rPr>
              <a:t> P</a:t>
            </a:r>
            <a:r>
              <a:rPr lang="en-US" altLang="en-US" sz="1800" baseline="-25000">
                <a:latin typeface="Times New Roman" panose="02020603050405020304" pitchFamily="18" charset="0"/>
              </a:rPr>
              <a:t>Cu ư</a:t>
            </a:r>
          </a:p>
        </p:txBody>
      </p:sp>
      <p:sp>
        <p:nvSpPr>
          <p:cNvPr id="31799" name="Rectangle 113">
            <a:extLst>
              <a:ext uri="{FF2B5EF4-FFF2-40B4-BE49-F238E27FC236}">
                <a16:creationId xmlns:a16="http://schemas.microsoft.com/office/drawing/2014/main" xmlns="" id="{519C9276-9C42-4A82-9C33-FCD18999C5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39232" y="3470275"/>
            <a:ext cx="762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000" dirty="0">
                <a:latin typeface="Times New Roman" panose="02020603050405020304" pitchFamily="18" charset="0"/>
              </a:rPr>
              <a:t>V</a:t>
            </a:r>
            <a:r>
              <a:rPr lang="en-US" altLang="en-US" sz="2000" baseline="-25000" dirty="0">
                <a:latin typeface="Times New Roman" panose="02020603050405020304" pitchFamily="18" charset="0"/>
              </a:rPr>
              <a:t>o</a:t>
            </a:r>
          </a:p>
        </p:txBody>
      </p:sp>
      <p:sp>
        <p:nvSpPr>
          <p:cNvPr id="31800" name="Rectangle 114">
            <a:extLst>
              <a:ext uri="{FF2B5EF4-FFF2-40B4-BE49-F238E27FC236}">
                <a16:creationId xmlns:a16="http://schemas.microsoft.com/office/drawing/2014/main" xmlns="" id="{4D042591-00C9-4643-9876-FC25B6EC91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72832" y="3470275"/>
            <a:ext cx="1371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000" dirty="0">
                <a:latin typeface="Times New Roman" panose="02020603050405020304" pitchFamily="18" charset="0"/>
              </a:rPr>
              <a:t>V(</a:t>
            </a:r>
            <a:r>
              <a:rPr lang="en-US" altLang="en-US" sz="2000" dirty="0" err="1">
                <a:latin typeface="Times New Roman" panose="02020603050405020304" pitchFamily="18" charset="0"/>
              </a:rPr>
              <a:t>V</a:t>
            </a:r>
            <a:r>
              <a:rPr lang="en-US" altLang="en-US" sz="2000" baseline="-25000" dirty="0" err="1">
                <a:latin typeface="Times New Roman" panose="02020603050405020304" pitchFamily="18" charset="0"/>
              </a:rPr>
              <a:t>đm</a:t>
            </a:r>
            <a:r>
              <a:rPr lang="en-US" altLang="en-US" sz="2000" baseline="-25000" dirty="0">
                <a:latin typeface="Times New Roman" panose="02020603050405020304" pitchFamily="18" charset="0"/>
              </a:rPr>
              <a:t>)</a:t>
            </a:r>
          </a:p>
        </p:txBody>
      </p:sp>
      <p:sp>
        <p:nvSpPr>
          <p:cNvPr id="31801" name="Arc 115">
            <a:extLst>
              <a:ext uri="{FF2B5EF4-FFF2-40B4-BE49-F238E27FC236}">
                <a16:creationId xmlns:a16="http://schemas.microsoft.com/office/drawing/2014/main" xmlns="" id="{5A7EAC49-CE2B-45AE-863C-26949A41942F}"/>
              </a:ext>
            </a:extLst>
          </p:cNvPr>
          <p:cNvSpPr>
            <a:spLocks/>
          </p:cNvSpPr>
          <p:nvPr/>
        </p:nvSpPr>
        <p:spPr bwMode="auto">
          <a:xfrm>
            <a:off x="8009032" y="5451475"/>
            <a:ext cx="228600" cy="304800"/>
          </a:xfrm>
          <a:custGeom>
            <a:avLst/>
            <a:gdLst>
              <a:gd name="T0" fmla="*/ 0 w 21600"/>
              <a:gd name="T1" fmla="*/ 0 h 21600"/>
              <a:gd name="T2" fmla="*/ 0 w 21600"/>
              <a:gd name="T3" fmla="*/ 0 h 21600"/>
              <a:gd name="T4" fmla="*/ 0 w 21600"/>
              <a:gd name="T5" fmla="*/ 0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802" name="Arc 116">
            <a:extLst>
              <a:ext uri="{FF2B5EF4-FFF2-40B4-BE49-F238E27FC236}">
                <a16:creationId xmlns:a16="http://schemas.microsoft.com/office/drawing/2014/main" xmlns="" id="{2F8BE773-BDE3-435E-AB63-73CCB254ABC0}"/>
              </a:ext>
            </a:extLst>
          </p:cNvPr>
          <p:cNvSpPr>
            <a:spLocks/>
          </p:cNvSpPr>
          <p:nvPr/>
        </p:nvSpPr>
        <p:spPr bwMode="auto">
          <a:xfrm>
            <a:off x="8237632" y="5353050"/>
            <a:ext cx="227013" cy="301625"/>
          </a:xfrm>
          <a:custGeom>
            <a:avLst/>
            <a:gdLst>
              <a:gd name="T0" fmla="*/ 0 w 21503"/>
              <a:gd name="T1" fmla="*/ 0 h 21418"/>
              <a:gd name="T2" fmla="*/ 0 w 21503"/>
              <a:gd name="T3" fmla="*/ 0 h 21418"/>
              <a:gd name="T4" fmla="*/ 0 w 21503"/>
              <a:gd name="T5" fmla="*/ 0 h 21418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503" h="21418" fill="none" extrusionOk="0">
                <a:moveTo>
                  <a:pt x="2799" y="0"/>
                </a:moveTo>
                <a:cubicBezTo>
                  <a:pt x="12787" y="1305"/>
                  <a:pt x="20547" y="9341"/>
                  <a:pt x="21502" y="19369"/>
                </a:cubicBezTo>
              </a:path>
              <a:path w="21503" h="21418" stroke="0" extrusionOk="0">
                <a:moveTo>
                  <a:pt x="2799" y="0"/>
                </a:moveTo>
                <a:cubicBezTo>
                  <a:pt x="12787" y="1305"/>
                  <a:pt x="20547" y="9341"/>
                  <a:pt x="21502" y="19369"/>
                </a:cubicBezTo>
                <a:lnTo>
                  <a:pt x="0" y="21418"/>
                </a:lnTo>
                <a:lnTo>
                  <a:pt x="2799" y="0"/>
                </a:lnTo>
                <a:close/>
              </a:path>
            </a:pathLst>
          </a:cu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803" name="Line 117">
            <a:extLst>
              <a:ext uri="{FF2B5EF4-FFF2-40B4-BE49-F238E27FC236}">
                <a16:creationId xmlns:a16="http://schemas.microsoft.com/office/drawing/2014/main" xmlns="" id="{6BD032F0-053A-47E3-95FB-6E2E5E3A4D52}"/>
              </a:ext>
            </a:extLst>
          </p:cNvPr>
          <p:cNvSpPr>
            <a:spLocks noChangeShapeType="1"/>
          </p:cNvSpPr>
          <p:nvPr/>
        </p:nvSpPr>
        <p:spPr bwMode="auto">
          <a:xfrm>
            <a:off x="8237632" y="5349875"/>
            <a:ext cx="7112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31804" name="Rectangle 118">
            <a:extLst>
              <a:ext uri="{FF2B5EF4-FFF2-40B4-BE49-F238E27FC236}">
                <a16:creationId xmlns:a16="http://schemas.microsoft.com/office/drawing/2014/main" xmlns="" id="{27FE5D98-38FD-43C7-8A20-488100BB1F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86832" y="5603875"/>
            <a:ext cx="90601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 dirty="0">
                <a:latin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P</a:t>
            </a:r>
            <a:r>
              <a:rPr lang="en-US" altLang="en-US" sz="1800" baseline="-25000" dirty="0" err="1">
                <a:latin typeface="Times New Roman" panose="02020603050405020304" pitchFamily="18" charset="0"/>
              </a:rPr>
              <a:t>th</a:t>
            </a:r>
            <a:r>
              <a:rPr lang="en-US" altLang="en-US" sz="1800" baseline="-25000" dirty="0">
                <a:latin typeface="Times New Roman" panose="02020603050405020304" pitchFamily="18" charset="0"/>
              </a:rPr>
              <a:t>, </a:t>
            </a:r>
            <a:r>
              <a:rPr lang="en-US" altLang="en-US" sz="1800" baseline="-25000" dirty="0" err="1">
                <a:latin typeface="Times New Roman" panose="02020603050405020304" pitchFamily="18" charset="0"/>
              </a:rPr>
              <a:t>mq</a:t>
            </a:r>
            <a:endParaRPr lang="en-US" altLang="en-US" sz="1800" baseline="-25000" dirty="0">
              <a:latin typeface="Times New Roman" panose="02020603050405020304" pitchFamily="18" charset="0"/>
            </a:endParaRPr>
          </a:p>
        </p:txBody>
      </p:sp>
      <p:sp>
        <p:nvSpPr>
          <p:cNvPr id="65" name="Title 1">
            <a:extLst>
              <a:ext uri="{FF2B5EF4-FFF2-40B4-BE49-F238E27FC236}">
                <a16:creationId xmlns:a16="http://schemas.microsoft.com/office/drawing/2014/main" xmlns="" id="{85114B12-0957-418B-8EDE-916F30032C52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MÁY PHÁT ĐIỆN MỘT CHIỀU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66" name="Straight Connector 65">
            <a:extLst>
              <a:ext uri="{FF2B5EF4-FFF2-40B4-BE49-F238E27FC236}">
                <a16:creationId xmlns:a16="http://schemas.microsoft.com/office/drawing/2014/main" xmlns="" id="{B3496F8E-7874-47FB-89B5-E0F38C0C0EA0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780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xmlns="" id="{EB91A055-2114-438C-A34E-0D68AD3105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73522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8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98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987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87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87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987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98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198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198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500"/>
                                        <p:tgtEl>
                                          <p:spTgt spid="198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5" dur="500"/>
                                        <p:tgtEl>
                                          <p:spTgt spid="198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500"/>
                                        <p:tgtEl>
                                          <p:spTgt spid="198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500"/>
                                        <p:tgtEl>
                                          <p:spTgt spid="198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6" dur="500"/>
                                        <p:tgtEl>
                                          <p:spTgt spid="198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9" dur="500"/>
                                        <p:tgtEl>
                                          <p:spTgt spid="1987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4" dur="500"/>
                                        <p:tgtEl>
                                          <p:spTgt spid="198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7" dur="500"/>
                                        <p:tgtEl>
                                          <p:spTgt spid="198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0" dur="500"/>
                                        <p:tgtEl>
                                          <p:spTgt spid="1987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500"/>
                                        <p:tgtEl>
                                          <p:spTgt spid="198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500"/>
                                        <p:tgtEl>
                                          <p:spTgt spid="198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1" dur="500"/>
                                        <p:tgtEl>
                                          <p:spTgt spid="1987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 nodeType="clickPar">
                      <p:stCondLst>
                        <p:cond delay="indefinite"/>
                      </p:stCondLst>
                      <p:childTnLst>
                        <p:par>
                          <p:cTn id="9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6" dur="500"/>
                                        <p:tgtEl>
                                          <p:spTgt spid="198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9" dur="500"/>
                                        <p:tgtEl>
                                          <p:spTgt spid="198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2" dur="500"/>
                                        <p:tgtEl>
                                          <p:spTgt spid="198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7" dur="500"/>
                                        <p:tgtEl>
                                          <p:spTgt spid="198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0" dur="500"/>
                                        <p:tgtEl>
                                          <p:spTgt spid="1987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3" dur="500"/>
                                        <p:tgtEl>
                                          <p:spTgt spid="198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 nodeType="clickPar">
                      <p:stCondLst>
                        <p:cond delay="indefinite"/>
                      </p:stCondLst>
                      <p:childTnLst>
                        <p:par>
                          <p:cTn id="1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8" dur="500"/>
                                        <p:tgtEl>
                                          <p:spTgt spid="1987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 nodeType="clickPar">
                      <p:stCondLst>
                        <p:cond delay="indefinite"/>
                      </p:stCondLst>
                      <p:childTnLst>
                        <p:par>
                          <p:cTn id="1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3" dur="500"/>
                                        <p:tgtEl>
                                          <p:spTgt spid="198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 nodeType="clickPar">
                      <p:stCondLst>
                        <p:cond delay="indefinite"/>
                      </p:stCondLst>
                      <p:childTnLst>
                        <p:par>
                          <p:cTn id="1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8" dur="500"/>
                                        <p:tgtEl>
                                          <p:spTgt spid="198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31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31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317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317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31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31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31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31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31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317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317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500"/>
                                        <p:tgtEl>
                                          <p:spTgt spid="31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31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317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317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500"/>
                                        <p:tgtEl>
                                          <p:spTgt spid="317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500"/>
                                        <p:tgtEl>
                                          <p:spTgt spid="317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500"/>
                                        <p:tgtEl>
                                          <p:spTgt spid="317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500"/>
                                        <p:tgtEl>
                                          <p:spTgt spid="31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4" dur="500"/>
                                        <p:tgtEl>
                                          <p:spTgt spid="317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31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0" dur="500"/>
                                        <p:tgtEl>
                                          <p:spTgt spid="31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3" dur="500"/>
                                        <p:tgtEl>
                                          <p:spTgt spid="31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6" dur="500"/>
                                        <p:tgtEl>
                                          <p:spTgt spid="31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8660" grpId="0"/>
      <p:bldP spid="198661" grpId="0"/>
      <p:bldP spid="198718" grpId="0"/>
      <p:bldP spid="198719" grpId="0"/>
      <p:bldP spid="198720" grpId="0"/>
      <p:bldP spid="198721" grpId="0" animBg="1"/>
      <p:bldP spid="198722" grpId="0"/>
      <p:bldP spid="198735" grpId="0"/>
      <p:bldP spid="198737" grpId="0"/>
      <p:bldP spid="198739" grpId="0"/>
      <p:bldP spid="198741" grpId="0"/>
      <p:bldP spid="198742" grpId="0"/>
      <p:bldP spid="198743" grpId="0"/>
      <p:bldP spid="198744" grpId="0"/>
      <p:bldP spid="198745" grpId="0"/>
      <p:bldP spid="198746" grpId="0"/>
      <p:bldP spid="198747" grpId="0"/>
      <p:bldP spid="31781" grpId="0"/>
      <p:bldP spid="31782" grpId="0" animBg="1"/>
      <p:bldP spid="31783" grpId="0" animBg="1"/>
      <p:bldP spid="31784" grpId="0" animBg="1"/>
      <p:bldP spid="31785" grpId="0" animBg="1"/>
      <p:bldP spid="31786" grpId="0" animBg="1"/>
      <p:bldP spid="31787" grpId="0" animBg="1"/>
      <p:bldP spid="31788" grpId="0" animBg="1"/>
      <p:bldP spid="31789" grpId="0" animBg="1"/>
      <p:bldP spid="31790" grpId="0" animBg="1"/>
      <p:bldP spid="31791" grpId="0"/>
      <p:bldP spid="31792" grpId="0" animBg="1"/>
      <p:bldP spid="31793" grpId="0"/>
      <p:bldP spid="31794" grpId="0" animBg="1"/>
      <p:bldP spid="31795" grpId="0"/>
      <p:bldP spid="31796" grpId="0"/>
      <p:bldP spid="31797" grpId="0"/>
      <p:bldP spid="31798" grpId="0"/>
      <p:bldP spid="31799" grpId="0"/>
      <p:bldP spid="31800" grpId="0"/>
      <p:bldP spid="31801" grpId="0" animBg="1"/>
      <p:bldP spid="31802" grpId="0" animBg="1"/>
      <p:bldP spid="31803" grpId="0" animBg="1"/>
      <p:bldP spid="3180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1" name="Group 90"/>
          <p:cNvGrpSpPr/>
          <p:nvPr/>
        </p:nvGrpSpPr>
        <p:grpSpPr>
          <a:xfrm flipH="1">
            <a:off x="2668783" y="799609"/>
            <a:ext cx="7993212" cy="2989604"/>
            <a:chOff x="2527666" y="1309531"/>
            <a:chExt cx="7236545" cy="3589934"/>
          </a:xfrm>
        </p:grpSpPr>
        <p:cxnSp>
          <p:nvCxnSpPr>
            <p:cNvPr id="4" name="Straight Connector 3"/>
            <p:cNvCxnSpPr/>
            <p:nvPr/>
          </p:nvCxnSpPr>
          <p:spPr>
            <a:xfrm flipH="1">
              <a:off x="2869949" y="2197769"/>
              <a:ext cx="1694851" cy="1127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564800" y="1944875"/>
              <a:ext cx="1006819" cy="286943"/>
            </a:xfrm>
            <a:prstGeom prst="rect">
              <a:avLst/>
            </a:prstGeom>
          </p:spPr>
        </p:pic>
        <p:cxnSp>
          <p:nvCxnSpPr>
            <p:cNvPr id="13" name="Straight Connector 12"/>
            <p:cNvCxnSpPr/>
            <p:nvPr/>
          </p:nvCxnSpPr>
          <p:spPr>
            <a:xfrm flipH="1" flipV="1">
              <a:off x="2869949" y="4863596"/>
              <a:ext cx="2037030" cy="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261745" y="2023710"/>
              <a:ext cx="1237778" cy="370671"/>
            </a:xfrm>
            <a:prstGeom prst="rect">
              <a:avLst/>
            </a:prstGeom>
          </p:spPr>
        </p:pic>
        <p:cxnSp>
          <p:nvCxnSpPr>
            <p:cNvPr id="15" name="Straight Connector 14"/>
            <p:cNvCxnSpPr/>
            <p:nvPr/>
          </p:nvCxnSpPr>
          <p:spPr>
            <a:xfrm flipH="1">
              <a:off x="5546076" y="2209045"/>
              <a:ext cx="715669" cy="2277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flipH="1">
              <a:off x="7499525" y="2209045"/>
              <a:ext cx="1354766" cy="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Oval 17"/>
            <p:cNvSpPr/>
            <p:nvPr/>
          </p:nvSpPr>
          <p:spPr>
            <a:xfrm>
              <a:off x="8508633" y="3190664"/>
              <a:ext cx="691316" cy="691316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cxnSp>
          <p:nvCxnSpPr>
            <p:cNvPr id="19" name="Straight Connector 18"/>
            <p:cNvCxnSpPr/>
            <p:nvPr/>
          </p:nvCxnSpPr>
          <p:spPr>
            <a:xfrm flipV="1">
              <a:off x="8852781" y="2209045"/>
              <a:ext cx="1509" cy="98161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V="1">
              <a:off x="8833224" y="3881978"/>
              <a:ext cx="1509" cy="98161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4906979" y="4863597"/>
              <a:ext cx="3947310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Oval 22"/>
            <p:cNvSpPr/>
            <p:nvPr/>
          </p:nvSpPr>
          <p:spPr>
            <a:xfrm>
              <a:off x="6209873" y="2126746"/>
              <a:ext cx="143471" cy="143471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sp>
          <p:nvSpPr>
            <p:cNvPr id="24" name="Oval 23"/>
            <p:cNvSpPr/>
            <p:nvPr/>
          </p:nvSpPr>
          <p:spPr>
            <a:xfrm>
              <a:off x="7421167" y="2137309"/>
              <a:ext cx="143471" cy="143471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cxnSp>
          <p:nvCxnSpPr>
            <p:cNvPr id="28" name="Straight Arrow Connector 27"/>
            <p:cNvCxnSpPr/>
            <p:nvPr/>
          </p:nvCxnSpPr>
          <p:spPr>
            <a:xfrm flipH="1">
              <a:off x="3453693" y="2209044"/>
              <a:ext cx="742844" cy="6226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Arrow Connector 28"/>
            <p:cNvCxnSpPr/>
            <p:nvPr/>
          </p:nvCxnSpPr>
          <p:spPr>
            <a:xfrm flipH="1">
              <a:off x="7725448" y="2208841"/>
              <a:ext cx="535925" cy="0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Arrow Connector 30"/>
            <p:cNvCxnSpPr/>
            <p:nvPr/>
          </p:nvCxnSpPr>
          <p:spPr>
            <a:xfrm flipH="1">
              <a:off x="4812909" y="2378078"/>
              <a:ext cx="497260" cy="4431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Oval 34"/>
            <p:cNvSpPr/>
            <p:nvPr/>
          </p:nvSpPr>
          <p:spPr>
            <a:xfrm>
              <a:off x="2833389" y="2126746"/>
              <a:ext cx="143471" cy="143471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sp>
          <p:nvSpPr>
            <p:cNvPr id="36" name="Oval 35"/>
            <p:cNvSpPr/>
            <p:nvPr/>
          </p:nvSpPr>
          <p:spPr>
            <a:xfrm>
              <a:off x="2841142" y="4755994"/>
              <a:ext cx="143471" cy="143471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cxnSp>
          <p:nvCxnSpPr>
            <p:cNvPr id="37" name="Straight Arrow Connector 36"/>
            <p:cNvCxnSpPr/>
            <p:nvPr/>
          </p:nvCxnSpPr>
          <p:spPr>
            <a:xfrm flipV="1">
              <a:off x="8854291" y="2368811"/>
              <a:ext cx="7619" cy="437173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TextBox 38"/>
            <p:cNvSpPr txBox="1"/>
            <p:nvPr/>
          </p:nvSpPr>
          <p:spPr>
            <a:xfrm>
              <a:off x="2527666" y="3190664"/>
              <a:ext cx="805029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V</a:t>
              </a:r>
              <a:r>
                <a:rPr lang="en-US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đm</a:t>
              </a:r>
              <a:endParaRPr lang="en-US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2718234" y="2199582"/>
              <a:ext cx="33855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 smtClean="0"/>
                <a:t>+</a:t>
              </a:r>
              <a:endParaRPr lang="en-US" sz="2400" b="1" dirty="0"/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8673287" y="3121067"/>
              <a:ext cx="33855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 smtClean="0"/>
                <a:t>+</a:t>
              </a:r>
              <a:endParaRPr lang="en-US" sz="2400" b="1" dirty="0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706654" y="3410952"/>
              <a:ext cx="27924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 smtClean="0"/>
                <a:t>-</a:t>
              </a:r>
              <a:endParaRPr lang="en-US" sz="2400" b="1" dirty="0"/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2773888" y="4286575"/>
              <a:ext cx="27924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 smtClean="0"/>
                <a:t>-</a:t>
              </a:r>
              <a:endParaRPr lang="en-US" sz="2400" b="1" dirty="0"/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9119483" y="3190663"/>
              <a:ext cx="64472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E</a:t>
              </a:r>
              <a:r>
                <a:rPr lang="en-US" sz="20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ư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3474805" y="1480415"/>
              <a:ext cx="64472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I</a:t>
              </a:r>
              <a:r>
                <a:rPr lang="en-US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đm</a:t>
              </a:r>
              <a:endParaRPr lang="en-US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7828587" y="1562712"/>
              <a:ext cx="46519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I</a:t>
              </a:r>
              <a:r>
                <a:rPr lang="en-US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ư</a:t>
              </a:r>
              <a:endParaRPr lang="en-US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4639441" y="2412687"/>
              <a:ext cx="721672" cy="584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I</a:t>
              </a:r>
              <a:r>
                <a:rPr lang="en-US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ktnt</a:t>
              </a:r>
              <a:endParaRPr lang="en-US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6547049" y="1422873"/>
              <a:ext cx="66717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R</a:t>
              </a:r>
              <a:r>
                <a:rPr lang="en-US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ư</a:t>
              </a:r>
              <a:endParaRPr lang="en-US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4686821" y="1309531"/>
              <a:ext cx="90441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R</a:t>
              </a:r>
              <a:r>
                <a:rPr lang="en-US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ktnt</a:t>
              </a:r>
              <a:endParaRPr lang="en-US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9" name="Oval 88"/>
            <p:cNvSpPr/>
            <p:nvPr/>
          </p:nvSpPr>
          <p:spPr>
            <a:xfrm>
              <a:off x="5500422" y="2151910"/>
              <a:ext cx="143471" cy="143471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sp>
          <p:nvSpPr>
            <p:cNvPr id="90" name="Oval 89"/>
            <p:cNvSpPr/>
            <p:nvPr/>
          </p:nvSpPr>
          <p:spPr>
            <a:xfrm>
              <a:off x="4487385" y="2120128"/>
              <a:ext cx="143471" cy="143471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</p:grpSp>
      <p:sp>
        <p:nvSpPr>
          <p:cNvPr id="103" name="Title 1">
            <a:extLst>
              <a:ext uri="{FF2B5EF4-FFF2-40B4-BE49-F238E27FC236}">
                <a16:creationId xmlns:a16="http://schemas.microsoft.com/office/drawing/2014/main" xmlns="" id="{26FEFB09-11A2-440B-A15C-7BBA18C1973C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GIẢN ĐỒ NĂNG LƯỢNG MÁY PHÁT DC KÍCH TỪ NỐI TIẾP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104" name="Straight Connector 103">
            <a:extLst>
              <a:ext uri="{FF2B5EF4-FFF2-40B4-BE49-F238E27FC236}">
                <a16:creationId xmlns:a16="http://schemas.microsoft.com/office/drawing/2014/main" xmlns="" id="{8C93F2D0-81BE-47DE-8486-9DE9DB6B033F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5" name="Picture 2" descr="Kết quả hình ảnh cho LOGO CAO DANG LY TU TRONG">
            <a:hlinkClick r:id="rId4" action="ppaction://hlinkfile"/>
            <a:extLst>
              <a:ext uri="{FF2B5EF4-FFF2-40B4-BE49-F238E27FC236}">
                <a16:creationId xmlns:a16="http://schemas.microsoft.com/office/drawing/2014/main" xmlns="" id="{6059AF76-7BDE-4A62-8C17-D9B8B3B866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6" name="TextBox 105"/>
          <p:cNvSpPr txBox="1"/>
          <p:nvPr/>
        </p:nvSpPr>
        <p:spPr>
          <a:xfrm>
            <a:off x="6039897" y="1729719"/>
            <a:ext cx="6254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en-US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ư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5483059" y="1785772"/>
            <a:ext cx="386591" cy="3844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+</a:t>
            </a:r>
            <a:endParaRPr lang="en-US" sz="2400" b="1" dirty="0"/>
          </a:p>
        </p:txBody>
      </p:sp>
      <p:sp>
        <p:nvSpPr>
          <p:cNvPr id="108" name="TextBox 107"/>
          <p:cNvSpPr txBox="1"/>
          <p:nvPr/>
        </p:nvSpPr>
        <p:spPr>
          <a:xfrm>
            <a:off x="6997546" y="1765490"/>
            <a:ext cx="318866" cy="3844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-</a:t>
            </a:r>
            <a:endParaRPr lang="en-US" sz="2400" b="1" dirty="0"/>
          </a:p>
        </p:txBody>
      </p:sp>
      <p:grpSp>
        <p:nvGrpSpPr>
          <p:cNvPr id="115" name="Group 114"/>
          <p:cNvGrpSpPr/>
          <p:nvPr/>
        </p:nvGrpSpPr>
        <p:grpSpPr>
          <a:xfrm>
            <a:off x="744869" y="4014479"/>
            <a:ext cx="11303760" cy="2583831"/>
            <a:chOff x="744869" y="4014479"/>
            <a:chExt cx="11303760" cy="2583831"/>
          </a:xfrm>
        </p:grpSpPr>
        <p:sp>
          <p:nvSpPr>
            <p:cNvPr id="93" name="Right Arrow 92"/>
            <p:cNvSpPr/>
            <p:nvPr/>
          </p:nvSpPr>
          <p:spPr>
            <a:xfrm>
              <a:off x="744870" y="4191425"/>
              <a:ext cx="9613400" cy="1040085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Bent Arrow 94"/>
            <p:cNvSpPr/>
            <p:nvPr/>
          </p:nvSpPr>
          <p:spPr>
            <a:xfrm rot="5400000">
              <a:off x="4012072" y="1708387"/>
              <a:ext cx="457203" cy="6991610"/>
            </a:xfrm>
            <a:prstGeom prst="bentArrow">
              <a:avLst/>
            </a:prstGeom>
            <a:solidFill>
              <a:srgbClr val="A16795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pic>
          <p:nvPicPr>
            <p:cNvPr id="96" name="Picture 95"/>
            <p:cNvPicPr>
              <a:picLocks noChangeAspect="1"/>
            </p:cNvPicPr>
            <p:nvPr/>
          </p:nvPicPr>
          <p:blipFill rotWithShape="1">
            <a:blip r:embed="rId6"/>
            <a:srcRect l="5870" t="14473"/>
            <a:stretch/>
          </p:blipFill>
          <p:spPr>
            <a:xfrm>
              <a:off x="2332123" y="5759964"/>
              <a:ext cx="1237281" cy="725035"/>
            </a:xfrm>
            <a:prstGeom prst="rect">
              <a:avLst/>
            </a:prstGeom>
          </p:spPr>
        </p:pic>
        <p:sp>
          <p:nvSpPr>
            <p:cNvPr id="97" name="Bent Arrow 96"/>
            <p:cNvSpPr/>
            <p:nvPr/>
          </p:nvSpPr>
          <p:spPr>
            <a:xfrm rot="5400000">
              <a:off x="3161920" y="2682402"/>
              <a:ext cx="439197" cy="5273294"/>
            </a:xfrm>
            <a:prstGeom prst="bentArrow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pic>
          <p:nvPicPr>
            <p:cNvPr id="98" name="Picture 97"/>
            <p:cNvPicPr>
              <a:picLocks noChangeAspect="1"/>
            </p:cNvPicPr>
            <p:nvPr/>
          </p:nvPicPr>
          <p:blipFill rotWithShape="1">
            <a:blip r:embed="rId7"/>
            <a:srcRect l="2273" t="7313"/>
            <a:stretch/>
          </p:blipFill>
          <p:spPr>
            <a:xfrm>
              <a:off x="4712435" y="5637601"/>
              <a:ext cx="1803098" cy="759248"/>
            </a:xfrm>
            <a:prstGeom prst="rect">
              <a:avLst/>
            </a:prstGeom>
          </p:spPr>
        </p:pic>
        <p:sp>
          <p:nvSpPr>
            <p:cNvPr id="99" name="Bent Arrow 98"/>
            <p:cNvSpPr/>
            <p:nvPr/>
          </p:nvSpPr>
          <p:spPr>
            <a:xfrm rot="5400000">
              <a:off x="1694781" y="4254549"/>
              <a:ext cx="439197" cy="2339021"/>
            </a:xfrm>
            <a:prstGeom prst="bentArrow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00" name="TextBox 99"/>
            <p:cNvSpPr txBox="1"/>
            <p:nvPr/>
          </p:nvSpPr>
          <p:spPr>
            <a:xfrm>
              <a:off x="3045780" y="4014479"/>
              <a:ext cx="2145449" cy="584775"/>
            </a:xfrm>
            <a:prstGeom prst="rect">
              <a:avLst/>
            </a:prstGeom>
            <a:solidFill>
              <a:srgbClr val="92D050"/>
            </a:solidFill>
            <a:ln w="28575">
              <a:solidFill>
                <a:srgbClr val="00B05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32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P</a:t>
              </a:r>
              <a:r>
                <a:rPr lang="en-US" sz="20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đt</a:t>
              </a:r>
              <a:r>
                <a:rPr lang="en-US" sz="32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 = </a:t>
              </a:r>
              <a:r>
                <a:rPr lang="en-US" sz="32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E</a:t>
              </a:r>
              <a:r>
                <a:rPr lang="en-US" sz="20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ư</a:t>
              </a:r>
              <a:r>
                <a:rPr lang="en-US" sz="32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.I</a:t>
              </a:r>
              <a:r>
                <a:rPr lang="en-US" sz="20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ư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01" name="TextBox 100"/>
                <p:cNvSpPr txBox="1"/>
                <p:nvPr/>
              </p:nvSpPr>
              <p:spPr>
                <a:xfrm>
                  <a:off x="7050068" y="5607846"/>
                  <a:ext cx="1967655" cy="990464"/>
                </a:xfrm>
                <a:prstGeom prst="rect">
                  <a:avLst/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 w="28575">
                  <a:solidFill>
                    <a:srgbClr val="00B050"/>
                  </a:solidFill>
                </a:ln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2800" b="1" dirty="0" err="1" smtClean="0">
                      <a:latin typeface="Cambria" panose="02040503050406030204" pitchFamily="18" charset="0"/>
                      <a:cs typeface="Arial" panose="020B0604020202020204" pitchFamily="34" charset="0"/>
                    </a:rPr>
                    <a:t>P</a:t>
                  </a:r>
                  <a:r>
                    <a:rPr lang="en-US" b="1" dirty="0" err="1" smtClean="0">
                      <a:latin typeface="Cambria" panose="02040503050406030204" pitchFamily="18" charset="0"/>
                      <a:cs typeface="Arial" panose="020B0604020202020204" pitchFamily="34" charset="0"/>
                    </a:rPr>
                    <a:t>kt</a:t>
                  </a:r>
                  <a:r>
                    <a:rPr lang="en-US" sz="2800" b="1" dirty="0" smtClean="0">
                      <a:latin typeface="Cambria" panose="02040503050406030204" pitchFamily="18" charset="0"/>
                      <a:cs typeface="Arial" panose="020B0604020202020204" pitchFamily="34" charset="0"/>
                    </a:rPr>
                    <a:t> = </a:t>
                  </a:r>
                  <a:r>
                    <a:rPr lang="en-US" sz="2800" b="1" dirty="0" err="1" smtClean="0">
                      <a:latin typeface="Cambria" panose="02040503050406030204" pitchFamily="18" charset="0"/>
                      <a:cs typeface="Arial" panose="020B0604020202020204" pitchFamily="34" charset="0"/>
                    </a:rPr>
                    <a:t>V.R</a:t>
                  </a:r>
                  <a:r>
                    <a:rPr lang="en-US" b="1" dirty="0" err="1" smtClean="0">
                      <a:latin typeface="Cambria" panose="02040503050406030204" pitchFamily="18" charset="0"/>
                      <a:cs typeface="Arial" panose="020B0604020202020204" pitchFamily="34" charset="0"/>
                    </a:rPr>
                    <a:t>kt</a:t>
                  </a:r>
                  <a:endParaRPr lang="en-US" b="1" dirty="0" smtClean="0">
                    <a:latin typeface="Cambria" panose="02040503050406030204" pitchFamily="18" charset="0"/>
                    <a:cs typeface="Arial" panose="020B0604020202020204" pitchFamily="34" charset="0"/>
                  </a:endParaRPr>
                </a:p>
                <a:p>
                  <a:r>
                    <a:rPr lang="en-US" sz="2800" b="1" dirty="0" err="1">
                      <a:latin typeface="Cambria" panose="02040503050406030204" pitchFamily="18" charset="0"/>
                      <a:cs typeface="Arial" panose="020B0604020202020204" pitchFamily="34" charset="0"/>
                    </a:rPr>
                    <a:t>P</a:t>
                  </a:r>
                  <a:r>
                    <a:rPr lang="en-US" sz="2000" b="1" dirty="0" err="1">
                      <a:latin typeface="Cambria" panose="02040503050406030204" pitchFamily="18" charset="0"/>
                      <a:cs typeface="Arial" panose="020B0604020202020204" pitchFamily="34" charset="0"/>
                    </a:rPr>
                    <a:t>kt</a:t>
                  </a:r>
                  <a:r>
                    <a:rPr lang="en-US" sz="2800" b="1" dirty="0">
                      <a:latin typeface="Cambria" panose="02040503050406030204" pitchFamily="18" charset="0"/>
                      <a:cs typeface="Arial" panose="020B0604020202020204" pitchFamily="34" charset="0"/>
                    </a:rPr>
                    <a:t> = </a:t>
                  </a:r>
                  <a:r>
                    <a:rPr lang="en-US" sz="2800" b="1" dirty="0" err="1" smtClean="0">
                      <a:latin typeface="Cambria" panose="02040503050406030204" pitchFamily="18" charset="0"/>
                      <a:cs typeface="Arial" panose="020B0604020202020204" pitchFamily="34" charset="0"/>
                    </a:rPr>
                    <a:t>R</a:t>
                  </a:r>
                  <a:r>
                    <a:rPr lang="en-US" sz="1400" b="1" dirty="0" err="1" smtClean="0">
                      <a:latin typeface="Cambria" panose="02040503050406030204" pitchFamily="18" charset="0"/>
                      <a:cs typeface="Arial" panose="020B0604020202020204" pitchFamily="34" charset="0"/>
                    </a:rPr>
                    <a:t>kt</a:t>
                  </a:r>
                  <a:r>
                    <a:rPr lang="en-US" sz="2800" b="1" dirty="0" smtClean="0">
                      <a:latin typeface="Cambria" panose="02040503050406030204" pitchFamily="18" charset="0"/>
                      <a:cs typeface="Arial" panose="020B0604020202020204" pitchFamily="34" charset="0"/>
                    </a:rPr>
                    <a:t>.</a:t>
                  </a:r>
                  <a14:m>
                    <m:oMath xmlns:m="http://schemas.openxmlformats.org/officeDocument/2006/math">
                      <m:sSubSup>
                        <m:sSubSupPr>
                          <m:ctrlPr>
                            <a:rPr lang="en-US" sz="2800" b="1" i="1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SupPr>
                        <m:e>
                          <m:r>
                            <a:rPr lang="en-US" sz="2800" b="1" i="0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𝐈</m:t>
                          </m:r>
                        </m:e>
                        <m:sub>
                          <m:r>
                            <a:rPr lang="en-US" sz="2800" b="1" i="0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𝐤𝐭</m:t>
                          </m:r>
                        </m:sub>
                        <m:sup>
                          <m:r>
                            <a:rPr lang="en-US" sz="2800" b="1" i="0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𝟐</m:t>
                          </m:r>
                        </m:sup>
                      </m:sSubSup>
                    </m:oMath>
                  </a14:m>
                  <a:endParaRPr lang="en-US" sz="2800" b="1" dirty="0">
                    <a:latin typeface="Cambria" panose="02040503050406030204" pitchFamily="18" charset="0"/>
                    <a:cs typeface="Arial" panose="020B0604020202020204" pitchFamily="34" charset="0"/>
                  </a:endParaRPr>
                </a:p>
              </p:txBody>
            </p:sp>
          </mc:Choice>
          <mc:Fallback xmlns="">
            <p:sp>
              <p:nvSpPr>
                <p:cNvPr id="101" name="TextBox 10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050068" y="5607846"/>
                  <a:ext cx="1967655" cy="990464"/>
                </a:xfrm>
                <a:prstGeom prst="rect">
                  <a:avLst/>
                </a:prstGeom>
                <a:blipFill rotWithShape="0">
                  <a:blip r:embed="rId8"/>
                  <a:stretch>
                    <a:fillRect l="-5810" t="-5389" b="-13174"/>
                  </a:stretch>
                </a:blipFill>
                <a:ln w="28575">
                  <a:solidFill>
                    <a:srgbClr val="00B050"/>
                  </a:solidFill>
                </a:ln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02" name="TextBox 101"/>
            <p:cNvSpPr txBox="1"/>
            <p:nvPr/>
          </p:nvSpPr>
          <p:spPr>
            <a:xfrm>
              <a:off x="9304687" y="5302742"/>
              <a:ext cx="2743942" cy="584775"/>
            </a:xfrm>
            <a:prstGeom prst="rect">
              <a:avLst/>
            </a:prstGeom>
            <a:solidFill>
              <a:srgbClr val="92D050"/>
            </a:solidFill>
            <a:ln w="28575">
              <a:solidFill>
                <a:srgbClr val="00B05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32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P</a:t>
              </a:r>
              <a:r>
                <a:rPr lang="en-US" sz="20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điện</a:t>
              </a:r>
              <a:r>
                <a:rPr lang="en-US" sz="32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 = </a:t>
              </a:r>
              <a:r>
                <a:rPr lang="en-US" sz="32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V</a:t>
              </a:r>
              <a:r>
                <a:rPr lang="en-US" sz="20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đm</a:t>
              </a:r>
              <a:r>
                <a:rPr lang="en-US" sz="32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.I</a:t>
              </a:r>
              <a:r>
                <a:rPr lang="en-US" sz="20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đm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9" name="TextBox 108"/>
            <p:cNvSpPr txBox="1"/>
            <p:nvPr/>
          </p:nvSpPr>
          <p:spPr>
            <a:xfrm>
              <a:off x="744871" y="4164488"/>
              <a:ext cx="975288" cy="584775"/>
            </a:xfrm>
            <a:prstGeom prst="rect">
              <a:avLst/>
            </a:prstGeom>
            <a:solidFill>
              <a:srgbClr val="92D050"/>
            </a:solidFill>
            <a:ln w="28575">
              <a:solidFill>
                <a:srgbClr val="00B05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P</a:t>
              </a:r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CƠ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70035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Title 1">
            <a:extLst>
              <a:ext uri="{FF2B5EF4-FFF2-40B4-BE49-F238E27FC236}">
                <a16:creationId xmlns:a16="http://schemas.microsoft.com/office/drawing/2014/main" xmlns="" id="{26FEFB09-11A2-440B-A15C-7BBA18C1973C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GIẢN ĐỒ NĂNG LƯỢNG MÁY PHÁT DC KÍCH TỪ //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104" name="Straight Connector 103">
            <a:extLst>
              <a:ext uri="{FF2B5EF4-FFF2-40B4-BE49-F238E27FC236}">
                <a16:creationId xmlns:a16="http://schemas.microsoft.com/office/drawing/2014/main" xmlns="" id="{8C93F2D0-81BE-47DE-8486-9DE9DB6B033F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5" name="Picture 2" descr="Kết quả hình ảnh cho LOGO CAO DANG LY TU TRONG">
            <a:hlinkClick r:id="rId2" action="ppaction://hlinkfile"/>
            <a:extLst>
              <a:ext uri="{FF2B5EF4-FFF2-40B4-BE49-F238E27FC236}">
                <a16:creationId xmlns:a16="http://schemas.microsoft.com/office/drawing/2014/main" xmlns="" id="{6059AF76-7BDE-4A62-8C17-D9B8B3B866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6" name="TextBox 105"/>
          <p:cNvSpPr txBox="1"/>
          <p:nvPr/>
        </p:nvSpPr>
        <p:spPr>
          <a:xfrm>
            <a:off x="5871697" y="1726987"/>
            <a:ext cx="6254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en-US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ư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5269786" y="1785035"/>
            <a:ext cx="386591" cy="3844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+</a:t>
            </a:r>
            <a:endParaRPr lang="en-US" sz="2400" b="1" dirty="0"/>
          </a:p>
        </p:txBody>
      </p:sp>
      <p:sp>
        <p:nvSpPr>
          <p:cNvPr id="108" name="TextBox 107"/>
          <p:cNvSpPr txBox="1"/>
          <p:nvPr/>
        </p:nvSpPr>
        <p:spPr>
          <a:xfrm>
            <a:off x="6659085" y="1816488"/>
            <a:ext cx="4567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-</a:t>
            </a:r>
            <a:endParaRPr lang="en-US" sz="2400" b="1" dirty="0"/>
          </a:p>
        </p:txBody>
      </p:sp>
      <p:grpSp>
        <p:nvGrpSpPr>
          <p:cNvPr id="115" name="Group 114"/>
          <p:cNvGrpSpPr/>
          <p:nvPr/>
        </p:nvGrpSpPr>
        <p:grpSpPr>
          <a:xfrm>
            <a:off x="744869" y="4014479"/>
            <a:ext cx="11303760" cy="2583831"/>
            <a:chOff x="744869" y="4014479"/>
            <a:chExt cx="11303760" cy="2583831"/>
          </a:xfrm>
        </p:grpSpPr>
        <p:sp>
          <p:nvSpPr>
            <p:cNvPr id="93" name="Right Arrow 92"/>
            <p:cNvSpPr/>
            <p:nvPr/>
          </p:nvSpPr>
          <p:spPr>
            <a:xfrm>
              <a:off x="744870" y="4191425"/>
              <a:ext cx="9613400" cy="1040085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Bent Arrow 94"/>
            <p:cNvSpPr/>
            <p:nvPr/>
          </p:nvSpPr>
          <p:spPr>
            <a:xfrm rot="5400000">
              <a:off x="4012072" y="1708387"/>
              <a:ext cx="457203" cy="6991610"/>
            </a:xfrm>
            <a:prstGeom prst="bentArrow">
              <a:avLst/>
            </a:prstGeom>
            <a:solidFill>
              <a:srgbClr val="A16795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pic>
          <p:nvPicPr>
            <p:cNvPr id="96" name="Picture 95"/>
            <p:cNvPicPr>
              <a:picLocks noChangeAspect="1"/>
            </p:cNvPicPr>
            <p:nvPr/>
          </p:nvPicPr>
          <p:blipFill rotWithShape="1">
            <a:blip r:embed="rId4"/>
            <a:srcRect l="5870" t="14473"/>
            <a:stretch/>
          </p:blipFill>
          <p:spPr>
            <a:xfrm>
              <a:off x="2332123" y="5759964"/>
              <a:ext cx="1237281" cy="725035"/>
            </a:xfrm>
            <a:prstGeom prst="rect">
              <a:avLst/>
            </a:prstGeom>
          </p:spPr>
        </p:pic>
        <p:sp>
          <p:nvSpPr>
            <p:cNvPr id="97" name="Bent Arrow 96"/>
            <p:cNvSpPr/>
            <p:nvPr/>
          </p:nvSpPr>
          <p:spPr>
            <a:xfrm rot="5400000">
              <a:off x="3161920" y="2682402"/>
              <a:ext cx="439197" cy="5273294"/>
            </a:xfrm>
            <a:prstGeom prst="bentArrow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pic>
          <p:nvPicPr>
            <p:cNvPr id="98" name="Picture 97"/>
            <p:cNvPicPr>
              <a:picLocks noChangeAspect="1"/>
            </p:cNvPicPr>
            <p:nvPr/>
          </p:nvPicPr>
          <p:blipFill rotWithShape="1">
            <a:blip r:embed="rId5"/>
            <a:srcRect l="2273" t="7313"/>
            <a:stretch/>
          </p:blipFill>
          <p:spPr>
            <a:xfrm>
              <a:off x="4712435" y="5637601"/>
              <a:ext cx="1803098" cy="759248"/>
            </a:xfrm>
            <a:prstGeom prst="rect">
              <a:avLst/>
            </a:prstGeom>
          </p:spPr>
        </p:pic>
        <p:sp>
          <p:nvSpPr>
            <p:cNvPr id="99" name="Bent Arrow 98"/>
            <p:cNvSpPr/>
            <p:nvPr/>
          </p:nvSpPr>
          <p:spPr>
            <a:xfrm rot="5400000">
              <a:off x="1694781" y="4254549"/>
              <a:ext cx="439197" cy="2339021"/>
            </a:xfrm>
            <a:prstGeom prst="bentArrow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00" name="TextBox 99"/>
            <p:cNvSpPr txBox="1"/>
            <p:nvPr/>
          </p:nvSpPr>
          <p:spPr>
            <a:xfrm>
              <a:off x="3045780" y="4014479"/>
              <a:ext cx="2145449" cy="584775"/>
            </a:xfrm>
            <a:prstGeom prst="rect">
              <a:avLst/>
            </a:prstGeom>
            <a:solidFill>
              <a:srgbClr val="92D050"/>
            </a:solidFill>
            <a:ln w="28575">
              <a:solidFill>
                <a:srgbClr val="00B05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32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P</a:t>
              </a:r>
              <a:r>
                <a:rPr lang="en-US" sz="20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đt</a:t>
              </a:r>
              <a:r>
                <a:rPr lang="en-US" sz="32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 = </a:t>
              </a:r>
              <a:r>
                <a:rPr lang="en-US" sz="32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E</a:t>
              </a:r>
              <a:r>
                <a:rPr lang="en-US" sz="20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ư</a:t>
              </a:r>
              <a:r>
                <a:rPr lang="en-US" sz="32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.I</a:t>
              </a:r>
              <a:r>
                <a:rPr lang="en-US" sz="20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ư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01" name="TextBox 100"/>
                <p:cNvSpPr txBox="1"/>
                <p:nvPr/>
              </p:nvSpPr>
              <p:spPr>
                <a:xfrm>
                  <a:off x="7050068" y="5607846"/>
                  <a:ext cx="1967655" cy="990464"/>
                </a:xfrm>
                <a:prstGeom prst="rect">
                  <a:avLst/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 w="28575">
                  <a:solidFill>
                    <a:srgbClr val="00B050"/>
                  </a:solidFill>
                </a:ln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2800" b="1" dirty="0" err="1" smtClean="0">
                      <a:latin typeface="Cambria" panose="02040503050406030204" pitchFamily="18" charset="0"/>
                      <a:cs typeface="Arial" panose="020B0604020202020204" pitchFamily="34" charset="0"/>
                    </a:rPr>
                    <a:t>P</a:t>
                  </a:r>
                  <a:r>
                    <a:rPr lang="en-US" b="1" dirty="0" err="1" smtClean="0">
                      <a:latin typeface="Cambria" panose="02040503050406030204" pitchFamily="18" charset="0"/>
                      <a:cs typeface="Arial" panose="020B0604020202020204" pitchFamily="34" charset="0"/>
                    </a:rPr>
                    <a:t>kt</a:t>
                  </a:r>
                  <a:r>
                    <a:rPr lang="en-US" sz="2800" b="1" dirty="0" smtClean="0">
                      <a:latin typeface="Cambria" panose="02040503050406030204" pitchFamily="18" charset="0"/>
                      <a:cs typeface="Arial" panose="020B0604020202020204" pitchFamily="34" charset="0"/>
                    </a:rPr>
                    <a:t> = </a:t>
                  </a:r>
                  <a:r>
                    <a:rPr lang="en-US" sz="2800" b="1" dirty="0" err="1" smtClean="0">
                      <a:latin typeface="Cambria" panose="02040503050406030204" pitchFamily="18" charset="0"/>
                      <a:cs typeface="Arial" panose="020B0604020202020204" pitchFamily="34" charset="0"/>
                    </a:rPr>
                    <a:t>V.R</a:t>
                  </a:r>
                  <a:r>
                    <a:rPr lang="en-US" b="1" dirty="0" err="1" smtClean="0">
                      <a:latin typeface="Cambria" panose="02040503050406030204" pitchFamily="18" charset="0"/>
                      <a:cs typeface="Arial" panose="020B0604020202020204" pitchFamily="34" charset="0"/>
                    </a:rPr>
                    <a:t>kt</a:t>
                  </a:r>
                  <a:endParaRPr lang="en-US" b="1" dirty="0" smtClean="0">
                    <a:latin typeface="Cambria" panose="02040503050406030204" pitchFamily="18" charset="0"/>
                    <a:cs typeface="Arial" panose="020B0604020202020204" pitchFamily="34" charset="0"/>
                  </a:endParaRPr>
                </a:p>
                <a:p>
                  <a:r>
                    <a:rPr lang="en-US" sz="2800" b="1" dirty="0" err="1">
                      <a:latin typeface="Cambria" panose="02040503050406030204" pitchFamily="18" charset="0"/>
                      <a:cs typeface="Arial" panose="020B0604020202020204" pitchFamily="34" charset="0"/>
                    </a:rPr>
                    <a:t>P</a:t>
                  </a:r>
                  <a:r>
                    <a:rPr lang="en-US" sz="2000" b="1" dirty="0" err="1">
                      <a:latin typeface="Cambria" panose="02040503050406030204" pitchFamily="18" charset="0"/>
                      <a:cs typeface="Arial" panose="020B0604020202020204" pitchFamily="34" charset="0"/>
                    </a:rPr>
                    <a:t>kt</a:t>
                  </a:r>
                  <a:r>
                    <a:rPr lang="en-US" sz="2800" b="1" dirty="0">
                      <a:latin typeface="Cambria" panose="02040503050406030204" pitchFamily="18" charset="0"/>
                      <a:cs typeface="Arial" panose="020B0604020202020204" pitchFamily="34" charset="0"/>
                    </a:rPr>
                    <a:t> = </a:t>
                  </a:r>
                  <a:r>
                    <a:rPr lang="en-US" sz="2800" b="1" dirty="0" err="1" smtClean="0">
                      <a:latin typeface="Cambria" panose="02040503050406030204" pitchFamily="18" charset="0"/>
                      <a:cs typeface="Arial" panose="020B0604020202020204" pitchFamily="34" charset="0"/>
                    </a:rPr>
                    <a:t>R</a:t>
                  </a:r>
                  <a:r>
                    <a:rPr lang="en-US" sz="1400" b="1" dirty="0" err="1" smtClean="0">
                      <a:latin typeface="Cambria" panose="02040503050406030204" pitchFamily="18" charset="0"/>
                      <a:cs typeface="Arial" panose="020B0604020202020204" pitchFamily="34" charset="0"/>
                    </a:rPr>
                    <a:t>kt</a:t>
                  </a:r>
                  <a:r>
                    <a:rPr lang="en-US" sz="2800" b="1" dirty="0" smtClean="0">
                      <a:latin typeface="Cambria" panose="02040503050406030204" pitchFamily="18" charset="0"/>
                      <a:cs typeface="Arial" panose="020B0604020202020204" pitchFamily="34" charset="0"/>
                    </a:rPr>
                    <a:t>.</a:t>
                  </a:r>
                  <a14:m>
                    <m:oMath xmlns:m="http://schemas.openxmlformats.org/officeDocument/2006/math">
                      <m:sSubSup>
                        <m:sSubSupPr>
                          <m:ctrlPr>
                            <a:rPr lang="en-US" sz="2800" b="1" i="1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SupPr>
                        <m:e>
                          <m:r>
                            <a:rPr lang="en-US" sz="2800" b="1" i="0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𝐈</m:t>
                          </m:r>
                        </m:e>
                        <m:sub>
                          <m:r>
                            <a:rPr lang="en-US" sz="2800" b="1" i="0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𝐤𝐭</m:t>
                          </m:r>
                        </m:sub>
                        <m:sup>
                          <m:r>
                            <a:rPr lang="en-US" sz="2800" b="1" i="0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𝟐</m:t>
                          </m:r>
                        </m:sup>
                      </m:sSubSup>
                    </m:oMath>
                  </a14:m>
                  <a:endParaRPr lang="en-US" sz="2800" b="1" dirty="0">
                    <a:latin typeface="Cambria" panose="02040503050406030204" pitchFamily="18" charset="0"/>
                    <a:cs typeface="Arial" panose="020B0604020202020204" pitchFamily="34" charset="0"/>
                  </a:endParaRPr>
                </a:p>
              </p:txBody>
            </p:sp>
          </mc:Choice>
          <mc:Fallback xmlns="">
            <p:sp>
              <p:nvSpPr>
                <p:cNvPr id="101" name="TextBox 10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050068" y="5607846"/>
                  <a:ext cx="1967655" cy="990464"/>
                </a:xfrm>
                <a:prstGeom prst="rect">
                  <a:avLst/>
                </a:prstGeom>
                <a:blipFill rotWithShape="0">
                  <a:blip r:embed="rId6"/>
                  <a:stretch>
                    <a:fillRect l="-5810" t="-5389" b="-13174"/>
                  </a:stretch>
                </a:blipFill>
                <a:ln w="28575">
                  <a:solidFill>
                    <a:srgbClr val="00B050"/>
                  </a:solidFill>
                </a:ln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02" name="TextBox 101"/>
            <p:cNvSpPr txBox="1"/>
            <p:nvPr/>
          </p:nvSpPr>
          <p:spPr>
            <a:xfrm>
              <a:off x="9304687" y="5302742"/>
              <a:ext cx="2743942" cy="584775"/>
            </a:xfrm>
            <a:prstGeom prst="rect">
              <a:avLst/>
            </a:prstGeom>
            <a:solidFill>
              <a:srgbClr val="92D050"/>
            </a:solidFill>
            <a:ln w="28575">
              <a:solidFill>
                <a:srgbClr val="00B05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32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P</a:t>
              </a:r>
              <a:r>
                <a:rPr lang="en-US" sz="20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điện</a:t>
              </a:r>
              <a:r>
                <a:rPr lang="en-US" sz="32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 = </a:t>
              </a:r>
              <a:r>
                <a:rPr lang="en-US" sz="32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V</a:t>
              </a:r>
              <a:r>
                <a:rPr lang="en-US" sz="20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đm</a:t>
              </a:r>
              <a:r>
                <a:rPr lang="en-US" sz="32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.I</a:t>
              </a:r>
              <a:r>
                <a:rPr lang="en-US" sz="20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đm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9" name="TextBox 108"/>
            <p:cNvSpPr txBox="1"/>
            <p:nvPr/>
          </p:nvSpPr>
          <p:spPr>
            <a:xfrm>
              <a:off x="744871" y="4164488"/>
              <a:ext cx="975288" cy="584775"/>
            </a:xfrm>
            <a:prstGeom prst="rect">
              <a:avLst/>
            </a:prstGeom>
            <a:solidFill>
              <a:srgbClr val="92D050"/>
            </a:solidFill>
            <a:ln w="28575">
              <a:solidFill>
                <a:srgbClr val="00B05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P</a:t>
              </a:r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CƠ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cxnSp>
        <p:nvCxnSpPr>
          <p:cNvPr id="52" name="Straight Connector 51"/>
          <p:cNvCxnSpPr/>
          <p:nvPr/>
        </p:nvCxnSpPr>
        <p:spPr>
          <a:xfrm flipV="1">
            <a:off x="8052368" y="1416723"/>
            <a:ext cx="2339426" cy="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3" name="Picture 5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6200000" flipH="1">
            <a:off x="7447319" y="2412781"/>
            <a:ext cx="880558" cy="329540"/>
          </a:xfrm>
          <a:prstGeom prst="rect">
            <a:avLst/>
          </a:prstGeom>
        </p:spPr>
      </p:pic>
      <p:cxnSp>
        <p:nvCxnSpPr>
          <p:cNvPr id="54" name="Straight Connector 53"/>
          <p:cNvCxnSpPr/>
          <p:nvPr/>
        </p:nvCxnSpPr>
        <p:spPr>
          <a:xfrm flipH="1" flipV="1">
            <a:off x="8052368" y="1416724"/>
            <a:ext cx="0" cy="72054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 flipH="1" flipV="1">
            <a:off x="8052368" y="3017830"/>
            <a:ext cx="0" cy="72054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V="1">
            <a:off x="8052368" y="3738376"/>
            <a:ext cx="2339426" cy="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7" name="Picture 5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H="1">
            <a:off x="5074962" y="1254630"/>
            <a:ext cx="1421525" cy="324187"/>
          </a:xfrm>
          <a:prstGeom prst="rect">
            <a:avLst/>
          </a:prstGeom>
        </p:spPr>
      </p:pic>
      <p:cxnSp>
        <p:nvCxnSpPr>
          <p:cNvPr id="58" name="Straight Connector 57"/>
          <p:cNvCxnSpPr/>
          <p:nvPr/>
        </p:nvCxnSpPr>
        <p:spPr>
          <a:xfrm>
            <a:off x="6496488" y="1416723"/>
            <a:ext cx="1555880" cy="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>
            <a:off x="3519079" y="1416723"/>
            <a:ext cx="1555880" cy="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Oval 59"/>
          <p:cNvSpPr/>
          <p:nvPr/>
        </p:nvSpPr>
        <p:spPr>
          <a:xfrm flipH="1">
            <a:off x="3122109" y="2275240"/>
            <a:ext cx="793941" cy="604621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cxnSp>
        <p:nvCxnSpPr>
          <p:cNvPr id="61" name="Straight Connector 60"/>
          <p:cNvCxnSpPr/>
          <p:nvPr/>
        </p:nvCxnSpPr>
        <p:spPr>
          <a:xfrm flipH="1" flipV="1">
            <a:off x="3519081" y="1416723"/>
            <a:ext cx="1733" cy="85851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 flipH="1" flipV="1">
            <a:off x="3541541" y="2879859"/>
            <a:ext cx="1733" cy="85851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3519082" y="3738377"/>
            <a:ext cx="453328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Oval 63"/>
          <p:cNvSpPr/>
          <p:nvPr/>
        </p:nvSpPr>
        <p:spPr>
          <a:xfrm flipH="1">
            <a:off x="7969985" y="1353985"/>
            <a:ext cx="164769" cy="125479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sp>
        <p:nvSpPr>
          <p:cNvPr id="65" name="Oval 64"/>
          <p:cNvSpPr/>
          <p:nvPr/>
        </p:nvSpPr>
        <p:spPr>
          <a:xfrm flipH="1">
            <a:off x="7958753" y="3675637"/>
            <a:ext cx="164769" cy="125479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cxnSp>
        <p:nvCxnSpPr>
          <p:cNvPr id="66" name="Straight Arrow Connector 65"/>
          <p:cNvCxnSpPr/>
          <p:nvPr/>
        </p:nvCxnSpPr>
        <p:spPr>
          <a:xfrm flipV="1">
            <a:off x="9063307" y="1423930"/>
            <a:ext cx="627328" cy="9239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Arrow Connector 66"/>
          <p:cNvCxnSpPr/>
          <p:nvPr/>
        </p:nvCxnSpPr>
        <p:spPr>
          <a:xfrm>
            <a:off x="6924798" y="1430466"/>
            <a:ext cx="616277" cy="372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Arrow Connector 67"/>
          <p:cNvCxnSpPr/>
          <p:nvPr/>
        </p:nvCxnSpPr>
        <p:spPr>
          <a:xfrm flipH="1">
            <a:off x="8041138" y="1583718"/>
            <a:ext cx="0" cy="38656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Oval 68"/>
          <p:cNvSpPr/>
          <p:nvPr/>
        </p:nvSpPr>
        <p:spPr>
          <a:xfrm flipH="1">
            <a:off x="10269012" y="1344745"/>
            <a:ext cx="164769" cy="125479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sp>
        <p:nvSpPr>
          <p:cNvPr id="70" name="Oval 69"/>
          <p:cNvSpPr/>
          <p:nvPr/>
        </p:nvSpPr>
        <p:spPr>
          <a:xfrm flipH="1">
            <a:off x="10260108" y="3644268"/>
            <a:ext cx="164769" cy="125479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cxnSp>
        <p:nvCxnSpPr>
          <p:cNvPr id="71" name="Straight Arrow Connector 70"/>
          <p:cNvCxnSpPr/>
          <p:nvPr/>
        </p:nvCxnSpPr>
        <p:spPr>
          <a:xfrm flipH="1" flipV="1">
            <a:off x="3518213" y="1613874"/>
            <a:ext cx="1735" cy="43605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TextBox 71"/>
          <p:cNvSpPr txBox="1"/>
          <p:nvPr/>
        </p:nvSpPr>
        <p:spPr>
          <a:xfrm flipH="1">
            <a:off x="9969547" y="2269368"/>
            <a:ext cx="874930" cy="4525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en-US" sz="1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đm</a:t>
            </a:r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 flipH="1">
            <a:off x="10228893" y="1408446"/>
            <a:ext cx="337138" cy="4512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/>
              <a:t>+</a:t>
            </a:r>
            <a:endParaRPr lang="en-US" sz="2000" b="1" dirty="0"/>
          </a:p>
        </p:txBody>
      </p:sp>
      <p:sp>
        <p:nvSpPr>
          <p:cNvPr id="74" name="TextBox 73"/>
          <p:cNvSpPr txBox="1"/>
          <p:nvPr/>
        </p:nvSpPr>
        <p:spPr>
          <a:xfrm flipH="1">
            <a:off x="3363585" y="2270633"/>
            <a:ext cx="337138" cy="4512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/>
              <a:t>+</a:t>
            </a:r>
            <a:endParaRPr lang="en-US" sz="2000" b="1" dirty="0"/>
          </a:p>
        </p:txBody>
      </p:sp>
      <p:sp>
        <p:nvSpPr>
          <p:cNvPr id="75" name="TextBox 74"/>
          <p:cNvSpPr txBox="1"/>
          <p:nvPr/>
        </p:nvSpPr>
        <p:spPr>
          <a:xfrm flipH="1">
            <a:off x="3376511" y="2475588"/>
            <a:ext cx="283597" cy="4512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/>
              <a:t>-</a:t>
            </a:r>
            <a:endParaRPr lang="en-US" sz="2000" b="1" dirty="0"/>
          </a:p>
        </p:txBody>
      </p:sp>
      <p:sp>
        <p:nvSpPr>
          <p:cNvPr id="76" name="TextBox 75"/>
          <p:cNvSpPr txBox="1"/>
          <p:nvPr/>
        </p:nvSpPr>
        <p:spPr>
          <a:xfrm flipH="1">
            <a:off x="10218518" y="3233717"/>
            <a:ext cx="283597" cy="4512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/>
              <a:t>-</a:t>
            </a:r>
            <a:endParaRPr lang="en-US" sz="2000" b="1" dirty="0"/>
          </a:p>
        </p:txBody>
      </p:sp>
      <p:sp>
        <p:nvSpPr>
          <p:cNvPr id="77" name="TextBox 76"/>
          <p:cNvSpPr txBox="1"/>
          <p:nvPr/>
        </p:nvSpPr>
        <p:spPr>
          <a:xfrm flipH="1">
            <a:off x="2473693" y="2263154"/>
            <a:ext cx="656658" cy="5901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n-US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ư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 flipH="1">
            <a:off x="8894304" y="959554"/>
            <a:ext cx="637660" cy="5901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1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đm</a:t>
            </a:r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 flipH="1">
            <a:off x="7049286" y="972203"/>
            <a:ext cx="466674" cy="5901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1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ư</a:t>
            </a:r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 flipH="1">
            <a:off x="7355171" y="1574479"/>
            <a:ext cx="502943" cy="5901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1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kt</a:t>
            </a:r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 flipH="1">
            <a:off x="5464268" y="896817"/>
            <a:ext cx="658385" cy="5901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US" sz="1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ư</a:t>
            </a:r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 flipH="1">
            <a:off x="7091915" y="2306751"/>
            <a:ext cx="699836" cy="5901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US" sz="1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kt</a:t>
            </a:r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10533436" y="4360220"/>
            <a:ext cx="975288" cy="584775"/>
          </a:xfrm>
          <a:prstGeom prst="rect">
            <a:avLst/>
          </a:prstGeom>
          <a:solidFill>
            <a:srgbClr val="92D050"/>
          </a:solidFill>
          <a:ln w="28575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US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đm</a:t>
            </a: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6006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52" name="Rectangle 4">
            <a:extLst>
              <a:ext uri="{FF2B5EF4-FFF2-40B4-BE49-F238E27FC236}">
                <a16:creationId xmlns:a16="http://schemas.microsoft.com/office/drawing/2014/main" xmlns="" id="{1083CFD4-13DB-4341-A80E-8E2FA1B209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2900" y="1008338"/>
            <a:ext cx="319881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b="1" dirty="0" err="1" smtClean="0">
                <a:latin typeface="Times New Roman" panose="02020603050405020304" pitchFamily="18" charset="0"/>
              </a:rPr>
              <a:t>Các</a:t>
            </a:r>
            <a:r>
              <a:rPr lang="en-US" altLang="en-US" b="1" dirty="0" smtClean="0">
                <a:latin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atin typeface="Times New Roman" panose="02020603050405020304" pitchFamily="18" charset="0"/>
              </a:rPr>
              <a:t>Loại</a:t>
            </a:r>
            <a:r>
              <a:rPr lang="en-US" altLang="en-US" b="1" dirty="0" smtClean="0">
                <a:latin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atin typeface="Times New Roman" panose="02020603050405020304" pitchFamily="18" charset="0"/>
              </a:rPr>
              <a:t>Kích</a:t>
            </a:r>
            <a:r>
              <a:rPr lang="en-US" altLang="en-US" b="1" dirty="0" smtClean="0">
                <a:latin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atin typeface="Times New Roman" panose="02020603050405020304" pitchFamily="18" charset="0"/>
              </a:rPr>
              <a:t>Từ</a:t>
            </a:r>
            <a:endParaRPr lang="en-US" altLang="en-US" b="1" dirty="0">
              <a:latin typeface="Times New Roman" panose="02020603050405020304" pitchFamily="18" charset="0"/>
            </a:endParaRPr>
          </a:p>
        </p:txBody>
      </p:sp>
      <p:sp>
        <p:nvSpPr>
          <p:cNvPr id="206892" name="Rectangle 44">
            <a:extLst>
              <a:ext uri="{FF2B5EF4-FFF2-40B4-BE49-F238E27FC236}">
                <a16:creationId xmlns:a16="http://schemas.microsoft.com/office/drawing/2014/main" xmlns="" id="{D877B37B-24BA-4450-84BB-1D676B5619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78619" y="1817632"/>
            <a:ext cx="254996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Kích</a:t>
            </a:r>
            <a:r>
              <a:rPr lang="en-US" alt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từ</a:t>
            </a:r>
            <a:r>
              <a:rPr lang="en-US" alt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độc</a:t>
            </a:r>
            <a:r>
              <a:rPr lang="en-US" alt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lập</a:t>
            </a:r>
            <a:endParaRPr lang="en-US" altLang="en-US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06893" name="Rectangle 45">
            <a:extLst>
              <a:ext uri="{FF2B5EF4-FFF2-40B4-BE49-F238E27FC236}">
                <a16:creationId xmlns:a16="http://schemas.microsoft.com/office/drawing/2014/main" xmlns="" id="{41048240-BC15-4B7D-8F5B-45ACDECA8B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89859" y="3031268"/>
            <a:ext cx="240011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Kích</a:t>
            </a:r>
            <a:r>
              <a:rPr lang="en-US" alt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từ</a:t>
            </a:r>
            <a:r>
              <a:rPr lang="en-US" alt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chung</a:t>
            </a:r>
            <a:endParaRPr lang="en-US" altLang="en-US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06894" name="Rectangle 46">
            <a:extLst>
              <a:ext uri="{FF2B5EF4-FFF2-40B4-BE49-F238E27FC236}">
                <a16:creationId xmlns:a16="http://schemas.microsoft.com/office/drawing/2014/main" xmlns="" id="{430499C0-3512-4521-B4CE-0395908202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9822" y="6154788"/>
            <a:ext cx="185933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1800" b="1" dirty="0" err="1">
                <a:latin typeface="Times New Roman" panose="02020603050405020304" pitchFamily="18" charset="0"/>
              </a:rPr>
              <a:t>Kích</a:t>
            </a:r>
            <a:r>
              <a:rPr lang="en-US" altLang="en-US" sz="1800" b="1" dirty="0">
                <a:latin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atin typeface="Times New Roman" panose="02020603050405020304" pitchFamily="18" charset="0"/>
              </a:rPr>
              <a:t>từ</a:t>
            </a:r>
            <a:r>
              <a:rPr lang="en-US" altLang="en-US" sz="1800" b="1" dirty="0">
                <a:latin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atin typeface="Times New Roman" panose="02020603050405020304" pitchFamily="18" charset="0"/>
              </a:rPr>
              <a:t>nối</a:t>
            </a:r>
            <a:r>
              <a:rPr lang="en-US" altLang="en-US" sz="1800" b="1" dirty="0">
                <a:latin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atin typeface="Times New Roman" panose="02020603050405020304" pitchFamily="18" charset="0"/>
              </a:rPr>
              <a:t>tiếp</a:t>
            </a:r>
            <a:endParaRPr lang="en-US" altLang="en-US" sz="1800" b="1" dirty="0">
              <a:latin typeface="Times New Roman" panose="02020603050405020304" pitchFamily="18" charset="0"/>
            </a:endParaRPr>
          </a:p>
        </p:txBody>
      </p:sp>
      <p:sp>
        <p:nvSpPr>
          <p:cNvPr id="206895" name="Rectangle 47">
            <a:extLst>
              <a:ext uri="{FF2B5EF4-FFF2-40B4-BE49-F238E27FC236}">
                <a16:creationId xmlns:a16="http://schemas.microsoft.com/office/drawing/2014/main" xmlns="" id="{B4634CD4-9EC3-4F56-AC3F-896A782654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03309" y="6176690"/>
            <a:ext cx="2192366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1800" b="1" dirty="0" err="1">
                <a:latin typeface="Times New Roman" panose="02020603050405020304" pitchFamily="18" charset="0"/>
              </a:rPr>
              <a:t>Kích</a:t>
            </a:r>
            <a:r>
              <a:rPr lang="en-US" altLang="en-US" sz="1800" b="1" dirty="0">
                <a:latin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atin typeface="Times New Roman" panose="02020603050405020304" pitchFamily="18" charset="0"/>
              </a:rPr>
              <a:t>từ</a:t>
            </a:r>
            <a:r>
              <a:rPr lang="en-US" altLang="en-US" sz="1800" b="1" dirty="0">
                <a:latin typeface="Times New Roman" panose="02020603050405020304" pitchFamily="18" charset="0"/>
              </a:rPr>
              <a:t> song </a:t>
            </a:r>
            <a:r>
              <a:rPr lang="en-US" altLang="en-US" sz="1800" b="1" dirty="0" err="1">
                <a:latin typeface="Times New Roman" panose="02020603050405020304" pitchFamily="18" charset="0"/>
              </a:rPr>
              <a:t>song</a:t>
            </a:r>
            <a:endParaRPr lang="en-US" altLang="en-US" sz="1800" b="1" dirty="0">
              <a:latin typeface="Times New Roman" panose="02020603050405020304" pitchFamily="18" charset="0"/>
            </a:endParaRPr>
          </a:p>
        </p:txBody>
      </p:sp>
      <p:sp>
        <p:nvSpPr>
          <p:cNvPr id="206896" name="Rectangle 48">
            <a:extLst>
              <a:ext uri="{FF2B5EF4-FFF2-40B4-BE49-F238E27FC236}">
                <a16:creationId xmlns:a16="http://schemas.microsoft.com/office/drawing/2014/main" xmlns="" id="{1E01355B-0399-4AF6-B302-06750167A1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80347" y="6208403"/>
            <a:ext cx="198906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1800" b="1" dirty="0" err="1">
                <a:latin typeface="Times New Roman" panose="02020603050405020304" pitchFamily="18" charset="0"/>
              </a:rPr>
              <a:t>Kích</a:t>
            </a:r>
            <a:r>
              <a:rPr lang="en-US" altLang="en-US" sz="1800" b="1" dirty="0">
                <a:latin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atin typeface="Times New Roman" panose="02020603050405020304" pitchFamily="18" charset="0"/>
              </a:rPr>
              <a:t>từ</a:t>
            </a:r>
            <a:r>
              <a:rPr lang="en-US" altLang="en-US" sz="1800" b="1" dirty="0">
                <a:latin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atin typeface="Times New Roman" panose="02020603050405020304" pitchFamily="18" charset="0"/>
              </a:rPr>
              <a:t>hỗn</a:t>
            </a:r>
            <a:r>
              <a:rPr lang="en-US" altLang="en-US" sz="1800" b="1" dirty="0">
                <a:latin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atin typeface="Times New Roman" panose="02020603050405020304" pitchFamily="18" charset="0"/>
              </a:rPr>
              <a:t>hợp</a:t>
            </a:r>
            <a:endParaRPr lang="en-US" altLang="en-US" sz="1800" b="1" dirty="0">
              <a:latin typeface="Times New Roman" panose="02020603050405020304" pitchFamily="18" charset="0"/>
            </a:endParaRPr>
          </a:p>
        </p:txBody>
      </p:sp>
      <p:grpSp>
        <p:nvGrpSpPr>
          <p:cNvPr id="207063" name="Group 215">
            <a:extLst>
              <a:ext uri="{FF2B5EF4-FFF2-40B4-BE49-F238E27FC236}">
                <a16:creationId xmlns:a16="http://schemas.microsoft.com/office/drawing/2014/main" xmlns="" id="{E2D8C51D-9EB9-49AA-A802-B6E54A2E97A1}"/>
              </a:ext>
            </a:extLst>
          </p:cNvPr>
          <p:cNvGrpSpPr>
            <a:grpSpLocks/>
          </p:cNvGrpSpPr>
          <p:nvPr/>
        </p:nvGrpSpPr>
        <p:grpSpPr bwMode="auto">
          <a:xfrm flipH="1">
            <a:off x="49814" y="3806011"/>
            <a:ext cx="3355650" cy="2007622"/>
            <a:chOff x="852" y="2016"/>
            <a:chExt cx="1356" cy="951"/>
          </a:xfrm>
        </p:grpSpPr>
        <p:grpSp>
          <p:nvGrpSpPr>
            <p:cNvPr id="40086" name="Group 54">
              <a:extLst>
                <a:ext uri="{FF2B5EF4-FFF2-40B4-BE49-F238E27FC236}">
                  <a16:creationId xmlns:a16="http://schemas.microsoft.com/office/drawing/2014/main" xmlns="" id="{6D3F7A05-E2FB-4CD1-8272-9CC7109D7B6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048" y="2436"/>
              <a:ext cx="198" cy="234"/>
              <a:chOff x="1722" y="1314"/>
              <a:chExt cx="198" cy="234"/>
            </a:xfrm>
          </p:grpSpPr>
          <p:grpSp>
            <p:nvGrpSpPr>
              <p:cNvPr id="40115" name="Group 55">
                <a:extLst>
                  <a:ext uri="{FF2B5EF4-FFF2-40B4-BE49-F238E27FC236}">
                    <a16:creationId xmlns:a16="http://schemas.microsoft.com/office/drawing/2014/main" xmlns="" id="{D4291410-F94A-4F0B-BF55-4FFDBE1847A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722" y="1314"/>
                <a:ext cx="198" cy="96"/>
                <a:chOff x="1722" y="1314"/>
                <a:chExt cx="198" cy="96"/>
              </a:xfrm>
            </p:grpSpPr>
            <p:sp>
              <p:nvSpPr>
                <p:cNvPr id="40125" name="Oval 56">
                  <a:extLst>
                    <a:ext uri="{FF2B5EF4-FFF2-40B4-BE49-F238E27FC236}">
                      <a16:creationId xmlns:a16="http://schemas.microsoft.com/office/drawing/2014/main" xmlns="" id="{64E21779-5AA1-4D17-AC22-A4F8EBC8735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824" y="1344"/>
                  <a:ext cx="96" cy="48"/>
                </a:xfrm>
                <a:prstGeom prst="ellipse">
                  <a:avLst/>
                </a:prstGeom>
                <a:solidFill>
                  <a:schemeClr val="bg1"/>
                </a:solidFill>
                <a:ln w="19050" cap="sq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180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40126" name="Rectangle 57">
                  <a:extLst>
                    <a:ext uri="{FF2B5EF4-FFF2-40B4-BE49-F238E27FC236}">
                      <a16:creationId xmlns:a16="http://schemas.microsoft.com/office/drawing/2014/main" xmlns="" id="{208DB003-47E5-4306-9C1A-8BD01A78D2D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722" y="1314"/>
                  <a:ext cx="144" cy="96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sq">
                      <a:solidFill>
                        <a:schemeClr val="tx1"/>
                      </a:solidFill>
                      <a:miter lim="800000"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1800">
                    <a:latin typeface="Arial" panose="020B0604020202020204" pitchFamily="34" charset="0"/>
                  </a:endParaRPr>
                </a:p>
              </p:txBody>
            </p:sp>
          </p:grpSp>
          <p:grpSp>
            <p:nvGrpSpPr>
              <p:cNvPr id="40116" name="Group 58">
                <a:extLst>
                  <a:ext uri="{FF2B5EF4-FFF2-40B4-BE49-F238E27FC236}">
                    <a16:creationId xmlns:a16="http://schemas.microsoft.com/office/drawing/2014/main" xmlns="" id="{648D5A0A-98DF-4626-90FA-B4B7673D87C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722" y="1360"/>
                <a:ext cx="198" cy="96"/>
                <a:chOff x="1722" y="1314"/>
                <a:chExt cx="198" cy="96"/>
              </a:xfrm>
            </p:grpSpPr>
            <p:sp>
              <p:nvSpPr>
                <p:cNvPr id="40123" name="Oval 59">
                  <a:extLst>
                    <a:ext uri="{FF2B5EF4-FFF2-40B4-BE49-F238E27FC236}">
                      <a16:creationId xmlns:a16="http://schemas.microsoft.com/office/drawing/2014/main" xmlns="" id="{ED431AEC-2668-495C-8641-CEBDF966F95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824" y="1344"/>
                  <a:ext cx="96" cy="48"/>
                </a:xfrm>
                <a:prstGeom prst="ellipse">
                  <a:avLst/>
                </a:prstGeom>
                <a:solidFill>
                  <a:schemeClr val="bg1"/>
                </a:solidFill>
                <a:ln w="19050" cap="sq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180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40124" name="Rectangle 60">
                  <a:extLst>
                    <a:ext uri="{FF2B5EF4-FFF2-40B4-BE49-F238E27FC236}">
                      <a16:creationId xmlns:a16="http://schemas.microsoft.com/office/drawing/2014/main" xmlns="" id="{61DCBE09-688E-45EF-B019-EC92B08332B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722" y="1314"/>
                  <a:ext cx="144" cy="96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sq">
                      <a:solidFill>
                        <a:schemeClr val="tx1"/>
                      </a:solidFill>
                      <a:miter lim="800000"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1800">
                    <a:latin typeface="Arial" panose="020B0604020202020204" pitchFamily="34" charset="0"/>
                  </a:endParaRPr>
                </a:p>
              </p:txBody>
            </p:sp>
          </p:grpSp>
          <p:grpSp>
            <p:nvGrpSpPr>
              <p:cNvPr id="40117" name="Group 61">
                <a:extLst>
                  <a:ext uri="{FF2B5EF4-FFF2-40B4-BE49-F238E27FC236}">
                    <a16:creationId xmlns:a16="http://schemas.microsoft.com/office/drawing/2014/main" xmlns="" id="{11AB78F1-23BB-456C-B03F-39787E0C98B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722" y="1406"/>
                <a:ext cx="198" cy="96"/>
                <a:chOff x="1722" y="1314"/>
                <a:chExt cx="198" cy="96"/>
              </a:xfrm>
            </p:grpSpPr>
            <p:sp>
              <p:nvSpPr>
                <p:cNvPr id="40121" name="Oval 62">
                  <a:extLst>
                    <a:ext uri="{FF2B5EF4-FFF2-40B4-BE49-F238E27FC236}">
                      <a16:creationId xmlns:a16="http://schemas.microsoft.com/office/drawing/2014/main" xmlns="" id="{F0E72EDF-B5ED-4F24-9C0D-237D1A37529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824" y="1344"/>
                  <a:ext cx="96" cy="48"/>
                </a:xfrm>
                <a:prstGeom prst="ellipse">
                  <a:avLst/>
                </a:prstGeom>
                <a:solidFill>
                  <a:schemeClr val="bg1"/>
                </a:solidFill>
                <a:ln w="19050" cap="sq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180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40122" name="Rectangle 63">
                  <a:extLst>
                    <a:ext uri="{FF2B5EF4-FFF2-40B4-BE49-F238E27FC236}">
                      <a16:creationId xmlns:a16="http://schemas.microsoft.com/office/drawing/2014/main" xmlns="" id="{8ED9D533-BF00-4337-9C3E-6C1197A2D75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722" y="1314"/>
                  <a:ext cx="144" cy="96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sq">
                      <a:solidFill>
                        <a:schemeClr val="tx1"/>
                      </a:solidFill>
                      <a:miter lim="800000"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1800">
                    <a:latin typeface="Arial" panose="020B0604020202020204" pitchFamily="34" charset="0"/>
                  </a:endParaRPr>
                </a:p>
              </p:txBody>
            </p:sp>
          </p:grpSp>
          <p:grpSp>
            <p:nvGrpSpPr>
              <p:cNvPr id="40118" name="Group 64">
                <a:extLst>
                  <a:ext uri="{FF2B5EF4-FFF2-40B4-BE49-F238E27FC236}">
                    <a16:creationId xmlns:a16="http://schemas.microsoft.com/office/drawing/2014/main" xmlns="" id="{33407B33-C235-443E-8BA6-0754093927F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722" y="1452"/>
                <a:ext cx="198" cy="96"/>
                <a:chOff x="1722" y="1314"/>
                <a:chExt cx="198" cy="96"/>
              </a:xfrm>
            </p:grpSpPr>
            <p:sp>
              <p:nvSpPr>
                <p:cNvPr id="40119" name="Oval 65">
                  <a:extLst>
                    <a:ext uri="{FF2B5EF4-FFF2-40B4-BE49-F238E27FC236}">
                      <a16:creationId xmlns:a16="http://schemas.microsoft.com/office/drawing/2014/main" xmlns="" id="{1DC69EFA-346B-400B-87A6-F4017C071AF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824" y="1344"/>
                  <a:ext cx="96" cy="48"/>
                </a:xfrm>
                <a:prstGeom prst="ellipse">
                  <a:avLst/>
                </a:prstGeom>
                <a:solidFill>
                  <a:schemeClr val="bg1"/>
                </a:solidFill>
                <a:ln w="19050" cap="sq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180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40120" name="Rectangle 66">
                  <a:extLst>
                    <a:ext uri="{FF2B5EF4-FFF2-40B4-BE49-F238E27FC236}">
                      <a16:creationId xmlns:a16="http://schemas.microsoft.com/office/drawing/2014/main" xmlns="" id="{C78A1223-1991-4DD2-A570-7F8A6AC9347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722" y="1314"/>
                  <a:ext cx="144" cy="96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sq">
                      <a:solidFill>
                        <a:schemeClr val="tx1"/>
                      </a:solidFill>
                      <a:miter lim="800000"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1800">
                    <a:latin typeface="Arial" panose="020B0604020202020204" pitchFamily="34" charset="0"/>
                  </a:endParaRPr>
                </a:p>
              </p:txBody>
            </p:sp>
          </p:grpSp>
        </p:grpSp>
        <p:sp>
          <p:nvSpPr>
            <p:cNvPr id="40087" name="Oval 67">
              <a:extLst>
                <a:ext uri="{FF2B5EF4-FFF2-40B4-BE49-F238E27FC236}">
                  <a16:creationId xmlns:a16="http://schemas.microsoft.com/office/drawing/2014/main" xmlns="" id="{78E979BC-0D88-4C80-A287-2E6A9E890D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64" y="2508"/>
              <a:ext cx="192" cy="192"/>
            </a:xfrm>
            <a:prstGeom prst="ellipse">
              <a:avLst/>
            </a:prstGeom>
            <a:solidFill>
              <a:schemeClr val="bg1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40088" name="Rectangle 68">
              <a:extLst>
                <a:ext uri="{FF2B5EF4-FFF2-40B4-BE49-F238E27FC236}">
                  <a16:creationId xmlns:a16="http://schemas.microsoft.com/office/drawing/2014/main" xmlns="" id="{B01F405B-8466-49D8-8629-9698DBB942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36" y="2464"/>
              <a:ext cx="48" cy="48"/>
            </a:xfrm>
            <a:prstGeom prst="rect">
              <a:avLst/>
            </a:prstGeom>
            <a:solidFill>
              <a:schemeClr val="tx1"/>
            </a:soli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40089" name="Rectangle 69">
              <a:extLst>
                <a:ext uri="{FF2B5EF4-FFF2-40B4-BE49-F238E27FC236}">
                  <a16:creationId xmlns:a16="http://schemas.microsoft.com/office/drawing/2014/main" xmlns="" id="{2623CD5A-5C54-4408-972A-CD2F0CC9C5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36" y="2704"/>
              <a:ext cx="48" cy="48"/>
            </a:xfrm>
            <a:prstGeom prst="rect">
              <a:avLst/>
            </a:prstGeom>
            <a:solidFill>
              <a:schemeClr val="tx1"/>
            </a:soli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40090" name="Line 71">
              <a:extLst>
                <a:ext uri="{FF2B5EF4-FFF2-40B4-BE49-F238E27FC236}">
                  <a16:creationId xmlns:a16="http://schemas.microsoft.com/office/drawing/2014/main" xmlns="" id="{BD7C568E-F4C8-4F74-B3BF-893048572C3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08" y="2268"/>
              <a:ext cx="144" cy="0"/>
            </a:xfrm>
            <a:prstGeom prst="line">
              <a:avLst/>
            </a:prstGeom>
            <a:noFill/>
            <a:ln w="28575" cap="sq">
              <a:solidFill>
                <a:schemeClr val="tx1"/>
              </a:solidFill>
              <a:round/>
              <a:headEnd type="triangle" w="med" len="med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0091" name="Text Box 72">
              <a:extLst>
                <a:ext uri="{FF2B5EF4-FFF2-40B4-BE49-F238E27FC236}">
                  <a16:creationId xmlns:a16="http://schemas.microsoft.com/office/drawing/2014/main" xmlns="" id="{BD3A9301-1AE3-4C44-93AC-699F1048375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20" y="2516"/>
              <a:ext cx="288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1800" dirty="0">
                  <a:latin typeface="Times New Roman" panose="02020603050405020304" pitchFamily="18" charset="0"/>
                </a:rPr>
                <a:t>V</a:t>
              </a:r>
            </a:p>
          </p:txBody>
        </p:sp>
        <p:sp>
          <p:nvSpPr>
            <p:cNvPr id="40092" name="Line 73">
              <a:extLst>
                <a:ext uri="{FF2B5EF4-FFF2-40B4-BE49-F238E27FC236}">
                  <a16:creationId xmlns:a16="http://schemas.microsoft.com/office/drawing/2014/main" xmlns="" id="{5F995628-2C05-49F1-88A0-B0822FC67163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960" y="2268"/>
              <a:ext cx="0" cy="192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0093" name="Line 74">
              <a:extLst>
                <a:ext uri="{FF2B5EF4-FFF2-40B4-BE49-F238E27FC236}">
                  <a16:creationId xmlns:a16="http://schemas.microsoft.com/office/drawing/2014/main" xmlns="" id="{B536979F-BD2F-4F94-9FBC-D2A523C0238F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960" y="2756"/>
              <a:ext cx="0" cy="192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0094" name="Line 75">
              <a:extLst>
                <a:ext uri="{FF2B5EF4-FFF2-40B4-BE49-F238E27FC236}">
                  <a16:creationId xmlns:a16="http://schemas.microsoft.com/office/drawing/2014/main" xmlns="" id="{191DC315-3A64-4040-9E4F-00F34D088AB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60" y="2268"/>
              <a:ext cx="240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0095" name="Line 76">
              <a:extLst>
                <a:ext uri="{FF2B5EF4-FFF2-40B4-BE49-F238E27FC236}">
                  <a16:creationId xmlns:a16="http://schemas.microsoft.com/office/drawing/2014/main" xmlns="" id="{62B65533-563B-458A-AF25-FD8501AD6F6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60" y="2948"/>
              <a:ext cx="1056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0096" name="Line 77">
              <a:extLst>
                <a:ext uri="{FF2B5EF4-FFF2-40B4-BE49-F238E27FC236}">
                  <a16:creationId xmlns:a16="http://schemas.microsoft.com/office/drawing/2014/main" xmlns="" id="{5C1A7478-374D-4309-AFD2-64FAFD49EE03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200" y="2268"/>
              <a:ext cx="0" cy="192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0097" name="Line 78">
              <a:extLst>
                <a:ext uri="{FF2B5EF4-FFF2-40B4-BE49-F238E27FC236}">
                  <a16:creationId xmlns:a16="http://schemas.microsoft.com/office/drawing/2014/main" xmlns="" id="{56943DB3-0D42-4957-9498-333818FA9449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200" y="2648"/>
              <a:ext cx="0" cy="6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0098" name="Line 79">
              <a:extLst>
                <a:ext uri="{FF2B5EF4-FFF2-40B4-BE49-F238E27FC236}">
                  <a16:creationId xmlns:a16="http://schemas.microsoft.com/office/drawing/2014/main" xmlns="" id="{06DE3ABB-16FD-4844-8CBF-7DA7A414741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00" y="2708"/>
              <a:ext cx="240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0099" name="Line 80">
              <a:extLst>
                <a:ext uri="{FF2B5EF4-FFF2-40B4-BE49-F238E27FC236}">
                  <a16:creationId xmlns:a16="http://schemas.microsoft.com/office/drawing/2014/main" xmlns="" id="{FC8BD5C1-F283-4E7B-B9BB-620D6AA4D9F3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440" y="2276"/>
              <a:ext cx="0" cy="432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0100" name="Line 81">
              <a:extLst>
                <a:ext uri="{FF2B5EF4-FFF2-40B4-BE49-F238E27FC236}">
                  <a16:creationId xmlns:a16="http://schemas.microsoft.com/office/drawing/2014/main" xmlns="" id="{1E756031-1377-44A2-B2F7-708D5507912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440" y="2272"/>
              <a:ext cx="576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0101" name="Oval 82">
              <a:extLst>
                <a:ext uri="{FF2B5EF4-FFF2-40B4-BE49-F238E27FC236}">
                  <a16:creationId xmlns:a16="http://schemas.microsoft.com/office/drawing/2014/main" xmlns="" id="{127B8961-540E-4602-BDAB-E47D29A912C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16" y="2252"/>
              <a:ext cx="35" cy="35"/>
            </a:xfrm>
            <a:prstGeom prst="ellipse">
              <a:avLst/>
            </a:prstGeom>
            <a:solidFill>
              <a:schemeClr val="tx1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40102" name="Line 83">
              <a:extLst>
                <a:ext uri="{FF2B5EF4-FFF2-40B4-BE49-F238E27FC236}">
                  <a16:creationId xmlns:a16="http://schemas.microsoft.com/office/drawing/2014/main" xmlns="" id="{D1188759-C08B-4251-8311-63564520A9B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40" y="2316"/>
              <a:ext cx="49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0103" name="Line 84">
              <a:extLst>
                <a:ext uri="{FF2B5EF4-FFF2-40B4-BE49-F238E27FC236}">
                  <a16:creationId xmlns:a16="http://schemas.microsoft.com/office/drawing/2014/main" xmlns="" id="{245C73F0-4A84-4AEB-8460-BA23ED857896}"/>
                </a:ext>
              </a:extLst>
            </p:cNvPr>
            <p:cNvSpPr>
              <a:spLocks noChangeShapeType="1"/>
            </p:cNvSpPr>
            <p:nvPr/>
          </p:nvSpPr>
          <p:spPr bwMode="auto">
            <a:xfrm rot="5400000">
              <a:off x="2041" y="2315"/>
              <a:ext cx="48" cy="1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0104" name="Oval 85">
              <a:extLst>
                <a:ext uri="{FF2B5EF4-FFF2-40B4-BE49-F238E27FC236}">
                  <a16:creationId xmlns:a16="http://schemas.microsoft.com/office/drawing/2014/main" xmlns="" id="{3BE22961-8E6A-4011-AC81-856E0D1F6E0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16" y="2932"/>
              <a:ext cx="35" cy="35"/>
            </a:xfrm>
            <a:prstGeom prst="ellipse">
              <a:avLst/>
            </a:prstGeom>
            <a:solidFill>
              <a:schemeClr val="tx1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40105" name="Line 86">
              <a:extLst>
                <a:ext uri="{FF2B5EF4-FFF2-40B4-BE49-F238E27FC236}">
                  <a16:creationId xmlns:a16="http://schemas.microsoft.com/office/drawing/2014/main" xmlns="" id="{85B05083-B433-4AA3-8A72-02EC22489EB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16" y="2900"/>
              <a:ext cx="49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0106" name="Text Box 87">
              <a:extLst>
                <a:ext uri="{FF2B5EF4-FFF2-40B4-BE49-F238E27FC236}">
                  <a16:creationId xmlns:a16="http://schemas.microsoft.com/office/drawing/2014/main" xmlns="" id="{8E471963-8AAE-447B-8A89-4D79034640F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64" y="2468"/>
              <a:ext cx="232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endParaRPr lang="en-US" altLang="en-US" sz="1800">
                <a:latin typeface="VNI-Times" pitchFamily="2" charset="0"/>
              </a:endParaRPr>
            </a:p>
          </p:txBody>
        </p:sp>
        <p:sp>
          <p:nvSpPr>
            <p:cNvPr id="40107" name="Text Box 88">
              <a:extLst>
                <a:ext uri="{FF2B5EF4-FFF2-40B4-BE49-F238E27FC236}">
                  <a16:creationId xmlns:a16="http://schemas.microsoft.com/office/drawing/2014/main" xmlns="" id="{6652C89B-EF19-4C3B-869B-EFA408E8E38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60" y="2016"/>
              <a:ext cx="240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1800">
                  <a:latin typeface="Times New Roman" panose="02020603050405020304" pitchFamily="18" charset="0"/>
                </a:rPr>
                <a:t>I</a:t>
              </a:r>
              <a:r>
                <a:rPr lang="en-US" altLang="en-US" sz="1800" baseline="-25000">
                  <a:latin typeface="Times New Roman" panose="02020603050405020304" pitchFamily="18" charset="0"/>
                </a:rPr>
                <a:t>ư</a:t>
              </a:r>
              <a:endParaRPr lang="en-US" altLang="en-US" sz="1800">
                <a:latin typeface="Times New Roman" panose="02020603050405020304" pitchFamily="18" charset="0"/>
              </a:endParaRPr>
            </a:p>
          </p:txBody>
        </p:sp>
        <p:sp>
          <p:nvSpPr>
            <p:cNvPr id="40108" name="Line 89">
              <a:extLst>
                <a:ext uri="{FF2B5EF4-FFF2-40B4-BE49-F238E27FC236}">
                  <a16:creationId xmlns:a16="http://schemas.microsoft.com/office/drawing/2014/main" xmlns="" id="{699FD398-3241-48AA-A006-CB59957684B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00" y="2328"/>
              <a:ext cx="0" cy="96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triangle" w="med" len="med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0109" name="Text Box 90">
              <a:extLst>
                <a:ext uri="{FF2B5EF4-FFF2-40B4-BE49-F238E27FC236}">
                  <a16:creationId xmlns:a16="http://schemas.microsoft.com/office/drawing/2014/main" xmlns="" id="{90F259C5-AD87-4D47-85B2-0583DF76323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92" y="2228"/>
              <a:ext cx="432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1800">
                  <a:latin typeface="Times New Roman" panose="02020603050405020304" pitchFamily="18" charset="0"/>
                </a:rPr>
                <a:t>I</a:t>
              </a:r>
              <a:r>
                <a:rPr lang="en-US" altLang="en-US" sz="1800" baseline="-25000">
                  <a:latin typeface="Times New Roman" panose="02020603050405020304" pitchFamily="18" charset="0"/>
                </a:rPr>
                <a:t>kt</a:t>
              </a:r>
              <a:endParaRPr lang="en-US" altLang="en-US" sz="1800">
                <a:latin typeface="Times New Roman" panose="02020603050405020304" pitchFamily="18" charset="0"/>
              </a:endParaRPr>
            </a:p>
          </p:txBody>
        </p:sp>
        <p:sp>
          <p:nvSpPr>
            <p:cNvPr id="40110" name="Line 91">
              <a:extLst>
                <a:ext uri="{FF2B5EF4-FFF2-40B4-BE49-F238E27FC236}">
                  <a16:creationId xmlns:a16="http://schemas.microsoft.com/office/drawing/2014/main" xmlns="" id="{2488DC65-26AB-494E-BCB6-92B2258C993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632" y="2272"/>
              <a:ext cx="144" cy="0"/>
            </a:xfrm>
            <a:prstGeom prst="line">
              <a:avLst/>
            </a:prstGeom>
            <a:noFill/>
            <a:ln w="28575" cap="sq">
              <a:solidFill>
                <a:schemeClr val="tx1"/>
              </a:solidFill>
              <a:round/>
              <a:headEnd type="triangle" w="med" len="med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0111" name="Text Box 92">
              <a:extLst>
                <a:ext uri="{FF2B5EF4-FFF2-40B4-BE49-F238E27FC236}">
                  <a16:creationId xmlns:a16="http://schemas.microsoft.com/office/drawing/2014/main" xmlns="" id="{F4F3EB15-BDDC-4DAD-A493-33A6B0D6D39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84" y="2016"/>
              <a:ext cx="240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1800">
                  <a:latin typeface="Times New Roman" panose="02020603050405020304" pitchFamily="18" charset="0"/>
                </a:rPr>
                <a:t>I</a:t>
              </a:r>
            </a:p>
          </p:txBody>
        </p:sp>
        <p:grpSp>
          <p:nvGrpSpPr>
            <p:cNvPr id="40112" name="Group 98">
              <a:extLst>
                <a:ext uri="{FF2B5EF4-FFF2-40B4-BE49-F238E27FC236}">
                  <a16:creationId xmlns:a16="http://schemas.microsoft.com/office/drawing/2014/main" xmlns="" id="{516B870D-D5FE-4293-8825-18DB8229354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52" y="2498"/>
              <a:ext cx="376" cy="212"/>
              <a:chOff x="2348" y="1422"/>
              <a:chExt cx="376" cy="212"/>
            </a:xfrm>
          </p:grpSpPr>
          <p:sp>
            <p:nvSpPr>
              <p:cNvPr id="40113" name="Text Box 99">
                <a:extLst>
                  <a:ext uri="{FF2B5EF4-FFF2-40B4-BE49-F238E27FC236}">
                    <a16:creationId xmlns:a16="http://schemas.microsoft.com/office/drawing/2014/main" xmlns="" id="{288AD702-FB64-4D51-8B73-ABFDBDEC794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348" y="1422"/>
                <a:ext cx="376" cy="2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50000"/>
                  </a:spcBef>
                  <a:buFontTx/>
                  <a:buNone/>
                </a:pPr>
                <a:r>
                  <a:rPr lang="en-US" altLang="en-US" sz="1600" dirty="0" err="1">
                    <a:latin typeface="Times New Roman" panose="02020603050405020304" pitchFamily="18" charset="0"/>
                  </a:rPr>
                  <a:t>E</a:t>
                </a:r>
                <a:r>
                  <a:rPr lang="en-US" altLang="en-US" sz="1600" baseline="-25000" dirty="0" err="1">
                    <a:latin typeface="Times New Roman" panose="02020603050405020304" pitchFamily="18" charset="0"/>
                  </a:rPr>
                  <a:t>ư</a:t>
                </a:r>
                <a:endParaRPr lang="en-US" altLang="en-US" sz="1600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40114" name="Line 100">
                <a:extLst>
                  <a:ext uri="{FF2B5EF4-FFF2-40B4-BE49-F238E27FC236}">
                    <a16:creationId xmlns:a16="http://schemas.microsoft.com/office/drawing/2014/main" xmlns="" id="{6EBD3E34-D5D1-49BA-915E-1934DA2C3A9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2572" y="1452"/>
                <a:ext cx="0" cy="144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triangl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</p:grpSp>
      </p:grpSp>
      <p:grpSp>
        <p:nvGrpSpPr>
          <p:cNvPr id="207064" name="Group 216">
            <a:extLst>
              <a:ext uri="{FF2B5EF4-FFF2-40B4-BE49-F238E27FC236}">
                <a16:creationId xmlns:a16="http://schemas.microsoft.com/office/drawing/2014/main" xmlns="" id="{B46C3BCF-8212-4B0A-92D0-B04FEF2785C9}"/>
              </a:ext>
            </a:extLst>
          </p:cNvPr>
          <p:cNvGrpSpPr>
            <a:grpSpLocks/>
          </p:cNvGrpSpPr>
          <p:nvPr/>
        </p:nvGrpSpPr>
        <p:grpSpPr bwMode="auto">
          <a:xfrm flipH="1">
            <a:off x="4175852" y="3810917"/>
            <a:ext cx="3140945" cy="2208825"/>
            <a:chOff x="3301" y="2016"/>
            <a:chExt cx="1355" cy="947"/>
          </a:xfrm>
        </p:grpSpPr>
        <p:sp>
          <p:nvSpPr>
            <p:cNvPr id="40048" name="Oval 103">
              <a:extLst>
                <a:ext uri="{FF2B5EF4-FFF2-40B4-BE49-F238E27FC236}">
                  <a16:creationId xmlns:a16="http://schemas.microsoft.com/office/drawing/2014/main" xmlns="" id="{89AB65EF-299F-4397-9AF4-57001705A1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12" y="2508"/>
              <a:ext cx="192" cy="192"/>
            </a:xfrm>
            <a:prstGeom prst="ellipse">
              <a:avLst/>
            </a:prstGeom>
            <a:solidFill>
              <a:schemeClr val="bg1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40049" name="Rectangle 104">
              <a:extLst>
                <a:ext uri="{FF2B5EF4-FFF2-40B4-BE49-F238E27FC236}">
                  <a16:creationId xmlns:a16="http://schemas.microsoft.com/office/drawing/2014/main" xmlns="" id="{77CEF6B8-8E67-44EA-9192-F87D3F62EF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84" y="2464"/>
              <a:ext cx="48" cy="48"/>
            </a:xfrm>
            <a:prstGeom prst="rect">
              <a:avLst/>
            </a:prstGeom>
            <a:solidFill>
              <a:schemeClr val="tx1"/>
            </a:soli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40050" name="Rectangle 105">
              <a:extLst>
                <a:ext uri="{FF2B5EF4-FFF2-40B4-BE49-F238E27FC236}">
                  <a16:creationId xmlns:a16="http://schemas.microsoft.com/office/drawing/2014/main" xmlns="" id="{260FA17B-1315-4A82-82F9-E5182651C52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84" y="2704"/>
              <a:ext cx="48" cy="48"/>
            </a:xfrm>
            <a:prstGeom prst="rect">
              <a:avLst/>
            </a:prstGeom>
            <a:solidFill>
              <a:schemeClr val="tx1"/>
            </a:soli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40051" name="Line 107">
              <a:extLst>
                <a:ext uri="{FF2B5EF4-FFF2-40B4-BE49-F238E27FC236}">
                  <a16:creationId xmlns:a16="http://schemas.microsoft.com/office/drawing/2014/main" xmlns="" id="{00A3135B-57FB-4907-AF36-8486F17CC19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56" y="2268"/>
              <a:ext cx="144" cy="0"/>
            </a:xfrm>
            <a:prstGeom prst="line">
              <a:avLst/>
            </a:prstGeom>
            <a:noFill/>
            <a:ln w="28575" cap="sq">
              <a:solidFill>
                <a:schemeClr val="tx1"/>
              </a:solidFill>
              <a:round/>
              <a:headEnd type="triangle" w="med" len="med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0052" name="Text Box 108">
              <a:extLst>
                <a:ext uri="{FF2B5EF4-FFF2-40B4-BE49-F238E27FC236}">
                  <a16:creationId xmlns:a16="http://schemas.microsoft.com/office/drawing/2014/main" xmlns="" id="{8C296021-AD88-4AEE-ABC9-0CDF332D587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68" y="2516"/>
              <a:ext cx="288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1800" dirty="0">
                  <a:latin typeface="Times New Roman" panose="02020603050405020304" pitchFamily="18" charset="0"/>
                </a:rPr>
                <a:t>V</a:t>
              </a:r>
            </a:p>
          </p:txBody>
        </p:sp>
        <p:sp>
          <p:nvSpPr>
            <p:cNvPr id="40053" name="Line 109">
              <a:extLst>
                <a:ext uri="{FF2B5EF4-FFF2-40B4-BE49-F238E27FC236}">
                  <a16:creationId xmlns:a16="http://schemas.microsoft.com/office/drawing/2014/main" xmlns="" id="{BDFFAE89-42CF-4FA4-9F44-1B90F6B016B3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408" y="2268"/>
              <a:ext cx="0" cy="192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0054" name="Line 110">
              <a:extLst>
                <a:ext uri="{FF2B5EF4-FFF2-40B4-BE49-F238E27FC236}">
                  <a16:creationId xmlns:a16="http://schemas.microsoft.com/office/drawing/2014/main" xmlns="" id="{508F8964-BC99-48CE-9671-442155D65211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408" y="2756"/>
              <a:ext cx="0" cy="192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0055" name="Line 111">
              <a:extLst>
                <a:ext uri="{FF2B5EF4-FFF2-40B4-BE49-F238E27FC236}">
                  <a16:creationId xmlns:a16="http://schemas.microsoft.com/office/drawing/2014/main" xmlns="" id="{CEB0182A-05FF-46F8-B758-F1981E4C89A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08" y="2268"/>
              <a:ext cx="384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0056" name="Line 112">
              <a:extLst>
                <a:ext uri="{FF2B5EF4-FFF2-40B4-BE49-F238E27FC236}">
                  <a16:creationId xmlns:a16="http://schemas.microsoft.com/office/drawing/2014/main" xmlns="" id="{E9770B29-6FD9-4382-A1DE-144CC333306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08" y="2944"/>
              <a:ext cx="1056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0057" name="Line 113">
              <a:extLst>
                <a:ext uri="{FF2B5EF4-FFF2-40B4-BE49-F238E27FC236}">
                  <a16:creationId xmlns:a16="http://schemas.microsoft.com/office/drawing/2014/main" xmlns="" id="{9B5C51A7-1649-4D19-8D3D-6E98B246FB6F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800" y="2272"/>
              <a:ext cx="0" cy="66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0058" name="Line 114">
              <a:extLst>
                <a:ext uri="{FF2B5EF4-FFF2-40B4-BE49-F238E27FC236}">
                  <a16:creationId xmlns:a16="http://schemas.microsoft.com/office/drawing/2014/main" xmlns="" id="{4FBDAE72-01D1-4F5B-BD90-7E44945F516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92" y="2268"/>
              <a:ext cx="672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0059" name="Oval 115">
              <a:extLst>
                <a:ext uri="{FF2B5EF4-FFF2-40B4-BE49-F238E27FC236}">
                  <a16:creationId xmlns:a16="http://schemas.microsoft.com/office/drawing/2014/main" xmlns="" id="{EC8DD427-B870-43C6-85AA-4D3D373ACD6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64" y="2252"/>
              <a:ext cx="35" cy="35"/>
            </a:xfrm>
            <a:prstGeom prst="ellipse">
              <a:avLst/>
            </a:prstGeom>
            <a:solidFill>
              <a:schemeClr val="tx1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40060" name="Line 116">
              <a:extLst>
                <a:ext uri="{FF2B5EF4-FFF2-40B4-BE49-F238E27FC236}">
                  <a16:creationId xmlns:a16="http://schemas.microsoft.com/office/drawing/2014/main" xmlns="" id="{98A34482-D39E-4C41-8DD0-A04A44EED19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488" y="2316"/>
              <a:ext cx="49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0061" name="Line 117">
              <a:extLst>
                <a:ext uri="{FF2B5EF4-FFF2-40B4-BE49-F238E27FC236}">
                  <a16:creationId xmlns:a16="http://schemas.microsoft.com/office/drawing/2014/main" xmlns="" id="{369322E3-E187-4F04-A1AC-5FE8B2A08809}"/>
                </a:ext>
              </a:extLst>
            </p:cNvPr>
            <p:cNvSpPr>
              <a:spLocks noChangeShapeType="1"/>
            </p:cNvSpPr>
            <p:nvPr/>
          </p:nvSpPr>
          <p:spPr bwMode="auto">
            <a:xfrm rot="5400000">
              <a:off x="4489" y="2315"/>
              <a:ext cx="48" cy="1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0062" name="Oval 118">
              <a:extLst>
                <a:ext uri="{FF2B5EF4-FFF2-40B4-BE49-F238E27FC236}">
                  <a16:creationId xmlns:a16="http://schemas.microsoft.com/office/drawing/2014/main" xmlns="" id="{EE516148-4864-46F7-ACC9-FB85DD904EA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64" y="2928"/>
              <a:ext cx="35" cy="35"/>
            </a:xfrm>
            <a:prstGeom prst="ellipse">
              <a:avLst/>
            </a:prstGeom>
            <a:solidFill>
              <a:schemeClr val="tx1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40063" name="Line 119">
              <a:extLst>
                <a:ext uri="{FF2B5EF4-FFF2-40B4-BE49-F238E27FC236}">
                  <a16:creationId xmlns:a16="http://schemas.microsoft.com/office/drawing/2014/main" xmlns="" id="{066F53E0-A84E-4FDB-8834-E3BCA261C9C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464" y="2900"/>
              <a:ext cx="49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0064" name="Text Box 120">
              <a:extLst>
                <a:ext uri="{FF2B5EF4-FFF2-40B4-BE49-F238E27FC236}">
                  <a16:creationId xmlns:a16="http://schemas.microsoft.com/office/drawing/2014/main" xmlns="" id="{DDF29EEF-9F30-47CD-9B4F-34CDB852695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12" y="2468"/>
              <a:ext cx="232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endParaRPr lang="en-US" altLang="en-US" sz="1800">
                <a:latin typeface="VNI-Times" pitchFamily="2" charset="0"/>
              </a:endParaRPr>
            </a:p>
          </p:txBody>
        </p:sp>
        <p:sp>
          <p:nvSpPr>
            <p:cNvPr id="40065" name="Text Box 121">
              <a:extLst>
                <a:ext uri="{FF2B5EF4-FFF2-40B4-BE49-F238E27FC236}">
                  <a16:creationId xmlns:a16="http://schemas.microsoft.com/office/drawing/2014/main" xmlns="" id="{8C97BC25-5FB4-4CBE-94B6-BFE05DBBB61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08" y="2016"/>
              <a:ext cx="240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1800">
                  <a:latin typeface="Times New Roman" panose="02020603050405020304" pitchFamily="18" charset="0"/>
                </a:rPr>
                <a:t>I</a:t>
              </a:r>
              <a:r>
                <a:rPr lang="en-US" altLang="en-US" sz="1800" baseline="-25000">
                  <a:latin typeface="Times New Roman" panose="02020603050405020304" pitchFamily="18" charset="0"/>
                </a:rPr>
                <a:t>ư</a:t>
              </a:r>
              <a:endParaRPr lang="en-US" altLang="en-US" sz="1800">
                <a:latin typeface="Times New Roman" panose="02020603050405020304" pitchFamily="18" charset="0"/>
              </a:endParaRPr>
            </a:p>
          </p:txBody>
        </p:sp>
        <p:sp>
          <p:nvSpPr>
            <p:cNvPr id="40066" name="Line 122">
              <a:extLst>
                <a:ext uri="{FF2B5EF4-FFF2-40B4-BE49-F238E27FC236}">
                  <a16:creationId xmlns:a16="http://schemas.microsoft.com/office/drawing/2014/main" xmlns="" id="{E0E4EA13-6223-403A-8267-D32343D4201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800" y="2328"/>
              <a:ext cx="0" cy="96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triangl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0067" name="Text Box 123">
              <a:extLst>
                <a:ext uri="{FF2B5EF4-FFF2-40B4-BE49-F238E27FC236}">
                  <a16:creationId xmlns:a16="http://schemas.microsoft.com/office/drawing/2014/main" xmlns="" id="{5E8BD640-5768-491A-B723-093639829A9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01" y="2336"/>
              <a:ext cx="432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1800" dirty="0" err="1">
                  <a:latin typeface="Times New Roman" panose="02020603050405020304" pitchFamily="18" charset="0"/>
                </a:rPr>
                <a:t>I</a:t>
              </a:r>
              <a:r>
                <a:rPr lang="en-US" altLang="en-US" sz="1800" baseline="-25000" dirty="0" err="1">
                  <a:latin typeface="Times New Roman" panose="02020603050405020304" pitchFamily="18" charset="0"/>
                </a:rPr>
                <a:t>kt</a:t>
              </a:r>
              <a:endParaRPr lang="en-US" altLang="en-US" sz="1800" dirty="0">
                <a:latin typeface="Times New Roman" panose="02020603050405020304" pitchFamily="18" charset="0"/>
              </a:endParaRPr>
            </a:p>
          </p:txBody>
        </p:sp>
        <p:sp>
          <p:nvSpPr>
            <p:cNvPr id="40068" name="Line 124">
              <a:extLst>
                <a:ext uri="{FF2B5EF4-FFF2-40B4-BE49-F238E27FC236}">
                  <a16:creationId xmlns:a16="http://schemas.microsoft.com/office/drawing/2014/main" xmlns="" id="{E0A5B15F-7E16-41BF-AC9F-832AE3085E9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80" y="2268"/>
              <a:ext cx="144" cy="0"/>
            </a:xfrm>
            <a:prstGeom prst="line">
              <a:avLst/>
            </a:prstGeom>
            <a:noFill/>
            <a:ln w="28575" cap="sq">
              <a:solidFill>
                <a:schemeClr val="tx1"/>
              </a:solidFill>
              <a:round/>
              <a:headEnd type="triangle" w="med" len="med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0069" name="Text Box 125">
              <a:extLst>
                <a:ext uri="{FF2B5EF4-FFF2-40B4-BE49-F238E27FC236}">
                  <a16:creationId xmlns:a16="http://schemas.microsoft.com/office/drawing/2014/main" xmlns="" id="{F00B5B49-F500-4C83-A106-3391FD1F50E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32" y="2016"/>
              <a:ext cx="240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1800">
                  <a:latin typeface="Times New Roman" panose="02020603050405020304" pitchFamily="18" charset="0"/>
                </a:rPr>
                <a:t>I</a:t>
              </a:r>
            </a:p>
          </p:txBody>
        </p:sp>
        <p:grpSp>
          <p:nvGrpSpPr>
            <p:cNvPr id="40070" name="Group 131">
              <a:extLst>
                <a:ext uri="{FF2B5EF4-FFF2-40B4-BE49-F238E27FC236}">
                  <a16:creationId xmlns:a16="http://schemas.microsoft.com/office/drawing/2014/main" xmlns="" id="{C64E2CDC-5DD6-4209-93DC-C8EC7A08F80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648" y="2496"/>
              <a:ext cx="198" cy="234"/>
              <a:chOff x="1722" y="1314"/>
              <a:chExt cx="198" cy="234"/>
            </a:xfrm>
          </p:grpSpPr>
          <p:grpSp>
            <p:nvGrpSpPr>
              <p:cNvPr id="40074" name="Group 132">
                <a:extLst>
                  <a:ext uri="{FF2B5EF4-FFF2-40B4-BE49-F238E27FC236}">
                    <a16:creationId xmlns:a16="http://schemas.microsoft.com/office/drawing/2014/main" xmlns="" id="{5BF336D3-0B68-49EE-91B6-FFB4F3F64C7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722" y="1314"/>
                <a:ext cx="198" cy="96"/>
                <a:chOff x="1722" y="1314"/>
                <a:chExt cx="198" cy="96"/>
              </a:xfrm>
            </p:grpSpPr>
            <p:sp>
              <p:nvSpPr>
                <p:cNvPr id="40084" name="Oval 133">
                  <a:extLst>
                    <a:ext uri="{FF2B5EF4-FFF2-40B4-BE49-F238E27FC236}">
                      <a16:creationId xmlns:a16="http://schemas.microsoft.com/office/drawing/2014/main" xmlns="" id="{25C56E4C-B77E-484F-84A8-C4DFA679F12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824" y="1344"/>
                  <a:ext cx="96" cy="48"/>
                </a:xfrm>
                <a:prstGeom prst="ellipse">
                  <a:avLst/>
                </a:prstGeom>
                <a:solidFill>
                  <a:schemeClr val="bg1"/>
                </a:solidFill>
                <a:ln w="19050" cap="sq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180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40085" name="Rectangle 134">
                  <a:extLst>
                    <a:ext uri="{FF2B5EF4-FFF2-40B4-BE49-F238E27FC236}">
                      <a16:creationId xmlns:a16="http://schemas.microsoft.com/office/drawing/2014/main" xmlns="" id="{1514DB02-57BE-4B49-9AC6-720F41F06BF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722" y="1314"/>
                  <a:ext cx="144" cy="96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sq">
                      <a:solidFill>
                        <a:schemeClr val="tx1"/>
                      </a:solidFill>
                      <a:miter lim="800000"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1800">
                    <a:latin typeface="Arial" panose="020B0604020202020204" pitchFamily="34" charset="0"/>
                  </a:endParaRPr>
                </a:p>
              </p:txBody>
            </p:sp>
          </p:grpSp>
          <p:grpSp>
            <p:nvGrpSpPr>
              <p:cNvPr id="40075" name="Group 135">
                <a:extLst>
                  <a:ext uri="{FF2B5EF4-FFF2-40B4-BE49-F238E27FC236}">
                    <a16:creationId xmlns:a16="http://schemas.microsoft.com/office/drawing/2014/main" xmlns="" id="{D5B9022D-6097-4558-8085-8543C4B7D17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722" y="1360"/>
                <a:ext cx="198" cy="96"/>
                <a:chOff x="1722" y="1314"/>
                <a:chExt cx="198" cy="96"/>
              </a:xfrm>
            </p:grpSpPr>
            <p:sp>
              <p:nvSpPr>
                <p:cNvPr id="40082" name="Oval 136">
                  <a:extLst>
                    <a:ext uri="{FF2B5EF4-FFF2-40B4-BE49-F238E27FC236}">
                      <a16:creationId xmlns:a16="http://schemas.microsoft.com/office/drawing/2014/main" xmlns="" id="{4B0789F6-D643-4940-9ACE-434FD3E2CB2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824" y="1344"/>
                  <a:ext cx="96" cy="48"/>
                </a:xfrm>
                <a:prstGeom prst="ellipse">
                  <a:avLst/>
                </a:prstGeom>
                <a:solidFill>
                  <a:schemeClr val="bg1"/>
                </a:solidFill>
                <a:ln w="19050" cap="sq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180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40083" name="Rectangle 137">
                  <a:extLst>
                    <a:ext uri="{FF2B5EF4-FFF2-40B4-BE49-F238E27FC236}">
                      <a16:creationId xmlns:a16="http://schemas.microsoft.com/office/drawing/2014/main" xmlns="" id="{C39B472B-DCE8-45C9-904B-D85263B5FAB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722" y="1314"/>
                  <a:ext cx="144" cy="96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sq">
                      <a:solidFill>
                        <a:schemeClr val="tx1"/>
                      </a:solidFill>
                      <a:miter lim="800000"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1800">
                    <a:latin typeface="Arial" panose="020B0604020202020204" pitchFamily="34" charset="0"/>
                  </a:endParaRPr>
                </a:p>
              </p:txBody>
            </p:sp>
          </p:grpSp>
          <p:grpSp>
            <p:nvGrpSpPr>
              <p:cNvPr id="40076" name="Group 138">
                <a:extLst>
                  <a:ext uri="{FF2B5EF4-FFF2-40B4-BE49-F238E27FC236}">
                    <a16:creationId xmlns:a16="http://schemas.microsoft.com/office/drawing/2014/main" xmlns="" id="{E8024511-4075-4AE0-A442-77317909ADA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722" y="1406"/>
                <a:ext cx="198" cy="96"/>
                <a:chOff x="1722" y="1314"/>
                <a:chExt cx="198" cy="96"/>
              </a:xfrm>
            </p:grpSpPr>
            <p:sp>
              <p:nvSpPr>
                <p:cNvPr id="40080" name="Oval 139">
                  <a:extLst>
                    <a:ext uri="{FF2B5EF4-FFF2-40B4-BE49-F238E27FC236}">
                      <a16:creationId xmlns:a16="http://schemas.microsoft.com/office/drawing/2014/main" xmlns="" id="{064A3921-92FA-44AC-A953-8787B941713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824" y="1344"/>
                  <a:ext cx="96" cy="48"/>
                </a:xfrm>
                <a:prstGeom prst="ellipse">
                  <a:avLst/>
                </a:prstGeom>
                <a:solidFill>
                  <a:schemeClr val="bg1"/>
                </a:solidFill>
                <a:ln w="19050" cap="sq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180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40081" name="Rectangle 140">
                  <a:extLst>
                    <a:ext uri="{FF2B5EF4-FFF2-40B4-BE49-F238E27FC236}">
                      <a16:creationId xmlns:a16="http://schemas.microsoft.com/office/drawing/2014/main" xmlns="" id="{A7AB07AC-5325-488E-99A8-E87B0CA6AEE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722" y="1314"/>
                  <a:ext cx="144" cy="96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sq">
                      <a:solidFill>
                        <a:schemeClr val="tx1"/>
                      </a:solidFill>
                      <a:miter lim="800000"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1800">
                    <a:latin typeface="Arial" panose="020B0604020202020204" pitchFamily="34" charset="0"/>
                  </a:endParaRPr>
                </a:p>
              </p:txBody>
            </p:sp>
          </p:grpSp>
          <p:grpSp>
            <p:nvGrpSpPr>
              <p:cNvPr id="40077" name="Group 141">
                <a:extLst>
                  <a:ext uri="{FF2B5EF4-FFF2-40B4-BE49-F238E27FC236}">
                    <a16:creationId xmlns:a16="http://schemas.microsoft.com/office/drawing/2014/main" xmlns="" id="{A4E99CF5-E59E-4846-AE7C-CE145E1AE5E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722" y="1452"/>
                <a:ext cx="198" cy="96"/>
                <a:chOff x="1722" y="1314"/>
                <a:chExt cx="198" cy="96"/>
              </a:xfrm>
            </p:grpSpPr>
            <p:sp>
              <p:nvSpPr>
                <p:cNvPr id="40078" name="Oval 142">
                  <a:extLst>
                    <a:ext uri="{FF2B5EF4-FFF2-40B4-BE49-F238E27FC236}">
                      <a16:creationId xmlns:a16="http://schemas.microsoft.com/office/drawing/2014/main" xmlns="" id="{97BEE525-AFAF-4149-8E5E-E26ABF13D45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824" y="1344"/>
                  <a:ext cx="96" cy="48"/>
                </a:xfrm>
                <a:prstGeom prst="ellipse">
                  <a:avLst/>
                </a:prstGeom>
                <a:solidFill>
                  <a:schemeClr val="bg1"/>
                </a:solidFill>
                <a:ln w="19050" cap="sq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180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40079" name="Rectangle 143">
                  <a:extLst>
                    <a:ext uri="{FF2B5EF4-FFF2-40B4-BE49-F238E27FC236}">
                      <a16:creationId xmlns:a16="http://schemas.microsoft.com/office/drawing/2014/main" xmlns="" id="{FB639A1D-116E-44B8-A50A-0F68A98CE31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722" y="1314"/>
                  <a:ext cx="144" cy="96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sq">
                      <a:solidFill>
                        <a:schemeClr val="tx1"/>
                      </a:solidFill>
                      <a:miter lim="800000"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1800">
                    <a:latin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40071" name="Group 144">
              <a:extLst>
                <a:ext uri="{FF2B5EF4-FFF2-40B4-BE49-F238E27FC236}">
                  <a16:creationId xmlns:a16="http://schemas.microsoft.com/office/drawing/2014/main" xmlns="" id="{D711702F-01C0-4F89-BAFE-11AA36C961C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301" y="2503"/>
              <a:ext cx="376" cy="212"/>
              <a:chOff x="2349" y="1423"/>
              <a:chExt cx="376" cy="212"/>
            </a:xfrm>
          </p:grpSpPr>
          <p:sp>
            <p:nvSpPr>
              <p:cNvPr id="40072" name="Text Box 145">
                <a:extLst>
                  <a:ext uri="{FF2B5EF4-FFF2-40B4-BE49-F238E27FC236}">
                    <a16:creationId xmlns:a16="http://schemas.microsoft.com/office/drawing/2014/main" xmlns="" id="{1069E5AF-343C-4570-A6ED-93E6D7299D2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349" y="1423"/>
                <a:ext cx="376" cy="2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50000"/>
                  </a:spcBef>
                  <a:buFontTx/>
                  <a:buNone/>
                </a:pPr>
                <a:r>
                  <a:rPr lang="en-US" altLang="en-US" sz="1600" dirty="0" err="1">
                    <a:latin typeface="Times New Roman" panose="02020603050405020304" pitchFamily="18" charset="0"/>
                  </a:rPr>
                  <a:t>E</a:t>
                </a:r>
                <a:r>
                  <a:rPr lang="en-US" altLang="en-US" sz="1600" baseline="-25000" dirty="0" err="1">
                    <a:latin typeface="Times New Roman" panose="02020603050405020304" pitchFamily="18" charset="0"/>
                  </a:rPr>
                  <a:t>ư</a:t>
                </a:r>
                <a:endParaRPr lang="en-US" altLang="en-US" sz="1600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40073" name="Line 146">
                <a:extLst>
                  <a:ext uri="{FF2B5EF4-FFF2-40B4-BE49-F238E27FC236}">
                    <a16:creationId xmlns:a16="http://schemas.microsoft.com/office/drawing/2014/main" xmlns="" id="{D14E12C2-2805-480D-8C05-A10F7C5D0FA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2572" y="1452"/>
                <a:ext cx="0" cy="144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triangl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</p:grpSp>
      </p:grpSp>
      <p:grpSp>
        <p:nvGrpSpPr>
          <p:cNvPr id="207065" name="Group 217">
            <a:extLst>
              <a:ext uri="{FF2B5EF4-FFF2-40B4-BE49-F238E27FC236}">
                <a16:creationId xmlns:a16="http://schemas.microsoft.com/office/drawing/2014/main" xmlns="" id="{C77E72CA-550E-464D-B794-F3CAC5CFA72B}"/>
              </a:ext>
            </a:extLst>
          </p:cNvPr>
          <p:cNvGrpSpPr>
            <a:grpSpLocks/>
          </p:cNvGrpSpPr>
          <p:nvPr/>
        </p:nvGrpSpPr>
        <p:grpSpPr bwMode="auto">
          <a:xfrm flipH="1">
            <a:off x="8194074" y="3795850"/>
            <a:ext cx="3992507" cy="2124407"/>
            <a:chOff x="963" y="3072"/>
            <a:chExt cx="2061" cy="947"/>
          </a:xfrm>
        </p:grpSpPr>
        <p:grpSp>
          <p:nvGrpSpPr>
            <p:cNvPr id="39992" name="Group 149">
              <a:extLst>
                <a:ext uri="{FF2B5EF4-FFF2-40B4-BE49-F238E27FC236}">
                  <a16:creationId xmlns:a16="http://schemas.microsoft.com/office/drawing/2014/main" xmlns="" id="{BE4C7622-2E06-4571-A599-FA066B0E3C0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64" y="3492"/>
              <a:ext cx="198" cy="234"/>
              <a:chOff x="1722" y="1314"/>
              <a:chExt cx="198" cy="234"/>
            </a:xfrm>
          </p:grpSpPr>
          <p:grpSp>
            <p:nvGrpSpPr>
              <p:cNvPr id="40036" name="Group 150">
                <a:extLst>
                  <a:ext uri="{FF2B5EF4-FFF2-40B4-BE49-F238E27FC236}">
                    <a16:creationId xmlns:a16="http://schemas.microsoft.com/office/drawing/2014/main" xmlns="" id="{EA274956-24C8-4311-B27E-1D1772279D5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722" y="1314"/>
                <a:ext cx="198" cy="96"/>
                <a:chOff x="1722" y="1314"/>
                <a:chExt cx="198" cy="96"/>
              </a:xfrm>
            </p:grpSpPr>
            <p:sp>
              <p:nvSpPr>
                <p:cNvPr id="40046" name="Oval 151">
                  <a:extLst>
                    <a:ext uri="{FF2B5EF4-FFF2-40B4-BE49-F238E27FC236}">
                      <a16:creationId xmlns:a16="http://schemas.microsoft.com/office/drawing/2014/main" xmlns="" id="{63F4C8FF-33D0-4C88-9006-59BF5A64BE5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824" y="1344"/>
                  <a:ext cx="96" cy="48"/>
                </a:xfrm>
                <a:prstGeom prst="ellipse">
                  <a:avLst/>
                </a:prstGeom>
                <a:solidFill>
                  <a:schemeClr val="bg1"/>
                </a:solidFill>
                <a:ln w="19050" cap="sq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180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40047" name="Rectangle 152">
                  <a:extLst>
                    <a:ext uri="{FF2B5EF4-FFF2-40B4-BE49-F238E27FC236}">
                      <a16:creationId xmlns:a16="http://schemas.microsoft.com/office/drawing/2014/main" xmlns="" id="{50CC5AA6-0754-4B4B-B420-D10DCFB2DCF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722" y="1314"/>
                  <a:ext cx="144" cy="96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sq">
                      <a:solidFill>
                        <a:schemeClr val="tx1"/>
                      </a:solidFill>
                      <a:miter lim="800000"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1800">
                    <a:latin typeface="Arial" panose="020B0604020202020204" pitchFamily="34" charset="0"/>
                  </a:endParaRPr>
                </a:p>
              </p:txBody>
            </p:sp>
          </p:grpSp>
          <p:grpSp>
            <p:nvGrpSpPr>
              <p:cNvPr id="40037" name="Group 153">
                <a:extLst>
                  <a:ext uri="{FF2B5EF4-FFF2-40B4-BE49-F238E27FC236}">
                    <a16:creationId xmlns:a16="http://schemas.microsoft.com/office/drawing/2014/main" xmlns="" id="{F182D891-6F68-42A8-B34A-A8688CEC71F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722" y="1360"/>
                <a:ext cx="198" cy="96"/>
                <a:chOff x="1722" y="1314"/>
                <a:chExt cx="198" cy="96"/>
              </a:xfrm>
            </p:grpSpPr>
            <p:sp>
              <p:nvSpPr>
                <p:cNvPr id="40044" name="Oval 154">
                  <a:extLst>
                    <a:ext uri="{FF2B5EF4-FFF2-40B4-BE49-F238E27FC236}">
                      <a16:creationId xmlns:a16="http://schemas.microsoft.com/office/drawing/2014/main" xmlns="" id="{651351BF-F695-4610-999E-38A2142C9BA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824" y="1344"/>
                  <a:ext cx="96" cy="48"/>
                </a:xfrm>
                <a:prstGeom prst="ellipse">
                  <a:avLst/>
                </a:prstGeom>
                <a:solidFill>
                  <a:schemeClr val="bg1"/>
                </a:solidFill>
                <a:ln w="19050" cap="sq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180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40045" name="Rectangle 155">
                  <a:extLst>
                    <a:ext uri="{FF2B5EF4-FFF2-40B4-BE49-F238E27FC236}">
                      <a16:creationId xmlns:a16="http://schemas.microsoft.com/office/drawing/2014/main" xmlns="" id="{F3E193F6-BCB8-476F-AA7A-FBA88E6405C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722" y="1314"/>
                  <a:ext cx="144" cy="96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sq">
                      <a:solidFill>
                        <a:schemeClr val="tx1"/>
                      </a:solidFill>
                      <a:miter lim="800000"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1800">
                    <a:latin typeface="Arial" panose="020B0604020202020204" pitchFamily="34" charset="0"/>
                  </a:endParaRPr>
                </a:p>
              </p:txBody>
            </p:sp>
          </p:grpSp>
          <p:grpSp>
            <p:nvGrpSpPr>
              <p:cNvPr id="40038" name="Group 156">
                <a:extLst>
                  <a:ext uri="{FF2B5EF4-FFF2-40B4-BE49-F238E27FC236}">
                    <a16:creationId xmlns:a16="http://schemas.microsoft.com/office/drawing/2014/main" xmlns="" id="{92FD2C67-6698-4342-A8F3-EAC3FD72B87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722" y="1406"/>
                <a:ext cx="198" cy="96"/>
                <a:chOff x="1722" y="1314"/>
                <a:chExt cx="198" cy="96"/>
              </a:xfrm>
            </p:grpSpPr>
            <p:sp>
              <p:nvSpPr>
                <p:cNvPr id="40042" name="Oval 157">
                  <a:extLst>
                    <a:ext uri="{FF2B5EF4-FFF2-40B4-BE49-F238E27FC236}">
                      <a16:creationId xmlns:a16="http://schemas.microsoft.com/office/drawing/2014/main" xmlns="" id="{6CC87655-B194-4ED6-B82A-2DBE6BDC3C0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824" y="1344"/>
                  <a:ext cx="96" cy="48"/>
                </a:xfrm>
                <a:prstGeom prst="ellipse">
                  <a:avLst/>
                </a:prstGeom>
                <a:solidFill>
                  <a:schemeClr val="bg1"/>
                </a:solidFill>
                <a:ln w="19050" cap="sq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180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40043" name="Rectangle 158">
                  <a:extLst>
                    <a:ext uri="{FF2B5EF4-FFF2-40B4-BE49-F238E27FC236}">
                      <a16:creationId xmlns:a16="http://schemas.microsoft.com/office/drawing/2014/main" xmlns="" id="{3EB9B23D-FC15-49EA-9302-17F2CD8ED95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722" y="1314"/>
                  <a:ext cx="144" cy="96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sq">
                      <a:solidFill>
                        <a:schemeClr val="tx1"/>
                      </a:solidFill>
                      <a:miter lim="800000"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1800">
                    <a:latin typeface="Arial" panose="020B0604020202020204" pitchFamily="34" charset="0"/>
                  </a:endParaRPr>
                </a:p>
              </p:txBody>
            </p:sp>
          </p:grpSp>
          <p:grpSp>
            <p:nvGrpSpPr>
              <p:cNvPr id="40039" name="Group 159">
                <a:extLst>
                  <a:ext uri="{FF2B5EF4-FFF2-40B4-BE49-F238E27FC236}">
                    <a16:creationId xmlns:a16="http://schemas.microsoft.com/office/drawing/2014/main" xmlns="" id="{71B595B3-C0DB-49ED-9093-709EB5CCB7E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722" y="1452"/>
                <a:ext cx="198" cy="96"/>
                <a:chOff x="1722" y="1314"/>
                <a:chExt cx="198" cy="96"/>
              </a:xfrm>
            </p:grpSpPr>
            <p:sp>
              <p:nvSpPr>
                <p:cNvPr id="40040" name="Oval 160">
                  <a:extLst>
                    <a:ext uri="{FF2B5EF4-FFF2-40B4-BE49-F238E27FC236}">
                      <a16:creationId xmlns:a16="http://schemas.microsoft.com/office/drawing/2014/main" xmlns="" id="{2726C9CB-F9DD-4AAA-B512-1DB1671A303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824" y="1344"/>
                  <a:ext cx="96" cy="48"/>
                </a:xfrm>
                <a:prstGeom prst="ellipse">
                  <a:avLst/>
                </a:prstGeom>
                <a:solidFill>
                  <a:schemeClr val="bg1"/>
                </a:solidFill>
                <a:ln w="19050" cap="sq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180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40041" name="Rectangle 161">
                  <a:extLst>
                    <a:ext uri="{FF2B5EF4-FFF2-40B4-BE49-F238E27FC236}">
                      <a16:creationId xmlns:a16="http://schemas.microsoft.com/office/drawing/2014/main" xmlns="" id="{8BE35F6C-7B81-46FE-8239-65C864CB1F8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722" y="1314"/>
                  <a:ext cx="144" cy="96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sq">
                      <a:solidFill>
                        <a:schemeClr val="tx1"/>
                      </a:solidFill>
                      <a:miter lim="800000"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1800">
                    <a:latin typeface="Arial" panose="020B0604020202020204" pitchFamily="34" charset="0"/>
                  </a:endParaRPr>
                </a:p>
              </p:txBody>
            </p:sp>
          </p:grpSp>
        </p:grpSp>
        <p:sp>
          <p:nvSpPr>
            <p:cNvPr id="39993" name="Oval 162">
              <a:extLst>
                <a:ext uri="{FF2B5EF4-FFF2-40B4-BE49-F238E27FC236}">
                  <a16:creationId xmlns:a16="http://schemas.microsoft.com/office/drawing/2014/main" xmlns="" id="{6C478CF1-D9DD-4BEE-B322-F8FBEDAB89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80" y="3564"/>
              <a:ext cx="192" cy="192"/>
            </a:xfrm>
            <a:prstGeom prst="ellipse">
              <a:avLst/>
            </a:prstGeom>
            <a:solidFill>
              <a:schemeClr val="bg1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39994" name="Rectangle 163">
              <a:extLst>
                <a:ext uri="{FF2B5EF4-FFF2-40B4-BE49-F238E27FC236}">
                  <a16:creationId xmlns:a16="http://schemas.microsoft.com/office/drawing/2014/main" xmlns="" id="{04DF2882-860E-4BFB-BD62-C1DA7EDFBB6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52" y="3520"/>
              <a:ext cx="48" cy="48"/>
            </a:xfrm>
            <a:prstGeom prst="rect">
              <a:avLst/>
            </a:prstGeom>
            <a:solidFill>
              <a:schemeClr val="tx1"/>
            </a:soli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39995" name="Rectangle 164">
              <a:extLst>
                <a:ext uri="{FF2B5EF4-FFF2-40B4-BE49-F238E27FC236}">
                  <a16:creationId xmlns:a16="http://schemas.microsoft.com/office/drawing/2014/main" xmlns="" id="{78C099A0-C353-4B39-A9FC-B17F88E608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52" y="3760"/>
              <a:ext cx="48" cy="48"/>
            </a:xfrm>
            <a:prstGeom prst="rect">
              <a:avLst/>
            </a:prstGeom>
            <a:solidFill>
              <a:schemeClr val="tx1"/>
            </a:soli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39996" name="Text Box 166">
              <a:extLst>
                <a:ext uri="{FF2B5EF4-FFF2-40B4-BE49-F238E27FC236}">
                  <a16:creationId xmlns:a16="http://schemas.microsoft.com/office/drawing/2014/main" xmlns="" id="{F8EFF449-C187-4A8E-9C70-1460ACCDF8D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36" y="3572"/>
              <a:ext cx="288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1800" dirty="0">
                  <a:latin typeface="Times New Roman" panose="02020603050405020304" pitchFamily="18" charset="0"/>
                </a:rPr>
                <a:t>V</a:t>
              </a:r>
            </a:p>
          </p:txBody>
        </p:sp>
        <p:sp>
          <p:nvSpPr>
            <p:cNvPr id="39997" name="Line 167">
              <a:extLst>
                <a:ext uri="{FF2B5EF4-FFF2-40B4-BE49-F238E27FC236}">
                  <a16:creationId xmlns:a16="http://schemas.microsoft.com/office/drawing/2014/main" xmlns="" id="{8FDC332C-214E-449E-83CC-3EFF90253EF6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776" y="3324"/>
              <a:ext cx="0" cy="192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39998" name="Line 168">
              <a:extLst>
                <a:ext uri="{FF2B5EF4-FFF2-40B4-BE49-F238E27FC236}">
                  <a16:creationId xmlns:a16="http://schemas.microsoft.com/office/drawing/2014/main" xmlns="" id="{FE363F09-2E45-4CDA-B0B2-ECB61862EB94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776" y="3812"/>
              <a:ext cx="0" cy="192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39999" name="Line 169">
              <a:extLst>
                <a:ext uri="{FF2B5EF4-FFF2-40B4-BE49-F238E27FC236}">
                  <a16:creationId xmlns:a16="http://schemas.microsoft.com/office/drawing/2014/main" xmlns="" id="{5D95002C-27E5-4846-A72F-AE0816541AE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440" y="3324"/>
              <a:ext cx="576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0000" name="Line 170">
              <a:extLst>
                <a:ext uri="{FF2B5EF4-FFF2-40B4-BE49-F238E27FC236}">
                  <a16:creationId xmlns:a16="http://schemas.microsoft.com/office/drawing/2014/main" xmlns="" id="{E31B8BE1-3191-4813-ACF5-BFD9679AA8A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440" y="4000"/>
              <a:ext cx="1392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0001" name="Line 171">
              <a:extLst>
                <a:ext uri="{FF2B5EF4-FFF2-40B4-BE49-F238E27FC236}">
                  <a16:creationId xmlns:a16="http://schemas.microsoft.com/office/drawing/2014/main" xmlns="" id="{799CF7CC-F40E-4D3C-A70F-D29ED95E2C1E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016" y="3324"/>
              <a:ext cx="0" cy="192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0002" name="Line 172">
              <a:extLst>
                <a:ext uri="{FF2B5EF4-FFF2-40B4-BE49-F238E27FC236}">
                  <a16:creationId xmlns:a16="http://schemas.microsoft.com/office/drawing/2014/main" xmlns="" id="{2962CD65-5123-42D6-8DC6-5FF6DBF9751C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016" y="3704"/>
              <a:ext cx="0" cy="6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0003" name="Line 173">
              <a:extLst>
                <a:ext uri="{FF2B5EF4-FFF2-40B4-BE49-F238E27FC236}">
                  <a16:creationId xmlns:a16="http://schemas.microsoft.com/office/drawing/2014/main" xmlns="" id="{819C8DE5-7D82-4EF6-A04F-19DFE716F84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16" y="3764"/>
              <a:ext cx="240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0004" name="Line 174">
              <a:extLst>
                <a:ext uri="{FF2B5EF4-FFF2-40B4-BE49-F238E27FC236}">
                  <a16:creationId xmlns:a16="http://schemas.microsoft.com/office/drawing/2014/main" xmlns="" id="{95F84200-2C7A-4517-B644-5D66DD35957E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256" y="3332"/>
              <a:ext cx="0" cy="432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0005" name="Line 175">
              <a:extLst>
                <a:ext uri="{FF2B5EF4-FFF2-40B4-BE49-F238E27FC236}">
                  <a16:creationId xmlns:a16="http://schemas.microsoft.com/office/drawing/2014/main" xmlns="" id="{F177055F-BD92-46AE-B414-0E2742B2A7E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256" y="3328"/>
              <a:ext cx="576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0006" name="Oval 176">
              <a:extLst>
                <a:ext uri="{FF2B5EF4-FFF2-40B4-BE49-F238E27FC236}">
                  <a16:creationId xmlns:a16="http://schemas.microsoft.com/office/drawing/2014/main" xmlns="" id="{C98B7090-59F9-43C6-B97C-F6C6D7FF55B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32" y="3308"/>
              <a:ext cx="35" cy="35"/>
            </a:xfrm>
            <a:prstGeom prst="ellipse">
              <a:avLst/>
            </a:prstGeom>
            <a:solidFill>
              <a:schemeClr val="tx1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40007" name="Line 177">
              <a:extLst>
                <a:ext uri="{FF2B5EF4-FFF2-40B4-BE49-F238E27FC236}">
                  <a16:creationId xmlns:a16="http://schemas.microsoft.com/office/drawing/2014/main" xmlns="" id="{C2CFFF9A-8A15-4588-ABA0-CC4BE597656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856" y="3372"/>
              <a:ext cx="49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0008" name="Line 178">
              <a:extLst>
                <a:ext uri="{FF2B5EF4-FFF2-40B4-BE49-F238E27FC236}">
                  <a16:creationId xmlns:a16="http://schemas.microsoft.com/office/drawing/2014/main" xmlns="" id="{B1B8011C-DB53-41CC-9FFF-3D9F34E3D840}"/>
                </a:ext>
              </a:extLst>
            </p:cNvPr>
            <p:cNvSpPr>
              <a:spLocks noChangeShapeType="1"/>
            </p:cNvSpPr>
            <p:nvPr/>
          </p:nvSpPr>
          <p:spPr bwMode="auto">
            <a:xfrm rot="5400000">
              <a:off x="2857" y="3371"/>
              <a:ext cx="48" cy="1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0009" name="Oval 179">
              <a:extLst>
                <a:ext uri="{FF2B5EF4-FFF2-40B4-BE49-F238E27FC236}">
                  <a16:creationId xmlns:a16="http://schemas.microsoft.com/office/drawing/2014/main" xmlns="" id="{2998A10A-4299-4ED4-A54C-A4FB14F3B49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32" y="3984"/>
              <a:ext cx="35" cy="35"/>
            </a:xfrm>
            <a:prstGeom prst="ellipse">
              <a:avLst/>
            </a:prstGeom>
            <a:solidFill>
              <a:schemeClr val="tx1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40010" name="Line 180">
              <a:extLst>
                <a:ext uri="{FF2B5EF4-FFF2-40B4-BE49-F238E27FC236}">
                  <a16:creationId xmlns:a16="http://schemas.microsoft.com/office/drawing/2014/main" xmlns="" id="{B96D0CA9-F5AA-475B-918C-43710C8D334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832" y="3952"/>
              <a:ext cx="49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0011" name="Text Box 181">
              <a:extLst>
                <a:ext uri="{FF2B5EF4-FFF2-40B4-BE49-F238E27FC236}">
                  <a16:creationId xmlns:a16="http://schemas.microsoft.com/office/drawing/2014/main" xmlns="" id="{65704FB9-916E-4F73-8F00-4440F97BED7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80" y="3524"/>
              <a:ext cx="232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endParaRPr lang="en-US" altLang="en-US" sz="1800">
                <a:latin typeface="VNI-Times" pitchFamily="2" charset="0"/>
              </a:endParaRPr>
            </a:p>
          </p:txBody>
        </p:sp>
        <p:sp>
          <p:nvSpPr>
            <p:cNvPr id="40012" name="Text Box 182">
              <a:extLst>
                <a:ext uri="{FF2B5EF4-FFF2-40B4-BE49-F238E27FC236}">
                  <a16:creationId xmlns:a16="http://schemas.microsoft.com/office/drawing/2014/main" xmlns="" id="{41BE60E2-56E9-426B-A027-7823DCADD71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36" y="3312"/>
              <a:ext cx="240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1800">
                  <a:latin typeface="Times New Roman" panose="02020603050405020304" pitchFamily="18" charset="0"/>
                </a:rPr>
                <a:t>I</a:t>
              </a:r>
              <a:r>
                <a:rPr lang="en-US" altLang="en-US" sz="1800" baseline="-25000">
                  <a:latin typeface="Times New Roman" panose="02020603050405020304" pitchFamily="18" charset="0"/>
                </a:rPr>
                <a:t>ư</a:t>
              </a:r>
              <a:endParaRPr lang="en-US" altLang="en-US" sz="1800">
                <a:latin typeface="Times New Roman" panose="02020603050405020304" pitchFamily="18" charset="0"/>
              </a:endParaRPr>
            </a:p>
          </p:txBody>
        </p:sp>
        <p:sp>
          <p:nvSpPr>
            <p:cNvPr id="40013" name="Line 183">
              <a:extLst>
                <a:ext uri="{FF2B5EF4-FFF2-40B4-BE49-F238E27FC236}">
                  <a16:creationId xmlns:a16="http://schemas.microsoft.com/office/drawing/2014/main" xmlns="" id="{AFD9B004-C10B-450E-86F0-AB61316C881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16" y="3384"/>
              <a:ext cx="0" cy="96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triangle" w="med" len="med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0014" name="Text Box 184">
              <a:extLst>
                <a:ext uri="{FF2B5EF4-FFF2-40B4-BE49-F238E27FC236}">
                  <a16:creationId xmlns:a16="http://schemas.microsoft.com/office/drawing/2014/main" xmlns="" id="{616E6AAE-6386-4DBE-8AA9-508E0E5CB87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54" y="3332"/>
              <a:ext cx="432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1600" dirty="0" err="1">
                  <a:latin typeface="Times New Roman" panose="02020603050405020304" pitchFamily="18" charset="0"/>
                </a:rPr>
                <a:t>I</a:t>
              </a:r>
              <a:r>
                <a:rPr lang="en-US" altLang="en-US" sz="1600" baseline="-25000" dirty="0" err="1">
                  <a:latin typeface="Times New Roman" panose="02020603050405020304" pitchFamily="18" charset="0"/>
                </a:rPr>
                <a:t>ktnt</a:t>
              </a:r>
              <a:endParaRPr lang="en-US" altLang="en-US" sz="1600" dirty="0">
                <a:latin typeface="Times New Roman" panose="02020603050405020304" pitchFamily="18" charset="0"/>
              </a:endParaRPr>
            </a:p>
          </p:txBody>
        </p:sp>
        <p:sp>
          <p:nvSpPr>
            <p:cNvPr id="40015" name="Line 185">
              <a:extLst>
                <a:ext uri="{FF2B5EF4-FFF2-40B4-BE49-F238E27FC236}">
                  <a16:creationId xmlns:a16="http://schemas.microsoft.com/office/drawing/2014/main" xmlns="" id="{CDE81391-7FBF-4FE8-9594-F9FFBEF751D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448" y="3328"/>
              <a:ext cx="144" cy="0"/>
            </a:xfrm>
            <a:prstGeom prst="line">
              <a:avLst/>
            </a:prstGeom>
            <a:noFill/>
            <a:ln w="28575" cap="sq">
              <a:solidFill>
                <a:schemeClr val="tx1"/>
              </a:solidFill>
              <a:round/>
              <a:headEnd type="triangle" w="med" len="med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0016" name="Text Box 186">
              <a:extLst>
                <a:ext uri="{FF2B5EF4-FFF2-40B4-BE49-F238E27FC236}">
                  <a16:creationId xmlns:a16="http://schemas.microsoft.com/office/drawing/2014/main" xmlns="" id="{05954A80-1EAC-43BC-BC10-D850FFC65C1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00" y="3072"/>
              <a:ext cx="240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1800">
                  <a:latin typeface="Times New Roman" panose="02020603050405020304" pitchFamily="18" charset="0"/>
                </a:rPr>
                <a:t>I</a:t>
              </a:r>
            </a:p>
          </p:txBody>
        </p:sp>
        <p:sp>
          <p:nvSpPr>
            <p:cNvPr id="40017" name="Line 192">
              <a:extLst>
                <a:ext uri="{FF2B5EF4-FFF2-40B4-BE49-F238E27FC236}">
                  <a16:creationId xmlns:a16="http://schemas.microsoft.com/office/drawing/2014/main" xmlns="" id="{371E3F99-26BF-4B2D-83A7-8291A55A24E8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440" y="3332"/>
              <a:ext cx="0" cy="66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0018" name="Line 193">
              <a:extLst>
                <a:ext uri="{FF2B5EF4-FFF2-40B4-BE49-F238E27FC236}">
                  <a16:creationId xmlns:a16="http://schemas.microsoft.com/office/drawing/2014/main" xmlns="" id="{D3156CEB-DAAF-42D6-AF08-11C5EAEA59D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440" y="3388"/>
              <a:ext cx="0" cy="96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triangl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grpSp>
          <p:nvGrpSpPr>
            <p:cNvPr id="40019" name="Group 194">
              <a:extLst>
                <a:ext uri="{FF2B5EF4-FFF2-40B4-BE49-F238E27FC236}">
                  <a16:creationId xmlns:a16="http://schemas.microsoft.com/office/drawing/2014/main" xmlns="" id="{DB5B0AC9-A877-4363-BBF6-205EC64E89A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288" y="3556"/>
              <a:ext cx="198" cy="234"/>
              <a:chOff x="1722" y="1314"/>
              <a:chExt cx="198" cy="234"/>
            </a:xfrm>
          </p:grpSpPr>
          <p:grpSp>
            <p:nvGrpSpPr>
              <p:cNvPr id="40024" name="Group 195">
                <a:extLst>
                  <a:ext uri="{FF2B5EF4-FFF2-40B4-BE49-F238E27FC236}">
                    <a16:creationId xmlns:a16="http://schemas.microsoft.com/office/drawing/2014/main" xmlns="" id="{A2036F2F-FE52-411D-8012-F7F63F29040F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722" y="1314"/>
                <a:ext cx="198" cy="96"/>
                <a:chOff x="1722" y="1314"/>
                <a:chExt cx="198" cy="96"/>
              </a:xfrm>
            </p:grpSpPr>
            <p:sp>
              <p:nvSpPr>
                <p:cNvPr id="40034" name="Oval 196">
                  <a:extLst>
                    <a:ext uri="{FF2B5EF4-FFF2-40B4-BE49-F238E27FC236}">
                      <a16:creationId xmlns:a16="http://schemas.microsoft.com/office/drawing/2014/main" xmlns="" id="{CA1C8536-F528-4FDA-BDE7-A49B6224BD1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824" y="1344"/>
                  <a:ext cx="96" cy="48"/>
                </a:xfrm>
                <a:prstGeom prst="ellipse">
                  <a:avLst/>
                </a:prstGeom>
                <a:solidFill>
                  <a:schemeClr val="bg1"/>
                </a:solidFill>
                <a:ln w="19050" cap="sq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180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40035" name="Rectangle 197">
                  <a:extLst>
                    <a:ext uri="{FF2B5EF4-FFF2-40B4-BE49-F238E27FC236}">
                      <a16:creationId xmlns:a16="http://schemas.microsoft.com/office/drawing/2014/main" xmlns="" id="{817DEAFC-EA02-4F5E-86C8-CF7151265E4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722" y="1314"/>
                  <a:ext cx="144" cy="96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sq">
                      <a:solidFill>
                        <a:schemeClr val="tx1"/>
                      </a:solidFill>
                      <a:miter lim="800000"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1800">
                    <a:latin typeface="Arial" panose="020B0604020202020204" pitchFamily="34" charset="0"/>
                  </a:endParaRPr>
                </a:p>
              </p:txBody>
            </p:sp>
          </p:grpSp>
          <p:grpSp>
            <p:nvGrpSpPr>
              <p:cNvPr id="40025" name="Group 198">
                <a:extLst>
                  <a:ext uri="{FF2B5EF4-FFF2-40B4-BE49-F238E27FC236}">
                    <a16:creationId xmlns:a16="http://schemas.microsoft.com/office/drawing/2014/main" xmlns="" id="{21905D02-3A69-4033-B2F5-D785AF2C35E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722" y="1360"/>
                <a:ext cx="198" cy="96"/>
                <a:chOff x="1722" y="1314"/>
                <a:chExt cx="198" cy="96"/>
              </a:xfrm>
            </p:grpSpPr>
            <p:sp>
              <p:nvSpPr>
                <p:cNvPr id="40032" name="Oval 199">
                  <a:extLst>
                    <a:ext uri="{FF2B5EF4-FFF2-40B4-BE49-F238E27FC236}">
                      <a16:creationId xmlns:a16="http://schemas.microsoft.com/office/drawing/2014/main" xmlns="" id="{6A2ECF4F-3E8E-4A04-AC7F-8C8DB6C5DCF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824" y="1344"/>
                  <a:ext cx="96" cy="48"/>
                </a:xfrm>
                <a:prstGeom prst="ellipse">
                  <a:avLst/>
                </a:prstGeom>
                <a:solidFill>
                  <a:schemeClr val="bg1"/>
                </a:solidFill>
                <a:ln w="19050" cap="sq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180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40033" name="Rectangle 200">
                  <a:extLst>
                    <a:ext uri="{FF2B5EF4-FFF2-40B4-BE49-F238E27FC236}">
                      <a16:creationId xmlns:a16="http://schemas.microsoft.com/office/drawing/2014/main" xmlns="" id="{0F4CDD74-37A4-4326-8E75-A4DF8478827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722" y="1314"/>
                  <a:ext cx="144" cy="96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sq">
                      <a:solidFill>
                        <a:schemeClr val="tx1"/>
                      </a:solidFill>
                      <a:miter lim="800000"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1800">
                    <a:latin typeface="Arial" panose="020B0604020202020204" pitchFamily="34" charset="0"/>
                  </a:endParaRPr>
                </a:p>
              </p:txBody>
            </p:sp>
          </p:grpSp>
          <p:grpSp>
            <p:nvGrpSpPr>
              <p:cNvPr id="40026" name="Group 201">
                <a:extLst>
                  <a:ext uri="{FF2B5EF4-FFF2-40B4-BE49-F238E27FC236}">
                    <a16:creationId xmlns:a16="http://schemas.microsoft.com/office/drawing/2014/main" xmlns="" id="{D78480CE-EDAF-4B2E-B907-04E90A43202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722" y="1406"/>
                <a:ext cx="198" cy="96"/>
                <a:chOff x="1722" y="1314"/>
                <a:chExt cx="198" cy="96"/>
              </a:xfrm>
            </p:grpSpPr>
            <p:sp>
              <p:nvSpPr>
                <p:cNvPr id="40030" name="Oval 202">
                  <a:extLst>
                    <a:ext uri="{FF2B5EF4-FFF2-40B4-BE49-F238E27FC236}">
                      <a16:creationId xmlns:a16="http://schemas.microsoft.com/office/drawing/2014/main" xmlns="" id="{7971DA63-B7BC-4B20-BD91-28C7D5F42E8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824" y="1344"/>
                  <a:ext cx="96" cy="48"/>
                </a:xfrm>
                <a:prstGeom prst="ellipse">
                  <a:avLst/>
                </a:prstGeom>
                <a:solidFill>
                  <a:schemeClr val="bg1"/>
                </a:solidFill>
                <a:ln w="19050" cap="sq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180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40031" name="Rectangle 203">
                  <a:extLst>
                    <a:ext uri="{FF2B5EF4-FFF2-40B4-BE49-F238E27FC236}">
                      <a16:creationId xmlns:a16="http://schemas.microsoft.com/office/drawing/2014/main" xmlns="" id="{0201F722-4CF7-4C4D-B30A-00A801842C8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722" y="1314"/>
                  <a:ext cx="144" cy="96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sq">
                      <a:solidFill>
                        <a:schemeClr val="tx1"/>
                      </a:solidFill>
                      <a:miter lim="800000"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1800">
                    <a:latin typeface="Arial" panose="020B0604020202020204" pitchFamily="34" charset="0"/>
                  </a:endParaRPr>
                </a:p>
              </p:txBody>
            </p:sp>
          </p:grpSp>
          <p:grpSp>
            <p:nvGrpSpPr>
              <p:cNvPr id="40027" name="Group 204">
                <a:extLst>
                  <a:ext uri="{FF2B5EF4-FFF2-40B4-BE49-F238E27FC236}">
                    <a16:creationId xmlns:a16="http://schemas.microsoft.com/office/drawing/2014/main" xmlns="" id="{E42A7E39-E1AC-4EDA-8CDB-4156D74CE5D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722" y="1452"/>
                <a:ext cx="198" cy="96"/>
                <a:chOff x="1722" y="1314"/>
                <a:chExt cx="198" cy="96"/>
              </a:xfrm>
            </p:grpSpPr>
            <p:sp>
              <p:nvSpPr>
                <p:cNvPr id="40028" name="Oval 205">
                  <a:extLst>
                    <a:ext uri="{FF2B5EF4-FFF2-40B4-BE49-F238E27FC236}">
                      <a16:creationId xmlns:a16="http://schemas.microsoft.com/office/drawing/2014/main" xmlns="" id="{76D80609-449D-4D3C-B061-959269F9524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824" y="1344"/>
                  <a:ext cx="96" cy="48"/>
                </a:xfrm>
                <a:prstGeom prst="ellipse">
                  <a:avLst/>
                </a:prstGeom>
                <a:solidFill>
                  <a:schemeClr val="bg1"/>
                </a:solidFill>
                <a:ln w="19050" cap="sq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180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40029" name="Rectangle 206">
                  <a:extLst>
                    <a:ext uri="{FF2B5EF4-FFF2-40B4-BE49-F238E27FC236}">
                      <a16:creationId xmlns:a16="http://schemas.microsoft.com/office/drawing/2014/main" xmlns="" id="{CDE8B45B-7389-4FEE-B6CC-1259DFABA0E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722" y="1314"/>
                  <a:ext cx="144" cy="96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sq">
                      <a:solidFill>
                        <a:schemeClr val="tx1"/>
                      </a:solidFill>
                      <a:miter lim="800000"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1800">
                    <a:latin typeface="Arial" panose="020B0604020202020204" pitchFamily="34" charset="0"/>
                  </a:endParaRPr>
                </a:p>
              </p:txBody>
            </p:sp>
          </p:grpSp>
        </p:grpSp>
        <p:sp>
          <p:nvSpPr>
            <p:cNvPr id="40020" name="Text Box 207">
              <a:extLst>
                <a:ext uri="{FF2B5EF4-FFF2-40B4-BE49-F238E27FC236}">
                  <a16:creationId xmlns:a16="http://schemas.microsoft.com/office/drawing/2014/main" xmlns="" id="{FC9AD3FB-67F7-45C7-B881-EAC868055BB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63" y="3598"/>
              <a:ext cx="432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1800" dirty="0" err="1">
                  <a:latin typeface="Times New Roman" panose="02020603050405020304" pitchFamily="18" charset="0"/>
                </a:rPr>
                <a:t>I</a:t>
              </a:r>
              <a:r>
                <a:rPr lang="en-US" altLang="en-US" sz="1800" baseline="-25000" dirty="0" err="1">
                  <a:latin typeface="Times New Roman" panose="02020603050405020304" pitchFamily="18" charset="0"/>
                </a:rPr>
                <a:t>kt</a:t>
              </a:r>
              <a:r>
                <a:rPr lang="en-US" altLang="en-US" sz="1800" baseline="-25000" dirty="0">
                  <a:latin typeface="Times New Roman" panose="02020603050405020304" pitchFamily="18" charset="0"/>
                </a:rPr>
                <a:t>//</a:t>
              </a:r>
              <a:endParaRPr lang="en-US" altLang="en-US" sz="1800" dirty="0">
                <a:latin typeface="Times New Roman" panose="02020603050405020304" pitchFamily="18" charset="0"/>
              </a:endParaRPr>
            </a:p>
          </p:txBody>
        </p:sp>
        <p:sp>
          <p:nvSpPr>
            <p:cNvPr id="40021" name="Line 208">
              <a:extLst>
                <a:ext uri="{FF2B5EF4-FFF2-40B4-BE49-F238E27FC236}">
                  <a16:creationId xmlns:a16="http://schemas.microsoft.com/office/drawing/2014/main" xmlns="" id="{BCA981B6-39AF-4BE1-B6F5-BEB89FE42A68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776" y="3392"/>
              <a:ext cx="0" cy="144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triangle" w="med" len="med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0022" name="Text Box 210">
              <a:extLst>
                <a:ext uri="{FF2B5EF4-FFF2-40B4-BE49-F238E27FC236}">
                  <a16:creationId xmlns:a16="http://schemas.microsoft.com/office/drawing/2014/main" xmlns="" id="{5CAC8205-13FD-49FD-887A-48BBB764ECA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66" y="3561"/>
              <a:ext cx="376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1600" dirty="0" err="1">
                  <a:latin typeface="Times New Roman" panose="02020603050405020304" pitchFamily="18" charset="0"/>
                </a:rPr>
                <a:t>E</a:t>
              </a:r>
              <a:r>
                <a:rPr lang="en-US" altLang="en-US" sz="1600" baseline="-25000" dirty="0" err="1">
                  <a:latin typeface="Times New Roman" panose="02020603050405020304" pitchFamily="18" charset="0"/>
                </a:rPr>
                <a:t>ư</a:t>
              </a:r>
              <a:endParaRPr lang="en-US" altLang="en-US" sz="1600" dirty="0">
                <a:latin typeface="Times New Roman" panose="02020603050405020304" pitchFamily="18" charset="0"/>
              </a:endParaRPr>
            </a:p>
          </p:txBody>
        </p:sp>
        <p:sp>
          <p:nvSpPr>
            <p:cNvPr id="40023" name="Line 211">
              <a:extLst>
                <a:ext uri="{FF2B5EF4-FFF2-40B4-BE49-F238E27FC236}">
                  <a16:creationId xmlns:a16="http://schemas.microsoft.com/office/drawing/2014/main" xmlns="" id="{3363DA78-06B4-4619-B5BF-11AD39DDEAB2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892" y="3592"/>
              <a:ext cx="0" cy="144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triangl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</p:grpSp>
      <p:grpSp>
        <p:nvGrpSpPr>
          <p:cNvPr id="207062" name="Group 214">
            <a:extLst>
              <a:ext uri="{FF2B5EF4-FFF2-40B4-BE49-F238E27FC236}">
                <a16:creationId xmlns:a16="http://schemas.microsoft.com/office/drawing/2014/main" xmlns="" id="{EF88AB83-D5A0-46A6-A05A-B5DC90F37962}"/>
              </a:ext>
            </a:extLst>
          </p:cNvPr>
          <p:cNvGrpSpPr>
            <a:grpSpLocks/>
          </p:cNvGrpSpPr>
          <p:nvPr/>
        </p:nvGrpSpPr>
        <p:grpSpPr bwMode="auto">
          <a:xfrm flipH="1">
            <a:off x="7718676" y="1042638"/>
            <a:ext cx="3182413" cy="2194820"/>
            <a:chOff x="1632" y="1004"/>
            <a:chExt cx="1632" cy="820"/>
          </a:xfrm>
        </p:grpSpPr>
        <p:grpSp>
          <p:nvGrpSpPr>
            <p:cNvPr id="39951" name="Group 5">
              <a:extLst>
                <a:ext uri="{FF2B5EF4-FFF2-40B4-BE49-F238E27FC236}">
                  <a16:creationId xmlns:a16="http://schemas.microsoft.com/office/drawing/2014/main" xmlns="" id="{E82C01DC-113E-4B8F-8BD3-392207D9738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24" y="1200"/>
              <a:ext cx="434" cy="624"/>
              <a:chOff x="1200" y="1488"/>
              <a:chExt cx="434" cy="624"/>
            </a:xfrm>
          </p:grpSpPr>
          <p:sp>
            <p:nvSpPr>
              <p:cNvPr id="39977" name="Rectangle 6">
                <a:extLst>
                  <a:ext uri="{FF2B5EF4-FFF2-40B4-BE49-F238E27FC236}">
                    <a16:creationId xmlns:a16="http://schemas.microsoft.com/office/drawing/2014/main" xmlns="" id="{4612C73A-320B-41BE-8DB3-6CAFB9D660E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96" y="1536"/>
                <a:ext cx="288" cy="528"/>
              </a:xfrm>
              <a:prstGeom prst="rect">
                <a:avLst/>
              </a:prstGeom>
              <a:solidFill>
                <a:schemeClr val="bg1"/>
              </a:solidFill>
              <a:ln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Arial" panose="020B0604020202020204" pitchFamily="34" charset="0"/>
                </a:endParaRPr>
              </a:p>
            </p:txBody>
          </p:sp>
          <p:grpSp>
            <p:nvGrpSpPr>
              <p:cNvPr id="39978" name="Group 7">
                <a:extLst>
                  <a:ext uri="{FF2B5EF4-FFF2-40B4-BE49-F238E27FC236}">
                    <a16:creationId xmlns:a16="http://schemas.microsoft.com/office/drawing/2014/main" xmlns="" id="{F62A9C00-2865-429F-9E5F-560A6683859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436" y="1684"/>
                <a:ext cx="198" cy="234"/>
                <a:chOff x="1722" y="1314"/>
                <a:chExt cx="198" cy="234"/>
              </a:xfrm>
            </p:grpSpPr>
            <p:grpSp>
              <p:nvGrpSpPr>
                <p:cNvPr id="39980" name="Group 8">
                  <a:extLst>
                    <a:ext uri="{FF2B5EF4-FFF2-40B4-BE49-F238E27FC236}">
                      <a16:creationId xmlns:a16="http://schemas.microsoft.com/office/drawing/2014/main" xmlns="" id="{01108252-04F3-4F91-9A27-D6C63792A0F8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1722" y="1314"/>
                  <a:ext cx="198" cy="96"/>
                  <a:chOff x="1722" y="1314"/>
                  <a:chExt cx="198" cy="96"/>
                </a:xfrm>
              </p:grpSpPr>
              <p:sp>
                <p:nvSpPr>
                  <p:cNvPr id="39990" name="Oval 9">
                    <a:extLst>
                      <a:ext uri="{FF2B5EF4-FFF2-40B4-BE49-F238E27FC236}">
                        <a16:creationId xmlns:a16="http://schemas.microsoft.com/office/drawing/2014/main" xmlns="" id="{45908062-CA67-43D0-8BBB-807D84470FB5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824" y="1344"/>
                    <a:ext cx="96" cy="48"/>
                  </a:xfrm>
                  <a:prstGeom prst="ellipse">
                    <a:avLst/>
                  </a:prstGeom>
                  <a:solidFill>
                    <a:schemeClr val="bg1"/>
                  </a:solidFill>
                  <a:ln w="19050" cap="sq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buFont typeface="Arial" panose="020B0604020202020204" pitchFamily="34" charset="0"/>
                      <a:buChar char="•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algn="ctr" eaLnBrk="1" hangingPunct="1">
                      <a:lnSpc>
                        <a:spcPct val="100000"/>
                      </a:lnSpc>
                      <a:spcBef>
                        <a:spcPct val="0"/>
                      </a:spcBef>
                      <a:buFontTx/>
                      <a:buNone/>
                    </a:pPr>
                    <a:endParaRPr lang="en-US" altLang="en-US" sz="1800">
                      <a:latin typeface="Arial" panose="020B0604020202020204" pitchFamily="34" charset="0"/>
                    </a:endParaRPr>
                  </a:p>
                </p:txBody>
              </p:sp>
              <p:sp>
                <p:nvSpPr>
                  <p:cNvPr id="39991" name="Rectangle 10">
                    <a:extLst>
                      <a:ext uri="{FF2B5EF4-FFF2-40B4-BE49-F238E27FC236}">
                        <a16:creationId xmlns:a16="http://schemas.microsoft.com/office/drawing/2014/main" xmlns="" id="{68841C0D-9767-426F-9B65-CEE6D4FA3700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722" y="1314"/>
                    <a:ext cx="144" cy="96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sq">
                        <a:solidFill>
                          <a:schemeClr val="tx1"/>
                        </a:solidFill>
                        <a:miter lim="800000"/>
                        <a:headEnd type="none" w="sm" len="sm"/>
                        <a:tailEnd type="none" w="sm" len="sm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buFont typeface="Arial" panose="020B0604020202020204" pitchFamily="34" charset="0"/>
                      <a:buChar char="•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algn="ctr" eaLnBrk="1" hangingPunct="1">
                      <a:lnSpc>
                        <a:spcPct val="100000"/>
                      </a:lnSpc>
                      <a:spcBef>
                        <a:spcPct val="0"/>
                      </a:spcBef>
                      <a:buFontTx/>
                      <a:buNone/>
                    </a:pPr>
                    <a:endParaRPr lang="en-US" altLang="en-US" sz="1800">
                      <a:latin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39981" name="Group 11">
                  <a:extLst>
                    <a:ext uri="{FF2B5EF4-FFF2-40B4-BE49-F238E27FC236}">
                      <a16:creationId xmlns:a16="http://schemas.microsoft.com/office/drawing/2014/main" xmlns="" id="{D54F942C-B1DC-463E-AC6B-73A5D63C90E3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1722" y="1360"/>
                  <a:ext cx="198" cy="96"/>
                  <a:chOff x="1722" y="1314"/>
                  <a:chExt cx="198" cy="96"/>
                </a:xfrm>
              </p:grpSpPr>
              <p:sp>
                <p:nvSpPr>
                  <p:cNvPr id="39988" name="Oval 12">
                    <a:extLst>
                      <a:ext uri="{FF2B5EF4-FFF2-40B4-BE49-F238E27FC236}">
                        <a16:creationId xmlns:a16="http://schemas.microsoft.com/office/drawing/2014/main" xmlns="" id="{4A874557-605A-48D3-8E1E-7FD8B98A94C6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824" y="1344"/>
                    <a:ext cx="96" cy="48"/>
                  </a:xfrm>
                  <a:prstGeom prst="ellipse">
                    <a:avLst/>
                  </a:prstGeom>
                  <a:solidFill>
                    <a:schemeClr val="bg1"/>
                  </a:solidFill>
                  <a:ln w="19050" cap="sq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buFont typeface="Arial" panose="020B0604020202020204" pitchFamily="34" charset="0"/>
                      <a:buChar char="•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algn="ctr" eaLnBrk="1" hangingPunct="1">
                      <a:lnSpc>
                        <a:spcPct val="100000"/>
                      </a:lnSpc>
                      <a:spcBef>
                        <a:spcPct val="0"/>
                      </a:spcBef>
                      <a:buFontTx/>
                      <a:buNone/>
                    </a:pPr>
                    <a:endParaRPr lang="en-US" altLang="en-US" sz="1800">
                      <a:latin typeface="Arial" panose="020B0604020202020204" pitchFamily="34" charset="0"/>
                    </a:endParaRPr>
                  </a:p>
                </p:txBody>
              </p:sp>
              <p:sp>
                <p:nvSpPr>
                  <p:cNvPr id="39989" name="Rectangle 13">
                    <a:extLst>
                      <a:ext uri="{FF2B5EF4-FFF2-40B4-BE49-F238E27FC236}">
                        <a16:creationId xmlns:a16="http://schemas.microsoft.com/office/drawing/2014/main" xmlns="" id="{6FDCAFED-1057-4F17-BFC5-552FCF4ED66D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722" y="1314"/>
                    <a:ext cx="144" cy="96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sq">
                        <a:solidFill>
                          <a:schemeClr val="tx1"/>
                        </a:solidFill>
                        <a:miter lim="800000"/>
                        <a:headEnd type="none" w="sm" len="sm"/>
                        <a:tailEnd type="none" w="sm" len="sm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buFont typeface="Arial" panose="020B0604020202020204" pitchFamily="34" charset="0"/>
                      <a:buChar char="•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algn="ctr" eaLnBrk="1" hangingPunct="1">
                      <a:lnSpc>
                        <a:spcPct val="100000"/>
                      </a:lnSpc>
                      <a:spcBef>
                        <a:spcPct val="0"/>
                      </a:spcBef>
                      <a:buFontTx/>
                      <a:buNone/>
                    </a:pPr>
                    <a:endParaRPr lang="en-US" altLang="en-US" sz="1800">
                      <a:latin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39982" name="Group 14">
                  <a:extLst>
                    <a:ext uri="{FF2B5EF4-FFF2-40B4-BE49-F238E27FC236}">
                      <a16:creationId xmlns:a16="http://schemas.microsoft.com/office/drawing/2014/main" xmlns="" id="{55A2C467-1B88-420C-9823-BE1543F47FD0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1722" y="1406"/>
                  <a:ext cx="198" cy="96"/>
                  <a:chOff x="1722" y="1314"/>
                  <a:chExt cx="198" cy="96"/>
                </a:xfrm>
              </p:grpSpPr>
              <p:sp>
                <p:nvSpPr>
                  <p:cNvPr id="39986" name="Oval 15">
                    <a:extLst>
                      <a:ext uri="{FF2B5EF4-FFF2-40B4-BE49-F238E27FC236}">
                        <a16:creationId xmlns:a16="http://schemas.microsoft.com/office/drawing/2014/main" xmlns="" id="{C2BCE765-9AB9-4EE0-AF02-2AF7711B66D5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824" y="1344"/>
                    <a:ext cx="96" cy="48"/>
                  </a:xfrm>
                  <a:prstGeom prst="ellipse">
                    <a:avLst/>
                  </a:prstGeom>
                  <a:solidFill>
                    <a:schemeClr val="bg1"/>
                  </a:solidFill>
                  <a:ln w="19050" cap="sq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buFont typeface="Arial" panose="020B0604020202020204" pitchFamily="34" charset="0"/>
                      <a:buChar char="•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algn="ctr" eaLnBrk="1" hangingPunct="1">
                      <a:lnSpc>
                        <a:spcPct val="100000"/>
                      </a:lnSpc>
                      <a:spcBef>
                        <a:spcPct val="0"/>
                      </a:spcBef>
                      <a:buFontTx/>
                      <a:buNone/>
                    </a:pPr>
                    <a:endParaRPr lang="en-US" altLang="en-US" sz="1800">
                      <a:latin typeface="Arial" panose="020B0604020202020204" pitchFamily="34" charset="0"/>
                    </a:endParaRPr>
                  </a:p>
                </p:txBody>
              </p:sp>
              <p:sp>
                <p:nvSpPr>
                  <p:cNvPr id="39987" name="Rectangle 16">
                    <a:extLst>
                      <a:ext uri="{FF2B5EF4-FFF2-40B4-BE49-F238E27FC236}">
                        <a16:creationId xmlns:a16="http://schemas.microsoft.com/office/drawing/2014/main" xmlns="" id="{2DA10537-DD9F-44BA-9D93-F5676F6C2C71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722" y="1314"/>
                    <a:ext cx="144" cy="96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sq">
                        <a:solidFill>
                          <a:schemeClr val="tx1"/>
                        </a:solidFill>
                        <a:miter lim="800000"/>
                        <a:headEnd type="none" w="sm" len="sm"/>
                        <a:tailEnd type="none" w="sm" len="sm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buFont typeface="Arial" panose="020B0604020202020204" pitchFamily="34" charset="0"/>
                      <a:buChar char="•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algn="ctr" eaLnBrk="1" hangingPunct="1">
                      <a:lnSpc>
                        <a:spcPct val="100000"/>
                      </a:lnSpc>
                      <a:spcBef>
                        <a:spcPct val="0"/>
                      </a:spcBef>
                      <a:buFontTx/>
                      <a:buNone/>
                    </a:pPr>
                    <a:endParaRPr lang="en-US" altLang="en-US" sz="1800">
                      <a:latin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39983" name="Group 17">
                  <a:extLst>
                    <a:ext uri="{FF2B5EF4-FFF2-40B4-BE49-F238E27FC236}">
                      <a16:creationId xmlns:a16="http://schemas.microsoft.com/office/drawing/2014/main" xmlns="" id="{CCB278C8-15F8-47D7-8338-3A3697DFAF5E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1722" y="1452"/>
                  <a:ext cx="198" cy="96"/>
                  <a:chOff x="1722" y="1314"/>
                  <a:chExt cx="198" cy="96"/>
                </a:xfrm>
              </p:grpSpPr>
              <p:sp>
                <p:nvSpPr>
                  <p:cNvPr id="39984" name="Oval 18">
                    <a:extLst>
                      <a:ext uri="{FF2B5EF4-FFF2-40B4-BE49-F238E27FC236}">
                        <a16:creationId xmlns:a16="http://schemas.microsoft.com/office/drawing/2014/main" xmlns="" id="{B883D38A-9450-4030-BEC2-1E71C230E381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824" y="1344"/>
                    <a:ext cx="96" cy="48"/>
                  </a:xfrm>
                  <a:prstGeom prst="ellipse">
                    <a:avLst/>
                  </a:prstGeom>
                  <a:solidFill>
                    <a:schemeClr val="bg1"/>
                  </a:solidFill>
                  <a:ln w="19050" cap="sq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buFont typeface="Arial" panose="020B0604020202020204" pitchFamily="34" charset="0"/>
                      <a:buChar char="•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algn="ctr" eaLnBrk="1" hangingPunct="1">
                      <a:lnSpc>
                        <a:spcPct val="100000"/>
                      </a:lnSpc>
                      <a:spcBef>
                        <a:spcPct val="0"/>
                      </a:spcBef>
                      <a:buFontTx/>
                      <a:buNone/>
                    </a:pPr>
                    <a:endParaRPr lang="en-US" altLang="en-US" sz="1800">
                      <a:latin typeface="Arial" panose="020B0604020202020204" pitchFamily="34" charset="0"/>
                    </a:endParaRPr>
                  </a:p>
                </p:txBody>
              </p:sp>
              <p:sp>
                <p:nvSpPr>
                  <p:cNvPr id="39985" name="Rectangle 19">
                    <a:extLst>
                      <a:ext uri="{FF2B5EF4-FFF2-40B4-BE49-F238E27FC236}">
                        <a16:creationId xmlns:a16="http://schemas.microsoft.com/office/drawing/2014/main" xmlns="" id="{419DE9E0-9E9A-4528-9872-2CA8EA294927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722" y="1314"/>
                    <a:ext cx="144" cy="96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sq">
                        <a:solidFill>
                          <a:schemeClr val="tx1"/>
                        </a:solidFill>
                        <a:miter lim="800000"/>
                        <a:headEnd type="none" w="sm" len="sm"/>
                        <a:tailEnd type="none" w="sm" len="sm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buFont typeface="Arial" panose="020B0604020202020204" pitchFamily="34" charset="0"/>
                      <a:buChar char="•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fontAlgn="base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algn="ctr" eaLnBrk="1" hangingPunct="1">
                      <a:lnSpc>
                        <a:spcPct val="100000"/>
                      </a:lnSpc>
                      <a:spcBef>
                        <a:spcPct val="0"/>
                      </a:spcBef>
                      <a:buFontTx/>
                      <a:buNone/>
                    </a:pPr>
                    <a:endParaRPr lang="en-US" altLang="en-US" sz="1800">
                      <a:latin typeface="Arial" panose="020B0604020202020204" pitchFamily="34" charset="0"/>
                    </a:endParaRPr>
                  </a:p>
                </p:txBody>
              </p:sp>
            </p:grpSp>
          </p:grpSp>
          <p:sp>
            <p:nvSpPr>
              <p:cNvPr id="39979" name="Rectangle 20">
                <a:extLst>
                  <a:ext uri="{FF2B5EF4-FFF2-40B4-BE49-F238E27FC236}">
                    <a16:creationId xmlns:a16="http://schemas.microsoft.com/office/drawing/2014/main" xmlns="" id="{D3EC314E-B665-41AB-A0DB-95B503FA99F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00" y="1488"/>
                <a:ext cx="144" cy="62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39952" name="Oval 21">
              <a:extLst>
                <a:ext uri="{FF2B5EF4-FFF2-40B4-BE49-F238E27FC236}">
                  <a16:creationId xmlns:a16="http://schemas.microsoft.com/office/drawing/2014/main" xmlns="" id="{5ED9CF90-814B-49AC-B6D7-E97D4128484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56" y="1232"/>
              <a:ext cx="35" cy="35"/>
            </a:xfrm>
            <a:prstGeom prst="ellipse">
              <a:avLst/>
            </a:prstGeom>
            <a:solidFill>
              <a:schemeClr val="tx1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39953" name="Oval 22">
              <a:extLst>
                <a:ext uri="{FF2B5EF4-FFF2-40B4-BE49-F238E27FC236}">
                  <a16:creationId xmlns:a16="http://schemas.microsoft.com/office/drawing/2014/main" xmlns="" id="{D848E0E2-5982-49F7-921C-E58E0963C8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56" y="1756"/>
              <a:ext cx="35" cy="35"/>
            </a:xfrm>
            <a:prstGeom prst="ellipse">
              <a:avLst/>
            </a:prstGeom>
            <a:solidFill>
              <a:schemeClr val="tx1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39954" name="Text Box 23">
              <a:extLst>
                <a:ext uri="{FF2B5EF4-FFF2-40B4-BE49-F238E27FC236}">
                  <a16:creationId xmlns:a16="http://schemas.microsoft.com/office/drawing/2014/main" xmlns="" id="{FDDF80BE-2386-44EB-A8D9-14EB66C2CAF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32" y="1392"/>
              <a:ext cx="432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1800" dirty="0" err="1">
                  <a:latin typeface="Times New Roman" panose="02020603050405020304" pitchFamily="18" charset="0"/>
                </a:rPr>
                <a:t>U</a:t>
              </a:r>
              <a:r>
                <a:rPr lang="en-US" altLang="en-US" sz="1800" baseline="-25000" dirty="0" err="1">
                  <a:latin typeface="Times New Roman" panose="02020603050405020304" pitchFamily="18" charset="0"/>
                </a:rPr>
                <a:t>kt</a:t>
              </a:r>
              <a:endParaRPr lang="en-US" altLang="en-US" sz="1800" dirty="0">
                <a:latin typeface="Times New Roman" panose="02020603050405020304" pitchFamily="18" charset="0"/>
              </a:endParaRPr>
            </a:p>
          </p:txBody>
        </p:sp>
        <p:sp>
          <p:nvSpPr>
            <p:cNvPr id="39955" name="Rectangle 24">
              <a:extLst>
                <a:ext uri="{FF2B5EF4-FFF2-40B4-BE49-F238E27FC236}">
                  <a16:creationId xmlns:a16="http://schemas.microsoft.com/office/drawing/2014/main" xmlns="" id="{3CBB1815-1814-46E4-830B-2EE64B1418A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48" y="1248"/>
              <a:ext cx="720" cy="528"/>
            </a:xfrm>
            <a:prstGeom prst="rect">
              <a:avLst/>
            </a:prstGeom>
            <a:solidFill>
              <a:schemeClr val="bg1"/>
            </a:solidFill>
            <a:ln w="1905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39956" name="Oval 25">
              <a:extLst>
                <a:ext uri="{FF2B5EF4-FFF2-40B4-BE49-F238E27FC236}">
                  <a16:creationId xmlns:a16="http://schemas.microsoft.com/office/drawing/2014/main" xmlns="" id="{F8EDEAE9-32C7-4D4F-99AF-3DD90F474B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52" y="1432"/>
              <a:ext cx="192" cy="192"/>
            </a:xfrm>
            <a:prstGeom prst="ellipse">
              <a:avLst/>
            </a:prstGeom>
            <a:solidFill>
              <a:schemeClr val="bg1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39957" name="Rectangle 26">
              <a:extLst>
                <a:ext uri="{FF2B5EF4-FFF2-40B4-BE49-F238E27FC236}">
                  <a16:creationId xmlns:a16="http://schemas.microsoft.com/office/drawing/2014/main" xmlns="" id="{66F4A401-BF70-4742-8ACA-486B057CE76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24" y="1388"/>
              <a:ext cx="48" cy="48"/>
            </a:xfrm>
            <a:prstGeom prst="rect">
              <a:avLst/>
            </a:prstGeom>
            <a:solidFill>
              <a:schemeClr val="tx1"/>
            </a:soli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39958" name="Rectangle 27">
              <a:extLst>
                <a:ext uri="{FF2B5EF4-FFF2-40B4-BE49-F238E27FC236}">
                  <a16:creationId xmlns:a16="http://schemas.microsoft.com/office/drawing/2014/main" xmlns="" id="{59EA09CB-009F-40A3-BEE7-542A677CA2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24" y="1628"/>
              <a:ext cx="48" cy="48"/>
            </a:xfrm>
            <a:prstGeom prst="rect">
              <a:avLst/>
            </a:prstGeom>
            <a:solidFill>
              <a:schemeClr val="tx1"/>
            </a:soli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39959" name="Oval 28">
              <a:extLst>
                <a:ext uri="{FF2B5EF4-FFF2-40B4-BE49-F238E27FC236}">
                  <a16:creationId xmlns:a16="http://schemas.microsoft.com/office/drawing/2014/main" xmlns="" id="{D6C4DCD5-18B8-4BF8-8EFD-F5FFB17CADB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0" y="1232"/>
              <a:ext cx="35" cy="35"/>
            </a:xfrm>
            <a:prstGeom prst="ellipse">
              <a:avLst/>
            </a:prstGeom>
            <a:solidFill>
              <a:schemeClr val="tx1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39960" name="Oval 29">
              <a:extLst>
                <a:ext uri="{FF2B5EF4-FFF2-40B4-BE49-F238E27FC236}">
                  <a16:creationId xmlns:a16="http://schemas.microsoft.com/office/drawing/2014/main" xmlns="" id="{030E2F45-023B-4A2A-8FB2-6841AFFAB4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0" y="1760"/>
              <a:ext cx="35" cy="35"/>
            </a:xfrm>
            <a:prstGeom prst="ellipse">
              <a:avLst/>
            </a:prstGeom>
            <a:solidFill>
              <a:schemeClr val="tx1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39961" name="Line 30">
              <a:extLst>
                <a:ext uri="{FF2B5EF4-FFF2-40B4-BE49-F238E27FC236}">
                  <a16:creationId xmlns:a16="http://schemas.microsoft.com/office/drawing/2014/main" xmlns="" id="{6E95DF50-F9E6-47B0-BD77-251C5519CC7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04" y="1296"/>
              <a:ext cx="49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39962" name="Line 31">
              <a:extLst>
                <a:ext uri="{FF2B5EF4-FFF2-40B4-BE49-F238E27FC236}">
                  <a16:creationId xmlns:a16="http://schemas.microsoft.com/office/drawing/2014/main" xmlns="" id="{1BC508F8-CAAB-4072-8C8B-1E2387E648D0}"/>
                </a:ext>
              </a:extLst>
            </p:cNvPr>
            <p:cNvSpPr>
              <a:spLocks noChangeShapeType="1"/>
            </p:cNvSpPr>
            <p:nvPr/>
          </p:nvSpPr>
          <p:spPr bwMode="auto">
            <a:xfrm rot="5400000">
              <a:off x="2905" y="1295"/>
              <a:ext cx="48" cy="1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39963" name="Line 32">
              <a:extLst>
                <a:ext uri="{FF2B5EF4-FFF2-40B4-BE49-F238E27FC236}">
                  <a16:creationId xmlns:a16="http://schemas.microsoft.com/office/drawing/2014/main" xmlns="" id="{CDB12EC5-4492-4CDA-9DDC-FBF70EAA3A0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944" y="1308"/>
              <a:ext cx="49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39964" name="Line 33">
              <a:extLst>
                <a:ext uri="{FF2B5EF4-FFF2-40B4-BE49-F238E27FC236}">
                  <a16:creationId xmlns:a16="http://schemas.microsoft.com/office/drawing/2014/main" xmlns="" id="{6355C5C5-A380-49B5-8E09-F9471B22EBFE}"/>
                </a:ext>
              </a:extLst>
            </p:cNvPr>
            <p:cNvSpPr>
              <a:spLocks noChangeShapeType="1"/>
            </p:cNvSpPr>
            <p:nvPr/>
          </p:nvSpPr>
          <p:spPr bwMode="auto">
            <a:xfrm rot="5400000">
              <a:off x="1945" y="1307"/>
              <a:ext cx="48" cy="1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39965" name="Line 34">
              <a:extLst>
                <a:ext uri="{FF2B5EF4-FFF2-40B4-BE49-F238E27FC236}">
                  <a16:creationId xmlns:a16="http://schemas.microsoft.com/office/drawing/2014/main" xmlns="" id="{5B01621F-02EE-444F-BD5A-96113711AEA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944" y="1728"/>
              <a:ext cx="49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39966" name="Line 35">
              <a:extLst>
                <a:ext uri="{FF2B5EF4-FFF2-40B4-BE49-F238E27FC236}">
                  <a16:creationId xmlns:a16="http://schemas.microsoft.com/office/drawing/2014/main" xmlns="" id="{1EA9EFD2-0B27-4CB8-BB5F-FDB523014B2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880" y="1728"/>
              <a:ext cx="49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39967" name="Line 38">
              <a:extLst>
                <a:ext uri="{FF2B5EF4-FFF2-40B4-BE49-F238E27FC236}">
                  <a16:creationId xmlns:a16="http://schemas.microsoft.com/office/drawing/2014/main" xmlns="" id="{AEBC96B2-2F62-4DB0-B27C-7487C8F1EF2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592" y="1248"/>
              <a:ext cx="144" cy="0"/>
            </a:xfrm>
            <a:prstGeom prst="line">
              <a:avLst/>
            </a:prstGeom>
            <a:noFill/>
            <a:ln w="28575" cap="sq">
              <a:solidFill>
                <a:schemeClr val="tx1"/>
              </a:solidFill>
              <a:round/>
              <a:headEnd type="triangle" w="med" len="med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39968" name="Text Box 39">
              <a:extLst>
                <a:ext uri="{FF2B5EF4-FFF2-40B4-BE49-F238E27FC236}">
                  <a16:creationId xmlns:a16="http://schemas.microsoft.com/office/drawing/2014/main" xmlns="" id="{049F88FC-B023-4ABC-B9DE-15F9D931053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44" y="1008"/>
              <a:ext cx="432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1800">
                  <a:latin typeface="Times New Roman" panose="02020603050405020304" pitchFamily="18" charset="0"/>
                </a:rPr>
                <a:t>I</a:t>
              </a:r>
              <a:r>
                <a:rPr lang="en-US" altLang="en-US" sz="1800" baseline="-25000">
                  <a:latin typeface="Times New Roman" panose="02020603050405020304" pitchFamily="18" charset="0"/>
                </a:rPr>
                <a:t>ư</a:t>
              </a:r>
              <a:endParaRPr lang="en-US" altLang="en-US" sz="1800">
                <a:latin typeface="Times New Roman" panose="02020603050405020304" pitchFamily="18" charset="0"/>
              </a:endParaRPr>
            </a:p>
          </p:txBody>
        </p:sp>
        <p:sp>
          <p:nvSpPr>
            <p:cNvPr id="39969" name="Text Box 40">
              <a:extLst>
                <a:ext uri="{FF2B5EF4-FFF2-40B4-BE49-F238E27FC236}">
                  <a16:creationId xmlns:a16="http://schemas.microsoft.com/office/drawing/2014/main" xmlns="" id="{0FF9F168-122C-4D1D-8E93-B62DA37C16C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84" y="1392"/>
              <a:ext cx="432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1800" dirty="0">
                  <a:latin typeface="Times New Roman" panose="02020603050405020304" pitchFamily="18" charset="0"/>
                </a:rPr>
                <a:t>V</a:t>
              </a:r>
            </a:p>
          </p:txBody>
        </p:sp>
        <p:sp>
          <p:nvSpPr>
            <p:cNvPr id="39970" name="Line 41">
              <a:extLst>
                <a:ext uri="{FF2B5EF4-FFF2-40B4-BE49-F238E27FC236}">
                  <a16:creationId xmlns:a16="http://schemas.microsoft.com/office/drawing/2014/main" xmlns="" id="{ED30EA83-8553-4573-B2A7-9D80FDFE5A8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16" y="1248"/>
              <a:ext cx="144" cy="0"/>
            </a:xfrm>
            <a:prstGeom prst="line">
              <a:avLst/>
            </a:prstGeom>
            <a:noFill/>
            <a:ln w="28575" cap="sq">
              <a:solidFill>
                <a:schemeClr val="tx1"/>
              </a:solidFill>
              <a:round/>
              <a:headEnd type="none" w="sm" len="sm"/>
              <a:tailEnd type="triangl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39971" name="Text Box 42">
              <a:extLst>
                <a:ext uri="{FF2B5EF4-FFF2-40B4-BE49-F238E27FC236}">
                  <a16:creationId xmlns:a16="http://schemas.microsoft.com/office/drawing/2014/main" xmlns="" id="{D0BFC1AE-DA14-4FD6-880D-F534955187E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28" y="1072"/>
              <a:ext cx="432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1800" dirty="0" err="1">
                  <a:latin typeface="Times New Roman" panose="02020603050405020304" pitchFamily="18" charset="0"/>
                </a:rPr>
                <a:t>I</a:t>
              </a:r>
              <a:r>
                <a:rPr lang="en-US" altLang="en-US" sz="1800" baseline="-25000" dirty="0" err="1">
                  <a:latin typeface="Times New Roman" panose="02020603050405020304" pitchFamily="18" charset="0"/>
                </a:rPr>
                <a:t>kt</a:t>
              </a:r>
              <a:endParaRPr lang="en-US" altLang="en-US" sz="1800" dirty="0">
                <a:latin typeface="Times New Roman" panose="02020603050405020304" pitchFamily="18" charset="0"/>
              </a:endParaRPr>
            </a:p>
          </p:txBody>
        </p:sp>
        <p:sp>
          <p:nvSpPr>
            <p:cNvPr id="39972" name="Text Box 43">
              <a:extLst>
                <a:ext uri="{FF2B5EF4-FFF2-40B4-BE49-F238E27FC236}">
                  <a16:creationId xmlns:a16="http://schemas.microsoft.com/office/drawing/2014/main" xmlns="" id="{F756CD2F-81A9-43DD-B83F-0BF7F700BE1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42" y="1004"/>
              <a:ext cx="432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1800" smtClean="0">
                  <a:latin typeface="Times New Roman" panose="02020603050405020304" pitchFamily="18" charset="0"/>
                </a:rPr>
                <a:t>= I</a:t>
              </a:r>
              <a:endParaRPr lang="en-US" altLang="en-US" sz="1800" dirty="0">
                <a:latin typeface="Times New Roman" panose="02020603050405020304" pitchFamily="18" charset="0"/>
              </a:endParaRPr>
            </a:p>
          </p:txBody>
        </p:sp>
        <p:grpSp>
          <p:nvGrpSpPr>
            <p:cNvPr id="39973" name="Group 49">
              <a:extLst>
                <a:ext uri="{FF2B5EF4-FFF2-40B4-BE49-F238E27FC236}">
                  <a16:creationId xmlns:a16="http://schemas.microsoft.com/office/drawing/2014/main" xmlns="" id="{D58D058F-D4B1-4402-A2AD-7AABA729B55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62" y="1445"/>
              <a:ext cx="376" cy="212"/>
              <a:chOff x="2362" y="1445"/>
              <a:chExt cx="376" cy="212"/>
            </a:xfrm>
          </p:grpSpPr>
          <p:sp>
            <p:nvSpPr>
              <p:cNvPr id="39975" name="Text Box 50">
                <a:extLst>
                  <a:ext uri="{FF2B5EF4-FFF2-40B4-BE49-F238E27FC236}">
                    <a16:creationId xmlns:a16="http://schemas.microsoft.com/office/drawing/2014/main" xmlns="" id="{6EB03516-6027-47F9-8CAE-C70D44D43EA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362" y="1445"/>
                <a:ext cx="376" cy="2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50000"/>
                  </a:spcBef>
                  <a:buFontTx/>
                  <a:buNone/>
                </a:pPr>
                <a:r>
                  <a:rPr lang="en-US" altLang="en-US" sz="1600" dirty="0" err="1">
                    <a:latin typeface="Times New Roman" panose="02020603050405020304" pitchFamily="18" charset="0"/>
                  </a:rPr>
                  <a:t>E</a:t>
                </a:r>
                <a:r>
                  <a:rPr lang="en-US" altLang="en-US" sz="1600" baseline="-25000" dirty="0" err="1">
                    <a:latin typeface="Times New Roman" panose="02020603050405020304" pitchFamily="18" charset="0"/>
                  </a:rPr>
                  <a:t>ư</a:t>
                </a:r>
                <a:endParaRPr lang="en-US" altLang="en-US" sz="1600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39976" name="Line 51">
                <a:extLst>
                  <a:ext uri="{FF2B5EF4-FFF2-40B4-BE49-F238E27FC236}">
                    <a16:creationId xmlns:a16="http://schemas.microsoft.com/office/drawing/2014/main" xmlns="" id="{04B025E9-4BEB-41F7-B349-EF093CD2496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2572" y="1452"/>
                <a:ext cx="0" cy="144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triangl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</p:grpSp>
        <p:sp>
          <p:nvSpPr>
            <p:cNvPr id="39974" name="Rectangle 213">
              <a:extLst>
                <a:ext uri="{FF2B5EF4-FFF2-40B4-BE49-F238E27FC236}">
                  <a16:creationId xmlns:a16="http://schemas.microsoft.com/office/drawing/2014/main" xmlns="" id="{EF4F83AB-CE4F-4EAB-A20F-942B28D99F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76" y="1152"/>
              <a:ext cx="288" cy="67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</p:grpSp>
      <p:sp>
        <p:nvSpPr>
          <p:cNvPr id="190" name="Title 1">
            <a:extLst>
              <a:ext uri="{FF2B5EF4-FFF2-40B4-BE49-F238E27FC236}">
                <a16:creationId xmlns:a16="http://schemas.microsoft.com/office/drawing/2014/main" xmlns="" id="{80933B1C-8523-42E9-9D6D-B111DDF5B78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ĐỘNG C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ĐIỆN MỘT CHIỀU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191" name="Straight Connector 190">
            <a:extLst>
              <a:ext uri="{FF2B5EF4-FFF2-40B4-BE49-F238E27FC236}">
                <a16:creationId xmlns:a16="http://schemas.microsoft.com/office/drawing/2014/main" xmlns="" id="{BA0AFD1E-E72C-438B-8CD8-3800716A2F7B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9950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xmlns="" id="{E467D150-B1A9-4AA7-8225-4816042EC6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669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6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06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07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06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06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07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206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207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206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207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852" grpId="0"/>
      <p:bldP spid="206892" grpId="0"/>
      <p:bldP spid="206893" grpId="0"/>
      <p:bldP spid="206894" grpId="0"/>
      <p:bldP spid="206895" grpId="0"/>
      <p:bldP spid="20689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xmlns="" id="{71992D2D-7256-45B1-B9E6-94AAC133496D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GIẢN ĐỒ NĂNG LƯỢNG ĐỘNG CƠ DC KÍCH TỪ </a:t>
            </a:r>
            <a:r>
              <a:rPr lang="en-US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ĐỘC LẬP</a:t>
            </a:r>
            <a:endParaRPr lang="en-US" sz="2800" dirty="0">
              <a:solidFill>
                <a:srgbClr val="C00000"/>
              </a:solidFill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xmlns="" id="{2CC11E73-0829-4A18-95DA-051D037B759B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2" descr="Kết quả hình ảnh cho LOGO CAO DANG LY TU TRONG">
            <a:hlinkClick r:id="rId2" action="ppaction://hlinkfile"/>
            <a:extLst>
              <a:ext uri="{FF2B5EF4-FFF2-40B4-BE49-F238E27FC236}">
                <a16:creationId xmlns:a16="http://schemas.microsoft.com/office/drawing/2014/main" xmlns="" id="{3B72B3B5-08A8-4A8B-A6D9-8846E239BC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520982"/>
            <a:ext cx="5187636" cy="46241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2580AA81-29BD-4E85-B997-665493F3C8F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25552" y="2188759"/>
            <a:ext cx="7191836" cy="3632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061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1" name="Group 90"/>
          <p:cNvGrpSpPr/>
          <p:nvPr/>
        </p:nvGrpSpPr>
        <p:grpSpPr>
          <a:xfrm>
            <a:off x="744870" y="879475"/>
            <a:ext cx="8263329" cy="2989604"/>
            <a:chOff x="2527666" y="1309531"/>
            <a:chExt cx="7236545" cy="3589934"/>
          </a:xfrm>
        </p:grpSpPr>
        <p:cxnSp>
          <p:nvCxnSpPr>
            <p:cNvPr id="4" name="Straight Connector 3"/>
            <p:cNvCxnSpPr/>
            <p:nvPr/>
          </p:nvCxnSpPr>
          <p:spPr>
            <a:xfrm flipH="1">
              <a:off x="2869949" y="2197769"/>
              <a:ext cx="1694851" cy="1127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564800" y="1944875"/>
              <a:ext cx="1006819" cy="286943"/>
            </a:xfrm>
            <a:prstGeom prst="rect">
              <a:avLst/>
            </a:prstGeom>
          </p:spPr>
        </p:pic>
        <p:cxnSp>
          <p:nvCxnSpPr>
            <p:cNvPr id="13" name="Straight Connector 12"/>
            <p:cNvCxnSpPr/>
            <p:nvPr/>
          </p:nvCxnSpPr>
          <p:spPr>
            <a:xfrm flipH="1" flipV="1">
              <a:off x="2869949" y="4863596"/>
              <a:ext cx="2037030" cy="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261745" y="2023710"/>
              <a:ext cx="1237778" cy="370671"/>
            </a:xfrm>
            <a:prstGeom prst="rect">
              <a:avLst/>
            </a:prstGeom>
          </p:spPr>
        </p:pic>
        <p:cxnSp>
          <p:nvCxnSpPr>
            <p:cNvPr id="15" name="Straight Connector 14"/>
            <p:cNvCxnSpPr/>
            <p:nvPr/>
          </p:nvCxnSpPr>
          <p:spPr>
            <a:xfrm flipH="1">
              <a:off x="5546076" y="2209045"/>
              <a:ext cx="715669" cy="2277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flipH="1">
              <a:off x="7499525" y="2209045"/>
              <a:ext cx="1354766" cy="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Oval 17"/>
            <p:cNvSpPr/>
            <p:nvPr/>
          </p:nvSpPr>
          <p:spPr>
            <a:xfrm>
              <a:off x="8508633" y="3190664"/>
              <a:ext cx="691316" cy="691316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cxnSp>
          <p:nvCxnSpPr>
            <p:cNvPr id="19" name="Straight Connector 18"/>
            <p:cNvCxnSpPr/>
            <p:nvPr/>
          </p:nvCxnSpPr>
          <p:spPr>
            <a:xfrm flipV="1">
              <a:off x="8852781" y="2209045"/>
              <a:ext cx="1509" cy="98161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V="1">
              <a:off x="8833224" y="3881978"/>
              <a:ext cx="1509" cy="98161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4906979" y="4863597"/>
              <a:ext cx="3947310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Oval 22"/>
            <p:cNvSpPr/>
            <p:nvPr/>
          </p:nvSpPr>
          <p:spPr>
            <a:xfrm>
              <a:off x="6209873" y="2126746"/>
              <a:ext cx="143471" cy="143471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sp>
          <p:nvSpPr>
            <p:cNvPr id="24" name="Oval 23"/>
            <p:cNvSpPr/>
            <p:nvPr/>
          </p:nvSpPr>
          <p:spPr>
            <a:xfrm>
              <a:off x="7421167" y="2137309"/>
              <a:ext cx="143471" cy="143471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cxnSp>
          <p:nvCxnSpPr>
            <p:cNvPr id="28" name="Straight Arrow Connector 27"/>
            <p:cNvCxnSpPr/>
            <p:nvPr/>
          </p:nvCxnSpPr>
          <p:spPr>
            <a:xfrm>
              <a:off x="3567067" y="2209045"/>
              <a:ext cx="860079" cy="0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Arrow Connector 28"/>
            <p:cNvCxnSpPr/>
            <p:nvPr/>
          </p:nvCxnSpPr>
          <p:spPr>
            <a:xfrm>
              <a:off x="7658093" y="2209044"/>
              <a:ext cx="860079" cy="0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Arrow Connector 30"/>
            <p:cNvCxnSpPr/>
            <p:nvPr/>
          </p:nvCxnSpPr>
          <p:spPr>
            <a:xfrm flipV="1">
              <a:off x="4826189" y="2377555"/>
              <a:ext cx="466979" cy="12394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Oval 34"/>
            <p:cNvSpPr/>
            <p:nvPr/>
          </p:nvSpPr>
          <p:spPr>
            <a:xfrm>
              <a:off x="2833389" y="2126746"/>
              <a:ext cx="143471" cy="143471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sp>
          <p:nvSpPr>
            <p:cNvPr id="36" name="Oval 35"/>
            <p:cNvSpPr/>
            <p:nvPr/>
          </p:nvSpPr>
          <p:spPr>
            <a:xfrm>
              <a:off x="2841142" y="4755994"/>
              <a:ext cx="143471" cy="143471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cxnSp>
          <p:nvCxnSpPr>
            <p:cNvPr id="37" name="Straight Arrow Connector 36"/>
            <p:cNvCxnSpPr/>
            <p:nvPr/>
          </p:nvCxnSpPr>
          <p:spPr>
            <a:xfrm>
              <a:off x="8852781" y="2377555"/>
              <a:ext cx="0" cy="644597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TextBox 38"/>
            <p:cNvSpPr txBox="1"/>
            <p:nvPr/>
          </p:nvSpPr>
          <p:spPr>
            <a:xfrm>
              <a:off x="2527666" y="3190664"/>
              <a:ext cx="805029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V</a:t>
              </a:r>
              <a:r>
                <a:rPr lang="en-US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đm</a:t>
              </a:r>
              <a:endParaRPr lang="en-US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2718234" y="2199582"/>
              <a:ext cx="33855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 smtClean="0"/>
                <a:t>+</a:t>
              </a:r>
              <a:endParaRPr lang="en-US" sz="2400" b="1" dirty="0"/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8673287" y="3121067"/>
              <a:ext cx="33855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 smtClean="0"/>
                <a:t>+</a:t>
              </a:r>
              <a:endParaRPr lang="en-US" sz="2400" b="1" dirty="0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706654" y="3410952"/>
              <a:ext cx="27924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 smtClean="0"/>
                <a:t>-</a:t>
              </a:r>
              <a:endParaRPr lang="en-US" sz="2400" b="1" dirty="0"/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2773888" y="4286575"/>
              <a:ext cx="27924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 smtClean="0"/>
                <a:t>-</a:t>
              </a:r>
              <a:endParaRPr lang="en-US" sz="2400" b="1" dirty="0"/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9119483" y="3190663"/>
              <a:ext cx="64472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E</a:t>
              </a:r>
              <a:r>
                <a:rPr lang="en-US" sz="20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ư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3474805" y="1480415"/>
              <a:ext cx="64472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I</a:t>
              </a:r>
              <a:r>
                <a:rPr lang="en-US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đm</a:t>
              </a:r>
              <a:endParaRPr lang="en-US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7828587" y="1562712"/>
              <a:ext cx="46519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I</a:t>
              </a:r>
              <a:r>
                <a:rPr lang="en-US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ư</a:t>
              </a:r>
              <a:endParaRPr lang="en-US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4713748" y="2366259"/>
              <a:ext cx="72167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I</a:t>
              </a:r>
              <a:r>
                <a:rPr lang="en-US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ktnt</a:t>
              </a:r>
              <a:endParaRPr lang="en-US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6547049" y="1422873"/>
              <a:ext cx="66717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R</a:t>
              </a:r>
              <a:r>
                <a:rPr lang="en-US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ư</a:t>
              </a:r>
              <a:endParaRPr lang="en-US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4686821" y="1309531"/>
              <a:ext cx="90441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R</a:t>
              </a:r>
              <a:r>
                <a:rPr lang="en-US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ktnt</a:t>
              </a:r>
              <a:endParaRPr lang="en-US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9" name="Oval 88"/>
            <p:cNvSpPr/>
            <p:nvPr/>
          </p:nvSpPr>
          <p:spPr>
            <a:xfrm>
              <a:off x="5500422" y="2151910"/>
              <a:ext cx="143471" cy="143471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sp>
          <p:nvSpPr>
            <p:cNvPr id="90" name="Oval 89"/>
            <p:cNvSpPr/>
            <p:nvPr/>
          </p:nvSpPr>
          <p:spPr>
            <a:xfrm>
              <a:off x="4487385" y="2120128"/>
              <a:ext cx="143471" cy="143471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</p:grpSp>
      <p:grpSp>
        <p:nvGrpSpPr>
          <p:cNvPr id="92" name="Group 91"/>
          <p:cNvGrpSpPr/>
          <p:nvPr/>
        </p:nvGrpSpPr>
        <p:grpSpPr>
          <a:xfrm>
            <a:off x="744870" y="3901129"/>
            <a:ext cx="11002433" cy="2820326"/>
            <a:chOff x="1114955" y="3929278"/>
            <a:chExt cx="11002433" cy="2820326"/>
          </a:xfrm>
        </p:grpSpPr>
        <p:sp>
          <p:nvSpPr>
            <p:cNvPr id="93" name="Right Arrow 92"/>
            <p:cNvSpPr/>
            <p:nvPr/>
          </p:nvSpPr>
          <p:spPr>
            <a:xfrm>
              <a:off x="1114956" y="4279140"/>
              <a:ext cx="9613400" cy="1040085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94" name="Picture 9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0640195" y="3929278"/>
              <a:ext cx="1477193" cy="699723"/>
            </a:xfrm>
            <a:prstGeom prst="rect">
              <a:avLst/>
            </a:prstGeom>
          </p:spPr>
        </p:pic>
        <p:sp>
          <p:nvSpPr>
            <p:cNvPr id="95" name="Bent Arrow 94"/>
            <p:cNvSpPr/>
            <p:nvPr/>
          </p:nvSpPr>
          <p:spPr>
            <a:xfrm rot="5400000">
              <a:off x="5064454" y="1114079"/>
              <a:ext cx="457203" cy="8356194"/>
            </a:xfrm>
            <a:prstGeom prst="bentArrow">
              <a:avLst/>
            </a:prstGeom>
            <a:solidFill>
              <a:srgbClr val="A16795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pic>
          <p:nvPicPr>
            <p:cNvPr id="96" name="Picture 95"/>
            <p:cNvPicPr>
              <a:picLocks noChangeAspect="1"/>
            </p:cNvPicPr>
            <p:nvPr/>
          </p:nvPicPr>
          <p:blipFill rotWithShape="1">
            <a:blip r:embed="rId5"/>
            <a:srcRect l="5870" t="14473"/>
            <a:stretch/>
          </p:blipFill>
          <p:spPr>
            <a:xfrm>
              <a:off x="8621485" y="5673012"/>
              <a:ext cx="1237281" cy="725035"/>
            </a:xfrm>
            <a:prstGeom prst="rect">
              <a:avLst/>
            </a:prstGeom>
          </p:spPr>
        </p:pic>
        <p:sp>
          <p:nvSpPr>
            <p:cNvPr id="97" name="Bent Arrow 96"/>
            <p:cNvSpPr/>
            <p:nvPr/>
          </p:nvSpPr>
          <p:spPr>
            <a:xfrm rot="5400000">
              <a:off x="3532006" y="2770117"/>
              <a:ext cx="439197" cy="5273294"/>
            </a:xfrm>
            <a:prstGeom prst="bentArrow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pic>
          <p:nvPicPr>
            <p:cNvPr id="98" name="Picture 97"/>
            <p:cNvPicPr>
              <a:picLocks noChangeAspect="1"/>
            </p:cNvPicPr>
            <p:nvPr/>
          </p:nvPicPr>
          <p:blipFill rotWithShape="1">
            <a:blip r:embed="rId6"/>
            <a:srcRect l="2273" t="7313"/>
            <a:stretch/>
          </p:blipFill>
          <p:spPr>
            <a:xfrm>
              <a:off x="5176485" y="5795450"/>
              <a:ext cx="2103719" cy="759248"/>
            </a:xfrm>
            <a:prstGeom prst="rect">
              <a:avLst/>
            </a:prstGeom>
          </p:spPr>
        </p:pic>
        <p:sp>
          <p:nvSpPr>
            <p:cNvPr id="99" name="Bent Arrow 98"/>
            <p:cNvSpPr/>
            <p:nvPr/>
          </p:nvSpPr>
          <p:spPr>
            <a:xfrm rot="5400000">
              <a:off x="2267328" y="4151012"/>
              <a:ext cx="439197" cy="2743941"/>
            </a:xfrm>
            <a:prstGeom prst="bentArrow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00" name="TextBox 99"/>
            <p:cNvSpPr txBox="1"/>
            <p:nvPr/>
          </p:nvSpPr>
          <p:spPr>
            <a:xfrm>
              <a:off x="6853916" y="4195796"/>
              <a:ext cx="2145449" cy="584775"/>
            </a:xfrm>
            <a:prstGeom prst="rect">
              <a:avLst/>
            </a:prstGeom>
            <a:solidFill>
              <a:srgbClr val="92D050"/>
            </a:solidFill>
            <a:ln w="28575">
              <a:solidFill>
                <a:srgbClr val="00B05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32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P</a:t>
              </a:r>
              <a:r>
                <a:rPr lang="en-US" sz="20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đt</a:t>
              </a:r>
              <a:r>
                <a:rPr lang="en-US" sz="32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 = </a:t>
              </a:r>
              <a:r>
                <a:rPr lang="en-US" sz="32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E</a:t>
              </a:r>
              <a:r>
                <a:rPr lang="en-US" sz="20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ư</a:t>
              </a:r>
              <a:r>
                <a:rPr lang="en-US" sz="32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.I</a:t>
              </a:r>
              <a:r>
                <a:rPr lang="en-US" sz="20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ư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01" name="TextBox 100"/>
                <p:cNvSpPr txBox="1"/>
                <p:nvPr/>
              </p:nvSpPr>
              <p:spPr>
                <a:xfrm>
                  <a:off x="2748602" y="5759140"/>
                  <a:ext cx="1967655" cy="990464"/>
                </a:xfrm>
                <a:prstGeom prst="rect">
                  <a:avLst/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 w="28575">
                  <a:solidFill>
                    <a:srgbClr val="00B050"/>
                  </a:solidFill>
                </a:ln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2800" b="1" dirty="0" err="1" smtClean="0">
                      <a:latin typeface="Cambria" panose="02040503050406030204" pitchFamily="18" charset="0"/>
                      <a:cs typeface="Arial" panose="020B0604020202020204" pitchFamily="34" charset="0"/>
                    </a:rPr>
                    <a:t>P</a:t>
                  </a:r>
                  <a:r>
                    <a:rPr lang="en-US" b="1" dirty="0" err="1" smtClean="0">
                      <a:latin typeface="Cambria" panose="02040503050406030204" pitchFamily="18" charset="0"/>
                      <a:cs typeface="Arial" panose="020B0604020202020204" pitchFamily="34" charset="0"/>
                    </a:rPr>
                    <a:t>kt</a:t>
                  </a:r>
                  <a:r>
                    <a:rPr lang="en-US" sz="2800" b="1" dirty="0" smtClean="0">
                      <a:latin typeface="Cambria" panose="02040503050406030204" pitchFamily="18" charset="0"/>
                      <a:cs typeface="Arial" panose="020B0604020202020204" pitchFamily="34" charset="0"/>
                    </a:rPr>
                    <a:t> = </a:t>
                  </a:r>
                  <a:r>
                    <a:rPr lang="en-US" sz="2800" b="1" dirty="0" err="1" smtClean="0">
                      <a:latin typeface="Cambria" panose="02040503050406030204" pitchFamily="18" charset="0"/>
                      <a:cs typeface="Arial" panose="020B0604020202020204" pitchFamily="34" charset="0"/>
                    </a:rPr>
                    <a:t>V.R</a:t>
                  </a:r>
                  <a:r>
                    <a:rPr lang="en-US" b="1" dirty="0" err="1" smtClean="0">
                      <a:latin typeface="Cambria" panose="02040503050406030204" pitchFamily="18" charset="0"/>
                      <a:cs typeface="Arial" panose="020B0604020202020204" pitchFamily="34" charset="0"/>
                    </a:rPr>
                    <a:t>kt</a:t>
                  </a:r>
                  <a:endParaRPr lang="en-US" b="1" dirty="0" smtClean="0">
                    <a:latin typeface="Cambria" panose="02040503050406030204" pitchFamily="18" charset="0"/>
                    <a:cs typeface="Arial" panose="020B0604020202020204" pitchFamily="34" charset="0"/>
                  </a:endParaRPr>
                </a:p>
                <a:p>
                  <a:r>
                    <a:rPr lang="en-US" sz="2800" b="1" dirty="0" err="1">
                      <a:latin typeface="Cambria" panose="02040503050406030204" pitchFamily="18" charset="0"/>
                      <a:cs typeface="Arial" panose="020B0604020202020204" pitchFamily="34" charset="0"/>
                    </a:rPr>
                    <a:t>P</a:t>
                  </a:r>
                  <a:r>
                    <a:rPr lang="en-US" sz="2000" b="1" dirty="0" err="1">
                      <a:latin typeface="Cambria" panose="02040503050406030204" pitchFamily="18" charset="0"/>
                      <a:cs typeface="Arial" panose="020B0604020202020204" pitchFamily="34" charset="0"/>
                    </a:rPr>
                    <a:t>kt</a:t>
                  </a:r>
                  <a:r>
                    <a:rPr lang="en-US" sz="2800" b="1" dirty="0">
                      <a:latin typeface="Cambria" panose="02040503050406030204" pitchFamily="18" charset="0"/>
                      <a:cs typeface="Arial" panose="020B0604020202020204" pitchFamily="34" charset="0"/>
                    </a:rPr>
                    <a:t> = </a:t>
                  </a:r>
                  <a:r>
                    <a:rPr lang="en-US" sz="2800" b="1" dirty="0" err="1" smtClean="0">
                      <a:latin typeface="Cambria" panose="02040503050406030204" pitchFamily="18" charset="0"/>
                      <a:cs typeface="Arial" panose="020B0604020202020204" pitchFamily="34" charset="0"/>
                    </a:rPr>
                    <a:t>R</a:t>
                  </a:r>
                  <a:r>
                    <a:rPr lang="en-US" sz="1400" b="1" dirty="0" err="1" smtClean="0">
                      <a:latin typeface="Cambria" panose="02040503050406030204" pitchFamily="18" charset="0"/>
                      <a:cs typeface="Arial" panose="020B0604020202020204" pitchFamily="34" charset="0"/>
                    </a:rPr>
                    <a:t>kt</a:t>
                  </a:r>
                  <a:r>
                    <a:rPr lang="en-US" sz="2800" b="1" dirty="0" smtClean="0">
                      <a:latin typeface="Cambria" panose="02040503050406030204" pitchFamily="18" charset="0"/>
                      <a:cs typeface="Arial" panose="020B0604020202020204" pitchFamily="34" charset="0"/>
                    </a:rPr>
                    <a:t>.</a:t>
                  </a:r>
                  <a14:m>
                    <m:oMath xmlns:m="http://schemas.openxmlformats.org/officeDocument/2006/math">
                      <m:sSubSup>
                        <m:sSubSupPr>
                          <m:ctrlPr>
                            <a:rPr lang="en-US" sz="2800" b="1" i="1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SupPr>
                        <m:e>
                          <m:r>
                            <a:rPr lang="en-US" sz="2800" b="1" i="0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𝐈</m:t>
                          </m:r>
                        </m:e>
                        <m:sub>
                          <m:r>
                            <a:rPr lang="en-US" sz="2800" b="1" i="0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𝐤𝐭</m:t>
                          </m:r>
                        </m:sub>
                        <m:sup>
                          <m:r>
                            <a:rPr lang="en-US" sz="2800" b="1" i="0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𝟐</m:t>
                          </m:r>
                        </m:sup>
                      </m:sSubSup>
                    </m:oMath>
                  </a14:m>
                  <a:endParaRPr lang="en-US" sz="2800" b="1" dirty="0">
                    <a:latin typeface="Cambria" panose="02040503050406030204" pitchFamily="18" charset="0"/>
                    <a:cs typeface="Arial" panose="020B0604020202020204" pitchFamily="34" charset="0"/>
                  </a:endParaRPr>
                </a:p>
              </p:txBody>
            </p:sp>
          </mc:Choice>
          <mc:Fallback xmlns="">
            <p:sp>
              <p:nvSpPr>
                <p:cNvPr id="101" name="TextBox 10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748602" y="5759140"/>
                  <a:ext cx="1967655" cy="990464"/>
                </a:xfrm>
                <a:prstGeom prst="rect">
                  <a:avLst/>
                </a:prstGeom>
                <a:blipFill rotWithShape="0">
                  <a:blip r:embed="rId7"/>
                  <a:stretch>
                    <a:fillRect l="-5488" t="-4762" b="-12500"/>
                  </a:stretch>
                </a:blipFill>
                <a:ln w="28575">
                  <a:solidFill>
                    <a:srgbClr val="00B050"/>
                  </a:solidFill>
                </a:ln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02" name="TextBox 101"/>
            <p:cNvSpPr txBox="1"/>
            <p:nvPr/>
          </p:nvSpPr>
          <p:spPr>
            <a:xfrm>
              <a:off x="1114955" y="3945788"/>
              <a:ext cx="2743942" cy="584775"/>
            </a:xfrm>
            <a:prstGeom prst="rect">
              <a:avLst/>
            </a:prstGeom>
            <a:solidFill>
              <a:srgbClr val="92D050"/>
            </a:solidFill>
            <a:ln w="28575">
              <a:solidFill>
                <a:srgbClr val="00B05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32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P</a:t>
              </a:r>
              <a:r>
                <a:rPr lang="en-US" sz="20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điện</a:t>
              </a:r>
              <a:r>
                <a:rPr lang="en-US" sz="32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 = </a:t>
              </a:r>
              <a:r>
                <a:rPr lang="en-US" sz="32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V</a:t>
              </a:r>
              <a:r>
                <a:rPr lang="en-US" sz="20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đm</a:t>
              </a:r>
              <a:r>
                <a:rPr lang="en-US" sz="32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.I</a:t>
              </a:r>
              <a:r>
                <a:rPr lang="en-US" sz="20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đm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03" name="Title 1">
            <a:extLst>
              <a:ext uri="{FF2B5EF4-FFF2-40B4-BE49-F238E27FC236}">
                <a16:creationId xmlns:a16="http://schemas.microsoft.com/office/drawing/2014/main" xmlns="" id="{26FEFB09-11A2-440B-A15C-7BBA18C1973C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GIẢN ĐỒ NĂNG LƯỢNG ĐỘNG CƠ DC KÍCH TỪ NỐI TIẾP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104" name="Straight Connector 103">
            <a:extLst>
              <a:ext uri="{FF2B5EF4-FFF2-40B4-BE49-F238E27FC236}">
                <a16:creationId xmlns:a16="http://schemas.microsoft.com/office/drawing/2014/main" xmlns="" id="{8C93F2D0-81BE-47DE-8486-9DE9DB6B033F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5" name="Picture 2" descr="Kết quả hình ảnh cho LOGO CAO DANG LY TU TRONG">
            <a:hlinkClick r:id="rId8" action="ppaction://hlinkfile"/>
            <a:extLst>
              <a:ext uri="{FF2B5EF4-FFF2-40B4-BE49-F238E27FC236}">
                <a16:creationId xmlns:a16="http://schemas.microsoft.com/office/drawing/2014/main" xmlns="" id="{6059AF76-7BDE-4A62-8C17-D9B8B3B866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6" name="TextBox 105"/>
          <p:cNvSpPr txBox="1"/>
          <p:nvPr/>
        </p:nvSpPr>
        <p:spPr>
          <a:xfrm>
            <a:off x="5334558" y="2110353"/>
            <a:ext cx="6254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en-US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ư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4726778" y="2219327"/>
            <a:ext cx="386591" cy="3844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+</a:t>
            </a:r>
            <a:endParaRPr lang="en-US" sz="2400" b="1" dirty="0"/>
          </a:p>
        </p:txBody>
      </p:sp>
      <p:sp>
        <p:nvSpPr>
          <p:cNvPr id="108" name="TextBox 107"/>
          <p:cNvSpPr txBox="1"/>
          <p:nvPr/>
        </p:nvSpPr>
        <p:spPr>
          <a:xfrm>
            <a:off x="6280488" y="2234365"/>
            <a:ext cx="318866" cy="3844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-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715555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xmlns="" id="{C2D31D3B-7EC6-49BB-B604-EB2A741C403F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GIẢN ĐỒ NĂNG LƯỢNG ĐỘNG CƠ DC KÍCH TỪ </a:t>
            </a:r>
            <a:r>
              <a:rPr lang="en-US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SONG </a:t>
            </a:r>
            <a:r>
              <a:rPr lang="en-US" sz="28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SONG</a:t>
            </a:r>
            <a:endParaRPr lang="en-US" sz="2800" dirty="0">
              <a:solidFill>
                <a:srgbClr val="C00000"/>
              </a:solidFill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xmlns="" id="{365401F2-C79E-4394-BE7C-E35D9BC5576A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xmlns="" id="{669F575A-9206-49B9-9419-A32722BDE1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Group 6"/>
          <p:cNvGrpSpPr/>
          <p:nvPr/>
        </p:nvGrpSpPr>
        <p:grpSpPr>
          <a:xfrm>
            <a:off x="930798" y="846231"/>
            <a:ext cx="7769144" cy="3357776"/>
            <a:chOff x="3344912" y="1125704"/>
            <a:chExt cx="7288770" cy="3320741"/>
          </a:xfrm>
        </p:grpSpPr>
        <p:cxnSp>
          <p:nvCxnSpPr>
            <p:cNvPr id="8" name="Straight Connector 7"/>
            <p:cNvCxnSpPr/>
            <p:nvPr/>
          </p:nvCxnSpPr>
          <p:spPr>
            <a:xfrm flipH="1" flipV="1">
              <a:off x="3739081" y="1720158"/>
              <a:ext cx="2037030" cy="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5400000">
              <a:off x="5416173" y="2903964"/>
              <a:ext cx="1006819" cy="286943"/>
            </a:xfrm>
            <a:prstGeom prst="rect">
              <a:avLst/>
            </a:prstGeom>
          </p:spPr>
        </p:pic>
        <p:cxnSp>
          <p:nvCxnSpPr>
            <p:cNvPr id="10" name="Straight Connector 9"/>
            <p:cNvCxnSpPr/>
            <p:nvPr/>
          </p:nvCxnSpPr>
          <p:spPr>
            <a:xfrm flipV="1">
              <a:off x="5776111" y="1720160"/>
              <a:ext cx="0" cy="82386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V="1">
              <a:off x="5776111" y="3550845"/>
              <a:ext cx="0" cy="82386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 flipV="1">
              <a:off x="3739081" y="4374709"/>
              <a:ext cx="2037030" cy="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130877" y="1534823"/>
              <a:ext cx="1237778" cy="370671"/>
            </a:xfrm>
            <a:prstGeom prst="rect">
              <a:avLst/>
            </a:prstGeom>
          </p:spPr>
        </p:pic>
        <p:cxnSp>
          <p:nvCxnSpPr>
            <p:cNvPr id="14" name="Straight Connector 13"/>
            <p:cNvCxnSpPr/>
            <p:nvPr/>
          </p:nvCxnSpPr>
          <p:spPr>
            <a:xfrm flipH="1">
              <a:off x="5776111" y="1720158"/>
              <a:ext cx="1354766" cy="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flipH="1">
              <a:off x="8368657" y="1720158"/>
              <a:ext cx="1354766" cy="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Oval 15"/>
            <p:cNvSpPr/>
            <p:nvPr/>
          </p:nvSpPr>
          <p:spPr>
            <a:xfrm>
              <a:off x="9377765" y="2701777"/>
              <a:ext cx="691316" cy="691316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cxnSp>
          <p:nvCxnSpPr>
            <p:cNvPr id="17" name="Straight Connector 16"/>
            <p:cNvCxnSpPr/>
            <p:nvPr/>
          </p:nvCxnSpPr>
          <p:spPr>
            <a:xfrm flipV="1">
              <a:off x="9721913" y="1720158"/>
              <a:ext cx="1509" cy="98161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flipV="1">
              <a:off x="9702356" y="3393091"/>
              <a:ext cx="1509" cy="98161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5776111" y="4374710"/>
              <a:ext cx="3947310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Oval 19"/>
            <p:cNvSpPr/>
            <p:nvPr/>
          </p:nvSpPr>
          <p:spPr>
            <a:xfrm>
              <a:off x="5704374" y="1648424"/>
              <a:ext cx="143471" cy="143471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21" name="Oval 20"/>
            <p:cNvSpPr/>
            <p:nvPr/>
          </p:nvSpPr>
          <p:spPr>
            <a:xfrm>
              <a:off x="5714154" y="4302974"/>
              <a:ext cx="143471" cy="143471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cxnSp>
          <p:nvCxnSpPr>
            <p:cNvPr id="22" name="Straight Arrow Connector 21"/>
            <p:cNvCxnSpPr/>
            <p:nvPr/>
          </p:nvCxnSpPr>
          <p:spPr>
            <a:xfrm>
              <a:off x="4436199" y="1720158"/>
              <a:ext cx="860079" cy="0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Arrow Connector 22"/>
            <p:cNvCxnSpPr/>
            <p:nvPr/>
          </p:nvCxnSpPr>
          <p:spPr>
            <a:xfrm>
              <a:off x="6063054" y="1709595"/>
              <a:ext cx="860079" cy="0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Arrow Connector 23"/>
            <p:cNvCxnSpPr/>
            <p:nvPr/>
          </p:nvCxnSpPr>
          <p:spPr>
            <a:xfrm>
              <a:off x="5785889" y="1911099"/>
              <a:ext cx="0" cy="441988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Oval 24"/>
            <p:cNvSpPr/>
            <p:nvPr/>
          </p:nvSpPr>
          <p:spPr>
            <a:xfrm>
              <a:off x="3702521" y="1637859"/>
              <a:ext cx="143471" cy="143471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26" name="Oval 25"/>
            <p:cNvSpPr/>
            <p:nvPr/>
          </p:nvSpPr>
          <p:spPr>
            <a:xfrm>
              <a:off x="3710274" y="4267107"/>
              <a:ext cx="143471" cy="143471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cxnSp>
          <p:nvCxnSpPr>
            <p:cNvPr id="27" name="Straight Arrow Connector 26"/>
            <p:cNvCxnSpPr/>
            <p:nvPr/>
          </p:nvCxnSpPr>
          <p:spPr>
            <a:xfrm>
              <a:off x="9721913" y="1888668"/>
              <a:ext cx="0" cy="644597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TextBox 27"/>
            <p:cNvSpPr txBox="1"/>
            <p:nvPr/>
          </p:nvSpPr>
          <p:spPr>
            <a:xfrm>
              <a:off x="3344912" y="2695063"/>
              <a:ext cx="761836" cy="5174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V</a:t>
              </a:r>
              <a:r>
                <a:rPr lang="en-US" sz="16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đm</a:t>
              </a:r>
              <a:endParaRPr lang="en-US" sz="16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3587366" y="1710695"/>
              <a:ext cx="293559" cy="51600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 smtClean="0"/>
                <a:t>+</a:t>
              </a:r>
              <a:endParaRPr lang="en-US" sz="2000" b="1" dirty="0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9565259" y="2696509"/>
              <a:ext cx="293559" cy="51600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 smtClean="0"/>
                <a:t>+</a:t>
              </a:r>
              <a:endParaRPr lang="en-US" sz="2000" b="1" dirty="0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9600624" y="2930852"/>
              <a:ext cx="246939" cy="51600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 smtClean="0"/>
                <a:t>-</a:t>
              </a:r>
              <a:endParaRPr lang="en-US" sz="2000" b="1" dirty="0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3643020" y="3797688"/>
              <a:ext cx="246939" cy="51600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 smtClean="0"/>
                <a:t>-</a:t>
              </a:r>
              <a:endParaRPr lang="en-US" sz="2000" b="1" dirty="0"/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10061904" y="2687958"/>
              <a:ext cx="571778" cy="6747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E</a:t>
              </a:r>
              <a:r>
                <a:rPr lang="en-US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ư</a:t>
              </a:r>
              <a:endParaRPr lang="en-US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4487768" y="1197437"/>
              <a:ext cx="555236" cy="6747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I</a:t>
              </a:r>
              <a:r>
                <a:rPr lang="en-US" sz="16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đm</a:t>
              </a:r>
              <a:endParaRPr lang="en-US" sz="16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6243183" y="1211900"/>
              <a:ext cx="406351" cy="6747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I</a:t>
              </a:r>
              <a:r>
                <a:rPr lang="en-US" sz="16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ư</a:t>
              </a:r>
              <a:endParaRPr lang="en-US" sz="16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5945256" y="1900535"/>
              <a:ext cx="437932" cy="6747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I</a:t>
              </a:r>
              <a:r>
                <a:rPr lang="en-US" sz="16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kt</a:t>
              </a:r>
              <a:endParaRPr lang="en-US" sz="16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7456389" y="1125704"/>
              <a:ext cx="573282" cy="6747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R</a:t>
              </a:r>
              <a:r>
                <a:rPr lang="en-US" sz="16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ư</a:t>
              </a:r>
              <a:endParaRPr lang="en-US" sz="16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6003040" y="2737806"/>
              <a:ext cx="609375" cy="6747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R</a:t>
              </a:r>
              <a:r>
                <a:rPr lang="en-US" sz="16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kt</a:t>
              </a:r>
              <a:endParaRPr lang="en-US" sz="16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47" name="TextBox 46"/>
          <p:cNvSpPr txBox="1"/>
          <p:nvPr/>
        </p:nvSpPr>
        <p:spPr>
          <a:xfrm>
            <a:off x="7954888" y="1652869"/>
            <a:ext cx="4331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1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ư</a:t>
            </a:r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50" name="Group 49"/>
          <p:cNvGrpSpPr/>
          <p:nvPr/>
        </p:nvGrpSpPr>
        <p:grpSpPr>
          <a:xfrm>
            <a:off x="664924" y="3963775"/>
            <a:ext cx="11002433" cy="2820326"/>
            <a:chOff x="1114955" y="3929278"/>
            <a:chExt cx="11002433" cy="2820326"/>
          </a:xfrm>
        </p:grpSpPr>
        <p:sp>
          <p:nvSpPr>
            <p:cNvPr id="2" name="Right Arrow 1"/>
            <p:cNvSpPr/>
            <p:nvPr/>
          </p:nvSpPr>
          <p:spPr>
            <a:xfrm>
              <a:off x="1114956" y="4279140"/>
              <a:ext cx="9613400" cy="1040085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0640195" y="3929278"/>
              <a:ext cx="1477193" cy="699723"/>
            </a:xfrm>
            <a:prstGeom prst="rect">
              <a:avLst/>
            </a:prstGeom>
          </p:spPr>
        </p:pic>
        <p:sp>
          <p:nvSpPr>
            <p:cNvPr id="40" name="Bent Arrow 39"/>
            <p:cNvSpPr/>
            <p:nvPr/>
          </p:nvSpPr>
          <p:spPr>
            <a:xfrm rot="5400000">
              <a:off x="5064454" y="1114079"/>
              <a:ext cx="457203" cy="8356194"/>
            </a:xfrm>
            <a:prstGeom prst="bentArrow">
              <a:avLst/>
            </a:prstGeom>
            <a:solidFill>
              <a:srgbClr val="A16795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pic>
          <p:nvPicPr>
            <p:cNvPr id="41" name="Picture 40"/>
            <p:cNvPicPr>
              <a:picLocks noChangeAspect="1"/>
            </p:cNvPicPr>
            <p:nvPr/>
          </p:nvPicPr>
          <p:blipFill rotWithShape="1">
            <a:blip r:embed="rId8"/>
            <a:srcRect l="5870" t="14473"/>
            <a:stretch/>
          </p:blipFill>
          <p:spPr>
            <a:xfrm>
              <a:off x="8621485" y="5673012"/>
              <a:ext cx="1237281" cy="725035"/>
            </a:xfrm>
            <a:prstGeom prst="rect">
              <a:avLst/>
            </a:prstGeom>
          </p:spPr>
        </p:pic>
        <p:sp>
          <p:nvSpPr>
            <p:cNvPr id="42" name="Bent Arrow 41"/>
            <p:cNvSpPr/>
            <p:nvPr/>
          </p:nvSpPr>
          <p:spPr>
            <a:xfrm rot="5400000">
              <a:off x="3532006" y="2770117"/>
              <a:ext cx="439197" cy="5273294"/>
            </a:xfrm>
            <a:prstGeom prst="bentArrow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pic>
          <p:nvPicPr>
            <p:cNvPr id="43" name="Picture 42"/>
            <p:cNvPicPr>
              <a:picLocks noChangeAspect="1"/>
            </p:cNvPicPr>
            <p:nvPr/>
          </p:nvPicPr>
          <p:blipFill rotWithShape="1">
            <a:blip r:embed="rId9"/>
            <a:srcRect l="2273" t="7313"/>
            <a:stretch/>
          </p:blipFill>
          <p:spPr>
            <a:xfrm>
              <a:off x="5176485" y="5795450"/>
              <a:ext cx="2103719" cy="759248"/>
            </a:xfrm>
            <a:prstGeom prst="rect">
              <a:avLst/>
            </a:prstGeom>
          </p:spPr>
        </p:pic>
        <p:sp>
          <p:nvSpPr>
            <p:cNvPr id="44" name="Bent Arrow 43"/>
            <p:cNvSpPr/>
            <p:nvPr/>
          </p:nvSpPr>
          <p:spPr>
            <a:xfrm rot="5400000">
              <a:off x="2267328" y="4151012"/>
              <a:ext cx="439197" cy="2743941"/>
            </a:xfrm>
            <a:prstGeom prst="bentArrow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6853916" y="4195796"/>
              <a:ext cx="2145449" cy="584775"/>
            </a:xfrm>
            <a:prstGeom prst="rect">
              <a:avLst/>
            </a:prstGeom>
            <a:solidFill>
              <a:srgbClr val="92D050"/>
            </a:solidFill>
            <a:ln w="28575">
              <a:solidFill>
                <a:srgbClr val="00B05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32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P</a:t>
              </a:r>
              <a:r>
                <a:rPr lang="en-US" sz="20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đt</a:t>
              </a:r>
              <a:r>
                <a:rPr lang="en-US" sz="32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 = </a:t>
              </a:r>
              <a:r>
                <a:rPr lang="en-US" sz="32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E</a:t>
              </a:r>
              <a:r>
                <a:rPr lang="en-US" sz="20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ư</a:t>
              </a:r>
              <a:r>
                <a:rPr lang="en-US" sz="32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.I</a:t>
              </a:r>
              <a:r>
                <a:rPr lang="en-US" sz="20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ư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6" name="TextBox 45"/>
                <p:cNvSpPr txBox="1"/>
                <p:nvPr/>
              </p:nvSpPr>
              <p:spPr>
                <a:xfrm>
                  <a:off x="2748602" y="5759140"/>
                  <a:ext cx="1845826" cy="990464"/>
                </a:xfrm>
                <a:prstGeom prst="rect">
                  <a:avLst/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 w="28575">
                  <a:noFill/>
                </a:ln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2800" b="1" dirty="0" err="1" smtClean="0">
                      <a:latin typeface="Cambria" panose="02040503050406030204" pitchFamily="18" charset="0"/>
                      <a:cs typeface="Arial" panose="020B0604020202020204" pitchFamily="34" charset="0"/>
                    </a:rPr>
                    <a:t>P</a:t>
                  </a:r>
                  <a:r>
                    <a:rPr lang="en-US" b="1" dirty="0" err="1" smtClean="0">
                      <a:latin typeface="Cambria" panose="02040503050406030204" pitchFamily="18" charset="0"/>
                      <a:cs typeface="Arial" panose="020B0604020202020204" pitchFamily="34" charset="0"/>
                    </a:rPr>
                    <a:t>kt</a:t>
                  </a:r>
                  <a:r>
                    <a:rPr lang="en-US" sz="2800" b="1" dirty="0" smtClean="0">
                      <a:latin typeface="Cambria" panose="02040503050406030204" pitchFamily="18" charset="0"/>
                      <a:cs typeface="Arial" panose="020B0604020202020204" pitchFamily="34" charset="0"/>
                    </a:rPr>
                    <a:t> = </a:t>
                  </a:r>
                  <a:r>
                    <a:rPr lang="en-US" sz="2800" b="1" dirty="0" err="1" smtClean="0">
                      <a:latin typeface="Cambria" panose="02040503050406030204" pitchFamily="18" charset="0"/>
                      <a:cs typeface="Arial" panose="020B0604020202020204" pitchFamily="34" charset="0"/>
                    </a:rPr>
                    <a:t>V.R</a:t>
                  </a:r>
                  <a:r>
                    <a:rPr lang="en-US" b="1" dirty="0" err="1" smtClean="0">
                      <a:latin typeface="Cambria" panose="02040503050406030204" pitchFamily="18" charset="0"/>
                      <a:cs typeface="Arial" panose="020B0604020202020204" pitchFamily="34" charset="0"/>
                    </a:rPr>
                    <a:t>kt</a:t>
                  </a:r>
                  <a:endParaRPr lang="en-US" b="1" dirty="0">
                    <a:latin typeface="Cambria" panose="02040503050406030204" pitchFamily="18" charset="0"/>
                    <a:cs typeface="Arial" panose="020B0604020202020204" pitchFamily="34" charset="0"/>
                  </a:endParaRPr>
                </a:p>
                <a:p>
                  <a:r>
                    <a:rPr lang="en-US" sz="2800" b="1" dirty="0" smtClean="0">
                      <a:latin typeface="Cambria" panose="02040503050406030204" pitchFamily="18" charset="0"/>
                      <a:cs typeface="Arial" panose="020B0604020202020204" pitchFamily="34" charset="0"/>
                    </a:rPr>
                    <a:t>      = </a:t>
                  </a:r>
                  <a:r>
                    <a:rPr lang="en-US" sz="2800" b="1" dirty="0" err="1" smtClean="0">
                      <a:latin typeface="Cambria" panose="02040503050406030204" pitchFamily="18" charset="0"/>
                      <a:cs typeface="Arial" panose="020B0604020202020204" pitchFamily="34" charset="0"/>
                    </a:rPr>
                    <a:t>R</a:t>
                  </a:r>
                  <a:r>
                    <a:rPr lang="en-US" sz="1400" b="1" dirty="0" err="1" smtClean="0">
                      <a:latin typeface="Cambria" panose="02040503050406030204" pitchFamily="18" charset="0"/>
                      <a:cs typeface="Arial" panose="020B0604020202020204" pitchFamily="34" charset="0"/>
                    </a:rPr>
                    <a:t>kt</a:t>
                  </a:r>
                  <a:r>
                    <a:rPr lang="en-US" sz="2800" b="1" dirty="0" smtClean="0">
                      <a:latin typeface="Cambria" panose="02040503050406030204" pitchFamily="18" charset="0"/>
                      <a:cs typeface="Arial" panose="020B0604020202020204" pitchFamily="34" charset="0"/>
                    </a:rPr>
                    <a:t>.</a:t>
                  </a:r>
                  <a14:m>
                    <m:oMath xmlns:m="http://schemas.openxmlformats.org/officeDocument/2006/math">
                      <m:sSubSup>
                        <m:sSubSupPr>
                          <m:ctrlPr>
                            <a:rPr lang="en-US" sz="2800" b="1" i="1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SupPr>
                        <m:e>
                          <m:r>
                            <a:rPr lang="en-US" sz="2800" b="1" i="0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𝐈</m:t>
                          </m:r>
                        </m:e>
                        <m:sub>
                          <m:r>
                            <a:rPr lang="en-US" sz="2800" b="1" i="0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𝐤𝐭</m:t>
                          </m:r>
                        </m:sub>
                        <m:sup>
                          <m:r>
                            <a:rPr lang="en-US" sz="2800" b="1" i="0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𝟐</m:t>
                          </m:r>
                        </m:sup>
                      </m:sSubSup>
                    </m:oMath>
                  </a14:m>
                  <a:endParaRPr lang="en-US" sz="2800" b="1" dirty="0">
                    <a:latin typeface="Cambria" panose="02040503050406030204" pitchFamily="18" charset="0"/>
                    <a:cs typeface="Arial" panose="020B0604020202020204" pitchFamily="34" charset="0"/>
                  </a:endParaRPr>
                </a:p>
              </p:txBody>
            </p:sp>
          </mc:Choice>
          <mc:Fallback xmlns="">
            <p:sp>
              <p:nvSpPr>
                <p:cNvPr id="46" name="TextBox 4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748602" y="5759140"/>
                  <a:ext cx="1845826" cy="990464"/>
                </a:xfrm>
                <a:prstGeom prst="rect">
                  <a:avLst/>
                </a:prstGeom>
                <a:blipFill rotWithShape="0">
                  <a:blip r:embed="rId10"/>
                  <a:stretch>
                    <a:fillRect l="-6601" t="-6135" b="-14724"/>
                  </a:stretch>
                </a:blipFill>
                <a:ln w="28575">
                  <a:noFill/>
                </a:ln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9" name="TextBox 48"/>
            <p:cNvSpPr txBox="1"/>
            <p:nvPr/>
          </p:nvSpPr>
          <p:spPr>
            <a:xfrm>
              <a:off x="1114955" y="4217611"/>
              <a:ext cx="2743942" cy="584775"/>
            </a:xfrm>
            <a:prstGeom prst="rect">
              <a:avLst/>
            </a:prstGeom>
            <a:solidFill>
              <a:srgbClr val="92D050"/>
            </a:solidFill>
            <a:ln w="28575">
              <a:solidFill>
                <a:srgbClr val="00B05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32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P</a:t>
              </a:r>
              <a:r>
                <a:rPr lang="en-US" sz="20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điện</a:t>
              </a:r>
              <a:r>
                <a:rPr lang="en-US" sz="32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 = </a:t>
              </a:r>
              <a:r>
                <a:rPr lang="en-US" sz="32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V</a:t>
              </a:r>
              <a:r>
                <a:rPr lang="en-US" sz="20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đm</a:t>
              </a:r>
              <a:r>
                <a:rPr lang="en-US" sz="32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.I</a:t>
              </a:r>
              <a:r>
                <a:rPr lang="en-US" sz="20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đm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51" name="TextBox 50"/>
          <p:cNvSpPr txBox="1"/>
          <p:nvPr/>
        </p:nvSpPr>
        <p:spPr>
          <a:xfrm>
            <a:off x="5270528" y="1713139"/>
            <a:ext cx="6254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en-US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ư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4662748" y="1822113"/>
            <a:ext cx="386591" cy="3844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+</a:t>
            </a:r>
            <a:endParaRPr lang="en-US" sz="2400" b="1" dirty="0"/>
          </a:p>
        </p:txBody>
      </p:sp>
      <p:sp>
        <p:nvSpPr>
          <p:cNvPr id="53" name="TextBox 52"/>
          <p:cNvSpPr txBox="1"/>
          <p:nvPr/>
        </p:nvSpPr>
        <p:spPr>
          <a:xfrm>
            <a:off x="6216458" y="1837151"/>
            <a:ext cx="318866" cy="3844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-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633952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xmlns="" id="{B1AEC2C1-098A-4DC7-A54C-3D986A1709E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ĐỘNG C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ĐIỆN MỘT CHIỀU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xmlns="" id="{B28952D5-B42E-4913-AEA1-5A38B91D9A7D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2" descr="Kết quả hình ảnh cho LOGO CAO DANG LY TU TRONG">
            <a:hlinkClick r:id="rId2" action="ppaction://hlinkfile"/>
            <a:extLst>
              <a:ext uri="{FF2B5EF4-FFF2-40B4-BE49-F238E27FC236}">
                <a16:creationId xmlns:a16="http://schemas.microsoft.com/office/drawing/2014/main" xmlns="" id="{C3820861-F497-45FD-BA5C-C9C1934A5E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Group 5"/>
          <p:cNvGrpSpPr/>
          <p:nvPr/>
        </p:nvGrpSpPr>
        <p:grpSpPr>
          <a:xfrm>
            <a:off x="2093100" y="1498973"/>
            <a:ext cx="7938140" cy="4204709"/>
            <a:chOff x="2527666" y="1309531"/>
            <a:chExt cx="7236545" cy="3589934"/>
          </a:xfrm>
        </p:grpSpPr>
        <p:cxnSp>
          <p:nvCxnSpPr>
            <p:cNvPr id="7" name="Straight Connector 6"/>
            <p:cNvCxnSpPr/>
            <p:nvPr/>
          </p:nvCxnSpPr>
          <p:spPr>
            <a:xfrm flipH="1">
              <a:off x="2869949" y="2197769"/>
              <a:ext cx="1694851" cy="1127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564800" y="1944875"/>
              <a:ext cx="1006819" cy="286943"/>
            </a:xfrm>
            <a:prstGeom prst="rect">
              <a:avLst/>
            </a:prstGeom>
          </p:spPr>
        </p:pic>
        <p:cxnSp>
          <p:nvCxnSpPr>
            <p:cNvPr id="9" name="Straight Connector 8"/>
            <p:cNvCxnSpPr/>
            <p:nvPr/>
          </p:nvCxnSpPr>
          <p:spPr>
            <a:xfrm flipH="1" flipV="1">
              <a:off x="2869949" y="4863596"/>
              <a:ext cx="2037030" cy="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261745" y="2023710"/>
              <a:ext cx="1237778" cy="370671"/>
            </a:xfrm>
            <a:prstGeom prst="rect">
              <a:avLst/>
            </a:prstGeom>
          </p:spPr>
        </p:pic>
        <p:cxnSp>
          <p:nvCxnSpPr>
            <p:cNvPr id="11" name="Straight Connector 10"/>
            <p:cNvCxnSpPr/>
            <p:nvPr/>
          </p:nvCxnSpPr>
          <p:spPr>
            <a:xfrm flipH="1">
              <a:off x="5546076" y="2209045"/>
              <a:ext cx="715669" cy="2277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7499525" y="2209045"/>
              <a:ext cx="1354766" cy="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Oval 12"/>
            <p:cNvSpPr/>
            <p:nvPr/>
          </p:nvSpPr>
          <p:spPr>
            <a:xfrm>
              <a:off x="8508633" y="3190664"/>
              <a:ext cx="691316" cy="691316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cxnSp>
          <p:nvCxnSpPr>
            <p:cNvPr id="14" name="Straight Connector 13"/>
            <p:cNvCxnSpPr/>
            <p:nvPr/>
          </p:nvCxnSpPr>
          <p:spPr>
            <a:xfrm flipV="1">
              <a:off x="8852781" y="2209045"/>
              <a:ext cx="1509" cy="98161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flipV="1">
              <a:off x="8833224" y="3881978"/>
              <a:ext cx="1509" cy="98161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flipH="1">
              <a:off x="4906979" y="4863597"/>
              <a:ext cx="3947310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Oval 16"/>
            <p:cNvSpPr/>
            <p:nvPr/>
          </p:nvSpPr>
          <p:spPr>
            <a:xfrm>
              <a:off x="6209873" y="2126746"/>
              <a:ext cx="143471" cy="143471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sp>
          <p:nvSpPr>
            <p:cNvPr id="18" name="Oval 17"/>
            <p:cNvSpPr/>
            <p:nvPr/>
          </p:nvSpPr>
          <p:spPr>
            <a:xfrm>
              <a:off x="7421167" y="2137309"/>
              <a:ext cx="143471" cy="143471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cxnSp>
          <p:nvCxnSpPr>
            <p:cNvPr id="19" name="Straight Arrow Connector 18"/>
            <p:cNvCxnSpPr/>
            <p:nvPr/>
          </p:nvCxnSpPr>
          <p:spPr>
            <a:xfrm>
              <a:off x="3567067" y="2209045"/>
              <a:ext cx="860079" cy="0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Arrow Connector 19"/>
            <p:cNvCxnSpPr/>
            <p:nvPr/>
          </p:nvCxnSpPr>
          <p:spPr>
            <a:xfrm>
              <a:off x="7658093" y="2209044"/>
              <a:ext cx="860079" cy="0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Arrow Connector 20"/>
            <p:cNvCxnSpPr/>
            <p:nvPr/>
          </p:nvCxnSpPr>
          <p:spPr>
            <a:xfrm flipV="1">
              <a:off x="4826189" y="2377555"/>
              <a:ext cx="466979" cy="12394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Oval 21"/>
            <p:cNvSpPr/>
            <p:nvPr/>
          </p:nvSpPr>
          <p:spPr>
            <a:xfrm>
              <a:off x="2833389" y="2126746"/>
              <a:ext cx="143471" cy="143471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sp>
          <p:nvSpPr>
            <p:cNvPr id="23" name="Oval 22"/>
            <p:cNvSpPr/>
            <p:nvPr/>
          </p:nvSpPr>
          <p:spPr>
            <a:xfrm>
              <a:off x="2841142" y="4755994"/>
              <a:ext cx="143471" cy="143471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cxnSp>
          <p:nvCxnSpPr>
            <p:cNvPr id="24" name="Straight Arrow Connector 23"/>
            <p:cNvCxnSpPr/>
            <p:nvPr/>
          </p:nvCxnSpPr>
          <p:spPr>
            <a:xfrm>
              <a:off x="8852781" y="2377555"/>
              <a:ext cx="0" cy="644597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TextBox 24"/>
            <p:cNvSpPr txBox="1"/>
            <p:nvPr/>
          </p:nvSpPr>
          <p:spPr>
            <a:xfrm>
              <a:off x="2527666" y="3190664"/>
              <a:ext cx="805029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V</a:t>
              </a:r>
              <a:r>
                <a:rPr lang="en-US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đm</a:t>
              </a:r>
              <a:endParaRPr lang="en-US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2718234" y="2199582"/>
              <a:ext cx="33855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 smtClean="0"/>
                <a:t>+</a:t>
              </a:r>
              <a:endParaRPr lang="en-US" sz="2400" b="1" dirty="0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8673287" y="3121067"/>
              <a:ext cx="33855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 smtClean="0"/>
                <a:t>+</a:t>
              </a:r>
              <a:endParaRPr lang="en-US" sz="2400" b="1" dirty="0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8706654" y="3410952"/>
              <a:ext cx="27924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 smtClean="0"/>
                <a:t>-</a:t>
              </a:r>
              <a:endParaRPr lang="en-US" sz="2400" b="1" dirty="0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2773888" y="4286575"/>
              <a:ext cx="27924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 smtClean="0"/>
                <a:t>-</a:t>
              </a:r>
              <a:endParaRPr lang="en-US" sz="2400" b="1" dirty="0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9119483" y="3190663"/>
              <a:ext cx="64472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E</a:t>
              </a:r>
              <a:r>
                <a:rPr lang="en-US" sz="20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ư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3474805" y="1480415"/>
              <a:ext cx="64472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I</a:t>
              </a:r>
              <a:r>
                <a:rPr lang="en-US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đm</a:t>
              </a:r>
              <a:endParaRPr lang="en-US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7828587" y="1562712"/>
              <a:ext cx="46519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I</a:t>
              </a:r>
              <a:r>
                <a:rPr lang="en-US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ư</a:t>
              </a:r>
              <a:endParaRPr lang="en-US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4713748" y="2366259"/>
              <a:ext cx="72167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I</a:t>
              </a:r>
              <a:r>
                <a:rPr lang="en-US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ktnt</a:t>
              </a:r>
              <a:endParaRPr lang="en-US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6547049" y="1422873"/>
              <a:ext cx="66717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R</a:t>
              </a:r>
              <a:r>
                <a:rPr lang="en-US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ư</a:t>
              </a:r>
              <a:endParaRPr lang="en-US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4686821" y="1309531"/>
              <a:ext cx="90441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R</a:t>
              </a:r>
              <a:r>
                <a:rPr lang="en-US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ktnt</a:t>
              </a:r>
              <a:endParaRPr lang="en-US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6" name="Oval 35"/>
            <p:cNvSpPr/>
            <p:nvPr/>
          </p:nvSpPr>
          <p:spPr>
            <a:xfrm>
              <a:off x="5500422" y="2151910"/>
              <a:ext cx="143471" cy="143471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sp>
          <p:nvSpPr>
            <p:cNvPr id="37" name="Oval 36"/>
            <p:cNvSpPr/>
            <p:nvPr/>
          </p:nvSpPr>
          <p:spPr>
            <a:xfrm>
              <a:off x="4487385" y="2120128"/>
              <a:ext cx="143471" cy="143471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</p:grpSp>
    </p:spTree>
    <p:extLst>
      <p:ext uri="{BB962C8B-B14F-4D97-AF65-F5344CB8AC3E}">
        <p14:creationId xmlns:p14="http://schemas.microsoft.com/office/powerpoint/2010/main" val="389406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Title 1">
            <a:extLst>
              <a:ext uri="{FF2B5EF4-FFF2-40B4-BE49-F238E27FC236}">
                <a16:creationId xmlns:a16="http://schemas.microsoft.com/office/drawing/2014/main" xmlns="" id="{26FEFB09-11A2-440B-A15C-7BBA18C1973C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ĐỘNG C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ĐIỆN MỘT CHIỀU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xmlns="" id="{8C93F2D0-81BE-47DE-8486-9DE9DB6B033F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4066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xmlns="" id="{6059AF76-7BDE-4A62-8C17-D9B8B3B866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6" name="Group 35"/>
          <p:cNvGrpSpPr/>
          <p:nvPr/>
        </p:nvGrpSpPr>
        <p:grpSpPr>
          <a:xfrm>
            <a:off x="1917626" y="1243823"/>
            <a:ext cx="8883158" cy="4333112"/>
            <a:chOff x="3344912" y="1117124"/>
            <a:chExt cx="7288770" cy="3329321"/>
          </a:xfrm>
        </p:grpSpPr>
        <p:cxnSp>
          <p:nvCxnSpPr>
            <p:cNvPr id="37" name="Straight Connector 36"/>
            <p:cNvCxnSpPr/>
            <p:nvPr/>
          </p:nvCxnSpPr>
          <p:spPr>
            <a:xfrm flipH="1" flipV="1">
              <a:off x="3739081" y="1720158"/>
              <a:ext cx="2037030" cy="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5400000">
              <a:off x="5416173" y="2903964"/>
              <a:ext cx="1006819" cy="286943"/>
            </a:xfrm>
            <a:prstGeom prst="rect">
              <a:avLst/>
            </a:prstGeom>
          </p:spPr>
        </p:pic>
        <p:cxnSp>
          <p:nvCxnSpPr>
            <p:cNvPr id="39" name="Straight Connector 38"/>
            <p:cNvCxnSpPr/>
            <p:nvPr/>
          </p:nvCxnSpPr>
          <p:spPr>
            <a:xfrm flipV="1">
              <a:off x="5776111" y="1720160"/>
              <a:ext cx="0" cy="82386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flipV="1">
              <a:off x="5776111" y="3550845"/>
              <a:ext cx="0" cy="82386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flipH="1" flipV="1">
              <a:off x="3739081" y="4374709"/>
              <a:ext cx="2037030" cy="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130877" y="1534823"/>
              <a:ext cx="1237778" cy="370671"/>
            </a:xfrm>
            <a:prstGeom prst="rect">
              <a:avLst/>
            </a:prstGeom>
          </p:spPr>
        </p:pic>
        <p:cxnSp>
          <p:nvCxnSpPr>
            <p:cNvPr id="43" name="Straight Connector 42"/>
            <p:cNvCxnSpPr/>
            <p:nvPr/>
          </p:nvCxnSpPr>
          <p:spPr>
            <a:xfrm flipH="1">
              <a:off x="5776111" y="1720158"/>
              <a:ext cx="1354766" cy="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flipH="1">
              <a:off x="8368657" y="1720158"/>
              <a:ext cx="1354766" cy="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Oval 44"/>
            <p:cNvSpPr/>
            <p:nvPr/>
          </p:nvSpPr>
          <p:spPr>
            <a:xfrm>
              <a:off x="9377765" y="2701777"/>
              <a:ext cx="691316" cy="691316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cxnSp>
          <p:nvCxnSpPr>
            <p:cNvPr id="46" name="Straight Connector 45"/>
            <p:cNvCxnSpPr/>
            <p:nvPr/>
          </p:nvCxnSpPr>
          <p:spPr>
            <a:xfrm flipV="1">
              <a:off x="9721913" y="1720158"/>
              <a:ext cx="1509" cy="98161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flipV="1">
              <a:off x="9702356" y="3393091"/>
              <a:ext cx="1509" cy="98161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flipH="1">
              <a:off x="5776111" y="4374710"/>
              <a:ext cx="3947310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Oval 48"/>
            <p:cNvSpPr/>
            <p:nvPr/>
          </p:nvSpPr>
          <p:spPr>
            <a:xfrm>
              <a:off x="5704374" y="1648424"/>
              <a:ext cx="143471" cy="143471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50" name="Oval 49"/>
            <p:cNvSpPr/>
            <p:nvPr/>
          </p:nvSpPr>
          <p:spPr>
            <a:xfrm>
              <a:off x="5714154" y="4302974"/>
              <a:ext cx="143471" cy="143471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cxnSp>
          <p:nvCxnSpPr>
            <p:cNvPr id="51" name="Straight Arrow Connector 50"/>
            <p:cNvCxnSpPr/>
            <p:nvPr/>
          </p:nvCxnSpPr>
          <p:spPr>
            <a:xfrm>
              <a:off x="4436199" y="1720158"/>
              <a:ext cx="860079" cy="0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Arrow Connector 51"/>
            <p:cNvCxnSpPr/>
            <p:nvPr/>
          </p:nvCxnSpPr>
          <p:spPr>
            <a:xfrm>
              <a:off x="6063054" y="1709595"/>
              <a:ext cx="860079" cy="0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Arrow Connector 52"/>
            <p:cNvCxnSpPr/>
            <p:nvPr/>
          </p:nvCxnSpPr>
          <p:spPr>
            <a:xfrm>
              <a:off x="5785889" y="1911099"/>
              <a:ext cx="0" cy="441988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Oval 53"/>
            <p:cNvSpPr/>
            <p:nvPr/>
          </p:nvSpPr>
          <p:spPr>
            <a:xfrm>
              <a:off x="3702521" y="1637859"/>
              <a:ext cx="143471" cy="143471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55" name="Oval 54"/>
            <p:cNvSpPr/>
            <p:nvPr/>
          </p:nvSpPr>
          <p:spPr>
            <a:xfrm>
              <a:off x="3710274" y="4267107"/>
              <a:ext cx="143471" cy="143471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cxnSp>
          <p:nvCxnSpPr>
            <p:cNvPr id="56" name="Straight Arrow Connector 55"/>
            <p:cNvCxnSpPr/>
            <p:nvPr/>
          </p:nvCxnSpPr>
          <p:spPr>
            <a:xfrm>
              <a:off x="9721913" y="1888668"/>
              <a:ext cx="0" cy="644597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TextBox 56"/>
            <p:cNvSpPr txBox="1"/>
            <p:nvPr/>
          </p:nvSpPr>
          <p:spPr>
            <a:xfrm>
              <a:off x="3344912" y="2695063"/>
              <a:ext cx="761836" cy="5174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V</a:t>
              </a:r>
              <a:r>
                <a:rPr lang="en-US" sz="16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đm</a:t>
              </a:r>
              <a:endParaRPr lang="en-US" sz="16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3587366" y="1710695"/>
              <a:ext cx="293559" cy="51600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 smtClean="0"/>
                <a:t>+</a:t>
              </a:r>
              <a:endParaRPr lang="en-US" sz="2000" b="1" dirty="0"/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9565259" y="2696509"/>
              <a:ext cx="293559" cy="51600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 smtClean="0"/>
                <a:t>+</a:t>
              </a:r>
              <a:endParaRPr lang="en-US" sz="2000" b="1" dirty="0"/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9600624" y="2930852"/>
              <a:ext cx="246939" cy="51600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 smtClean="0"/>
                <a:t>-</a:t>
              </a:r>
              <a:endParaRPr lang="en-US" sz="2000" b="1" dirty="0"/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3643020" y="3797688"/>
              <a:ext cx="246939" cy="51600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 smtClean="0"/>
                <a:t>-</a:t>
              </a:r>
              <a:endParaRPr lang="en-US" sz="2000" b="1" dirty="0"/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10061904" y="2687958"/>
              <a:ext cx="571778" cy="6747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E</a:t>
              </a:r>
              <a:r>
                <a:rPr lang="en-US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ư</a:t>
              </a:r>
              <a:endParaRPr lang="en-US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4487768" y="1197437"/>
              <a:ext cx="555236" cy="6747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I</a:t>
              </a:r>
              <a:r>
                <a:rPr lang="en-US" sz="16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đm</a:t>
              </a:r>
              <a:endParaRPr lang="en-US" sz="16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6243183" y="1211900"/>
              <a:ext cx="406351" cy="6747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I</a:t>
              </a:r>
              <a:r>
                <a:rPr lang="en-US" sz="16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ư</a:t>
              </a:r>
              <a:endParaRPr lang="en-US" sz="16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5945256" y="1900535"/>
              <a:ext cx="437932" cy="6747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I</a:t>
              </a:r>
              <a:r>
                <a:rPr lang="en-US" sz="16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kt</a:t>
              </a:r>
              <a:endParaRPr lang="en-US" sz="16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7563514" y="1117124"/>
              <a:ext cx="573282" cy="6747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R</a:t>
              </a:r>
              <a:r>
                <a:rPr lang="en-US" sz="16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ư</a:t>
              </a:r>
              <a:endParaRPr lang="en-US" sz="16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6003040" y="2737806"/>
              <a:ext cx="609375" cy="6747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R</a:t>
              </a:r>
              <a:r>
                <a:rPr lang="en-US" sz="16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kt</a:t>
              </a:r>
              <a:endParaRPr lang="en-US" sz="16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16144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092" name="Rectangle 4">
            <a:extLst>
              <a:ext uri="{FF2B5EF4-FFF2-40B4-BE49-F238E27FC236}">
                <a16:creationId xmlns:a16="http://schemas.microsoft.com/office/drawing/2014/main" xmlns="" id="{3EE35132-4362-410B-9815-9704F55765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22697" y="1045447"/>
            <a:ext cx="506087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000" b="1" dirty="0" err="1" smtClean="0">
                <a:solidFill>
                  <a:srgbClr val="FF0000"/>
                </a:solidFill>
                <a:latin typeface="Cambria" panose="02040503050406030204" pitchFamily="18" charset="0"/>
              </a:rPr>
              <a:t>Mở</a:t>
            </a:r>
            <a:r>
              <a:rPr lang="en-US" altLang="en-US" sz="2000" b="1" dirty="0" smtClean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FF0000"/>
                </a:solidFill>
                <a:latin typeface="Cambria" panose="02040503050406030204" pitchFamily="18" charset="0"/>
              </a:rPr>
              <a:t>máy</a:t>
            </a:r>
            <a:r>
              <a:rPr lang="en-US" altLang="en-US" sz="2000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FF0000"/>
                </a:solidFill>
                <a:latin typeface="Cambria" panose="02040503050406030204" pitchFamily="18" charset="0"/>
              </a:rPr>
              <a:t>động</a:t>
            </a:r>
            <a:r>
              <a:rPr lang="en-US" altLang="en-US" sz="2000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FF0000"/>
                </a:solidFill>
                <a:latin typeface="Cambria" panose="02040503050406030204" pitchFamily="18" charset="0"/>
              </a:rPr>
              <a:t>cơ</a:t>
            </a:r>
            <a:r>
              <a:rPr lang="en-US" altLang="en-US" sz="2000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FF0000"/>
                </a:solidFill>
                <a:latin typeface="Cambria" panose="02040503050406030204" pitchFamily="18" charset="0"/>
              </a:rPr>
              <a:t>điện</a:t>
            </a:r>
            <a:r>
              <a:rPr lang="en-US" altLang="en-US" sz="2000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FF0000"/>
                </a:solidFill>
                <a:latin typeface="Cambria" panose="02040503050406030204" pitchFamily="18" charset="0"/>
              </a:rPr>
              <a:t>một</a:t>
            </a:r>
            <a:r>
              <a:rPr lang="en-US" altLang="en-US" sz="2000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FF0000"/>
                </a:solidFill>
                <a:latin typeface="Cambria" panose="02040503050406030204" pitchFamily="18" charset="0"/>
              </a:rPr>
              <a:t>chiều</a:t>
            </a:r>
            <a:endParaRPr lang="en-US" altLang="en-US" sz="2000" b="1" dirty="0">
              <a:solidFill>
                <a:srgbClr val="FF0000"/>
              </a:solidFill>
              <a:latin typeface="Cambria" panose="02040503050406030204" pitchFamily="18" charset="0"/>
            </a:endParaRPr>
          </a:p>
        </p:txBody>
      </p:sp>
      <p:sp>
        <p:nvSpPr>
          <p:cNvPr id="217107" name="Rectangle 19">
            <a:extLst>
              <a:ext uri="{FF2B5EF4-FFF2-40B4-BE49-F238E27FC236}">
                <a16:creationId xmlns:a16="http://schemas.microsoft.com/office/drawing/2014/main" xmlns="" id="{56EEF470-49E1-4EEA-8E21-02FB06FA18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7592" y="1654560"/>
            <a:ext cx="226594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2000" b="1" dirty="0" err="1" smtClean="0">
                <a:latin typeface="Cambria" panose="02040503050406030204" pitchFamily="18" charset="0"/>
              </a:rPr>
              <a:t>Mở</a:t>
            </a:r>
            <a:r>
              <a:rPr lang="fr-FR" altLang="en-US" sz="2000" b="1" dirty="0" smtClean="0">
                <a:latin typeface="Cambria" panose="02040503050406030204" pitchFamily="18" charset="0"/>
              </a:rPr>
              <a:t> </a:t>
            </a:r>
            <a:r>
              <a:rPr lang="fr-FR" altLang="en-US" sz="2000" b="1" dirty="0" err="1">
                <a:latin typeface="Cambria" panose="02040503050406030204" pitchFamily="18" charset="0"/>
              </a:rPr>
              <a:t>máy</a:t>
            </a:r>
            <a:r>
              <a:rPr lang="fr-FR" altLang="en-US" sz="2000" b="1" dirty="0">
                <a:latin typeface="Cambria" panose="02040503050406030204" pitchFamily="18" charset="0"/>
              </a:rPr>
              <a:t> </a:t>
            </a:r>
            <a:r>
              <a:rPr lang="fr-FR" altLang="en-US" sz="2000" b="1" dirty="0" err="1">
                <a:latin typeface="Cambria" panose="02040503050406030204" pitchFamily="18" charset="0"/>
              </a:rPr>
              <a:t>trực</a:t>
            </a:r>
            <a:r>
              <a:rPr lang="fr-FR" altLang="en-US" sz="2000" b="1" dirty="0">
                <a:latin typeface="Cambria" panose="02040503050406030204" pitchFamily="18" charset="0"/>
              </a:rPr>
              <a:t> </a:t>
            </a:r>
            <a:r>
              <a:rPr lang="fr-FR" altLang="en-US" sz="2000" b="1" dirty="0" err="1">
                <a:latin typeface="Cambria" panose="02040503050406030204" pitchFamily="18" charset="0"/>
              </a:rPr>
              <a:t>tiếp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</a:p>
        </p:txBody>
      </p:sp>
      <p:sp>
        <p:nvSpPr>
          <p:cNvPr id="217108" name="Rectangle 20">
            <a:extLst>
              <a:ext uri="{FF2B5EF4-FFF2-40B4-BE49-F238E27FC236}">
                <a16:creationId xmlns:a16="http://schemas.microsoft.com/office/drawing/2014/main" xmlns="" id="{90D9EFD9-31B5-498C-974E-9EB3F690AC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65129" y="1176339"/>
            <a:ext cx="5126091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2000" dirty="0">
                <a:latin typeface="Cambria" panose="02040503050406030204" pitchFamily="18" charset="0"/>
              </a:rPr>
              <a:t> </a:t>
            </a:r>
            <a:r>
              <a:rPr lang="fr-FR" altLang="en-US" sz="2000" dirty="0" err="1">
                <a:latin typeface="Cambria" panose="02040503050406030204" pitchFamily="18" charset="0"/>
              </a:rPr>
              <a:t>Dòng</a:t>
            </a:r>
            <a:r>
              <a:rPr lang="fr-FR" altLang="en-US" sz="2000" dirty="0">
                <a:latin typeface="Cambria" panose="02040503050406030204" pitchFamily="18" charset="0"/>
              </a:rPr>
              <a:t>  </a:t>
            </a:r>
            <a:r>
              <a:rPr lang="fr-FR" altLang="en-US" sz="2000" dirty="0" err="1">
                <a:latin typeface="Cambria" panose="02040503050406030204" pitchFamily="18" charset="0"/>
              </a:rPr>
              <a:t>điện</a:t>
            </a:r>
            <a:r>
              <a:rPr lang="fr-FR" altLang="en-US" sz="2000" dirty="0">
                <a:latin typeface="Cambria" panose="02040503050406030204" pitchFamily="18" charset="0"/>
              </a:rPr>
              <a:t> </a:t>
            </a:r>
            <a:r>
              <a:rPr lang="fr-FR" altLang="en-US" sz="2000" dirty="0" err="1">
                <a:latin typeface="Cambria" panose="02040503050406030204" pitchFamily="18" charset="0"/>
              </a:rPr>
              <a:t>mở</a:t>
            </a:r>
            <a:r>
              <a:rPr lang="fr-FR" altLang="en-US" sz="2000" dirty="0">
                <a:latin typeface="Cambria" panose="02040503050406030204" pitchFamily="18" charset="0"/>
              </a:rPr>
              <a:t> </a:t>
            </a:r>
            <a:r>
              <a:rPr lang="fr-FR" altLang="en-US" sz="2000" dirty="0" err="1">
                <a:latin typeface="Cambria" panose="02040503050406030204" pitchFamily="18" charset="0"/>
              </a:rPr>
              <a:t>máy</a:t>
            </a:r>
            <a:r>
              <a:rPr lang="fr-FR" altLang="en-US" sz="2000" dirty="0">
                <a:latin typeface="Cambria" panose="02040503050406030204" pitchFamily="18" charset="0"/>
              </a:rPr>
              <a:t> </a:t>
            </a:r>
            <a:r>
              <a:rPr lang="fr-FR" altLang="en-US" sz="2000" dirty="0" err="1">
                <a:latin typeface="Cambria" panose="02040503050406030204" pitchFamily="18" charset="0"/>
              </a:rPr>
              <a:t>I</a:t>
            </a:r>
            <a:r>
              <a:rPr lang="fr-FR" altLang="en-US" sz="2000" baseline="-25000" dirty="0" err="1">
                <a:latin typeface="Cambria" panose="02040503050406030204" pitchFamily="18" charset="0"/>
              </a:rPr>
              <a:t>mm</a:t>
            </a:r>
            <a:r>
              <a:rPr lang="fr-FR" altLang="en-US" sz="2000" dirty="0">
                <a:latin typeface="Cambria" panose="02040503050406030204" pitchFamily="18" charset="0"/>
              </a:rPr>
              <a:t> : </a:t>
            </a:r>
            <a:r>
              <a:rPr lang="fr-FR" altLang="en-US" sz="2000" dirty="0" err="1">
                <a:latin typeface="Cambria" panose="02040503050406030204" pitchFamily="18" charset="0"/>
              </a:rPr>
              <a:t>dòng</a:t>
            </a:r>
            <a:r>
              <a:rPr lang="fr-FR" altLang="en-US" sz="2000" dirty="0">
                <a:latin typeface="Cambria" panose="02040503050406030204" pitchFamily="18" charset="0"/>
              </a:rPr>
              <a:t> </a:t>
            </a:r>
            <a:r>
              <a:rPr lang="fr-FR" altLang="en-US" sz="2000" dirty="0" err="1">
                <a:latin typeface="Cambria" panose="02040503050406030204" pitchFamily="18" charset="0"/>
              </a:rPr>
              <a:t>điện</a:t>
            </a:r>
            <a:r>
              <a:rPr lang="fr-FR" altLang="en-US" sz="2000" dirty="0">
                <a:latin typeface="Cambria" panose="02040503050406030204" pitchFamily="18" charset="0"/>
              </a:rPr>
              <a:t> </a:t>
            </a:r>
            <a:r>
              <a:rPr lang="fr-FR" altLang="en-US" sz="2000" dirty="0" err="1">
                <a:latin typeface="Cambria" panose="02040503050406030204" pitchFamily="18" charset="0"/>
              </a:rPr>
              <a:t>cấp</a:t>
            </a:r>
            <a:r>
              <a:rPr lang="fr-FR" altLang="en-US" sz="2000" dirty="0">
                <a:latin typeface="Cambria" panose="02040503050406030204" pitchFamily="18" charset="0"/>
              </a:rPr>
              <a:t> </a:t>
            </a:r>
            <a:r>
              <a:rPr lang="fr-FR" altLang="en-US" sz="2000" dirty="0" err="1">
                <a:latin typeface="Cambria" panose="02040503050406030204" pitchFamily="18" charset="0"/>
              </a:rPr>
              <a:t>vào</a:t>
            </a:r>
            <a:r>
              <a:rPr lang="fr-FR" altLang="en-US" sz="2000" dirty="0">
                <a:latin typeface="Cambria" panose="02040503050406030204" pitchFamily="18" charset="0"/>
              </a:rPr>
              <a:t> </a:t>
            </a:r>
            <a:r>
              <a:rPr lang="fr-FR" altLang="en-US" sz="2000" dirty="0" err="1">
                <a:latin typeface="Cambria" panose="02040503050406030204" pitchFamily="18" charset="0"/>
              </a:rPr>
              <a:t>động</a:t>
            </a:r>
            <a:r>
              <a:rPr lang="fr-FR" altLang="en-US" sz="2000" dirty="0">
                <a:latin typeface="Cambria" panose="02040503050406030204" pitchFamily="18" charset="0"/>
              </a:rPr>
              <a:t> </a:t>
            </a:r>
            <a:r>
              <a:rPr lang="fr-FR" altLang="en-US" sz="2000" dirty="0" err="1">
                <a:latin typeface="Cambria" panose="02040503050406030204" pitchFamily="18" charset="0"/>
              </a:rPr>
              <a:t>cơ</a:t>
            </a:r>
            <a:r>
              <a:rPr lang="fr-FR" altLang="en-US" sz="2000" dirty="0">
                <a:latin typeface="Cambria" panose="02040503050406030204" pitchFamily="18" charset="0"/>
              </a:rPr>
              <a:t> </a:t>
            </a:r>
            <a:r>
              <a:rPr lang="fr-FR" altLang="en-US" sz="2000" dirty="0" err="1">
                <a:latin typeface="Cambria" panose="02040503050406030204" pitchFamily="18" charset="0"/>
              </a:rPr>
              <a:t>quá</a:t>
            </a:r>
            <a:r>
              <a:rPr lang="fr-FR" altLang="en-US" sz="2000" dirty="0">
                <a:latin typeface="Cambria" panose="02040503050406030204" pitchFamily="18" charset="0"/>
              </a:rPr>
              <a:t> </a:t>
            </a:r>
            <a:r>
              <a:rPr lang="fr-FR" altLang="en-US" sz="2000" dirty="0" err="1">
                <a:latin typeface="Cambria" panose="02040503050406030204" pitchFamily="18" charset="0"/>
              </a:rPr>
              <a:t>trình</a:t>
            </a:r>
            <a:r>
              <a:rPr lang="fr-FR" altLang="en-US" sz="2000" dirty="0">
                <a:latin typeface="Cambria" panose="02040503050406030204" pitchFamily="18" charset="0"/>
              </a:rPr>
              <a:t> </a:t>
            </a:r>
            <a:r>
              <a:rPr lang="fr-FR" altLang="en-US" sz="2000" dirty="0" err="1">
                <a:latin typeface="Cambria" panose="02040503050406030204" pitchFamily="18" charset="0"/>
              </a:rPr>
              <a:t>mở</a:t>
            </a:r>
            <a:r>
              <a:rPr lang="fr-FR" altLang="en-US" sz="2000" dirty="0">
                <a:latin typeface="Cambria" panose="02040503050406030204" pitchFamily="18" charset="0"/>
              </a:rPr>
              <a:t> </a:t>
            </a:r>
            <a:r>
              <a:rPr lang="fr-FR" altLang="en-US" sz="2000" dirty="0" err="1">
                <a:latin typeface="Cambria" panose="02040503050406030204" pitchFamily="18" charset="0"/>
              </a:rPr>
              <a:t>máy</a:t>
            </a:r>
            <a:r>
              <a:rPr lang="en-US" altLang="en-US" sz="2000" dirty="0">
                <a:latin typeface="Cambria" panose="02040503050406030204" pitchFamily="18" charset="0"/>
              </a:rPr>
              <a:t> (n=0)</a:t>
            </a:r>
          </a:p>
        </p:txBody>
      </p:sp>
      <p:sp>
        <p:nvSpPr>
          <p:cNvPr id="217131" name="Text Box 43">
            <a:extLst>
              <a:ext uri="{FF2B5EF4-FFF2-40B4-BE49-F238E27FC236}">
                <a16:creationId xmlns:a16="http://schemas.microsoft.com/office/drawing/2014/main" xmlns="" id="{EA00A31D-6A7A-4C47-8562-BB5FCE6668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5400" y="6325956"/>
            <a:ext cx="4800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1800" dirty="0" err="1" smtClean="0">
                <a:latin typeface="Cambria" panose="02040503050406030204" pitchFamily="18" charset="0"/>
              </a:rPr>
              <a:t>Động</a:t>
            </a:r>
            <a:r>
              <a:rPr lang="en-US" altLang="en-US" sz="1800" dirty="0" smtClean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cơ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một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chiều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kích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từ</a:t>
            </a:r>
            <a:r>
              <a:rPr lang="en-US" altLang="en-US" sz="1800" dirty="0">
                <a:latin typeface="Cambria" panose="02040503050406030204" pitchFamily="18" charset="0"/>
              </a:rPr>
              <a:t> song </a:t>
            </a:r>
            <a:r>
              <a:rPr lang="en-US" altLang="en-US" sz="1800" dirty="0" err="1">
                <a:latin typeface="Cambria" panose="02040503050406030204" pitchFamily="18" charset="0"/>
              </a:rPr>
              <a:t>song</a:t>
            </a:r>
            <a:endParaRPr lang="en-US" altLang="en-US" sz="1800" dirty="0">
              <a:latin typeface="Cambria" panose="02040503050406030204" pitchFamily="18" charset="0"/>
            </a:endParaRPr>
          </a:p>
        </p:txBody>
      </p:sp>
      <p:sp>
        <p:nvSpPr>
          <p:cNvPr id="217159" name="Text Box 71">
            <a:extLst>
              <a:ext uri="{FF2B5EF4-FFF2-40B4-BE49-F238E27FC236}">
                <a16:creationId xmlns:a16="http://schemas.microsoft.com/office/drawing/2014/main" xmlns="" id="{0AA7E022-257E-4237-AE29-E79F2ADAA5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61574" y="2325882"/>
            <a:ext cx="1905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000" dirty="0" err="1">
                <a:latin typeface="Cambria" panose="02040503050406030204" pitchFamily="18" charset="0"/>
              </a:rPr>
              <a:t>E</a:t>
            </a:r>
            <a:r>
              <a:rPr lang="en-US" altLang="en-US" sz="2000" baseline="-25000" dirty="0" err="1">
                <a:latin typeface="Cambria" panose="02040503050406030204" pitchFamily="18" charset="0"/>
              </a:rPr>
              <a:t>ư</a:t>
            </a:r>
            <a:r>
              <a:rPr lang="en-US" altLang="en-US" sz="2000" baseline="-25000" dirty="0">
                <a:latin typeface="Cambria" panose="02040503050406030204" pitchFamily="18" charset="0"/>
              </a:rPr>
              <a:t> </a:t>
            </a:r>
            <a:r>
              <a:rPr lang="en-US" altLang="en-US" sz="2000" dirty="0">
                <a:latin typeface="Cambria" panose="02040503050406030204" pitchFamily="18" charset="0"/>
              </a:rPr>
              <a:t> = V - </a:t>
            </a:r>
            <a:r>
              <a:rPr lang="en-US" altLang="en-US" sz="2000" dirty="0" err="1">
                <a:latin typeface="Cambria" panose="02040503050406030204" pitchFamily="18" charset="0"/>
              </a:rPr>
              <a:t>R</a:t>
            </a:r>
            <a:r>
              <a:rPr lang="en-US" altLang="en-US" sz="2000" baseline="-25000" dirty="0" err="1">
                <a:latin typeface="Cambria" panose="02040503050406030204" pitchFamily="18" charset="0"/>
              </a:rPr>
              <a:t>ư</a:t>
            </a:r>
            <a:r>
              <a:rPr lang="en-US" altLang="en-US" sz="2000" dirty="0" err="1">
                <a:latin typeface="Cambria" panose="02040503050406030204" pitchFamily="18" charset="0"/>
              </a:rPr>
              <a:t>.I</a:t>
            </a:r>
            <a:r>
              <a:rPr lang="en-US" altLang="en-US" sz="2000" baseline="-25000" dirty="0" err="1">
                <a:latin typeface="Cambria" panose="02040503050406030204" pitchFamily="18" charset="0"/>
              </a:rPr>
              <a:t>ư</a:t>
            </a:r>
            <a:endParaRPr lang="en-US" altLang="en-US" sz="2000" dirty="0">
              <a:latin typeface="Cambria" panose="02040503050406030204" pitchFamily="18" charset="0"/>
            </a:endParaRPr>
          </a:p>
        </p:txBody>
      </p:sp>
      <p:sp>
        <p:nvSpPr>
          <p:cNvPr id="217162" name="Text Box 74">
            <a:extLst>
              <a:ext uri="{FF2B5EF4-FFF2-40B4-BE49-F238E27FC236}">
                <a16:creationId xmlns:a16="http://schemas.microsoft.com/office/drawing/2014/main" xmlns="" id="{D3DDB801-31E3-45C3-9C9E-C0DBF697D9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83398" y="5280039"/>
            <a:ext cx="337210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b="1" dirty="0" err="1">
                <a:solidFill>
                  <a:srgbClr val="FF0000"/>
                </a:solidFill>
                <a:latin typeface="Cambria" panose="02040503050406030204" pitchFamily="18" charset="0"/>
              </a:rPr>
              <a:t>I</a:t>
            </a:r>
            <a:r>
              <a:rPr lang="en-US" altLang="en-US" sz="2400" b="1" baseline="-25000" dirty="0" err="1">
                <a:solidFill>
                  <a:srgbClr val="FF0000"/>
                </a:solidFill>
                <a:latin typeface="Cambria" panose="02040503050406030204" pitchFamily="18" charset="0"/>
              </a:rPr>
              <a:t>mm</a:t>
            </a:r>
            <a:r>
              <a:rPr lang="en-US" altLang="en-US" sz="2400" b="1" dirty="0">
                <a:solidFill>
                  <a:srgbClr val="FF0000"/>
                </a:solidFill>
                <a:latin typeface="Cambria" panose="02040503050406030204" pitchFamily="18" charset="0"/>
              </a:rPr>
              <a:t> = </a:t>
            </a:r>
            <a:r>
              <a:rPr lang="en-US" altLang="en-US" sz="2400" b="1" dirty="0" err="1">
                <a:solidFill>
                  <a:srgbClr val="FF0000"/>
                </a:solidFill>
                <a:latin typeface="Cambria" panose="02040503050406030204" pitchFamily="18" charset="0"/>
              </a:rPr>
              <a:t>I</a:t>
            </a:r>
            <a:r>
              <a:rPr lang="en-US" altLang="en-US" sz="2400" b="1" baseline="-25000" dirty="0" err="1">
                <a:solidFill>
                  <a:srgbClr val="FF0000"/>
                </a:solidFill>
                <a:latin typeface="Cambria" panose="02040503050406030204" pitchFamily="18" charset="0"/>
              </a:rPr>
              <a:t>ưmm</a:t>
            </a:r>
            <a:r>
              <a:rPr lang="en-US" altLang="en-US" sz="2400" b="1" dirty="0">
                <a:solidFill>
                  <a:srgbClr val="FF0000"/>
                </a:solidFill>
                <a:latin typeface="Cambria" panose="02040503050406030204" pitchFamily="18" charset="0"/>
              </a:rPr>
              <a:t> + </a:t>
            </a:r>
            <a:r>
              <a:rPr lang="en-US" altLang="en-US" sz="2400" b="1" dirty="0" err="1">
                <a:solidFill>
                  <a:srgbClr val="FF0000"/>
                </a:solidFill>
                <a:latin typeface="Cambria" panose="02040503050406030204" pitchFamily="18" charset="0"/>
              </a:rPr>
              <a:t>I</a:t>
            </a:r>
            <a:r>
              <a:rPr lang="en-US" altLang="en-US" sz="2400" b="1" baseline="-25000" dirty="0" err="1">
                <a:solidFill>
                  <a:srgbClr val="FF0000"/>
                </a:solidFill>
                <a:latin typeface="Cambria" panose="02040503050406030204" pitchFamily="18" charset="0"/>
              </a:rPr>
              <a:t>kt</a:t>
            </a:r>
            <a:r>
              <a:rPr lang="en-US" altLang="en-US" sz="2400" b="1" baseline="-25000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400" b="1" dirty="0" smtClean="0">
                <a:solidFill>
                  <a:srgbClr val="FF0000"/>
                </a:solidFill>
                <a:latin typeface="Cambria" panose="02040503050406030204" pitchFamily="18" charset="0"/>
              </a:rPr>
              <a:t>  ≈ </a:t>
            </a:r>
            <a:r>
              <a:rPr lang="en-US" altLang="en-US" sz="2400" b="1" dirty="0" err="1">
                <a:solidFill>
                  <a:srgbClr val="FF0000"/>
                </a:solidFill>
                <a:latin typeface="Cambria" panose="02040503050406030204" pitchFamily="18" charset="0"/>
              </a:rPr>
              <a:t>I</a:t>
            </a:r>
            <a:r>
              <a:rPr lang="en-US" altLang="en-US" sz="2400" b="1" baseline="-25000" dirty="0" err="1">
                <a:solidFill>
                  <a:srgbClr val="FF0000"/>
                </a:solidFill>
                <a:latin typeface="Cambria" panose="02040503050406030204" pitchFamily="18" charset="0"/>
              </a:rPr>
              <a:t>ưmm</a:t>
            </a:r>
            <a:endParaRPr lang="en-US" altLang="en-US" sz="2400" b="1" baseline="-25000" dirty="0">
              <a:solidFill>
                <a:srgbClr val="FF0000"/>
              </a:solidFill>
              <a:latin typeface="Cambria" panose="02040503050406030204" pitchFamily="18" charset="0"/>
            </a:endParaRPr>
          </a:p>
        </p:txBody>
      </p:sp>
      <p:sp>
        <p:nvSpPr>
          <p:cNvPr id="217165" name="Rectangle 77">
            <a:extLst>
              <a:ext uri="{FF2B5EF4-FFF2-40B4-BE49-F238E27FC236}">
                <a16:creationId xmlns:a16="http://schemas.microsoft.com/office/drawing/2014/main" xmlns="" id="{A2481A6D-0D9F-4679-91D7-833FEDA5D3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61574" y="2822447"/>
            <a:ext cx="17097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>
                <a:latin typeface="Cambria" panose="02040503050406030204" pitchFamily="18" charset="0"/>
              </a:rPr>
              <a:t>(n = 0)  </a:t>
            </a:r>
            <a:r>
              <a:rPr lang="en-US" altLang="en-US" sz="2000" dirty="0" err="1">
                <a:latin typeface="Cambria" panose="02040503050406030204" pitchFamily="18" charset="0"/>
              </a:rPr>
              <a:t>E</a:t>
            </a:r>
            <a:r>
              <a:rPr lang="en-US" altLang="en-US" sz="2000" baseline="-25000" dirty="0" err="1">
                <a:latin typeface="Cambria" panose="02040503050406030204" pitchFamily="18" charset="0"/>
              </a:rPr>
              <a:t>ư</a:t>
            </a:r>
            <a:r>
              <a:rPr lang="en-US" altLang="en-US" sz="2000" dirty="0">
                <a:latin typeface="Cambria" panose="02040503050406030204" pitchFamily="18" charset="0"/>
              </a:rPr>
              <a:t> = 0</a:t>
            </a:r>
          </a:p>
        </p:txBody>
      </p:sp>
      <p:sp>
        <p:nvSpPr>
          <p:cNvPr id="48146" name="Text Box 84">
            <a:extLst>
              <a:ext uri="{FF2B5EF4-FFF2-40B4-BE49-F238E27FC236}">
                <a16:creationId xmlns:a16="http://schemas.microsoft.com/office/drawing/2014/main" xmlns="" id="{E93E6E55-43C7-459F-9853-97032D0B2E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7400" y="6096000"/>
            <a:ext cx="1676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grpSp>
        <p:nvGrpSpPr>
          <p:cNvPr id="217175" name="Group 87">
            <a:extLst>
              <a:ext uri="{FF2B5EF4-FFF2-40B4-BE49-F238E27FC236}">
                <a16:creationId xmlns:a16="http://schemas.microsoft.com/office/drawing/2014/main" xmlns="" id="{86A62D00-4059-4E3B-8E18-38994E708078}"/>
              </a:ext>
            </a:extLst>
          </p:cNvPr>
          <p:cNvGrpSpPr>
            <a:grpSpLocks/>
          </p:cNvGrpSpPr>
          <p:nvPr/>
        </p:nvGrpSpPr>
        <p:grpSpPr bwMode="auto">
          <a:xfrm>
            <a:off x="7445877" y="2811672"/>
            <a:ext cx="4164594" cy="990600"/>
            <a:chOff x="3144" y="1680"/>
            <a:chExt cx="1968" cy="624"/>
          </a:xfrm>
        </p:grpSpPr>
        <p:graphicFrame>
          <p:nvGraphicFramePr>
            <p:cNvPr id="48156" name="Object 75">
              <a:extLst>
                <a:ext uri="{FF2B5EF4-FFF2-40B4-BE49-F238E27FC236}">
                  <a16:creationId xmlns:a16="http://schemas.microsoft.com/office/drawing/2014/main" xmlns="" id="{CB6C33C0-1CF6-4573-A3BA-C2199916E193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3550" y="1744"/>
            <a:ext cx="344" cy="47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228" name="Equation" r:id="rId4" imgW="304668" imgH="418918" progId="Equation.3">
                    <p:embed/>
                  </p:oleObj>
                </mc:Choice>
                <mc:Fallback>
                  <p:oleObj name="Equation" r:id="rId4" imgW="304668" imgH="418918" progId="Equation.3">
                    <p:embed/>
                    <p:pic>
                      <p:nvPicPr>
                        <p:cNvPr id="48156" name="Object 75">
                          <a:extLst>
                            <a:ext uri="{FF2B5EF4-FFF2-40B4-BE49-F238E27FC236}">
                              <a16:creationId xmlns:a16="http://schemas.microsoft.com/office/drawing/2014/main" xmlns="" id="{CB6C33C0-1CF6-4573-A3BA-C2199916E193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550" y="1744"/>
                          <a:ext cx="344" cy="47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 cap="sq">
                              <a:solidFill>
                                <a:schemeClr val="tx1"/>
                              </a:solidFill>
                              <a:miter lim="800000"/>
                              <a:headEnd type="none" w="sm" len="sm"/>
                              <a:tailEnd type="none" w="sm" len="sm"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8157" name="Text Box 76">
              <a:extLst>
                <a:ext uri="{FF2B5EF4-FFF2-40B4-BE49-F238E27FC236}">
                  <a16:creationId xmlns:a16="http://schemas.microsoft.com/office/drawing/2014/main" xmlns="" id="{629C6F9E-172F-4D64-AE0C-5AA4866782F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68" y="1824"/>
              <a:ext cx="432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2400" b="1" dirty="0" err="1">
                  <a:latin typeface="Cambria" panose="02040503050406030204" pitchFamily="18" charset="0"/>
                </a:rPr>
                <a:t>I</a:t>
              </a:r>
              <a:r>
                <a:rPr lang="en-US" altLang="en-US" sz="2400" b="1" baseline="-25000" dirty="0" err="1">
                  <a:latin typeface="Cambria" panose="02040503050406030204" pitchFamily="18" charset="0"/>
                </a:rPr>
                <a:t>ưmm</a:t>
              </a:r>
              <a:endParaRPr lang="en-US" altLang="en-US" sz="2400" b="1" dirty="0">
                <a:latin typeface="Cambria" panose="02040503050406030204" pitchFamily="18" charset="0"/>
              </a:endParaRPr>
            </a:p>
          </p:txBody>
        </p:sp>
        <p:graphicFrame>
          <p:nvGraphicFramePr>
            <p:cNvPr id="48158" name="Object 78">
              <a:extLst>
                <a:ext uri="{FF2B5EF4-FFF2-40B4-BE49-F238E27FC236}">
                  <a16:creationId xmlns:a16="http://schemas.microsoft.com/office/drawing/2014/main" xmlns="" id="{CCDC2C7D-9856-480E-90E3-5D655CFE8CBD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528063261"/>
                </p:ext>
              </p:extLst>
            </p:nvPr>
          </p:nvGraphicFramePr>
          <p:xfrm>
            <a:off x="3980" y="1852"/>
            <a:ext cx="923" cy="29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229" name="Equation" r:id="rId6" imgW="723600" imgH="228600" progId="Equation.3">
                    <p:embed/>
                  </p:oleObj>
                </mc:Choice>
                <mc:Fallback>
                  <p:oleObj name="Equation" r:id="rId6" imgW="723600" imgH="228600" progId="Equation.3">
                    <p:embed/>
                    <p:pic>
                      <p:nvPicPr>
                        <p:cNvPr id="48158" name="Object 78">
                          <a:extLst>
                            <a:ext uri="{FF2B5EF4-FFF2-40B4-BE49-F238E27FC236}">
                              <a16:creationId xmlns:a16="http://schemas.microsoft.com/office/drawing/2014/main" xmlns="" id="{CCDC2C7D-9856-480E-90E3-5D655CFE8CBD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980" y="1852"/>
                          <a:ext cx="923" cy="29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 cap="sq">
                              <a:solidFill>
                                <a:schemeClr val="tx1"/>
                              </a:solidFill>
                              <a:miter lim="800000"/>
                              <a:headEnd type="none" w="sm" len="sm"/>
                              <a:tailEnd type="none" w="sm" len="sm"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8159" name="Rectangle 82">
              <a:extLst>
                <a:ext uri="{FF2B5EF4-FFF2-40B4-BE49-F238E27FC236}">
                  <a16:creationId xmlns:a16="http://schemas.microsoft.com/office/drawing/2014/main" xmlns="" id="{91303EEB-0E6C-4A30-A034-3368266A68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44" y="1680"/>
              <a:ext cx="1968" cy="624"/>
            </a:xfrm>
            <a:prstGeom prst="rect">
              <a:avLst/>
            </a:prstGeom>
            <a:noFill/>
            <a:ln w="1905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1800">
                <a:latin typeface="Cambria" panose="02040503050406030204" pitchFamily="18" charset="0"/>
              </a:endParaRPr>
            </a:p>
          </p:txBody>
        </p:sp>
        <p:sp>
          <p:nvSpPr>
            <p:cNvPr id="48160" name="Rectangle 86">
              <a:extLst>
                <a:ext uri="{FF2B5EF4-FFF2-40B4-BE49-F238E27FC236}">
                  <a16:creationId xmlns:a16="http://schemas.microsoft.com/office/drawing/2014/main" xmlns="" id="{6A4DC6FB-CADE-4B2C-A3E1-8FE94958CB1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86" y="2024"/>
              <a:ext cx="208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1800" b="1" dirty="0" err="1">
                  <a:latin typeface="Cambria" panose="02040503050406030204" pitchFamily="18" charset="0"/>
                </a:rPr>
                <a:t>R</a:t>
              </a:r>
              <a:r>
                <a:rPr lang="en-US" altLang="en-US" sz="1800" b="1" baseline="-25000" dirty="0" err="1">
                  <a:latin typeface="Cambria" panose="02040503050406030204" pitchFamily="18" charset="0"/>
                </a:rPr>
                <a:t>ư</a:t>
              </a:r>
              <a:endParaRPr lang="en-US" altLang="en-US" sz="1800" b="1" baseline="-25000" dirty="0">
                <a:latin typeface="Cambria" panose="02040503050406030204" pitchFamily="18" charset="0"/>
              </a:endParaRPr>
            </a:p>
          </p:txBody>
        </p:sp>
      </p:grpSp>
      <p:sp>
        <p:nvSpPr>
          <p:cNvPr id="68" name="Title 1">
            <a:extLst>
              <a:ext uri="{FF2B5EF4-FFF2-40B4-BE49-F238E27FC236}">
                <a16:creationId xmlns:a16="http://schemas.microsoft.com/office/drawing/2014/main" xmlns="" id="{109E9E26-12CA-4ECB-9AA6-721C2E2913CA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ĐỘNG C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ĐIỆN MỘT CHIỀU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xmlns="" id="{BFDE79BF-8344-4B18-B4A5-92F80B73F5CC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8151" name="Picture 2" descr="Kết quả hình ảnh cho LOGO CAO DANG LY TU TRONG">
            <a:hlinkClick r:id="rId8" action="ppaction://hlinkfile"/>
            <a:extLst>
              <a:ext uri="{FF2B5EF4-FFF2-40B4-BE49-F238E27FC236}">
                <a16:creationId xmlns:a16="http://schemas.microsoft.com/office/drawing/2014/main" xmlns="" id="{4966BF40-A36D-4807-9B26-003833FFB3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0" name="Group 69"/>
          <p:cNvGrpSpPr/>
          <p:nvPr/>
        </p:nvGrpSpPr>
        <p:grpSpPr>
          <a:xfrm>
            <a:off x="448885" y="3127057"/>
            <a:ext cx="6276814" cy="3146261"/>
            <a:chOff x="3344912" y="1117124"/>
            <a:chExt cx="7366406" cy="3329321"/>
          </a:xfrm>
        </p:grpSpPr>
        <p:cxnSp>
          <p:nvCxnSpPr>
            <p:cNvPr id="71" name="Straight Connector 70"/>
            <p:cNvCxnSpPr/>
            <p:nvPr/>
          </p:nvCxnSpPr>
          <p:spPr>
            <a:xfrm flipH="1" flipV="1">
              <a:off x="3739081" y="1720158"/>
              <a:ext cx="2037030" cy="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72" name="Picture 71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 rot="5400000">
              <a:off x="5416173" y="2903964"/>
              <a:ext cx="1006819" cy="286943"/>
            </a:xfrm>
            <a:prstGeom prst="rect">
              <a:avLst/>
            </a:prstGeom>
          </p:spPr>
        </p:pic>
        <p:cxnSp>
          <p:nvCxnSpPr>
            <p:cNvPr id="73" name="Straight Connector 72"/>
            <p:cNvCxnSpPr/>
            <p:nvPr/>
          </p:nvCxnSpPr>
          <p:spPr>
            <a:xfrm flipV="1">
              <a:off x="5776111" y="1720160"/>
              <a:ext cx="0" cy="82386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flipV="1">
              <a:off x="5776111" y="3550845"/>
              <a:ext cx="0" cy="82386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flipH="1" flipV="1">
              <a:off x="3739081" y="4374709"/>
              <a:ext cx="2037030" cy="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76" name="Picture 75"/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7130877" y="1534823"/>
              <a:ext cx="1237778" cy="370671"/>
            </a:xfrm>
            <a:prstGeom prst="rect">
              <a:avLst/>
            </a:prstGeom>
          </p:spPr>
        </p:pic>
        <p:cxnSp>
          <p:nvCxnSpPr>
            <p:cNvPr id="77" name="Straight Connector 76"/>
            <p:cNvCxnSpPr/>
            <p:nvPr/>
          </p:nvCxnSpPr>
          <p:spPr>
            <a:xfrm flipH="1">
              <a:off x="5776111" y="1720158"/>
              <a:ext cx="1354766" cy="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flipH="1">
              <a:off x="8368657" y="1720158"/>
              <a:ext cx="1354766" cy="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9" name="Oval 78"/>
            <p:cNvSpPr/>
            <p:nvPr/>
          </p:nvSpPr>
          <p:spPr>
            <a:xfrm>
              <a:off x="9377765" y="2701777"/>
              <a:ext cx="691316" cy="691316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>
                <a:latin typeface="Cambria" panose="02040503050406030204" pitchFamily="18" charset="0"/>
              </a:endParaRPr>
            </a:p>
          </p:txBody>
        </p:sp>
        <p:cxnSp>
          <p:nvCxnSpPr>
            <p:cNvPr id="80" name="Straight Connector 79"/>
            <p:cNvCxnSpPr/>
            <p:nvPr/>
          </p:nvCxnSpPr>
          <p:spPr>
            <a:xfrm flipV="1">
              <a:off x="9721913" y="1720158"/>
              <a:ext cx="1509" cy="98161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flipV="1">
              <a:off x="9702356" y="3393091"/>
              <a:ext cx="1509" cy="98161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flipH="1">
              <a:off x="5776111" y="4374710"/>
              <a:ext cx="3947310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3" name="Oval 82"/>
            <p:cNvSpPr/>
            <p:nvPr/>
          </p:nvSpPr>
          <p:spPr>
            <a:xfrm>
              <a:off x="5704374" y="1648424"/>
              <a:ext cx="143471" cy="143471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>
                <a:latin typeface="Cambria" panose="02040503050406030204" pitchFamily="18" charset="0"/>
              </a:endParaRPr>
            </a:p>
          </p:txBody>
        </p:sp>
        <p:sp>
          <p:nvSpPr>
            <p:cNvPr id="84" name="Oval 83"/>
            <p:cNvSpPr/>
            <p:nvPr/>
          </p:nvSpPr>
          <p:spPr>
            <a:xfrm>
              <a:off x="5714154" y="4302974"/>
              <a:ext cx="143471" cy="143471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>
                <a:latin typeface="Cambria" panose="02040503050406030204" pitchFamily="18" charset="0"/>
              </a:endParaRPr>
            </a:p>
          </p:txBody>
        </p:sp>
        <p:cxnSp>
          <p:nvCxnSpPr>
            <p:cNvPr id="85" name="Straight Arrow Connector 84"/>
            <p:cNvCxnSpPr/>
            <p:nvPr/>
          </p:nvCxnSpPr>
          <p:spPr>
            <a:xfrm>
              <a:off x="4436199" y="1720158"/>
              <a:ext cx="860079" cy="0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Arrow Connector 85"/>
            <p:cNvCxnSpPr/>
            <p:nvPr/>
          </p:nvCxnSpPr>
          <p:spPr>
            <a:xfrm>
              <a:off x="6063054" y="1709595"/>
              <a:ext cx="860079" cy="0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Arrow Connector 86"/>
            <p:cNvCxnSpPr/>
            <p:nvPr/>
          </p:nvCxnSpPr>
          <p:spPr>
            <a:xfrm>
              <a:off x="5785889" y="1911099"/>
              <a:ext cx="0" cy="441988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8" name="Oval 87"/>
            <p:cNvSpPr/>
            <p:nvPr/>
          </p:nvSpPr>
          <p:spPr>
            <a:xfrm>
              <a:off x="3702521" y="1637859"/>
              <a:ext cx="143471" cy="143471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>
                <a:latin typeface="Cambria" panose="02040503050406030204" pitchFamily="18" charset="0"/>
              </a:endParaRPr>
            </a:p>
          </p:txBody>
        </p:sp>
        <p:sp>
          <p:nvSpPr>
            <p:cNvPr id="89" name="Oval 88"/>
            <p:cNvSpPr/>
            <p:nvPr/>
          </p:nvSpPr>
          <p:spPr>
            <a:xfrm>
              <a:off x="3710274" y="4267107"/>
              <a:ext cx="143471" cy="143471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>
                <a:latin typeface="Cambria" panose="02040503050406030204" pitchFamily="18" charset="0"/>
              </a:endParaRPr>
            </a:p>
          </p:txBody>
        </p:sp>
        <p:cxnSp>
          <p:nvCxnSpPr>
            <p:cNvPr id="90" name="Straight Arrow Connector 89"/>
            <p:cNvCxnSpPr/>
            <p:nvPr/>
          </p:nvCxnSpPr>
          <p:spPr>
            <a:xfrm>
              <a:off x="9721913" y="1888668"/>
              <a:ext cx="0" cy="644597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1" name="TextBox 90"/>
            <p:cNvSpPr txBox="1"/>
            <p:nvPr/>
          </p:nvSpPr>
          <p:spPr>
            <a:xfrm>
              <a:off x="3344912" y="2695063"/>
              <a:ext cx="761836" cy="8142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 err="1" smtClean="0">
                  <a:latin typeface="Cambria" panose="02040503050406030204" pitchFamily="18" charset="0"/>
                  <a:cs typeface="Arial" panose="020B0604020202020204" pitchFamily="34" charset="0"/>
                </a:rPr>
                <a:t>V</a:t>
              </a:r>
              <a:r>
                <a:rPr lang="en-US" sz="1600" b="1" dirty="0" err="1" smtClean="0">
                  <a:latin typeface="Cambria" panose="02040503050406030204" pitchFamily="18" charset="0"/>
                  <a:cs typeface="Arial" panose="020B0604020202020204" pitchFamily="34" charset="0"/>
                </a:rPr>
                <a:t>đm</a:t>
              </a:r>
              <a:endParaRPr lang="en-US" sz="1600" b="1" dirty="0">
                <a:latin typeface="Cambria" panose="020405030504060302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92" name="TextBox 91"/>
            <p:cNvSpPr txBox="1"/>
            <p:nvPr/>
          </p:nvSpPr>
          <p:spPr>
            <a:xfrm>
              <a:off x="3587366" y="1710695"/>
              <a:ext cx="395444" cy="4233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 smtClean="0">
                  <a:latin typeface="Cambria" panose="02040503050406030204" pitchFamily="18" charset="0"/>
                </a:rPr>
                <a:t>+</a:t>
              </a:r>
              <a:endParaRPr lang="en-US" sz="2000" b="1" dirty="0">
                <a:latin typeface="Cambria" panose="02040503050406030204" pitchFamily="18" charset="0"/>
              </a:endParaRPr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9565259" y="2696509"/>
              <a:ext cx="395444" cy="4233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 smtClean="0">
                  <a:latin typeface="Cambria" panose="02040503050406030204" pitchFamily="18" charset="0"/>
                </a:rPr>
                <a:t>+</a:t>
              </a:r>
              <a:endParaRPr lang="en-US" sz="2000" b="1" dirty="0">
                <a:latin typeface="Cambria" panose="02040503050406030204" pitchFamily="18" charset="0"/>
              </a:endParaRPr>
            </a:p>
          </p:txBody>
        </p:sp>
        <p:sp>
          <p:nvSpPr>
            <p:cNvPr id="94" name="TextBox 93"/>
            <p:cNvSpPr txBox="1"/>
            <p:nvPr/>
          </p:nvSpPr>
          <p:spPr>
            <a:xfrm>
              <a:off x="9600623" y="2930852"/>
              <a:ext cx="318310" cy="4233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 smtClean="0">
                  <a:latin typeface="Cambria" panose="02040503050406030204" pitchFamily="18" charset="0"/>
                </a:rPr>
                <a:t>-</a:t>
              </a:r>
              <a:endParaRPr lang="en-US" sz="2000" b="1" dirty="0">
                <a:latin typeface="Cambria" panose="02040503050406030204" pitchFamily="18" charset="0"/>
              </a:endParaRPr>
            </a:p>
          </p:txBody>
        </p:sp>
        <p:sp>
          <p:nvSpPr>
            <p:cNvPr id="95" name="TextBox 94"/>
            <p:cNvSpPr txBox="1"/>
            <p:nvPr/>
          </p:nvSpPr>
          <p:spPr>
            <a:xfrm>
              <a:off x="3643020" y="3797688"/>
              <a:ext cx="318310" cy="4233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 smtClean="0">
                  <a:latin typeface="Cambria" panose="02040503050406030204" pitchFamily="18" charset="0"/>
                </a:rPr>
                <a:t>-</a:t>
              </a:r>
              <a:endParaRPr lang="en-US" sz="2000" b="1" dirty="0">
                <a:latin typeface="Cambria" panose="02040503050406030204" pitchFamily="18" charset="0"/>
              </a:endParaRPr>
            </a:p>
          </p:txBody>
        </p:sp>
        <p:sp>
          <p:nvSpPr>
            <p:cNvPr id="96" name="TextBox 95"/>
            <p:cNvSpPr txBox="1"/>
            <p:nvPr/>
          </p:nvSpPr>
          <p:spPr>
            <a:xfrm>
              <a:off x="10061904" y="2687958"/>
              <a:ext cx="649414" cy="553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dirty="0" err="1" smtClean="0">
                  <a:latin typeface="Cambria" panose="02040503050406030204" pitchFamily="18" charset="0"/>
                  <a:cs typeface="Arial" panose="020B0604020202020204" pitchFamily="34" charset="0"/>
                </a:rPr>
                <a:t>E</a:t>
              </a:r>
              <a:r>
                <a:rPr lang="en-US" b="1" dirty="0" err="1" smtClean="0">
                  <a:latin typeface="Cambria" panose="02040503050406030204" pitchFamily="18" charset="0"/>
                  <a:cs typeface="Arial" panose="020B0604020202020204" pitchFamily="34" charset="0"/>
                </a:rPr>
                <a:t>ư</a:t>
              </a:r>
              <a:endParaRPr lang="en-US" b="1" dirty="0">
                <a:latin typeface="Cambria" panose="020405030504060302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97" name="TextBox 96"/>
            <p:cNvSpPr txBox="1"/>
            <p:nvPr/>
          </p:nvSpPr>
          <p:spPr>
            <a:xfrm>
              <a:off x="4487768" y="1197437"/>
              <a:ext cx="720902" cy="553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dirty="0" err="1">
                  <a:latin typeface="Cambria" panose="02040503050406030204" pitchFamily="18" charset="0"/>
                  <a:cs typeface="Arial" panose="020B0604020202020204" pitchFamily="34" charset="0"/>
                </a:rPr>
                <a:t>I</a:t>
              </a:r>
              <a:r>
                <a:rPr lang="en-US" sz="1600" b="1" dirty="0" err="1" smtClean="0">
                  <a:latin typeface="Cambria" panose="02040503050406030204" pitchFamily="18" charset="0"/>
                  <a:cs typeface="Arial" panose="020B0604020202020204" pitchFamily="34" charset="0"/>
                </a:rPr>
                <a:t>đm</a:t>
              </a:r>
              <a:endParaRPr lang="en-US" sz="1600" b="1" dirty="0">
                <a:latin typeface="Cambria" panose="020405030504060302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98" name="TextBox 97"/>
            <p:cNvSpPr txBox="1"/>
            <p:nvPr/>
          </p:nvSpPr>
          <p:spPr>
            <a:xfrm>
              <a:off x="6243183" y="1211900"/>
              <a:ext cx="532775" cy="553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dirty="0" err="1" smtClean="0">
                  <a:latin typeface="Cambria" panose="02040503050406030204" pitchFamily="18" charset="0"/>
                  <a:cs typeface="Arial" panose="020B0604020202020204" pitchFamily="34" charset="0"/>
                </a:rPr>
                <a:t>I</a:t>
              </a:r>
              <a:r>
                <a:rPr lang="en-US" sz="1600" b="1" dirty="0" err="1" smtClean="0">
                  <a:latin typeface="Cambria" panose="02040503050406030204" pitchFamily="18" charset="0"/>
                  <a:cs typeface="Arial" panose="020B0604020202020204" pitchFamily="34" charset="0"/>
                </a:rPr>
                <a:t>ư</a:t>
              </a:r>
              <a:endParaRPr lang="en-US" sz="1600" b="1" dirty="0">
                <a:latin typeface="Cambria" panose="020405030504060302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99" name="TextBox 98"/>
            <p:cNvSpPr txBox="1"/>
            <p:nvPr/>
          </p:nvSpPr>
          <p:spPr>
            <a:xfrm>
              <a:off x="5945256" y="1900535"/>
              <a:ext cx="594858" cy="553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dirty="0" err="1" smtClean="0">
                  <a:latin typeface="Cambria" panose="02040503050406030204" pitchFamily="18" charset="0"/>
                  <a:cs typeface="Arial" panose="020B0604020202020204" pitchFamily="34" charset="0"/>
                </a:rPr>
                <a:t>I</a:t>
              </a:r>
              <a:r>
                <a:rPr lang="en-US" sz="1600" b="1" dirty="0" err="1" smtClean="0">
                  <a:latin typeface="Cambria" panose="02040503050406030204" pitchFamily="18" charset="0"/>
                  <a:cs typeface="Arial" panose="020B0604020202020204" pitchFamily="34" charset="0"/>
                </a:rPr>
                <a:t>kt</a:t>
              </a:r>
              <a:endParaRPr lang="en-US" sz="1600" b="1" dirty="0">
                <a:latin typeface="Cambria" panose="020405030504060302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00" name="TextBox 99"/>
            <p:cNvSpPr txBox="1"/>
            <p:nvPr/>
          </p:nvSpPr>
          <p:spPr>
            <a:xfrm>
              <a:off x="7563514" y="1117124"/>
              <a:ext cx="664464" cy="553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dirty="0" err="1" smtClean="0">
                  <a:latin typeface="Cambria" panose="02040503050406030204" pitchFamily="18" charset="0"/>
                  <a:cs typeface="Arial" panose="020B0604020202020204" pitchFamily="34" charset="0"/>
                </a:rPr>
                <a:t>R</a:t>
              </a:r>
              <a:r>
                <a:rPr lang="en-US" sz="1600" b="1" dirty="0" err="1" smtClean="0">
                  <a:latin typeface="Cambria" panose="02040503050406030204" pitchFamily="18" charset="0"/>
                  <a:cs typeface="Arial" panose="020B0604020202020204" pitchFamily="34" charset="0"/>
                </a:rPr>
                <a:t>ư</a:t>
              </a:r>
              <a:endParaRPr lang="en-US" sz="1600" b="1" dirty="0">
                <a:latin typeface="Cambria" panose="020405030504060302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01" name="TextBox 100"/>
            <p:cNvSpPr txBox="1"/>
            <p:nvPr/>
          </p:nvSpPr>
          <p:spPr>
            <a:xfrm>
              <a:off x="6003040" y="2737806"/>
              <a:ext cx="726546" cy="553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dirty="0" err="1">
                  <a:latin typeface="Cambria" panose="02040503050406030204" pitchFamily="18" charset="0"/>
                  <a:cs typeface="Arial" panose="020B0604020202020204" pitchFamily="34" charset="0"/>
                </a:rPr>
                <a:t>R</a:t>
              </a:r>
              <a:r>
                <a:rPr lang="en-US" sz="1600" b="1" dirty="0" err="1" smtClean="0">
                  <a:latin typeface="Cambria" panose="02040503050406030204" pitchFamily="18" charset="0"/>
                  <a:cs typeface="Arial" panose="020B0604020202020204" pitchFamily="34" charset="0"/>
                </a:rPr>
                <a:t>kt</a:t>
              </a:r>
              <a:endParaRPr lang="en-US" sz="1600" b="1" dirty="0">
                <a:latin typeface="Cambria" panose="02040503050406030204" pitchFamily="18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2420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7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1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17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17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1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217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217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092" grpId="0"/>
      <p:bldP spid="217107" grpId="0"/>
      <p:bldP spid="217108" grpId="0"/>
      <p:bldP spid="217131" grpId="0"/>
      <p:bldP spid="217159" grpId="0"/>
      <p:bldP spid="217162" grpId="0"/>
      <p:bldP spid="21716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140" name="Rectangle 4">
            <a:extLst>
              <a:ext uri="{FF2B5EF4-FFF2-40B4-BE49-F238E27FC236}">
                <a16:creationId xmlns:a16="http://schemas.microsoft.com/office/drawing/2014/main" xmlns="" id="{6975E814-307E-4F68-932F-1702E940F5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8629" y="1006475"/>
            <a:ext cx="37379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000" b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Mở</a:t>
            </a:r>
            <a:r>
              <a:rPr lang="en-US" alt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máy</a:t>
            </a:r>
            <a:r>
              <a:rPr lang="en-US" alt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động</a:t>
            </a:r>
            <a:r>
              <a:rPr lang="en-US" alt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cơ</a:t>
            </a:r>
            <a:r>
              <a:rPr lang="en-US" alt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điện</a:t>
            </a:r>
            <a:r>
              <a:rPr lang="en-US" alt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một</a:t>
            </a:r>
            <a:r>
              <a:rPr lang="en-US" alt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chiều</a:t>
            </a:r>
            <a:endParaRPr lang="en-US" altLang="en-US" sz="20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9141" name="Rectangle 5">
            <a:extLst>
              <a:ext uri="{FF2B5EF4-FFF2-40B4-BE49-F238E27FC236}">
                <a16:creationId xmlns:a16="http://schemas.microsoft.com/office/drawing/2014/main" xmlns="" id="{8DEEA197-180C-4125-9601-587C64045F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5037" y="2390775"/>
            <a:ext cx="217719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2000" b="1" dirty="0" err="1" smtClean="0">
                <a:latin typeface="Times New Roman" panose="02020603050405020304" pitchFamily="18" charset="0"/>
              </a:rPr>
              <a:t>Mở</a:t>
            </a:r>
            <a:r>
              <a:rPr lang="fr-FR" altLang="en-US" sz="2000" b="1" dirty="0" smtClean="0">
                <a:latin typeface="Times New Roman" panose="02020603050405020304" pitchFamily="18" charset="0"/>
              </a:rPr>
              <a:t> </a:t>
            </a:r>
            <a:r>
              <a:rPr lang="fr-FR" altLang="en-US" sz="2000" b="1" dirty="0" err="1">
                <a:latin typeface="Times New Roman" panose="02020603050405020304" pitchFamily="18" charset="0"/>
              </a:rPr>
              <a:t>máy</a:t>
            </a:r>
            <a:r>
              <a:rPr lang="fr-FR" altLang="en-US" sz="2000" b="1" dirty="0">
                <a:latin typeface="Times New Roman" panose="02020603050405020304" pitchFamily="18" charset="0"/>
              </a:rPr>
              <a:t> </a:t>
            </a:r>
            <a:r>
              <a:rPr lang="fr-FR" altLang="en-US" sz="2000" b="1" dirty="0" err="1">
                <a:latin typeface="Times New Roman" panose="02020603050405020304" pitchFamily="18" charset="0"/>
              </a:rPr>
              <a:t>gián</a:t>
            </a:r>
            <a:r>
              <a:rPr lang="fr-FR" altLang="en-US" sz="2000" b="1" dirty="0">
                <a:latin typeface="Times New Roman" panose="02020603050405020304" pitchFamily="18" charset="0"/>
              </a:rPr>
              <a:t> </a:t>
            </a:r>
            <a:r>
              <a:rPr lang="fr-FR" altLang="en-US" sz="2000" b="1" dirty="0" err="1">
                <a:latin typeface="Times New Roman" panose="02020603050405020304" pitchFamily="18" charset="0"/>
              </a:rPr>
              <a:t>tiếp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</a:p>
        </p:txBody>
      </p:sp>
      <p:sp>
        <p:nvSpPr>
          <p:cNvPr id="219142" name="Rectangle 6">
            <a:extLst>
              <a:ext uri="{FF2B5EF4-FFF2-40B4-BE49-F238E27FC236}">
                <a16:creationId xmlns:a16="http://schemas.microsoft.com/office/drawing/2014/main" xmlns="" id="{B703044A-86EF-41FC-8925-33ECE2BDBC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45468" y="1597809"/>
            <a:ext cx="78295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2000" dirty="0">
                <a:latin typeface="Times New Roman" panose="02020603050405020304" pitchFamily="18" charset="0"/>
              </a:rPr>
              <a:t> </a:t>
            </a:r>
            <a:r>
              <a:rPr lang="fr-FR" altLang="en-US" sz="2000" dirty="0" err="1">
                <a:latin typeface="Times New Roman" panose="02020603050405020304" pitchFamily="18" charset="0"/>
              </a:rPr>
              <a:t>Giảm</a:t>
            </a:r>
            <a:r>
              <a:rPr lang="fr-FR" altLang="en-US" sz="2000" dirty="0">
                <a:latin typeface="Times New Roman" panose="02020603050405020304" pitchFamily="18" charset="0"/>
              </a:rPr>
              <a:t> </a:t>
            </a:r>
            <a:r>
              <a:rPr lang="fr-FR" altLang="en-US" sz="2000" dirty="0" err="1">
                <a:latin typeface="Times New Roman" panose="02020603050405020304" pitchFamily="18" charset="0"/>
              </a:rPr>
              <a:t>dòng</a:t>
            </a:r>
            <a:r>
              <a:rPr lang="fr-FR" altLang="en-US" sz="2000" dirty="0">
                <a:latin typeface="Times New Roman" panose="02020603050405020304" pitchFamily="18" charset="0"/>
              </a:rPr>
              <a:t> </a:t>
            </a:r>
            <a:r>
              <a:rPr lang="fr-FR" altLang="en-US" sz="2000" dirty="0" err="1">
                <a:latin typeface="Times New Roman" panose="02020603050405020304" pitchFamily="18" charset="0"/>
              </a:rPr>
              <a:t>điện</a:t>
            </a:r>
            <a:r>
              <a:rPr lang="fr-FR" altLang="en-US" sz="2000" dirty="0">
                <a:latin typeface="Times New Roman" panose="02020603050405020304" pitchFamily="18" charset="0"/>
              </a:rPr>
              <a:t> </a:t>
            </a:r>
            <a:r>
              <a:rPr lang="fr-FR" altLang="en-US" sz="2000" dirty="0" err="1">
                <a:latin typeface="Times New Roman" panose="02020603050405020304" pitchFamily="18" charset="0"/>
              </a:rPr>
              <a:t>mở</a:t>
            </a:r>
            <a:r>
              <a:rPr lang="fr-FR" altLang="en-US" sz="2000" dirty="0">
                <a:latin typeface="Times New Roman" panose="02020603050405020304" pitchFamily="18" charset="0"/>
              </a:rPr>
              <a:t> </a:t>
            </a:r>
            <a:r>
              <a:rPr lang="fr-FR" altLang="en-US" sz="2000" dirty="0" err="1">
                <a:latin typeface="Times New Roman" panose="02020603050405020304" pitchFamily="18" charset="0"/>
              </a:rPr>
              <a:t>máy</a:t>
            </a:r>
            <a:r>
              <a:rPr lang="fr-FR" altLang="en-US" sz="2000" dirty="0">
                <a:latin typeface="Times New Roman" panose="02020603050405020304" pitchFamily="18" charset="0"/>
              </a:rPr>
              <a:t> </a:t>
            </a:r>
            <a:r>
              <a:rPr lang="fr-FR" altLang="en-US" sz="2000" dirty="0" err="1">
                <a:latin typeface="Times New Roman" panose="02020603050405020304" pitchFamily="18" charset="0"/>
              </a:rPr>
              <a:t>bằng</a:t>
            </a:r>
            <a:r>
              <a:rPr lang="fr-FR" altLang="en-US" sz="2000" dirty="0">
                <a:latin typeface="Times New Roman" panose="02020603050405020304" pitchFamily="18" charset="0"/>
              </a:rPr>
              <a:t> </a:t>
            </a:r>
            <a:r>
              <a:rPr lang="fr-FR" altLang="en-US" sz="2000" dirty="0" err="1">
                <a:latin typeface="Times New Roman" panose="02020603050405020304" pitchFamily="18" charset="0"/>
              </a:rPr>
              <a:t>cách</a:t>
            </a:r>
            <a:r>
              <a:rPr lang="fr-FR" altLang="en-US" sz="2000" dirty="0">
                <a:latin typeface="Times New Roman" panose="02020603050405020304" pitchFamily="18" charset="0"/>
              </a:rPr>
              <a:t> </a:t>
            </a:r>
            <a:r>
              <a:rPr lang="fr-FR" altLang="en-US" sz="2000" dirty="0" err="1">
                <a:latin typeface="Times New Roman" panose="02020603050405020304" pitchFamily="18" charset="0"/>
              </a:rPr>
              <a:t>gắn</a:t>
            </a:r>
            <a:r>
              <a:rPr lang="fr-FR" altLang="en-US" sz="2000" dirty="0">
                <a:latin typeface="Times New Roman" panose="02020603050405020304" pitchFamily="18" charset="0"/>
              </a:rPr>
              <a:t> </a:t>
            </a:r>
            <a:r>
              <a:rPr lang="fr-FR" altLang="en-US" sz="2000" dirty="0" err="1">
                <a:latin typeface="Times New Roman" panose="02020603050405020304" pitchFamily="18" charset="0"/>
              </a:rPr>
              <a:t>điện</a:t>
            </a:r>
            <a:r>
              <a:rPr lang="fr-FR" altLang="en-US" sz="2000" dirty="0">
                <a:latin typeface="Times New Roman" panose="02020603050405020304" pitchFamily="18" charset="0"/>
              </a:rPr>
              <a:t> </a:t>
            </a:r>
            <a:r>
              <a:rPr lang="fr-FR" altLang="en-US" sz="2000" dirty="0" err="1">
                <a:latin typeface="Times New Roman" panose="02020603050405020304" pitchFamily="18" charset="0"/>
              </a:rPr>
              <a:t>trở</a:t>
            </a:r>
            <a:r>
              <a:rPr lang="fr-FR" altLang="en-US" sz="2000" dirty="0">
                <a:latin typeface="Times New Roman" panose="02020603050405020304" pitchFamily="18" charset="0"/>
              </a:rPr>
              <a:t> </a:t>
            </a:r>
            <a:r>
              <a:rPr lang="fr-FR" altLang="en-US" sz="2000" dirty="0" err="1">
                <a:latin typeface="Times New Roman" panose="02020603050405020304" pitchFamily="18" charset="0"/>
              </a:rPr>
              <a:t>phụ</a:t>
            </a:r>
            <a:r>
              <a:rPr lang="fr-FR" altLang="en-US" sz="2000" dirty="0">
                <a:latin typeface="Times New Roman" panose="02020603050405020304" pitchFamily="18" charset="0"/>
              </a:rPr>
              <a:t> </a:t>
            </a:r>
            <a:r>
              <a:rPr lang="fr-FR" altLang="en-US" sz="2000" dirty="0" err="1">
                <a:latin typeface="Times New Roman" panose="02020603050405020304" pitchFamily="18" charset="0"/>
              </a:rPr>
              <a:t>nối</a:t>
            </a:r>
            <a:r>
              <a:rPr lang="fr-FR" altLang="en-US" sz="2000" dirty="0">
                <a:latin typeface="Times New Roman" panose="02020603050405020304" pitchFamily="18" charset="0"/>
              </a:rPr>
              <a:t> </a:t>
            </a:r>
            <a:r>
              <a:rPr lang="fr-FR" altLang="en-US" sz="2000" dirty="0" err="1">
                <a:latin typeface="Times New Roman" panose="02020603050405020304" pitchFamily="18" charset="0"/>
              </a:rPr>
              <a:t>tiếp</a:t>
            </a:r>
            <a:r>
              <a:rPr lang="fr-FR" altLang="en-US" sz="2000" dirty="0">
                <a:latin typeface="Times New Roman" panose="02020603050405020304" pitchFamily="18" charset="0"/>
              </a:rPr>
              <a:t> </a:t>
            </a:r>
            <a:r>
              <a:rPr lang="fr-FR" altLang="en-US" sz="2000" dirty="0" err="1">
                <a:latin typeface="Times New Roman" panose="02020603050405020304" pitchFamily="18" charset="0"/>
              </a:rPr>
              <a:t>với</a:t>
            </a:r>
            <a:r>
              <a:rPr lang="fr-FR" altLang="en-US" sz="2000" dirty="0">
                <a:latin typeface="Times New Roman" panose="02020603050405020304" pitchFamily="18" charset="0"/>
              </a:rPr>
              <a:t> </a:t>
            </a:r>
            <a:r>
              <a:rPr lang="fr-FR" altLang="en-US" sz="2000" dirty="0" err="1">
                <a:latin typeface="Times New Roman" panose="02020603050405020304" pitchFamily="18" charset="0"/>
              </a:rPr>
              <a:t>phần</a:t>
            </a:r>
            <a:r>
              <a:rPr lang="fr-FR" altLang="en-US" sz="2000" dirty="0">
                <a:latin typeface="Times New Roman" panose="02020603050405020304" pitchFamily="18" charset="0"/>
              </a:rPr>
              <a:t> </a:t>
            </a:r>
            <a:r>
              <a:rPr lang="fr-FR" altLang="en-US" sz="2000" dirty="0" err="1">
                <a:latin typeface="Times New Roman" panose="02020603050405020304" pitchFamily="18" charset="0"/>
              </a:rPr>
              <a:t>ứng</a:t>
            </a:r>
            <a:endParaRPr lang="en-US" altLang="en-US" sz="2000" dirty="0">
              <a:latin typeface="Times New Roman" panose="02020603050405020304" pitchFamily="18" charset="0"/>
            </a:endParaRPr>
          </a:p>
        </p:txBody>
      </p:sp>
      <p:sp>
        <p:nvSpPr>
          <p:cNvPr id="219200" name="Line 64">
            <a:extLst>
              <a:ext uri="{FF2B5EF4-FFF2-40B4-BE49-F238E27FC236}">
                <a16:creationId xmlns:a16="http://schemas.microsoft.com/office/drawing/2014/main" xmlns="" id="{77277509-8CBD-492F-88E9-DBDFE4B681E0}"/>
              </a:ext>
            </a:extLst>
          </p:cNvPr>
          <p:cNvSpPr>
            <a:spLocks noChangeShapeType="1"/>
          </p:cNvSpPr>
          <p:nvPr/>
        </p:nvSpPr>
        <p:spPr bwMode="auto">
          <a:xfrm>
            <a:off x="5816600" y="6324600"/>
            <a:ext cx="4572000" cy="0"/>
          </a:xfrm>
          <a:prstGeom prst="line">
            <a:avLst/>
          </a:prstGeom>
          <a:noFill/>
          <a:ln w="1905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219201" name="Line 65">
            <a:extLst>
              <a:ext uri="{FF2B5EF4-FFF2-40B4-BE49-F238E27FC236}">
                <a16:creationId xmlns:a16="http://schemas.microsoft.com/office/drawing/2014/main" xmlns="" id="{9CA65C31-D64C-4EC7-822A-FD1AAFA69D1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045200" y="3657600"/>
            <a:ext cx="0" cy="2819400"/>
          </a:xfrm>
          <a:prstGeom prst="line">
            <a:avLst/>
          </a:prstGeom>
          <a:noFill/>
          <a:ln w="1905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219202" name="Text Box 66">
            <a:extLst>
              <a:ext uri="{FF2B5EF4-FFF2-40B4-BE49-F238E27FC236}">
                <a16:creationId xmlns:a16="http://schemas.microsoft.com/office/drawing/2014/main" xmlns="" id="{1C828172-B605-4E0C-8947-284CE5EC32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16600" y="3352800"/>
            <a:ext cx="685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I</a:t>
            </a:r>
          </a:p>
        </p:txBody>
      </p:sp>
      <p:sp>
        <p:nvSpPr>
          <p:cNvPr id="219203" name="Text Box 67">
            <a:extLst>
              <a:ext uri="{FF2B5EF4-FFF2-40B4-BE49-F238E27FC236}">
                <a16:creationId xmlns:a16="http://schemas.microsoft.com/office/drawing/2014/main" xmlns="" id="{1019605F-56C6-43A2-A6AD-CDE0D5C14E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312400" y="6248400"/>
            <a:ext cx="685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t</a:t>
            </a:r>
          </a:p>
        </p:txBody>
      </p:sp>
      <p:grpSp>
        <p:nvGrpSpPr>
          <p:cNvPr id="219210" name="Group 74">
            <a:extLst>
              <a:ext uri="{FF2B5EF4-FFF2-40B4-BE49-F238E27FC236}">
                <a16:creationId xmlns:a16="http://schemas.microsoft.com/office/drawing/2014/main" xmlns="" id="{45471E87-1AA6-4EC7-8047-5D0159AAAC3E}"/>
              </a:ext>
            </a:extLst>
          </p:cNvPr>
          <p:cNvGrpSpPr>
            <a:grpSpLocks/>
          </p:cNvGrpSpPr>
          <p:nvPr/>
        </p:nvGrpSpPr>
        <p:grpSpPr bwMode="auto">
          <a:xfrm>
            <a:off x="6056313" y="3830638"/>
            <a:ext cx="3875087" cy="2511425"/>
            <a:chOff x="2359" y="2413"/>
            <a:chExt cx="2441" cy="1582"/>
          </a:xfrm>
        </p:grpSpPr>
        <p:grpSp>
          <p:nvGrpSpPr>
            <p:cNvPr id="50280" name="Group 73">
              <a:extLst>
                <a:ext uri="{FF2B5EF4-FFF2-40B4-BE49-F238E27FC236}">
                  <a16:creationId xmlns:a16="http://schemas.microsoft.com/office/drawing/2014/main" xmlns="" id="{86DEAE3F-6FD6-4E06-9EAE-D73C4BA972D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59" y="2413"/>
              <a:ext cx="1739" cy="1582"/>
              <a:chOff x="2367" y="2413"/>
              <a:chExt cx="1739" cy="1582"/>
            </a:xfrm>
          </p:grpSpPr>
          <p:sp>
            <p:nvSpPr>
              <p:cNvPr id="50282" name="Arc 68">
                <a:extLst>
                  <a:ext uri="{FF2B5EF4-FFF2-40B4-BE49-F238E27FC236}">
                    <a16:creationId xmlns:a16="http://schemas.microsoft.com/office/drawing/2014/main" xmlns="" id="{2FE68E21-BA14-443C-BFEB-FC3331C3A568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V="1">
                <a:off x="2367" y="2449"/>
                <a:ext cx="116" cy="1546"/>
              </a:xfrm>
              <a:custGeom>
                <a:avLst/>
                <a:gdLst>
                  <a:gd name="T0" fmla="*/ 0 w 21599"/>
                  <a:gd name="T1" fmla="*/ 0 h 21588"/>
                  <a:gd name="T2" fmla="*/ 0 w 21599"/>
                  <a:gd name="T3" fmla="*/ 0 h 21588"/>
                  <a:gd name="T4" fmla="*/ 0 w 21599"/>
                  <a:gd name="T5" fmla="*/ 0 h 21588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1599" h="21588" fill="none" extrusionOk="0">
                    <a:moveTo>
                      <a:pt x="732" y="0"/>
                    </a:moveTo>
                    <a:cubicBezTo>
                      <a:pt x="12308" y="393"/>
                      <a:pt x="21513" y="9846"/>
                      <a:pt x="21599" y="21427"/>
                    </a:cubicBezTo>
                  </a:path>
                  <a:path w="21599" h="21588" stroke="0" extrusionOk="0">
                    <a:moveTo>
                      <a:pt x="732" y="0"/>
                    </a:moveTo>
                    <a:cubicBezTo>
                      <a:pt x="12308" y="393"/>
                      <a:pt x="21513" y="9846"/>
                      <a:pt x="21599" y="21427"/>
                    </a:cubicBezTo>
                    <a:lnTo>
                      <a:pt x="0" y="21588"/>
                    </a:lnTo>
                    <a:lnTo>
                      <a:pt x="732" y="0"/>
                    </a:lnTo>
                    <a:close/>
                  </a:path>
                </a:pathLst>
              </a:custGeom>
              <a:noFill/>
              <a:ln w="19050">
                <a:solidFill>
                  <a:schemeClr val="accent2"/>
                </a:solidFill>
                <a:prstDash val="dash"/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0283" name="Arc 69">
                <a:extLst>
                  <a:ext uri="{FF2B5EF4-FFF2-40B4-BE49-F238E27FC236}">
                    <a16:creationId xmlns:a16="http://schemas.microsoft.com/office/drawing/2014/main" xmlns="" id="{5C193010-6514-4188-904E-8C06D22EDB7E}"/>
                  </a:ext>
                </a:extLst>
              </p:cNvPr>
              <p:cNvSpPr>
                <a:spLocks/>
              </p:cNvSpPr>
              <p:nvPr/>
            </p:nvSpPr>
            <p:spPr bwMode="auto">
              <a:xfrm rot="1476506" flipH="1">
                <a:off x="2453" y="2468"/>
                <a:ext cx="240" cy="98"/>
              </a:xfrm>
              <a:custGeom>
                <a:avLst/>
                <a:gdLst>
                  <a:gd name="T0" fmla="*/ 0 w 21563"/>
                  <a:gd name="T1" fmla="*/ 0 h 7330"/>
                  <a:gd name="T2" fmla="*/ 0 w 21563"/>
                  <a:gd name="T3" fmla="*/ 0 h 7330"/>
                  <a:gd name="T4" fmla="*/ 0 w 21563"/>
                  <a:gd name="T5" fmla="*/ 0 h 733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1563" h="7330" fill="none" extrusionOk="0">
                    <a:moveTo>
                      <a:pt x="20318" y="-1"/>
                    </a:moveTo>
                    <a:cubicBezTo>
                      <a:pt x="21022" y="1953"/>
                      <a:pt x="21442" y="3997"/>
                      <a:pt x="21563" y="6070"/>
                    </a:cubicBezTo>
                  </a:path>
                  <a:path w="21563" h="7330" stroke="0" extrusionOk="0">
                    <a:moveTo>
                      <a:pt x="20318" y="-1"/>
                    </a:moveTo>
                    <a:cubicBezTo>
                      <a:pt x="21022" y="1953"/>
                      <a:pt x="21442" y="3997"/>
                      <a:pt x="21563" y="6070"/>
                    </a:cubicBezTo>
                    <a:lnTo>
                      <a:pt x="0" y="7330"/>
                    </a:lnTo>
                    <a:lnTo>
                      <a:pt x="20318" y="-1"/>
                    </a:lnTo>
                    <a:close/>
                  </a:path>
                </a:pathLst>
              </a:custGeom>
              <a:noFill/>
              <a:ln w="19050">
                <a:solidFill>
                  <a:schemeClr val="accent2"/>
                </a:solidFill>
                <a:prstDash val="dash"/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0284" name="Arc 70">
                <a:extLst>
                  <a:ext uri="{FF2B5EF4-FFF2-40B4-BE49-F238E27FC236}">
                    <a16:creationId xmlns:a16="http://schemas.microsoft.com/office/drawing/2014/main" xmlns="" id="{082ADD58-5AB0-454E-B64A-12B9F2548D12}"/>
                  </a:ext>
                </a:extLst>
              </p:cNvPr>
              <p:cNvSpPr>
                <a:spLocks/>
              </p:cNvSpPr>
              <p:nvPr/>
            </p:nvSpPr>
            <p:spPr bwMode="auto">
              <a:xfrm rot="4576920" flipH="1">
                <a:off x="2338" y="2636"/>
                <a:ext cx="530" cy="84"/>
              </a:xfrm>
              <a:custGeom>
                <a:avLst/>
                <a:gdLst>
                  <a:gd name="T0" fmla="*/ 0 w 21600"/>
                  <a:gd name="T1" fmla="*/ 0 h 18362"/>
                  <a:gd name="T2" fmla="*/ 0 w 21600"/>
                  <a:gd name="T3" fmla="*/ 0 h 18362"/>
                  <a:gd name="T4" fmla="*/ 0 w 21600"/>
                  <a:gd name="T5" fmla="*/ 0 h 18362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1600" h="18362" fill="none" extrusionOk="0">
                    <a:moveTo>
                      <a:pt x="11375" y="0"/>
                    </a:moveTo>
                    <a:cubicBezTo>
                      <a:pt x="17732" y="3938"/>
                      <a:pt x="21600" y="10884"/>
                      <a:pt x="21600" y="18362"/>
                    </a:cubicBezTo>
                  </a:path>
                  <a:path w="21600" h="18362" stroke="0" extrusionOk="0">
                    <a:moveTo>
                      <a:pt x="11375" y="0"/>
                    </a:moveTo>
                    <a:cubicBezTo>
                      <a:pt x="17732" y="3938"/>
                      <a:pt x="21600" y="10884"/>
                      <a:pt x="21600" y="18362"/>
                    </a:cubicBezTo>
                    <a:lnTo>
                      <a:pt x="0" y="18362"/>
                    </a:lnTo>
                    <a:lnTo>
                      <a:pt x="11375" y="0"/>
                    </a:lnTo>
                    <a:close/>
                  </a:path>
                </a:pathLst>
              </a:custGeom>
              <a:noFill/>
              <a:ln w="19050">
                <a:solidFill>
                  <a:schemeClr val="accent2"/>
                </a:solidFill>
                <a:prstDash val="dash"/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0285" name="Arc 71">
                <a:extLst>
                  <a:ext uri="{FF2B5EF4-FFF2-40B4-BE49-F238E27FC236}">
                    <a16:creationId xmlns:a16="http://schemas.microsoft.com/office/drawing/2014/main" xmlns="" id="{01B639A8-D9CF-4B26-B7D5-97CB20B19398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 flipV="1">
                <a:off x="2640" y="2496"/>
                <a:ext cx="1466" cy="1008"/>
              </a:xfrm>
              <a:custGeom>
                <a:avLst/>
                <a:gdLst>
                  <a:gd name="T0" fmla="*/ 0 w 22001"/>
                  <a:gd name="T1" fmla="*/ 0 h 21600"/>
                  <a:gd name="T2" fmla="*/ 0 w 22001"/>
                  <a:gd name="T3" fmla="*/ 0 h 21600"/>
                  <a:gd name="T4" fmla="*/ 0 w 22001"/>
                  <a:gd name="T5" fmla="*/ 0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2001" h="21600" fill="none" extrusionOk="0">
                    <a:moveTo>
                      <a:pt x="-1" y="9"/>
                    </a:moveTo>
                    <a:cubicBezTo>
                      <a:pt x="215" y="3"/>
                      <a:pt x="430" y="-1"/>
                      <a:pt x="646" y="0"/>
                    </a:cubicBezTo>
                    <a:cubicBezTo>
                      <a:pt x="11323" y="0"/>
                      <a:pt x="20398" y="7800"/>
                      <a:pt x="22001" y="18356"/>
                    </a:cubicBezTo>
                  </a:path>
                  <a:path w="22001" h="21600" stroke="0" extrusionOk="0">
                    <a:moveTo>
                      <a:pt x="-1" y="9"/>
                    </a:moveTo>
                    <a:cubicBezTo>
                      <a:pt x="215" y="3"/>
                      <a:pt x="430" y="-1"/>
                      <a:pt x="646" y="0"/>
                    </a:cubicBezTo>
                    <a:cubicBezTo>
                      <a:pt x="11323" y="0"/>
                      <a:pt x="20398" y="7800"/>
                      <a:pt x="22001" y="18356"/>
                    </a:cubicBezTo>
                    <a:lnTo>
                      <a:pt x="646" y="21600"/>
                    </a:lnTo>
                    <a:lnTo>
                      <a:pt x="-1" y="9"/>
                    </a:lnTo>
                    <a:close/>
                  </a:path>
                </a:pathLst>
              </a:custGeom>
              <a:noFill/>
              <a:ln w="19050">
                <a:solidFill>
                  <a:schemeClr val="accent2"/>
                </a:solidFill>
                <a:prstDash val="dash"/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50281" name="Line 72">
              <a:extLst>
                <a:ext uri="{FF2B5EF4-FFF2-40B4-BE49-F238E27FC236}">
                  <a16:creationId xmlns:a16="http://schemas.microsoft.com/office/drawing/2014/main" xmlns="" id="{70595754-91CE-49AF-B89C-F0F0193881E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80" y="3504"/>
              <a:ext cx="720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prstDash val="dash"/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</p:grpSp>
      <p:sp>
        <p:nvSpPr>
          <p:cNvPr id="219213" name="Arc 77">
            <a:extLst>
              <a:ext uri="{FF2B5EF4-FFF2-40B4-BE49-F238E27FC236}">
                <a16:creationId xmlns:a16="http://schemas.microsoft.com/office/drawing/2014/main" xmlns="" id="{88F8053D-6404-4C51-9119-70B57A036214}"/>
              </a:ext>
            </a:extLst>
          </p:cNvPr>
          <p:cNvSpPr>
            <a:spLocks/>
          </p:cNvSpPr>
          <p:nvPr/>
        </p:nvSpPr>
        <p:spPr bwMode="auto">
          <a:xfrm rot="10800000" flipV="1">
            <a:off x="6054725" y="4845050"/>
            <a:ext cx="168275" cy="2454275"/>
          </a:xfrm>
          <a:custGeom>
            <a:avLst/>
            <a:gdLst>
              <a:gd name="T0" fmla="*/ 32271815 w 19828"/>
              <a:gd name="T1" fmla="*/ 0 h 21588"/>
              <a:gd name="T2" fmla="*/ 872935601 w 19828"/>
              <a:gd name="T3" fmla="*/ 2147483646 h 21588"/>
              <a:gd name="T4" fmla="*/ 0 w 19828"/>
              <a:gd name="T5" fmla="*/ 2147483646 h 21588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9828" h="21588" fill="none" extrusionOk="0">
                <a:moveTo>
                  <a:pt x="732" y="0"/>
                </a:moveTo>
                <a:cubicBezTo>
                  <a:pt x="9080" y="283"/>
                  <a:pt x="16515" y="5353"/>
                  <a:pt x="19828" y="13020"/>
                </a:cubicBezTo>
              </a:path>
              <a:path w="19828" h="21588" stroke="0" extrusionOk="0">
                <a:moveTo>
                  <a:pt x="732" y="0"/>
                </a:moveTo>
                <a:cubicBezTo>
                  <a:pt x="9080" y="283"/>
                  <a:pt x="16515" y="5353"/>
                  <a:pt x="19828" y="13020"/>
                </a:cubicBezTo>
                <a:lnTo>
                  <a:pt x="0" y="21588"/>
                </a:lnTo>
                <a:lnTo>
                  <a:pt x="732" y="0"/>
                </a:lnTo>
                <a:close/>
              </a:path>
            </a:pathLst>
          </a:custGeom>
          <a:noFill/>
          <a:ln w="1905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19215" name="Arc 79">
            <a:extLst>
              <a:ext uri="{FF2B5EF4-FFF2-40B4-BE49-F238E27FC236}">
                <a16:creationId xmlns:a16="http://schemas.microsoft.com/office/drawing/2014/main" xmlns="" id="{E36C4076-65C3-4C1B-8049-4099003F0988}"/>
              </a:ext>
            </a:extLst>
          </p:cNvPr>
          <p:cNvSpPr>
            <a:spLocks/>
          </p:cNvSpPr>
          <p:nvPr/>
        </p:nvSpPr>
        <p:spPr bwMode="auto">
          <a:xfrm rot="14553840" flipH="1">
            <a:off x="5856287" y="4729163"/>
            <a:ext cx="841375" cy="133350"/>
          </a:xfrm>
          <a:custGeom>
            <a:avLst/>
            <a:gdLst>
              <a:gd name="T0" fmla="*/ 2147483646 w 21600"/>
              <a:gd name="T1" fmla="*/ 0 h 18362"/>
              <a:gd name="T2" fmla="*/ 2147483646 w 21600"/>
              <a:gd name="T3" fmla="*/ 370924129 h 18362"/>
              <a:gd name="T4" fmla="*/ 0 w 21600"/>
              <a:gd name="T5" fmla="*/ 370924129 h 18362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18362" fill="none" extrusionOk="0">
                <a:moveTo>
                  <a:pt x="11375" y="0"/>
                </a:moveTo>
                <a:cubicBezTo>
                  <a:pt x="17732" y="3938"/>
                  <a:pt x="21600" y="10884"/>
                  <a:pt x="21600" y="18362"/>
                </a:cubicBezTo>
              </a:path>
              <a:path w="21600" h="18362" stroke="0" extrusionOk="0">
                <a:moveTo>
                  <a:pt x="11375" y="0"/>
                </a:moveTo>
                <a:cubicBezTo>
                  <a:pt x="17732" y="3938"/>
                  <a:pt x="21600" y="10884"/>
                  <a:pt x="21600" y="18362"/>
                </a:cubicBezTo>
                <a:lnTo>
                  <a:pt x="0" y="18362"/>
                </a:lnTo>
                <a:lnTo>
                  <a:pt x="11375" y="0"/>
                </a:lnTo>
                <a:close/>
              </a:path>
            </a:pathLst>
          </a:custGeom>
          <a:noFill/>
          <a:ln w="1905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19229" name="Group 93">
            <a:extLst>
              <a:ext uri="{FF2B5EF4-FFF2-40B4-BE49-F238E27FC236}">
                <a16:creationId xmlns:a16="http://schemas.microsoft.com/office/drawing/2014/main" xmlns="" id="{716AA933-9314-471F-B617-04B3B87B03E0}"/>
              </a:ext>
            </a:extLst>
          </p:cNvPr>
          <p:cNvGrpSpPr>
            <a:grpSpLocks/>
          </p:cNvGrpSpPr>
          <p:nvPr/>
        </p:nvGrpSpPr>
        <p:grpSpPr bwMode="auto">
          <a:xfrm>
            <a:off x="6508750" y="4445000"/>
            <a:ext cx="133350" cy="841375"/>
            <a:chOff x="3024" y="3024"/>
            <a:chExt cx="84" cy="530"/>
          </a:xfrm>
        </p:grpSpPr>
        <p:sp>
          <p:nvSpPr>
            <p:cNvPr id="50277" name="Line 94">
              <a:extLst>
                <a:ext uri="{FF2B5EF4-FFF2-40B4-BE49-F238E27FC236}">
                  <a16:creationId xmlns:a16="http://schemas.microsoft.com/office/drawing/2014/main" xmlns="" id="{1D5E6851-8285-406A-BF19-A9583A0CEBD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36" y="3396"/>
              <a:ext cx="0" cy="6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50278" name="Arc 95">
              <a:extLst>
                <a:ext uri="{FF2B5EF4-FFF2-40B4-BE49-F238E27FC236}">
                  <a16:creationId xmlns:a16="http://schemas.microsoft.com/office/drawing/2014/main" xmlns="" id="{0A55C686-A6D2-4AE0-B032-1B1F6A96316F}"/>
                </a:ext>
              </a:extLst>
            </p:cNvPr>
            <p:cNvSpPr>
              <a:spLocks/>
            </p:cNvSpPr>
            <p:nvPr/>
          </p:nvSpPr>
          <p:spPr bwMode="auto">
            <a:xfrm rot="14553840" flipH="1">
              <a:off x="2801" y="3247"/>
              <a:ext cx="530" cy="84"/>
            </a:xfrm>
            <a:custGeom>
              <a:avLst/>
              <a:gdLst>
                <a:gd name="T0" fmla="*/ 0 w 21600"/>
                <a:gd name="T1" fmla="*/ 0 h 18362"/>
                <a:gd name="T2" fmla="*/ 0 w 21600"/>
                <a:gd name="T3" fmla="*/ 0 h 18362"/>
                <a:gd name="T4" fmla="*/ 0 w 21600"/>
                <a:gd name="T5" fmla="*/ 0 h 18362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18362" fill="none" extrusionOk="0">
                  <a:moveTo>
                    <a:pt x="11375" y="0"/>
                  </a:moveTo>
                  <a:cubicBezTo>
                    <a:pt x="17732" y="3938"/>
                    <a:pt x="21600" y="10884"/>
                    <a:pt x="21600" y="18362"/>
                  </a:cubicBezTo>
                </a:path>
                <a:path w="21600" h="18362" stroke="0" extrusionOk="0">
                  <a:moveTo>
                    <a:pt x="11375" y="0"/>
                  </a:moveTo>
                  <a:cubicBezTo>
                    <a:pt x="17732" y="3938"/>
                    <a:pt x="21600" y="10884"/>
                    <a:pt x="21600" y="18362"/>
                  </a:cubicBezTo>
                  <a:lnTo>
                    <a:pt x="0" y="18362"/>
                  </a:lnTo>
                  <a:lnTo>
                    <a:pt x="11375" y="0"/>
                  </a:lnTo>
                  <a:close/>
                </a:path>
              </a:pathLst>
            </a:cu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0279" name="Line 96">
              <a:extLst>
                <a:ext uri="{FF2B5EF4-FFF2-40B4-BE49-F238E27FC236}">
                  <a16:creationId xmlns:a16="http://schemas.microsoft.com/office/drawing/2014/main" xmlns="" id="{AD97C9CF-57ED-4365-8776-6C45A5B985F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36" y="3332"/>
              <a:ext cx="0" cy="6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</p:grpSp>
      <p:grpSp>
        <p:nvGrpSpPr>
          <p:cNvPr id="219233" name="Group 97">
            <a:extLst>
              <a:ext uri="{FF2B5EF4-FFF2-40B4-BE49-F238E27FC236}">
                <a16:creationId xmlns:a16="http://schemas.microsoft.com/office/drawing/2014/main" xmlns="" id="{6C44755A-4193-470D-B409-047E8FA0A6C2}"/>
              </a:ext>
            </a:extLst>
          </p:cNvPr>
          <p:cNvGrpSpPr>
            <a:grpSpLocks/>
          </p:cNvGrpSpPr>
          <p:nvPr/>
        </p:nvGrpSpPr>
        <p:grpSpPr bwMode="auto">
          <a:xfrm>
            <a:off x="6807200" y="4527550"/>
            <a:ext cx="133350" cy="841375"/>
            <a:chOff x="3024" y="3024"/>
            <a:chExt cx="84" cy="530"/>
          </a:xfrm>
        </p:grpSpPr>
        <p:sp>
          <p:nvSpPr>
            <p:cNvPr id="50274" name="Line 98">
              <a:extLst>
                <a:ext uri="{FF2B5EF4-FFF2-40B4-BE49-F238E27FC236}">
                  <a16:creationId xmlns:a16="http://schemas.microsoft.com/office/drawing/2014/main" xmlns="" id="{87B07D17-615A-4877-9A13-F6E307573E7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36" y="3396"/>
              <a:ext cx="0" cy="6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50275" name="Arc 99">
              <a:extLst>
                <a:ext uri="{FF2B5EF4-FFF2-40B4-BE49-F238E27FC236}">
                  <a16:creationId xmlns:a16="http://schemas.microsoft.com/office/drawing/2014/main" xmlns="" id="{73D54077-B2EA-40D6-ADDF-6B224E6F5E9D}"/>
                </a:ext>
              </a:extLst>
            </p:cNvPr>
            <p:cNvSpPr>
              <a:spLocks/>
            </p:cNvSpPr>
            <p:nvPr/>
          </p:nvSpPr>
          <p:spPr bwMode="auto">
            <a:xfrm rot="14553840" flipH="1">
              <a:off x="2801" y="3247"/>
              <a:ext cx="530" cy="84"/>
            </a:xfrm>
            <a:custGeom>
              <a:avLst/>
              <a:gdLst>
                <a:gd name="T0" fmla="*/ 0 w 21600"/>
                <a:gd name="T1" fmla="*/ 0 h 18362"/>
                <a:gd name="T2" fmla="*/ 0 w 21600"/>
                <a:gd name="T3" fmla="*/ 0 h 18362"/>
                <a:gd name="T4" fmla="*/ 0 w 21600"/>
                <a:gd name="T5" fmla="*/ 0 h 18362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18362" fill="none" extrusionOk="0">
                  <a:moveTo>
                    <a:pt x="11375" y="0"/>
                  </a:moveTo>
                  <a:cubicBezTo>
                    <a:pt x="17732" y="3938"/>
                    <a:pt x="21600" y="10884"/>
                    <a:pt x="21600" y="18362"/>
                  </a:cubicBezTo>
                </a:path>
                <a:path w="21600" h="18362" stroke="0" extrusionOk="0">
                  <a:moveTo>
                    <a:pt x="11375" y="0"/>
                  </a:moveTo>
                  <a:cubicBezTo>
                    <a:pt x="17732" y="3938"/>
                    <a:pt x="21600" y="10884"/>
                    <a:pt x="21600" y="18362"/>
                  </a:cubicBezTo>
                  <a:lnTo>
                    <a:pt x="0" y="18362"/>
                  </a:lnTo>
                  <a:lnTo>
                    <a:pt x="11375" y="0"/>
                  </a:lnTo>
                  <a:close/>
                </a:path>
              </a:pathLst>
            </a:cu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0276" name="Line 100">
              <a:extLst>
                <a:ext uri="{FF2B5EF4-FFF2-40B4-BE49-F238E27FC236}">
                  <a16:creationId xmlns:a16="http://schemas.microsoft.com/office/drawing/2014/main" xmlns="" id="{53F10920-88C3-4668-9CDA-4E634F41724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36" y="3332"/>
              <a:ext cx="0" cy="6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</p:grpSp>
      <p:grpSp>
        <p:nvGrpSpPr>
          <p:cNvPr id="219250" name="Group 114">
            <a:extLst>
              <a:ext uri="{FF2B5EF4-FFF2-40B4-BE49-F238E27FC236}">
                <a16:creationId xmlns:a16="http://schemas.microsoft.com/office/drawing/2014/main" xmlns="" id="{227B03AD-7F35-4F0C-9DE2-A8C8B95A634B}"/>
              </a:ext>
            </a:extLst>
          </p:cNvPr>
          <p:cNvGrpSpPr>
            <a:grpSpLocks/>
          </p:cNvGrpSpPr>
          <p:nvPr/>
        </p:nvGrpSpPr>
        <p:grpSpPr bwMode="auto">
          <a:xfrm>
            <a:off x="6051550" y="3810000"/>
            <a:ext cx="3727450" cy="2514600"/>
            <a:chOff x="2356" y="2400"/>
            <a:chExt cx="2348" cy="1584"/>
          </a:xfrm>
        </p:grpSpPr>
        <p:sp>
          <p:nvSpPr>
            <p:cNvPr id="50272" name="Arc 104">
              <a:extLst>
                <a:ext uri="{FF2B5EF4-FFF2-40B4-BE49-F238E27FC236}">
                  <a16:creationId xmlns:a16="http://schemas.microsoft.com/office/drawing/2014/main" xmlns="" id="{D0CB42C3-FE21-412C-A2F6-9603F828C1A0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2356" y="2400"/>
              <a:ext cx="1584" cy="1584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19050">
              <a:solidFill>
                <a:schemeClr val="accent2"/>
              </a:solidFill>
              <a:prstDash val="dash"/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0273" name="Line 105">
              <a:extLst>
                <a:ext uri="{FF2B5EF4-FFF2-40B4-BE49-F238E27FC236}">
                  <a16:creationId xmlns:a16="http://schemas.microsoft.com/office/drawing/2014/main" xmlns="" id="{1F499756-8035-4D3A-867B-2047FF494C3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36" y="2400"/>
              <a:ext cx="76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prstDash val="dash"/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</p:grpSp>
      <p:grpSp>
        <p:nvGrpSpPr>
          <p:cNvPr id="219342" name="Group 206">
            <a:extLst>
              <a:ext uri="{FF2B5EF4-FFF2-40B4-BE49-F238E27FC236}">
                <a16:creationId xmlns:a16="http://schemas.microsoft.com/office/drawing/2014/main" xmlns="" id="{691254B9-5A24-4FD9-836B-3BB294E2C4AB}"/>
              </a:ext>
            </a:extLst>
          </p:cNvPr>
          <p:cNvGrpSpPr>
            <a:grpSpLocks/>
          </p:cNvGrpSpPr>
          <p:nvPr/>
        </p:nvGrpSpPr>
        <p:grpSpPr bwMode="auto">
          <a:xfrm>
            <a:off x="6051550" y="3806825"/>
            <a:ext cx="3714750" cy="3346450"/>
            <a:chOff x="2852" y="2398"/>
            <a:chExt cx="2340" cy="2108"/>
          </a:xfrm>
        </p:grpSpPr>
        <p:sp>
          <p:nvSpPr>
            <p:cNvPr id="50266" name="Arc 112">
              <a:extLst>
                <a:ext uri="{FF2B5EF4-FFF2-40B4-BE49-F238E27FC236}">
                  <a16:creationId xmlns:a16="http://schemas.microsoft.com/office/drawing/2014/main" xmlns="" id="{AA3E821A-A8A6-495D-92F9-93A65B0187A7}"/>
                </a:ext>
              </a:extLst>
            </p:cNvPr>
            <p:cNvSpPr>
              <a:spLocks/>
            </p:cNvSpPr>
            <p:nvPr/>
          </p:nvSpPr>
          <p:spPr bwMode="auto">
            <a:xfrm rot="21068633" flipH="1">
              <a:off x="4257" y="2398"/>
              <a:ext cx="312" cy="1578"/>
            </a:xfrm>
            <a:custGeom>
              <a:avLst/>
              <a:gdLst>
                <a:gd name="T0" fmla="*/ 0 w 4249"/>
                <a:gd name="T1" fmla="*/ 0 h 21521"/>
                <a:gd name="T2" fmla="*/ 0 w 4249"/>
                <a:gd name="T3" fmla="*/ 0 h 21521"/>
                <a:gd name="T4" fmla="*/ 0 w 4249"/>
                <a:gd name="T5" fmla="*/ 0 h 21521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249" h="21521" fill="none" extrusionOk="0">
                  <a:moveTo>
                    <a:pt x="1849" y="0"/>
                  </a:moveTo>
                  <a:cubicBezTo>
                    <a:pt x="2655" y="69"/>
                    <a:pt x="3456" y="184"/>
                    <a:pt x="4248" y="343"/>
                  </a:cubicBezTo>
                </a:path>
                <a:path w="4249" h="21521" stroke="0" extrusionOk="0">
                  <a:moveTo>
                    <a:pt x="1849" y="0"/>
                  </a:moveTo>
                  <a:cubicBezTo>
                    <a:pt x="2655" y="69"/>
                    <a:pt x="3456" y="184"/>
                    <a:pt x="4248" y="343"/>
                  </a:cubicBezTo>
                  <a:lnTo>
                    <a:pt x="0" y="21521"/>
                  </a:lnTo>
                  <a:lnTo>
                    <a:pt x="1849" y="0"/>
                  </a:lnTo>
                  <a:close/>
                </a:path>
              </a:pathLst>
            </a:cu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0267" name="Arc 106">
              <a:extLst>
                <a:ext uri="{FF2B5EF4-FFF2-40B4-BE49-F238E27FC236}">
                  <a16:creationId xmlns:a16="http://schemas.microsoft.com/office/drawing/2014/main" xmlns="" id="{C107216E-914A-4743-81D0-3A25584B84F9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2852" y="3456"/>
              <a:ext cx="1493" cy="1050"/>
            </a:xfrm>
            <a:custGeom>
              <a:avLst/>
              <a:gdLst>
                <a:gd name="T0" fmla="*/ 0 w 20361"/>
                <a:gd name="T1" fmla="*/ 0 h 14322"/>
                <a:gd name="T2" fmla="*/ 0 w 20361"/>
                <a:gd name="T3" fmla="*/ 0 h 14322"/>
                <a:gd name="T4" fmla="*/ 0 w 20361"/>
                <a:gd name="T5" fmla="*/ 0 h 14322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0361" h="14322" fill="none" extrusionOk="0">
                  <a:moveTo>
                    <a:pt x="16169" y="-1"/>
                  </a:moveTo>
                  <a:cubicBezTo>
                    <a:pt x="18010" y="2079"/>
                    <a:pt x="19434" y="4493"/>
                    <a:pt x="20361" y="7111"/>
                  </a:cubicBezTo>
                </a:path>
                <a:path w="20361" h="14322" stroke="0" extrusionOk="0">
                  <a:moveTo>
                    <a:pt x="16169" y="-1"/>
                  </a:moveTo>
                  <a:cubicBezTo>
                    <a:pt x="18010" y="2079"/>
                    <a:pt x="19434" y="4493"/>
                    <a:pt x="20361" y="7111"/>
                  </a:cubicBezTo>
                  <a:lnTo>
                    <a:pt x="0" y="14322"/>
                  </a:lnTo>
                  <a:lnTo>
                    <a:pt x="16169" y="-1"/>
                  </a:lnTo>
                  <a:close/>
                </a:path>
              </a:pathLst>
            </a:cu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0268" name="Arc 108">
              <a:extLst>
                <a:ext uri="{FF2B5EF4-FFF2-40B4-BE49-F238E27FC236}">
                  <a16:creationId xmlns:a16="http://schemas.microsoft.com/office/drawing/2014/main" xmlns="" id="{18CFFF5A-18C8-4B03-9EB7-E0A7A63F94BA}"/>
                </a:ext>
              </a:extLst>
            </p:cNvPr>
            <p:cNvSpPr>
              <a:spLocks/>
            </p:cNvSpPr>
            <p:nvPr/>
          </p:nvSpPr>
          <p:spPr bwMode="auto">
            <a:xfrm rot="20171537" flipH="1">
              <a:off x="3147" y="3322"/>
              <a:ext cx="242" cy="144"/>
            </a:xfrm>
            <a:custGeom>
              <a:avLst/>
              <a:gdLst>
                <a:gd name="T0" fmla="*/ 0 w 20387"/>
                <a:gd name="T1" fmla="*/ 0 h 21600"/>
                <a:gd name="T2" fmla="*/ 0 w 20387"/>
                <a:gd name="T3" fmla="*/ 0 h 21600"/>
                <a:gd name="T4" fmla="*/ 0 w 20387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0387" h="21600" fill="none" extrusionOk="0">
                  <a:moveTo>
                    <a:pt x="0" y="6"/>
                  </a:moveTo>
                  <a:cubicBezTo>
                    <a:pt x="170" y="2"/>
                    <a:pt x="341" y="-1"/>
                    <a:pt x="512" y="0"/>
                  </a:cubicBezTo>
                  <a:cubicBezTo>
                    <a:pt x="9172" y="0"/>
                    <a:pt x="16995" y="5172"/>
                    <a:pt x="20387" y="13141"/>
                  </a:cubicBezTo>
                </a:path>
                <a:path w="20387" h="21600" stroke="0" extrusionOk="0">
                  <a:moveTo>
                    <a:pt x="0" y="6"/>
                  </a:moveTo>
                  <a:cubicBezTo>
                    <a:pt x="170" y="2"/>
                    <a:pt x="341" y="-1"/>
                    <a:pt x="512" y="0"/>
                  </a:cubicBezTo>
                  <a:cubicBezTo>
                    <a:pt x="9172" y="0"/>
                    <a:pt x="16995" y="5172"/>
                    <a:pt x="20387" y="13141"/>
                  </a:cubicBezTo>
                  <a:lnTo>
                    <a:pt x="512" y="21600"/>
                  </a:lnTo>
                  <a:lnTo>
                    <a:pt x="0" y="6"/>
                  </a:lnTo>
                  <a:close/>
                </a:path>
              </a:pathLst>
            </a:cu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0269" name="Arc 109">
              <a:extLst>
                <a:ext uri="{FF2B5EF4-FFF2-40B4-BE49-F238E27FC236}">
                  <a16:creationId xmlns:a16="http://schemas.microsoft.com/office/drawing/2014/main" xmlns="" id="{2C5C2B91-743D-42B6-8AA3-BB1E46E64A95}"/>
                </a:ext>
              </a:extLst>
            </p:cNvPr>
            <p:cNvSpPr>
              <a:spLocks/>
            </p:cNvSpPr>
            <p:nvPr/>
          </p:nvSpPr>
          <p:spPr bwMode="auto">
            <a:xfrm rot="20171537" flipH="1">
              <a:off x="3332" y="3148"/>
              <a:ext cx="236" cy="144"/>
            </a:xfrm>
            <a:custGeom>
              <a:avLst/>
              <a:gdLst>
                <a:gd name="T0" fmla="*/ 0 w 19875"/>
                <a:gd name="T1" fmla="*/ 0 h 21571"/>
                <a:gd name="T2" fmla="*/ 0 w 19875"/>
                <a:gd name="T3" fmla="*/ 0 h 21571"/>
                <a:gd name="T4" fmla="*/ 0 w 19875"/>
                <a:gd name="T5" fmla="*/ 0 h 21571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9875" h="21571" fill="none" extrusionOk="0">
                  <a:moveTo>
                    <a:pt x="1119" y="0"/>
                  </a:moveTo>
                  <a:cubicBezTo>
                    <a:pt x="9363" y="428"/>
                    <a:pt x="16642" y="5517"/>
                    <a:pt x="19875" y="13112"/>
                  </a:cubicBezTo>
                </a:path>
                <a:path w="19875" h="21571" stroke="0" extrusionOk="0">
                  <a:moveTo>
                    <a:pt x="1119" y="0"/>
                  </a:moveTo>
                  <a:cubicBezTo>
                    <a:pt x="9363" y="428"/>
                    <a:pt x="16642" y="5517"/>
                    <a:pt x="19875" y="13112"/>
                  </a:cubicBezTo>
                  <a:lnTo>
                    <a:pt x="0" y="21571"/>
                  </a:lnTo>
                  <a:lnTo>
                    <a:pt x="1119" y="0"/>
                  </a:lnTo>
                  <a:close/>
                </a:path>
              </a:pathLst>
            </a:cu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0270" name="Arc 111">
              <a:extLst>
                <a:ext uri="{FF2B5EF4-FFF2-40B4-BE49-F238E27FC236}">
                  <a16:creationId xmlns:a16="http://schemas.microsoft.com/office/drawing/2014/main" xmlns="" id="{84B72B65-0F6C-4C42-A554-A7F5EF485CA4}"/>
                </a:ext>
              </a:extLst>
            </p:cNvPr>
            <p:cNvSpPr>
              <a:spLocks/>
            </p:cNvSpPr>
            <p:nvPr/>
          </p:nvSpPr>
          <p:spPr bwMode="auto">
            <a:xfrm rot="379416" flipH="1">
              <a:off x="3532" y="2471"/>
              <a:ext cx="1617" cy="1089"/>
            </a:xfrm>
            <a:custGeom>
              <a:avLst/>
              <a:gdLst>
                <a:gd name="T0" fmla="*/ 0 w 20884"/>
                <a:gd name="T1" fmla="*/ 0 h 16842"/>
                <a:gd name="T2" fmla="*/ 0 w 20884"/>
                <a:gd name="T3" fmla="*/ 0 h 16842"/>
                <a:gd name="T4" fmla="*/ 0 w 20884"/>
                <a:gd name="T5" fmla="*/ 0 h 16842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0884" h="16842" fill="none" extrusionOk="0">
                  <a:moveTo>
                    <a:pt x="13524" y="0"/>
                  </a:moveTo>
                  <a:cubicBezTo>
                    <a:pt x="17125" y="2891"/>
                    <a:pt x="19704" y="6860"/>
                    <a:pt x="20883" y="11325"/>
                  </a:cubicBezTo>
                </a:path>
                <a:path w="20884" h="16842" stroke="0" extrusionOk="0">
                  <a:moveTo>
                    <a:pt x="13524" y="0"/>
                  </a:moveTo>
                  <a:cubicBezTo>
                    <a:pt x="17125" y="2891"/>
                    <a:pt x="19704" y="6860"/>
                    <a:pt x="20883" y="11325"/>
                  </a:cubicBezTo>
                  <a:lnTo>
                    <a:pt x="0" y="16842"/>
                  </a:lnTo>
                  <a:lnTo>
                    <a:pt x="13524" y="0"/>
                  </a:lnTo>
                  <a:close/>
                </a:path>
              </a:pathLst>
            </a:cu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0271" name="Line 113">
              <a:extLst>
                <a:ext uri="{FF2B5EF4-FFF2-40B4-BE49-F238E27FC236}">
                  <a16:creationId xmlns:a16="http://schemas.microsoft.com/office/drawing/2014/main" xmlns="" id="{52561300-878B-4271-A306-BDF57F63C94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312" y="2400"/>
              <a:ext cx="880" cy="4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</p:grpSp>
      <p:sp>
        <p:nvSpPr>
          <p:cNvPr id="219251" name="Line 115">
            <a:extLst>
              <a:ext uri="{FF2B5EF4-FFF2-40B4-BE49-F238E27FC236}">
                <a16:creationId xmlns:a16="http://schemas.microsoft.com/office/drawing/2014/main" xmlns="" id="{31DDA8B3-0E91-4EEB-A177-EC72E3F77BA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969000" y="5562600"/>
            <a:ext cx="32512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219252" name="Text Box 116">
            <a:extLst>
              <a:ext uri="{FF2B5EF4-FFF2-40B4-BE49-F238E27FC236}">
                <a16:creationId xmlns:a16="http://schemas.microsoft.com/office/drawing/2014/main" xmlns="" id="{DA99326E-3DF7-4263-99F0-62F91C5DDA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88000" y="5334000"/>
            <a:ext cx="685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I</a:t>
            </a:r>
            <a:r>
              <a:rPr lang="en-US" altLang="en-US" sz="2000" baseline="-25000">
                <a:latin typeface="Times New Roman" panose="02020603050405020304" pitchFamily="18" charset="0"/>
              </a:rPr>
              <a:t>đm</a:t>
            </a:r>
            <a:endParaRPr lang="en-US" altLang="en-US" sz="2000">
              <a:latin typeface="Times New Roman" panose="02020603050405020304" pitchFamily="18" charset="0"/>
            </a:endParaRPr>
          </a:p>
        </p:txBody>
      </p:sp>
      <p:sp>
        <p:nvSpPr>
          <p:cNvPr id="219253" name="Text Box 117">
            <a:extLst>
              <a:ext uri="{FF2B5EF4-FFF2-40B4-BE49-F238E27FC236}">
                <a16:creationId xmlns:a16="http://schemas.microsoft.com/office/drawing/2014/main" xmlns="" id="{9C4F6FD9-8DE0-42E3-B7B8-11B439C18E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88000" y="3657600"/>
            <a:ext cx="685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I</a:t>
            </a:r>
            <a:r>
              <a:rPr lang="en-US" altLang="en-US" sz="2000" baseline="-25000">
                <a:latin typeface="Times New Roman" panose="02020603050405020304" pitchFamily="18" charset="0"/>
              </a:rPr>
              <a:t>mm</a:t>
            </a:r>
            <a:endParaRPr lang="en-US" altLang="en-US" sz="2000">
              <a:latin typeface="Times New Roman" panose="02020603050405020304" pitchFamily="18" charset="0"/>
            </a:endParaRPr>
          </a:p>
        </p:txBody>
      </p:sp>
      <p:sp>
        <p:nvSpPr>
          <p:cNvPr id="219254" name="Text Box 118">
            <a:extLst>
              <a:ext uri="{FF2B5EF4-FFF2-40B4-BE49-F238E27FC236}">
                <a16:creationId xmlns:a16="http://schemas.microsoft.com/office/drawing/2014/main" xmlns="" id="{399F4FE1-F5B1-4FD2-A40B-C6A9520748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67350" y="4648200"/>
            <a:ext cx="685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I’</a:t>
            </a:r>
            <a:r>
              <a:rPr lang="en-US" altLang="en-US" sz="2000" baseline="-25000">
                <a:latin typeface="Times New Roman" panose="02020603050405020304" pitchFamily="18" charset="0"/>
              </a:rPr>
              <a:t>mm</a:t>
            </a:r>
            <a:endParaRPr lang="en-US" altLang="en-US" sz="2000">
              <a:latin typeface="Times New Roman" panose="02020603050405020304" pitchFamily="18" charset="0"/>
            </a:endParaRPr>
          </a:p>
        </p:txBody>
      </p:sp>
      <p:sp>
        <p:nvSpPr>
          <p:cNvPr id="219255" name="Line 119">
            <a:extLst>
              <a:ext uri="{FF2B5EF4-FFF2-40B4-BE49-F238E27FC236}">
                <a16:creationId xmlns:a16="http://schemas.microsoft.com/office/drawing/2014/main" xmlns="" id="{C0136B05-E9FE-4612-BD04-CE5C37734F2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969000" y="3854450"/>
            <a:ext cx="3048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219256" name="Line 120">
            <a:extLst>
              <a:ext uri="{FF2B5EF4-FFF2-40B4-BE49-F238E27FC236}">
                <a16:creationId xmlns:a16="http://schemas.microsoft.com/office/drawing/2014/main" xmlns="" id="{7B7359CA-5ED1-4D5D-99F3-D5B083C5815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969000" y="4845050"/>
            <a:ext cx="3048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219257" name="Line 121">
            <a:extLst>
              <a:ext uri="{FF2B5EF4-FFF2-40B4-BE49-F238E27FC236}">
                <a16:creationId xmlns:a16="http://schemas.microsoft.com/office/drawing/2014/main" xmlns="" id="{6D2614C3-0A89-4B85-B60F-4B78ECAF88D8}"/>
              </a:ext>
            </a:extLst>
          </p:cNvPr>
          <p:cNvSpPr>
            <a:spLocks noChangeShapeType="1"/>
          </p:cNvSpPr>
          <p:nvPr/>
        </p:nvSpPr>
        <p:spPr bwMode="auto">
          <a:xfrm>
            <a:off x="6527800" y="5149850"/>
            <a:ext cx="0" cy="121920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219258" name="Line 122">
            <a:extLst>
              <a:ext uri="{FF2B5EF4-FFF2-40B4-BE49-F238E27FC236}">
                <a16:creationId xmlns:a16="http://schemas.microsoft.com/office/drawing/2014/main" xmlns="" id="{88114B27-E7BD-44B0-8B6D-91B53E6982A1}"/>
              </a:ext>
            </a:extLst>
          </p:cNvPr>
          <p:cNvSpPr>
            <a:spLocks noChangeShapeType="1"/>
          </p:cNvSpPr>
          <p:nvPr/>
        </p:nvSpPr>
        <p:spPr bwMode="auto">
          <a:xfrm>
            <a:off x="6826250" y="5149850"/>
            <a:ext cx="0" cy="121920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219259" name="Line 123">
            <a:extLst>
              <a:ext uri="{FF2B5EF4-FFF2-40B4-BE49-F238E27FC236}">
                <a16:creationId xmlns:a16="http://schemas.microsoft.com/office/drawing/2014/main" xmlns="" id="{3609F3D3-5CEE-4E2F-9132-1A9330445BAF}"/>
              </a:ext>
            </a:extLst>
          </p:cNvPr>
          <p:cNvSpPr>
            <a:spLocks noChangeShapeType="1"/>
          </p:cNvSpPr>
          <p:nvPr/>
        </p:nvSpPr>
        <p:spPr bwMode="auto">
          <a:xfrm>
            <a:off x="7131050" y="5149850"/>
            <a:ext cx="0" cy="121920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219261" name="Text Box 125">
            <a:extLst>
              <a:ext uri="{FF2B5EF4-FFF2-40B4-BE49-F238E27FC236}">
                <a16:creationId xmlns:a16="http://schemas.microsoft.com/office/drawing/2014/main" xmlns="" id="{FC975FA0-22A2-44E3-B649-A1C5BFEC1B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56350" y="6248400"/>
            <a:ext cx="685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t</a:t>
            </a:r>
            <a:r>
              <a:rPr lang="en-US" altLang="en-US" sz="2000" baseline="-25000">
                <a:latin typeface="Times New Roman" panose="02020603050405020304" pitchFamily="18" charset="0"/>
              </a:rPr>
              <a:t>1</a:t>
            </a:r>
            <a:endParaRPr lang="en-US" altLang="en-US" sz="2000">
              <a:latin typeface="Times New Roman" panose="02020603050405020304" pitchFamily="18" charset="0"/>
            </a:endParaRPr>
          </a:p>
        </p:txBody>
      </p:sp>
      <p:sp>
        <p:nvSpPr>
          <p:cNvPr id="219262" name="Text Box 126">
            <a:extLst>
              <a:ext uri="{FF2B5EF4-FFF2-40B4-BE49-F238E27FC236}">
                <a16:creationId xmlns:a16="http://schemas.microsoft.com/office/drawing/2014/main" xmlns="" id="{68297BD3-A357-4782-9C5C-F6809581BD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54800" y="6248400"/>
            <a:ext cx="685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t</a:t>
            </a:r>
            <a:r>
              <a:rPr lang="en-US" altLang="en-US" sz="2000" baseline="-25000">
                <a:latin typeface="Times New Roman" panose="02020603050405020304" pitchFamily="18" charset="0"/>
              </a:rPr>
              <a:t>2</a:t>
            </a:r>
            <a:endParaRPr lang="en-US" altLang="en-US" sz="2000">
              <a:latin typeface="Times New Roman" panose="02020603050405020304" pitchFamily="18" charset="0"/>
            </a:endParaRPr>
          </a:p>
        </p:txBody>
      </p:sp>
      <p:sp>
        <p:nvSpPr>
          <p:cNvPr id="219263" name="Text Box 127">
            <a:extLst>
              <a:ext uri="{FF2B5EF4-FFF2-40B4-BE49-F238E27FC236}">
                <a16:creationId xmlns:a16="http://schemas.microsoft.com/office/drawing/2014/main" xmlns="" id="{E49935AE-9EA5-4A1C-89AA-1088412A5D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9600" y="6248400"/>
            <a:ext cx="685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t</a:t>
            </a:r>
            <a:r>
              <a:rPr lang="en-US" altLang="en-US" sz="2000" baseline="-25000">
                <a:latin typeface="Times New Roman" panose="02020603050405020304" pitchFamily="18" charset="0"/>
              </a:rPr>
              <a:t>3</a:t>
            </a:r>
            <a:endParaRPr lang="en-US" altLang="en-US" sz="2000">
              <a:latin typeface="Times New Roman" panose="02020603050405020304" pitchFamily="18" charset="0"/>
            </a:endParaRPr>
          </a:p>
        </p:txBody>
      </p:sp>
      <p:sp>
        <p:nvSpPr>
          <p:cNvPr id="219265" name="Text Box 129">
            <a:extLst>
              <a:ext uri="{FF2B5EF4-FFF2-40B4-BE49-F238E27FC236}">
                <a16:creationId xmlns:a16="http://schemas.microsoft.com/office/drawing/2014/main" xmlns="" id="{700FAC90-6364-4159-91BE-0351D6B5E8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40400" y="6248400"/>
            <a:ext cx="685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0</a:t>
            </a:r>
          </a:p>
        </p:txBody>
      </p:sp>
      <p:sp>
        <p:nvSpPr>
          <p:cNvPr id="219266" name="Text Box 130">
            <a:extLst>
              <a:ext uri="{FF2B5EF4-FFF2-40B4-BE49-F238E27FC236}">
                <a16:creationId xmlns:a16="http://schemas.microsoft.com/office/drawing/2014/main" xmlns="" id="{C98B349B-218C-487A-B8BB-84AF47E9A9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9600" y="3810000"/>
            <a:ext cx="685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n</a:t>
            </a:r>
          </a:p>
        </p:txBody>
      </p:sp>
      <p:sp>
        <p:nvSpPr>
          <p:cNvPr id="219267" name="Text Box 131">
            <a:extLst>
              <a:ext uri="{FF2B5EF4-FFF2-40B4-BE49-F238E27FC236}">
                <a16:creationId xmlns:a16="http://schemas.microsoft.com/office/drawing/2014/main" xmlns="" id="{E30B6D04-2BE9-4706-98CD-06210997A0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93000" y="4114800"/>
            <a:ext cx="685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n’</a:t>
            </a:r>
          </a:p>
        </p:txBody>
      </p:sp>
      <p:grpSp>
        <p:nvGrpSpPr>
          <p:cNvPr id="219331" name="Group 195">
            <a:extLst>
              <a:ext uri="{FF2B5EF4-FFF2-40B4-BE49-F238E27FC236}">
                <a16:creationId xmlns:a16="http://schemas.microsoft.com/office/drawing/2014/main" xmlns="" id="{8B4F7F50-51C4-4C3D-8F74-A3692847F52C}"/>
              </a:ext>
            </a:extLst>
          </p:cNvPr>
          <p:cNvGrpSpPr>
            <a:grpSpLocks/>
          </p:cNvGrpSpPr>
          <p:nvPr/>
        </p:nvGrpSpPr>
        <p:grpSpPr bwMode="auto">
          <a:xfrm>
            <a:off x="773668" y="3814587"/>
            <a:ext cx="3886200" cy="1930400"/>
            <a:chOff x="52" y="2864"/>
            <a:chExt cx="2448" cy="1216"/>
          </a:xfrm>
        </p:grpSpPr>
        <p:sp>
          <p:nvSpPr>
            <p:cNvPr id="50224" name="Rectangle 133">
              <a:extLst>
                <a:ext uri="{FF2B5EF4-FFF2-40B4-BE49-F238E27FC236}">
                  <a16:creationId xmlns:a16="http://schemas.microsoft.com/office/drawing/2014/main" xmlns="" id="{ABBC96DC-7566-4F8E-97F6-A9B96C895C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4" y="3180"/>
              <a:ext cx="2128" cy="837"/>
            </a:xfrm>
            <a:prstGeom prst="rect">
              <a:avLst/>
            </a:prstGeom>
            <a:solidFill>
              <a:schemeClr val="bg1"/>
            </a:solidFill>
            <a:ln w="1905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50225" name="Rectangle 134">
              <a:extLst>
                <a:ext uri="{FF2B5EF4-FFF2-40B4-BE49-F238E27FC236}">
                  <a16:creationId xmlns:a16="http://schemas.microsoft.com/office/drawing/2014/main" xmlns="" id="{38E25E2B-C055-4497-A39C-899915BA659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80" y="3072"/>
              <a:ext cx="120" cy="100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50226" name="Oval 135">
              <a:extLst>
                <a:ext uri="{FF2B5EF4-FFF2-40B4-BE49-F238E27FC236}">
                  <a16:creationId xmlns:a16="http://schemas.microsoft.com/office/drawing/2014/main" xmlns="" id="{8D5648DD-F32C-471C-A201-975F6EE1A91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8" y="3640"/>
              <a:ext cx="192" cy="192"/>
            </a:xfrm>
            <a:prstGeom prst="ellipse">
              <a:avLst/>
            </a:prstGeom>
            <a:solidFill>
              <a:schemeClr val="bg1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50227" name="Rectangle 136">
              <a:extLst>
                <a:ext uri="{FF2B5EF4-FFF2-40B4-BE49-F238E27FC236}">
                  <a16:creationId xmlns:a16="http://schemas.microsoft.com/office/drawing/2014/main" xmlns="" id="{56112C73-AF6E-41CA-A2D7-D446FA78B8A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0" y="3596"/>
              <a:ext cx="48" cy="48"/>
            </a:xfrm>
            <a:prstGeom prst="rect">
              <a:avLst/>
            </a:prstGeom>
            <a:solidFill>
              <a:schemeClr val="tx1"/>
            </a:soli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50228" name="Rectangle 137">
              <a:extLst>
                <a:ext uri="{FF2B5EF4-FFF2-40B4-BE49-F238E27FC236}">
                  <a16:creationId xmlns:a16="http://schemas.microsoft.com/office/drawing/2014/main" xmlns="" id="{B6FA826A-65C9-4330-9D95-F04E681FB4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0" y="3836"/>
              <a:ext cx="48" cy="48"/>
            </a:xfrm>
            <a:prstGeom prst="rect">
              <a:avLst/>
            </a:prstGeom>
            <a:solidFill>
              <a:schemeClr val="tx1"/>
            </a:soli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50229" name="Oval 138">
              <a:extLst>
                <a:ext uri="{FF2B5EF4-FFF2-40B4-BE49-F238E27FC236}">
                  <a16:creationId xmlns:a16="http://schemas.microsoft.com/office/drawing/2014/main" xmlns="" id="{D1E8F7ED-DBE8-40E0-96B8-6138DE81FA6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44" y="3560"/>
              <a:ext cx="35" cy="35"/>
            </a:xfrm>
            <a:prstGeom prst="ellipse">
              <a:avLst/>
            </a:prstGeom>
            <a:solidFill>
              <a:schemeClr val="tx1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50230" name="Oval 139">
              <a:extLst>
                <a:ext uri="{FF2B5EF4-FFF2-40B4-BE49-F238E27FC236}">
                  <a16:creationId xmlns:a16="http://schemas.microsoft.com/office/drawing/2014/main" xmlns="" id="{81E737FC-4209-4FBE-B703-31E404A74F1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44" y="3997"/>
              <a:ext cx="35" cy="35"/>
            </a:xfrm>
            <a:prstGeom prst="ellipse">
              <a:avLst/>
            </a:prstGeom>
            <a:solidFill>
              <a:schemeClr val="tx1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50231" name="Line 140">
              <a:extLst>
                <a:ext uri="{FF2B5EF4-FFF2-40B4-BE49-F238E27FC236}">
                  <a16:creationId xmlns:a16="http://schemas.microsoft.com/office/drawing/2014/main" xmlns="" id="{BD6A4E29-8B93-4919-BE58-ABC59FAA7E6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36" y="3632"/>
              <a:ext cx="49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50232" name="Line 141">
              <a:extLst>
                <a:ext uri="{FF2B5EF4-FFF2-40B4-BE49-F238E27FC236}">
                  <a16:creationId xmlns:a16="http://schemas.microsoft.com/office/drawing/2014/main" xmlns="" id="{53F7C6F3-9E5A-44AA-9C7A-3771D4565878}"/>
                </a:ext>
              </a:extLst>
            </p:cNvPr>
            <p:cNvSpPr>
              <a:spLocks noChangeShapeType="1"/>
            </p:cNvSpPr>
            <p:nvPr/>
          </p:nvSpPr>
          <p:spPr bwMode="auto">
            <a:xfrm rot="5400000">
              <a:off x="2337" y="3631"/>
              <a:ext cx="48" cy="1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50233" name="Line 142">
              <a:extLst>
                <a:ext uri="{FF2B5EF4-FFF2-40B4-BE49-F238E27FC236}">
                  <a16:creationId xmlns:a16="http://schemas.microsoft.com/office/drawing/2014/main" xmlns="" id="{DD81880B-4240-4527-936C-4A2E2D6C25C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28" y="3965"/>
              <a:ext cx="49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50234" name="Line 143">
              <a:extLst>
                <a:ext uri="{FF2B5EF4-FFF2-40B4-BE49-F238E27FC236}">
                  <a16:creationId xmlns:a16="http://schemas.microsoft.com/office/drawing/2014/main" xmlns="" id="{0547A21D-2CB9-4677-9297-DD4A0BF59E9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972" y="3584"/>
              <a:ext cx="144" cy="0"/>
            </a:xfrm>
            <a:prstGeom prst="line">
              <a:avLst/>
            </a:prstGeom>
            <a:noFill/>
            <a:ln w="28575" cap="sq">
              <a:solidFill>
                <a:schemeClr val="tx1"/>
              </a:solidFill>
              <a:round/>
              <a:headEnd type="triangle" w="med" len="med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50235" name="Text Box 144">
              <a:extLst>
                <a:ext uri="{FF2B5EF4-FFF2-40B4-BE49-F238E27FC236}">
                  <a16:creationId xmlns:a16="http://schemas.microsoft.com/office/drawing/2014/main" xmlns="" id="{55651FE0-D7BD-4EA1-9FAE-BB56D298AE0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20" y="3353"/>
              <a:ext cx="432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1800">
                  <a:latin typeface="Times New Roman" panose="02020603050405020304" pitchFamily="18" charset="0"/>
                </a:rPr>
                <a:t>I</a:t>
              </a:r>
              <a:r>
                <a:rPr lang="en-US" altLang="en-US" sz="1800" baseline="-25000">
                  <a:latin typeface="Times New Roman" panose="02020603050405020304" pitchFamily="18" charset="0"/>
                </a:rPr>
                <a:t>ư</a:t>
              </a:r>
              <a:endParaRPr lang="en-US" altLang="en-US" sz="1800">
                <a:latin typeface="Times New Roman" panose="02020603050405020304" pitchFamily="18" charset="0"/>
              </a:endParaRPr>
            </a:p>
          </p:txBody>
        </p:sp>
        <p:sp>
          <p:nvSpPr>
            <p:cNvPr id="50236" name="Text Box 145">
              <a:extLst>
                <a:ext uri="{FF2B5EF4-FFF2-40B4-BE49-F238E27FC236}">
                  <a16:creationId xmlns:a16="http://schemas.microsoft.com/office/drawing/2014/main" xmlns="" id="{791DE839-441B-4888-9C7A-2681DAA82E6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12" y="3696"/>
              <a:ext cx="23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1800">
                  <a:latin typeface="Times New Roman" panose="02020603050405020304" pitchFamily="18" charset="0"/>
                </a:rPr>
                <a:t>U</a:t>
              </a:r>
            </a:p>
          </p:txBody>
        </p:sp>
        <p:sp>
          <p:nvSpPr>
            <p:cNvPr id="50237" name="Text Box 147">
              <a:extLst>
                <a:ext uri="{FF2B5EF4-FFF2-40B4-BE49-F238E27FC236}">
                  <a16:creationId xmlns:a16="http://schemas.microsoft.com/office/drawing/2014/main" xmlns="" id="{DDC56DBA-4106-4361-8320-E99904096CB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2" y="3604"/>
              <a:ext cx="376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1600">
                  <a:latin typeface="Times New Roman" panose="02020603050405020304" pitchFamily="18" charset="0"/>
                </a:rPr>
                <a:t>E</a:t>
              </a:r>
              <a:r>
                <a:rPr lang="en-US" altLang="en-US" sz="1600" baseline="-25000">
                  <a:latin typeface="Times New Roman" panose="02020603050405020304" pitchFamily="18" charset="0"/>
                </a:rPr>
                <a:t>ư</a:t>
              </a:r>
              <a:endParaRPr lang="en-US" altLang="en-US" sz="1600">
                <a:latin typeface="Times New Roman" panose="02020603050405020304" pitchFamily="18" charset="0"/>
              </a:endParaRPr>
            </a:p>
          </p:txBody>
        </p:sp>
        <p:sp>
          <p:nvSpPr>
            <p:cNvPr id="50238" name="Line 148">
              <a:extLst>
                <a:ext uri="{FF2B5EF4-FFF2-40B4-BE49-F238E27FC236}">
                  <a16:creationId xmlns:a16="http://schemas.microsoft.com/office/drawing/2014/main" xmlns="" id="{BBA8AF92-1E5E-4B93-A6A8-24CF8C96AD33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08" y="3660"/>
              <a:ext cx="0" cy="144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triangl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50239" name="Rectangle 149">
              <a:extLst>
                <a:ext uri="{FF2B5EF4-FFF2-40B4-BE49-F238E27FC236}">
                  <a16:creationId xmlns:a16="http://schemas.microsoft.com/office/drawing/2014/main" xmlns="" id="{44E91CCA-AC9E-4932-A4B3-DD2213D1D4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2" y="3356"/>
              <a:ext cx="96" cy="144"/>
            </a:xfrm>
            <a:prstGeom prst="rect">
              <a:avLst/>
            </a:prstGeom>
            <a:solidFill>
              <a:schemeClr val="bg1"/>
            </a:soli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50240" name="Text Box 150">
              <a:extLst>
                <a:ext uri="{FF2B5EF4-FFF2-40B4-BE49-F238E27FC236}">
                  <a16:creationId xmlns:a16="http://schemas.microsoft.com/office/drawing/2014/main" xmlns="" id="{1F6CB835-E1FD-49A3-B9D0-5C5ACF9E3EA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2" y="3308"/>
              <a:ext cx="432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1800">
                  <a:latin typeface="Times New Roman" panose="02020603050405020304" pitchFamily="18" charset="0"/>
                </a:rPr>
                <a:t>R</a:t>
              </a:r>
              <a:r>
                <a:rPr lang="en-US" altLang="en-US" sz="1800" baseline="-25000">
                  <a:latin typeface="Times New Roman" panose="02020603050405020304" pitchFamily="18" charset="0"/>
                </a:rPr>
                <a:t>ư</a:t>
              </a:r>
              <a:endParaRPr lang="en-US" altLang="en-US" sz="1800">
                <a:latin typeface="Times New Roman" panose="02020603050405020304" pitchFamily="18" charset="0"/>
              </a:endParaRPr>
            </a:p>
          </p:txBody>
        </p:sp>
        <p:sp>
          <p:nvSpPr>
            <p:cNvPr id="50241" name="Rectangle 158">
              <a:extLst>
                <a:ext uri="{FF2B5EF4-FFF2-40B4-BE49-F238E27FC236}">
                  <a16:creationId xmlns:a16="http://schemas.microsoft.com/office/drawing/2014/main" xmlns="" id="{2D689500-4FA3-441C-82F5-C628BD8164D7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>
              <a:off x="1055" y="3113"/>
              <a:ext cx="77" cy="116"/>
            </a:xfrm>
            <a:prstGeom prst="rect">
              <a:avLst/>
            </a:prstGeom>
            <a:solidFill>
              <a:schemeClr val="bg1"/>
            </a:soli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50242" name="Rectangle 159">
              <a:extLst>
                <a:ext uri="{FF2B5EF4-FFF2-40B4-BE49-F238E27FC236}">
                  <a16:creationId xmlns:a16="http://schemas.microsoft.com/office/drawing/2014/main" xmlns="" id="{447C8EF3-430A-493D-892C-0AB0E64B2A4D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>
              <a:off x="1391" y="3113"/>
              <a:ext cx="77" cy="116"/>
            </a:xfrm>
            <a:prstGeom prst="rect">
              <a:avLst/>
            </a:prstGeom>
            <a:solidFill>
              <a:schemeClr val="bg1"/>
            </a:soli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50243" name="Rectangle 160">
              <a:extLst>
                <a:ext uri="{FF2B5EF4-FFF2-40B4-BE49-F238E27FC236}">
                  <a16:creationId xmlns:a16="http://schemas.microsoft.com/office/drawing/2014/main" xmlns="" id="{8609C24F-B086-4EB5-90B3-7550D2E12147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>
              <a:off x="1727" y="3113"/>
              <a:ext cx="77" cy="116"/>
            </a:xfrm>
            <a:prstGeom prst="rect">
              <a:avLst/>
            </a:prstGeom>
            <a:solidFill>
              <a:schemeClr val="bg1"/>
            </a:soli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50244" name="Text Box 164">
              <a:extLst>
                <a:ext uri="{FF2B5EF4-FFF2-40B4-BE49-F238E27FC236}">
                  <a16:creationId xmlns:a16="http://schemas.microsoft.com/office/drawing/2014/main" xmlns="" id="{5E6BB9CC-C8DE-4EA0-A063-E28F163E3E4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48" y="2864"/>
              <a:ext cx="432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1800">
                  <a:latin typeface="Times New Roman" panose="02020603050405020304" pitchFamily="18" charset="0"/>
                </a:rPr>
                <a:t>R</a:t>
              </a:r>
              <a:r>
                <a:rPr lang="en-US" altLang="en-US" sz="1800" baseline="-25000">
                  <a:latin typeface="Times New Roman" panose="02020603050405020304" pitchFamily="18" charset="0"/>
                </a:rPr>
                <a:t>p3</a:t>
              </a:r>
              <a:endParaRPr lang="en-US" altLang="en-US" sz="1800">
                <a:latin typeface="Times New Roman" panose="02020603050405020304" pitchFamily="18" charset="0"/>
              </a:endParaRPr>
            </a:p>
          </p:txBody>
        </p:sp>
        <p:sp>
          <p:nvSpPr>
            <p:cNvPr id="50245" name="Text Box 165">
              <a:extLst>
                <a:ext uri="{FF2B5EF4-FFF2-40B4-BE49-F238E27FC236}">
                  <a16:creationId xmlns:a16="http://schemas.microsoft.com/office/drawing/2014/main" xmlns="" id="{60156552-ED87-4E12-8DE1-9B0BB9D9D10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72" y="2864"/>
              <a:ext cx="432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1800">
                  <a:latin typeface="Times New Roman" panose="02020603050405020304" pitchFamily="18" charset="0"/>
                </a:rPr>
                <a:t>R</a:t>
              </a:r>
              <a:r>
                <a:rPr lang="en-US" altLang="en-US" sz="1800" baseline="-25000">
                  <a:latin typeface="Times New Roman" panose="02020603050405020304" pitchFamily="18" charset="0"/>
                </a:rPr>
                <a:t>p2</a:t>
              </a:r>
              <a:endParaRPr lang="en-US" altLang="en-US" sz="1800">
                <a:latin typeface="Times New Roman" panose="02020603050405020304" pitchFamily="18" charset="0"/>
              </a:endParaRPr>
            </a:p>
          </p:txBody>
        </p:sp>
        <p:sp>
          <p:nvSpPr>
            <p:cNvPr id="50246" name="Text Box 166">
              <a:extLst>
                <a:ext uri="{FF2B5EF4-FFF2-40B4-BE49-F238E27FC236}">
                  <a16:creationId xmlns:a16="http://schemas.microsoft.com/office/drawing/2014/main" xmlns="" id="{3BC03316-71C9-4C7A-96DB-06F02E65A0D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00" y="2864"/>
              <a:ext cx="432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1800">
                  <a:latin typeface="Times New Roman" panose="02020603050405020304" pitchFamily="18" charset="0"/>
                </a:rPr>
                <a:t>R</a:t>
              </a:r>
              <a:r>
                <a:rPr lang="en-US" altLang="en-US" sz="1800" baseline="-25000">
                  <a:latin typeface="Times New Roman" panose="02020603050405020304" pitchFamily="18" charset="0"/>
                </a:rPr>
                <a:t>p1</a:t>
              </a:r>
              <a:endParaRPr lang="en-US" altLang="en-US" sz="1800">
                <a:latin typeface="Times New Roman" panose="02020603050405020304" pitchFamily="18" charset="0"/>
              </a:endParaRPr>
            </a:p>
          </p:txBody>
        </p:sp>
        <p:grpSp>
          <p:nvGrpSpPr>
            <p:cNvPr id="50247" name="Group 172">
              <a:extLst>
                <a:ext uri="{FF2B5EF4-FFF2-40B4-BE49-F238E27FC236}">
                  <a16:creationId xmlns:a16="http://schemas.microsoft.com/office/drawing/2014/main" xmlns="" id="{F710A8AF-73E2-47AF-82BE-554E44FAA28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12" y="3180"/>
              <a:ext cx="48" cy="200"/>
              <a:chOff x="504" y="3292"/>
              <a:chExt cx="48" cy="200"/>
            </a:xfrm>
          </p:grpSpPr>
          <p:sp>
            <p:nvSpPr>
              <p:cNvPr id="50264" name="Line 173">
                <a:extLst>
                  <a:ext uri="{FF2B5EF4-FFF2-40B4-BE49-F238E27FC236}">
                    <a16:creationId xmlns:a16="http://schemas.microsoft.com/office/drawing/2014/main" xmlns="" id="{4BAA7450-040C-471C-BB4A-D1BE73805D3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28" y="3292"/>
                <a:ext cx="0" cy="164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50265" name="Oval 174">
                <a:extLst>
                  <a:ext uri="{FF2B5EF4-FFF2-40B4-BE49-F238E27FC236}">
                    <a16:creationId xmlns:a16="http://schemas.microsoft.com/office/drawing/2014/main" xmlns="" id="{4B33AA90-028D-4B3B-A885-7A61250E1A6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04" y="3444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50248" name="Group 175">
              <a:extLst>
                <a:ext uri="{FF2B5EF4-FFF2-40B4-BE49-F238E27FC236}">
                  <a16:creationId xmlns:a16="http://schemas.microsoft.com/office/drawing/2014/main" xmlns="" id="{542031E6-222D-44C4-955E-D67750AAF8F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248" y="3180"/>
              <a:ext cx="48" cy="200"/>
              <a:chOff x="504" y="3292"/>
              <a:chExt cx="48" cy="200"/>
            </a:xfrm>
          </p:grpSpPr>
          <p:sp>
            <p:nvSpPr>
              <p:cNvPr id="50262" name="Line 176">
                <a:extLst>
                  <a:ext uri="{FF2B5EF4-FFF2-40B4-BE49-F238E27FC236}">
                    <a16:creationId xmlns:a16="http://schemas.microsoft.com/office/drawing/2014/main" xmlns="" id="{8B293F8C-29A3-4040-8120-842D305B929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28" y="3292"/>
                <a:ext cx="0" cy="164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50263" name="Oval 177">
                <a:extLst>
                  <a:ext uri="{FF2B5EF4-FFF2-40B4-BE49-F238E27FC236}">
                    <a16:creationId xmlns:a16="http://schemas.microsoft.com/office/drawing/2014/main" xmlns="" id="{EE6EE532-C152-419D-A0E1-B37130C6928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04" y="3444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50249" name="Group 178">
              <a:extLst>
                <a:ext uri="{FF2B5EF4-FFF2-40B4-BE49-F238E27FC236}">
                  <a16:creationId xmlns:a16="http://schemas.microsoft.com/office/drawing/2014/main" xmlns="" id="{2FC73786-DF68-47D1-BB21-9CF9576958B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588" y="3180"/>
              <a:ext cx="48" cy="200"/>
              <a:chOff x="504" y="3292"/>
              <a:chExt cx="48" cy="200"/>
            </a:xfrm>
          </p:grpSpPr>
          <p:sp>
            <p:nvSpPr>
              <p:cNvPr id="50260" name="Line 179">
                <a:extLst>
                  <a:ext uri="{FF2B5EF4-FFF2-40B4-BE49-F238E27FC236}">
                    <a16:creationId xmlns:a16="http://schemas.microsoft.com/office/drawing/2014/main" xmlns="" id="{D68FB96E-3981-4AE0-AF16-E4F1DC15484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28" y="3292"/>
                <a:ext cx="0" cy="164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50261" name="Oval 180">
                <a:extLst>
                  <a:ext uri="{FF2B5EF4-FFF2-40B4-BE49-F238E27FC236}">
                    <a16:creationId xmlns:a16="http://schemas.microsoft.com/office/drawing/2014/main" xmlns="" id="{FEAD70D9-F1D2-4AD4-83E0-328F29CA098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04" y="3444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50250" name="Group 181">
              <a:extLst>
                <a:ext uri="{FF2B5EF4-FFF2-40B4-BE49-F238E27FC236}">
                  <a16:creationId xmlns:a16="http://schemas.microsoft.com/office/drawing/2014/main" xmlns="" id="{B9B5B93F-0564-4F97-B200-7E64DCBA5BD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924" y="3180"/>
              <a:ext cx="48" cy="200"/>
              <a:chOff x="504" y="3292"/>
              <a:chExt cx="48" cy="200"/>
            </a:xfrm>
          </p:grpSpPr>
          <p:sp>
            <p:nvSpPr>
              <p:cNvPr id="50258" name="Line 182">
                <a:extLst>
                  <a:ext uri="{FF2B5EF4-FFF2-40B4-BE49-F238E27FC236}">
                    <a16:creationId xmlns:a16="http://schemas.microsoft.com/office/drawing/2014/main" xmlns="" id="{162F9204-D94D-4B5B-96EA-3FDDA0B909C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28" y="3292"/>
                <a:ext cx="0" cy="164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50259" name="Oval 183">
                <a:extLst>
                  <a:ext uri="{FF2B5EF4-FFF2-40B4-BE49-F238E27FC236}">
                    <a16:creationId xmlns:a16="http://schemas.microsoft.com/office/drawing/2014/main" xmlns="" id="{0B4FD40B-093C-41DB-A769-B9A50F3A0D7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04" y="3444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50251" name="Line 184">
              <a:extLst>
                <a:ext uri="{FF2B5EF4-FFF2-40B4-BE49-F238E27FC236}">
                  <a16:creationId xmlns:a16="http://schemas.microsoft.com/office/drawing/2014/main" xmlns="" id="{7187A935-2B29-4DEB-A740-963092191A1B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0800000">
              <a:off x="1540" y="3392"/>
              <a:ext cx="0" cy="192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triangl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50252" name="Line 185">
              <a:extLst>
                <a:ext uri="{FF2B5EF4-FFF2-40B4-BE49-F238E27FC236}">
                  <a16:creationId xmlns:a16="http://schemas.microsoft.com/office/drawing/2014/main" xmlns="" id="{A421FC21-159C-42F0-8248-386F718D4A0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540" y="3584"/>
              <a:ext cx="816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50253" name="Rectangle 186">
              <a:extLst>
                <a:ext uri="{FF2B5EF4-FFF2-40B4-BE49-F238E27FC236}">
                  <a16:creationId xmlns:a16="http://schemas.microsoft.com/office/drawing/2014/main" xmlns="" id="{DD3259B6-8394-4DDA-8775-AA47876E52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56" y="3152"/>
              <a:ext cx="432" cy="4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50254" name="Text Box 187">
              <a:extLst>
                <a:ext uri="{FF2B5EF4-FFF2-40B4-BE49-F238E27FC236}">
                  <a16:creationId xmlns:a16="http://schemas.microsoft.com/office/drawing/2014/main" xmlns="" id="{DAABDCEE-5302-4571-AECD-B43A26B25C5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36" y="3200"/>
              <a:ext cx="432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1800">
                  <a:latin typeface="Times New Roman" panose="02020603050405020304" pitchFamily="18" charset="0"/>
                </a:rPr>
                <a:t>1</a:t>
              </a:r>
            </a:p>
          </p:txBody>
        </p:sp>
        <p:sp>
          <p:nvSpPr>
            <p:cNvPr id="50255" name="Text Box 188">
              <a:extLst>
                <a:ext uri="{FF2B5EF4-FFF2-40B4-BE49-F238E27FC236}">
                  <a16:creationId xmlns:a16="http://schemas.microsoft.com/office/drawing/2014/main" xmlns="" id="{CD505F1B-4648-4BD0-911E-36B59C2EA28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92" y="3200"/>
              <a:ext cx="432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1800">
                  <a:latin typeface="Times New Roman" panose="02020603050405020304" pitchFamily="18" charset="0"/>
                </a:rPr>
                <a:t>2</a:t>
              </a:r>
            </a:p>
          </p:txBody>
        </p:sp>
        <p:sp>
          <p:nvSpPr>
            <p:cNvPr id="50256" name="Text Box 189">
              <a:extLst>
                <a:ext uri="{FF2B5EF4-FFF2-40B4-BE49-F238E27FC236}">
                  <a16:creationId xmlns:a16="http://schemas.microsoft.com/office/drawing/2014/main" xmlns="" id="{C377A23A-46D9-459C-AED4-3029524A459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52" y="3200"/>
              <a:ext cx="432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1800">
                  <a:latin typeface="Times New Roman" panose="02020603050405020304" pitchFamily="18" charset="0"/>
                </a:rPr>
                <a:t>3</a:t>
              </a:r>
            </a:p>
          </p:txBody>
        </p:sp>
        <p:sp>
          <p:nvSpPr>
            <p:cNvPr id="50257" name="Text Box 192">
              <a:extLst>
                <a:ext uri="{FF2B5EF4-FFF2-40B4-BE49-F238E27FC236}">
                  <a16:creationId xmlns:a16="http://schemas.microsoft.com/office/drawing/2014/main" xmlns="" id="{B2460AD1-633F-4B3C-A1E1-004160D28F3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16" y="3200"/>
              <a:ext cx="432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1800">
                  <a:latin typeface="Times New Roman" panose="02020603050405020304" pitchFamily="18" charset="0"/>
                </a:rPr>
                <a:t>4</a:t>
              </a:r>
            </a:p>
          </p:txBody>
        </p:sp>
      </p:grpSp>
      <p:sp>
        <p:nvSpPr>
          <p:cNvPr id="219335" name="Text Box 199">
            <a:extLst>
              <a:ext uri="{FF2B5EF4-FFF2-40B4-BE49-F238E27FC236}">
                <a16:creationId xmlns:a16="http://schemas.microsoft.com/office/drawing/2014/main" xmlns="" id="{A3D1B299-CBB9-476E-8034-40101FC001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00800" y="3917950"/>
            <a:ext cx="9144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1600">
                <a:latin typeface="Times New Roman" panose="02020603050405020304" pitchFamily="18" charset="0"/>
              </a:rPr>
              <a:t>I</a:t>
            </a:r>
            <a:r>
              <a:rPr lang="en-US" altLang="en-US" sz="1600" baseline="-25000">
                <a:latin typeface="Times New Roman" panose="02020603050405020304" pitchFamily="18" charset="0"/>
              </a:rPr>
              <a:t>mm</a:t>
            </a:r>
            <a:r>
              <a:rPr lang="en-US" altLang="en-US" sz="1600">
                <a:latin typeface="Times New Roman" panose="02020603050405020304" pitchFamily="18" charset="0"/>
              </a:rPr>
              <a:t>(t)</a:t>
            </a:r>
          </a:p>
        </p:txBody>
      </p:sp>
      <p:sp>
        <p:nvSpPr>
          <p:cNvPr id="219336" name="Text Box 200">
            <a:extLst>
              <a:ext uri="{FF2B5EF4-FFF2-40B4-BE49-F238E27FC236}">
                <a16:creationId xmlns:a16="http://schemas.microsoft.com/office/drawing/2014/main" xmlns="" id="{BEAF08CA-D999-4057-835C-B64CB8091A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7600" y="4724400"/>
            <a:ext cx="9144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1600" dirty="0" err="1">
                <a:latin typeface="Times New Roman" panose="02020603050405020304" pitchFamily="18" charset="0"/>
              </a:rPr>
              <a:t>I’</a:t>
            </a:r>
            <a:r>
              <a:rPr lang="en-US" altLang="en-US" sz="1600" baseline="-25000" dirty="0" err="1">
                <a:latin typeface="Times New Roman" panose="02020603050405020304" pitchFamily="18" charset="0"/>
              </a:rPr>
              <a:t>mm</a:t>
            </a:r>
            <a:r>
              <a:rPr lang="en-US" altLang="en-US" sz="1600" dirty="0">
                <a:latin typeface="Times New Roman" panose="02020603050405020304" pitchFamily="18" charset="0"/>
              </a:rPr>
              <a:t>(t)</a:t>
            </a:r>
          </a:p>
        </p:txBody>
      </p:sp>
      <p:sp>
        <p:nvSpPr>
          <p:cNvPr id="219337" name="Line 201">
            <a:extLst>
              <a:ext uri="{FF2B5EF4-FFF2-40B4-BE49-F238E27FC236}">
                <a16:creationId xmlns:a16="http://schemas.microsoft.com/office/drawing/2014/main" xmlns="" id="{B2BD2134-7731-4C61-BC4E-CED4E36C967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7162800" y="5029200"/>
            <a:ext cx="381000" cy="15240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grpSp>
        <p:nvGrpSpPr>
          <p:cNvPr id="219341" name="Group 205">
            <a:extLst>
              <a:ext uri="{FF2B5EF4-FFF2-40B4-BE49-F238E27FC236}">
                <a16:creationId xmlns:a16="http://schemas.microsoft.com/office/drawing/2014/main" xmlns="" id="{8B9A9F05-6CDD-4FBF-8DE8-071DF7CD0F84}"/>
              </a:ext>
            </a:extLst>
          </p:cNvPr>
          <p:cNvGrpSpPr>
            <a:grpSpLocks/>
          </p:cNvGrpSpPr>
          <p:nvPr/>
        </p:nvGrpSpPr>
        <p:grpSpPr bwMode="auto">
          <a:xfrm>
            <a:off x="7124700" y="4881563"/>
            <a:ext cx="2794000" cy="674687"/>
            <a:chOff x="3528" y="3075"/>
            <a:chExt cx="1760" cy="425"/>
          </a:xfrm>
        </p:grpSpPr>
        <p:sp>
          <p:nvSpPr>
            <p:cNvPr id="50221" name="Arc 103">
              <a:extLst>
                <a:ext uri="{FF2B5EF4-FFF2-40B4-BE49-F238E27FC236}">
                  <a16:creationId xmlns:a16="http://schemas.microsoft.com/office/drawing/2014/main" xmlns="" id="{02947CEC-64F3-4874-9703-C7D237793D80}"/>
                </a:ext>
              </a:extLst>
            </p:cNvPr>
            <p:cNvSpPr>
              <a:spLocks/>
            </p:cNvSpPr>
            <p:nvPr/>
          </p:nvSpPr>
          <p:spPr bwMode="auto">
            <a:xfrm rot="385884" flipH="1" flipV="1">
              <a:off x="3528" y="3075"/>
              <a:ext cx="903" cy="377"/>
            </a:xfrm>
            <a:custGeom>
              <a:avLst/>
              <a:gdLst>
                <a:gd name="T0" fmla="*/ 0 w 18945"/>
                <a:gd name="T1" fmla="*/ 0 h 21593"/>
                <a:gd name="T2" fmla="*/ 0 w 18945"/>
                <a:gd name="T3" fmla="*/ 0 h 21593"/>
                <a:gd name="T4" fmla="*/ 0 w 18945"/>
                <a:gd name="T5" fmla="*/ 0 h 21593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8945" h="21593" fill="none" extrusionOk="0">
                  <a:moveTo>
                    <a:pt x="562" y="0"/>
                  </a:moveTo>
                  <a:cubicBezTo>
                    <a:pt x="8250" y="200"/>
                    <a:pt x="15251" y="4473"/>
                    <a:pt x="18945" y="11218"/>
                  </a:cubicBezTo>
                </a:path>
                <a:path w="18945" h="21593" stroke="0" extrusionOk="0">
                  <a:moveTo>
                    <a:pt x="562" y="0"/>
                  </a:moveTo>
                  <a:cubicBezTo>
                    <a:pt x="8250" y="200"/>
                    <a:pt x="15251" y="4473"/>
                    <a:pt x="18945" y="11218"/>
                  </a:cubicBezTo>
                  <a:lnTo>
                    <a:pt x="0" y="21593"/>
                  </a:lnTo>
                  <a:lnTo>
                    <a:pt x="562" y="0"/>
                  </a:lnTo>
                  <a:close/>
                </a:path>
              </a:pathLst>
            </a:cu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0222" name="Line 202">
              <a:extLst>
                <a:ext uri="{FF2B5EF4-FFF2-40B4-BE49-F238E27FC236}">
                  <a16:creationId xmlns:a16="http://schemas.microsoft.com/office/drawing/2014/main" xmlns="" id="{C46AABCA-784C-4D82-8B44-729DFF110398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532" y="3212"/>
              <a:ext cx="0" cy="116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50223" name="Line 203">
              <a:extLst>
                <a:ext uri="{FF2B5EF4-FFF2-40B4-BE49-F238E27FC236}">
                  <a16:creationId xmlns:a16="http://schemas.microsoft.com/office/drawing/2014/main" xmlns="" id="{BFB33518-9BDE-4187-B83D-6B94FD37A9B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376" y="3500"/>
              <a:ext cx="91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</p:grpSp>
      <p:grpSp>
        <p:nvGrpSpPr>
          <p:cNvPr id="50217" name="Group 196">
            <a:extLst>
              <a:ext uri="{FF2B5EF4-FFF2-40B4-BE49-F238E27FC236}">
                <a16:creationId xmlns:a16="http://schemas.microsoft.com/office/drawing/2014/main" xmlns="" id="{45C71B66-DB38-4AD6-9E3C-1B58142355EB}"/>
              </a:ext>
            </a:extLst>
          </p:cNvPr>
          <p:cNvGrpSpPr>
            <a:grpSpLocks/>
          </p:cNvGrpSpPr>
          <p:nvPr/>
        </p:nvGrpSpPr>
        <p:grpSpPr bwMode="auto">
          <a:xfrm>
            <a:off x="7162798" y="2314707"/>
            <a:ext cx="2467418" cy="976313"/>
            <a:chOff x="2496" y="1732"/>
            <a:chExt cx="1242" cy="615"/>
          </a:xfrm>
        </p:grpSpPr>
        <p:graphicFrame>
          <p:nvGraphicFramePr>
            <p:cNvPr id="50219" name="Object 55">
              <a:extLst>
                <a:ext uri="{FF2B5EF4-FFF2-40B4-BE49-F238E27FC236}">
                  <a16:creationId xmlns:a16="http://schemas.microsoft.com/office/drawing/2014/main" xmlns="" id="{47A095DA-7FE5-496C-968B-C16DD2C41095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789374735"/>
                </p:ext>
              </p:extLst>
            </p:nvPr>
          </p:nvGraphicFramePr>
          <p:xfrm>
            <a:off x="2990" y="1732"/>
            <a:ext cx="748" cy="50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215" name="Equation" r:id="rId4" imgW="660240" imgH="444240" progId="Equation.3">
                    <p:embed/>
                  </p:oleObj>
                </mc:Choice>
                <mc:Fallback>
                  <p:oleObj name="Equation" r:id="rId4" imgW="660240" imgH="444240" progId="Equation.3">
                    <p:embed/>
                    <p:pic>
                      <p:nvPicPr>
                        <p:cNvPr id="50219" name="Object 55">
                          <a:extLst>
                            <a:ext uri="{FF2B5EF4-FFF2-40B4-BE49-F238E27FC236}">
                              <a16:creationId xmlns:a16="http://schemas.microsoft.com/office/drawing/2014/main" xmlns="" id="{47A095DA-7FE5-496C-968B-C16DD2C41095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990" y="1732"/>
                          <a:ext cx="748" cy="50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 cap="sq">
                              <a:solidFill>
                                <a:schemeClr val="tx1"/>
                              </a:solidFill>
                              <a:miter lim="800000"/>
                              <a:headEnd type="none" w="sm" len="sm"/>
                              <a:tailEnd type="none" w="sm" len="sm"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50220" name="Text Box 56">
              <a:extLst>
                <a:ext uri="{FF2B5EF4-FFF2-40B4-BE49-F238E27FC236}">
                  <a16:creationId xmlns:a16="http://schemas.microsoft.com/office/drawing/2014/main" xmlns="" id="{139441E4-25AC-4A72-B032-E9457B93BE4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96" y="1824"/>
              <a:ext cx="528" cy="5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2400" b="1" dirty="0" err="1">
                  <a:latin typeface="Times New Roman" panose="02020603050405020304" pitchFamily="18" charset="0"/>
                </a:rPr>
                <a:t>I’</a:t>
              </a:r>
              <a:r>
                <a:rPr lang="en-US" altLang="en-US" sz="2400" b="1" baseline="-25000" dirty="0" err="1">
                  <a:latin typeface="Times New Roman" panose="02020603050405020304" pitchFamily="18" charset="0"/>
                </a:rPr>
                <a:t>ưmm</a:t>
              </a:r>
              <a:endParaRPr lang="en-US" altLang="en-US" sz="2400" b="1" dirty="0">
                <a:latin typeface="Times New Roman" panose="02020603050405020304" pitchFamily="18" charset="0"/>
              </a:endParaRPr>
            </a:p>
          </p:txBody>
        </p:sp>
      </p:grpSp>
      <p:sp>
        <p:nvSpPr>
          <p:cNvPr id="129" name="Title 1">
            <a:extLst>
              <a:ext uri="{FF2B5EF4-FFF2-40B4-BE49-F238E27FC236}">
                <a16:creationId xmlns:a16="http://schemas.microsoft.com/office/drawing/2014/main" xmlns="" id="{956DB134-2E28-4AE6-8E08-8C4B4CB09340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ĐỘNG C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ĐIỆN MỘT CHIỀU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130" name="Straight Connector 129">
            <a:extLst>
              <a:ext uri="{FF2B5EF4-FFF2-40B4-BE49-F238E27FC236}">
                <a16:creationId xmlns:a16="http://schemas.microsoft.com/office/drawing/2014/main" xmlns="" id="{86D0316B-42D5-4FCA-8386-E1ABD14AB33C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0216" name="Picture 2" descr="Kết quả hình ảnh cho LOGO CAO DANG LY TU TRONG">
            <a:hlinkClick r:id="rId6" action="ppaction://hlinkfile"/>
            <a:extLst>
              <a:ext uri="{FF2B5EF4-FFF2-40B4-BE49-F238E27FC236}">
                <a16:creationId xmlns:a16="http://schemas.microsoft.com/office/drawing/2014/main" xmlns="" id="{3FD4019E-6A48-47B2-9853-6DC7C7DB7D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03966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9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19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19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19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19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219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219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2000"/>
                                        <p:tgtEl>
                                          <p:spTgt spid="219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219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8" dur="500"/>
                                        <p:tgtEl>
                                          <p:spTgt spid="219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500"/>
                                        <p:tgtEl>
                                          <p:spTgt spid="219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6" dur="500"/>
                                        <p:tgtEl>
                                          <p:spTgt spid="219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500"/>
                                        <p:tgtEl>
                                          <p:spTgt spid="219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500"/>
                                        <p:tgtEl>
                                          <p:spTgt spid="219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9" dur="2000"/>
                                        <p:tgtEl>
                                          <p:spTgt spid="219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4" dur="2000"/>
                                        <p:tgtEl>
                                          <p:spTgt spid="219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2000"/>
                                        <p:tgtEl>
                                          <p:spTgt spid="219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4" dur="500"/>
                                        <p:tgtEl>
                                          <p:spTgt spid="219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7" dur="500"/>
                                        <p:tgtEl>
                                          <p:spTgt spid="219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2000"/>
                                        <p:tgtEl>
                                          <p:spTgt spid="219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2000"/>
                                        <p:tgtEl>
                                          <p:spTgt spid="219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 nodeType="clickPar">
                      <p:stCondLst>
                        <p:cond delay="indefinite"/>
                      </p:stCondLst>
                      <p:childTnLst>
                        <p:par>
                          <p:cTn id="9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2000"/>
                                        <p:tgtEl>
                                          <p:spTgt spid="219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 nodeType="clickPar">
                      <p:stCondLst>
                        <p:cond delay="indefinite"/>
                      </p:stCondLst>
                      <p:childTnLst>
                        <p:par>
                          <p:cTn id="1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500"/>
                                        <p:tgtEl>
                                          <p:spTgt spid="219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500"/>
                                        <p:tgtEl>
                                          <p:spTgt spid="219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 nodeType="clickPar">
                      <p:stCondLst>
                        <p:cond delay="indefinite"/>
                      </p:stCondLst>
                      <p:childTnLst>
                        <p:par>
                          <p:cTn id="1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3" dur="2000"/>
                                        <p:tgtEl>
                                          <p:spTgt spid="219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 nodeType="clickPar">
                      <p:stCondLst>
                        <p:cond delay="indefinite"/>
                      </p:stCondLst>
                      <p:childTnLst>
                        <p:par>
                          <p:cTn id="1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8" dur="2000"/>
                                        <p:tgtEl>
                                          <p:spTgt spid="219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 nodeType="clickPar">
                      <p:stCondLst>
                        <p:cond delay="indefinite"/>
                      </p:stCondLst>
                      <p:childTnLst>
                        <p:par>
                          <p:cTn id="1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3" dur="500"/>
                                        <p:tgtEl>
                                          <p:spTgt spid="219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 nodeType="clickPar">
                      <p:stCondLst>
                        <p:cond delay="indefinite"/>
                      </p:stCondLst>
                      <p:childTnLst>
                        <p:par>
                          <p:cTn id="1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8" dur="500"/>
                                        <p:tgtEl>
                                          <p:spTgt spid="219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 nodeType="clickPar">
                      <p:stCondLst>
                        <p:cond delay="indefinite"/>
                      </p:stCondLst>
                      <p:childTnLst>
                        <p:par>
                          <p:cTn id="1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3" dur="500"/>
                                        <p:tgtEl>
                                          <p:spTgt spid="219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 nodeType="clickPar">
                      <p:stCondLst>
                        <p:cond delay="indefinite"/>
                      </p:stCondLst>
                      <p:childTnLst>
                        <p:par>
                          <p:cTn id="1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8" dur="500"/>
                                        <p:tgtEl>
                                          <p:spTgt spid="219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 nodeType="clickPar">
                      <p:stCondLst>
                        <p:cond delay="indefinite"/>
                      </p:stCondLst>
                      <p:childTnLst>
                        <p:par>
                          <p:cTn id="1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3" dur="500"/>
                                        <p:tgtEl>
                                          <p:spTgt spid="219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 nodeType="clickPar">
                      <p:stCondLst>
                        <p:cond delay="indefinite"/>
                      </p:stCondLst>
                      <p:childTnLst>
                        <p:par>
                          <p:cTn id="1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8" dur="500"/>
                                        <p:tgtEl>
                                          <p:spTgt spid="219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 nodeType="clickPar">
                      <p:stCondLst>
                        <p:cond delay="indefinite"/>
                      </p:stCondLst>
                      <p:childTnLst>
                        <p:par>
                          <p:cTn id="1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3" dur="500"/>
                                        <p:tgtEl>
                                          <p:spTgt spid="219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 nodeType="clickPar">
                      <p:stCondLst>
                        <p:cond delay="indefinite"/>
                      </p:stCondLst>
                      <p:childTnLst>
                        <p:par>
                          <p:cTn id="1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8" dur="500"/>
                                        <p:tgtEl>
                                          <p:spTgt spid="219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9140" grpId="0"/>
      <p:bldP spid="219141" grpId="0"/>
      <p:bldP spid="219142" grpId="0"/>
      <p:bldP spid="219202" grpId="0"/>
      <p:bldP spid="219203" grpId="0"/>
      <p:bldP spid="219252" grpId="0"/>
      <p:bldP spid="219253" grpId="0"/>
      <p:bldP spid="219254" grpId="0"/>
      <p:bldP spid="219261" grpId="0"/>
      <p:bldP spid="219262" grpId="0"/>
      <p:bldP spid="219263" grpId="0"/>
      <p:bldP spid="219265" grpId="0"/>
      <p:bldP spid="219266" grpId="0"/>
      <p:bldP spid="219267" grpId="0"/>
      <p:bldP spid="219335" grpId="0"/>
      <p:bldP spid="21933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188" name="Rectangle 4">
            <a:extLst>
              <a:ext uri="{FF2B5EF4-FFF2-40B4-BE49-F238E27FC236}">
                <a16:creationId xmlns:a16="http://schemas.microsoft.com/office/drawing/2014/main" xmlns="" id="{FD744B3E-B6DB-40ED-A44C-8AC8F3BBFA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5304" y="1383825"/>
            <a:ext cx="516952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fr-FR" altLang="en-US" sz="2400" b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Đảo</a:t>
            </a:r>
            <a:r>
              <a:rPr lang="fr-FR" alt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fr-FR" alt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chiều</a:t>
            </a:r>
            <a:r>
              <a:rPr lang="fr-FR" altLang="en-US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fr-FR" alt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quay</a:t>
            </a:r>
            <a:r>
              <a:rPr lang="fr-FR" altLang="en-US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fr-FR" alt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động</a:t>
            </a:r>
            <a:r>
              <a:rPr lang="fr-FR" altLang="en-US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fr-FR" alt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cơ</a:t>
            </a:r>
            <a:r>
              <a:rPr lang="fr-FR" altLang="en-US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fr-FR" alt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một</a:t>
            </a:r>
            <a:r>
              <a:rPr lang="fr-FR" altLang="en-US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fr-FR" alt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chiều</a:t>
            </a:r>
            <a:r>
              <a:rPr lang="fr-FR" altLang="en-US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:</a:t>
            </a:r>
            <a:endParaRPr lang="en-US" altLang="en-US" sz="24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1311" name="Rectangle 127">
            <a:extLst>
              <a:ext uri="{FF2B5EF4-FFF2-40B4-BE49-F238E27FC236}">
                <a16:creationId xmlns:a16="http://schemas.microsoft.com/office/drawing/2014/main" xmlns="" id="{3E9B89F2-2DB9-47E3-A5C1-87235176D6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2735" y="3516392"/>
            <a:ext cx="4340381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269875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269875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26987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2698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2698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2698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2698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2698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2698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24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Đảo</a:t>
            </a:r>
            <a:r>
              <a:rPr lang="fr-FR" altLang="en-US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fr-FR" altLang="en-US" sz="2400" b="1" i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chiều</a:t>
            </a:r>
            <a:r>
              <a:rPr lang="fr-FR" altLang="en-US" sz="24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fr-FR" altLang="en-US" sz="2400" b="1" i="1" dirty="0" err="1">
                <a:latin typeface="Times New Roman" panose="02020603050405020304" pitchFamily="18" charset="0"/>
              </a:rPr>
              <a:t>dòng</a:t>
            </a:r>
            <a:r>
              <a:rPr lang="fr-FR" altLang="en-US" sz="2400" b="1" i="1" dirty="0">
                <a:latin typeface="Times New Roman" panose="02020603050405020304" pitchFamily="18" charset="0"/>
              </a:rPr>
              <a:t> </a:t>
            </a:r>
            <a:r>
              <a:rPr lang="fr-FR" altLang="en-US" sz="2400" b="1" i="1" dirty="0" err="1">
                <a:latin typeface="Times New Roman" panose="02020603050405020304" pitchFamily="18" charset="0"/>
              </a:rPr>
              <a:t>điện</a:t>
            </a:r>
            <a:r>
              <a:rPr lang="fr-FR" altLang="en-US" sz="2400" b="1" i="1" dirty="0">
                <a:latin typeface="Times New Roman" panose="02020603050405020304" pitchFamily="18" charset="0"/>
              </a:rPr>
              <a:t> </a:t>
            </a:r>
            <a:r>
              <a:rPr lang="fr-FR" altLang="en-US" sz="2400" b="1" i="1" dirty="0" err="1">
                <a:latin typeface="Times New Roman" panose="02020603050405020304" pitchFamily="18" charset="0"/>
              </a:rPr>
              <a:t>kích</a:t>
            </a:r>
            <a:r>
              <a:rPr lang="fr-FR" altLang="en-US" sz="2400" b="1" i="1" dirty="0">
                <a:latin typeface="Times New Roman" panose="02020603050405020304" pitchFamily="18" charset="0"/>
              </a:rPr>
              <a:t> </a:t>
            </a:r>
            <a:r>
              <a:rPr lang="fr-FR" altLang="en-US" sz="2400" b="1" i="1" dirty="0" err="1">
                <a:latin typeface="Times New Roman" panose="02020603050405020304" pitchFamily="18" charset="0"/>
              </a:rPr>
              <a:t>từ</a:t>
            </a:r>
            <a:r>
              <a:rPr lang="fr-FR" altLang="en-US" sz="2400" b="1" i="1" dirty="0">
                <a:latin typeface="Times New Roman" panose="02020603050405020304" pitchFamily="18" charset="0"/>
              </a:rPr>
              <a:t> </a:t>
            </a:r>
            <a:r>
              <a:rPr lang="fr-FR" altLang="en-US" sz="2400" b="1" i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hoặc</a:t>
            </a:r>
            <a:r>
              <a:rPr lang="fr-FR" altLang="en-US" sz="2400" b="1" i="1" dirty="0">
                <a:latin typeface="Times New Roman" panose="02020603050405020304" pitchFamily="18" charset="0"/>
              </a:rPr>
              <a:t> </a:t>
            </a:r>
            <a:r>
              <a:rPr lang="fr-FR" altLang="en-US" sz="2400" b="1" i="1" dirty="0" err="1">
                <a:latin typeface="Times New Roman" panose="02020603050405020304" pitchFamily="18" charset="0"/>
              </a:rPr>
              <a:t>đảo</a:t>
            </a:r>
            <a:r>
              <a:rPr lang="fr-FR" altLang="en-US" sz="2400" b="1" i="1" dirty="0">
                <a:latin typeface="Times New Roman" panose="02020603050405020304" pitchFamily="18" charset="0"/>
              </a:rPr>
              <a:t> </a:t>
            </a:r>
            <a:r>
              <a:rPr lang="fr-FR" altLang="en-US" sz="2400" b="1" i="1" dirty="0" err="1">
                <a:latin typeface="Times New Roman" panose="02020603050405020304" pitchFamily="18" charset="0"/>
              </a:rPr>
              <a:t>chiều</a:t>
            </a:r>
            <a:r>
              <a:rPr lang="fr-FR" altLang="en-US" sz="2400" b="1" i="1" dirty="0">
                <a:latin typeface="Times New Roman" panose="02020603050405020304" pitchFamily="18" charset="0"/>
              </a:rPr>
              <a:t> </a:t>
            </a:r>
            <a:r>
              <a:rPr lang="fr-FR" altLang="en-US" sz="2400" b="1" i="1" dirty="0" err="1">
                <a:latin typeface="Times New Roman" panose="02020603050405020304" pitchFamily="18" charset="0"/>
              </a:rPr>
              <a:t>cực</a:t>
            </a:r>
            <a:r>
              <a:rPr lang="fr-FR" altLang="en-US" sz="2400" b="1" i="1" dirty="0">
                <a:latin typeface="Times New Roman" panose="02020603050405020304" pitchFamily="18" charset="0"/>
              </a:rPr>
              <a:t> </a:t>
            </a:r>
            <a:r>
              <a:rPr lang="fr-FR" altLang="en-US" sz="2400" b="1" i="1" dirty="0" err="1">
                <a:latin typeface="Times New Roman" panose="02020603050405020304" pitchFamily="18" charset="0"/>
              </a:rPr>
              <a:t>tính</a:t>
            </a:r>
            <a:r>
              <a:rPr lang="fr-FR" altLang="en-US" sz="2400" b="1" i="1" dirty="0">
                <a:latin typeface="Times New Roman" panose="02020603050405020304" pitchFamily="18" charset="0"/>
              </a:rPr>
              <a:t> </a:t>
            </a:r>
            <a:r>
              <a:rPr lang="fr-FR" altLang="en-US" sz="2400" b="1" i="1" dirty="0" err="1">
                <a:latin typeface="Times New Roman" panose="02020603050405020304" pitchFamily="18" charset="0"/>
              </a:rPr>
              <a:t>nguồn</a:t>
            </a:r>
            <a:r>
              <a:rPr lang="fr-FR" altLang="en-US" sz="2400" b="1" i="1" dirty="0">
                <a:latin typeface="Times New Roman" panose="02020603050405020304" pitchFamily="18" charset="0"/>
              </a:rPr>
              <a:t> </a:t>
            </a:r>
            <a:r>
              <a:rPr lang="fr-FR" altLang="en-US" sz="2400" b="1" i="1" dirty="0" err="1">
                <a:latin typeface="Times New Roman" panose="02020603050405020304" pitchFamily="18" charset="0"/>
              </a:rPr>
              <a:t>điện</a:t>
            </a:r>
            <a:r>
              <a:rPr lang="fr-FR" altLang="en-US" sz="2400" b="1" i="1" dirty="0">
                <a:latin typeface="Times New Roman" panose="02020603050405020304" pitchFamily="18" charset="0"/>
              </a:rPr>
              <a:t> </a:t>
            </a:r>
            <a:r>
              <a:rPr lang="fr-FR" altLang="en-US" sz="2400" b="1" i="1" dirty="0" err="1">
                <a:latin typeface="Times New Roman" panose="02020603050405020304" pitchFamily="18" charset="0"/>
              </a:rPr>
              <a:t>đưa</a:t>
            </a:r>
            <a:r>
              <a:rPr lang="fr-FR" altLang="en-US" sz="2400" b="1" i="1" dirty="0">
                <a:latin typeface="Times New Roman" panose="02020603050405020304" pitchFamily="18" charset="0"/>
              </a:rPr>
              <a:t> </a:t>
            </a:r>
            <a:r>
              <a:rPr lang="fr-FR" altLang="en-US" sz="2400" b="1" i="1" dirty="0" err="1">
                <a:latin typeface="Times New Roman" panose="02020603050405020304" pitchFamily="18" charset="0"/>
              </a:rPr>
              <a:t>vào</a:t>
            </a:r>
            <a:r>
              <a:rPr lang="fr-FR" altLang="en-US" sz="2400" b="1" i="1" dirty="0">
                <a:latin typeface="Times New Roman" panose="02020603050405020304" pitchFamily="18" charset="0"/>
              </a:rPr>
              <a:t> </a:t>
            </a:r>
            <a:r>
              <a:rPr lang="fr-FR" altLang="en-US" sz="2400" b="1" i="1" dirty="0" err="1">
                <a:latin typeface="Times New Roman" panose="02020603050405020304" pitchFamily="18" charset="0"/>
              </a:rPr>
              <a:t>phần</a:t>
            </a:r>
            <a:r>
              <a:rPr lang="fr-FR" altLang="en-US" sz="2400" b="1" i="1" dirty="0">
                <a:latin typeface="Times New Roman" panose="02020603050405020304" pitchFamily="18" charset="0"/>
              </a:rPr>
              <a:t> </a:t>
            </a:r>
            <a:r>
              <a:rPr lang="fr-FR" altLang="en-US" sz="2400" b="1" i="1" dirty="0" err="1">
                <a:latin typeface="Times New Roman" panose="02020603050405020304" pitchFamily="18" charset="0"/>
              </a:rPr>
              <a:t>ứng</a:t>
            </a:r>
            <a:r>
              <a:rPr lang="fr-FR" altLang="en-US" sz="2400" b="1" i="1" dirty="0">
                <a:latin typeface="Times New Roman" panose="02020603050405020304" pitchFamily="18" charset="0"/>
              </a:rPr>
              <a:t>.</a:t>
            </a:r>
          </a:p>
        </p:txBody>
      </p:sp>
      <p:sp>
        <p:nvSpPr>
          <p:cNvPr id="44" name="Title 1">
            <a:extLst>
              <a:ext uri="{FF2B5EF4-FFF2-40B4-BE49-F238E27FC236}">
                <a16:creationId xmlns:a16="http://schemas.microsoft.com/office/drawing/2014/main" xmlns="" id="{8AEB4212-D78E-473D-BE4F-32D2267F8478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ĐỘNG C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ĐIỆN MỘT CHIỀU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xmlns="" id="{18598CFE-95E4-4F10-8C5D-34975A569972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2243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xmlns="" id="{6C20F4CC-948A-4974-9122-7F5FBF2A7B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6" name="Group 4">
            <a:extLst>
              <a:ext uri="{FF2B5EF4-FFF2-40B4-BE49-F238E27FC236}">
                <a16:creationId xmlns:a16="http://schemas.microsoft.com/office/drawing/2014/main" xmlns="" id="{9D9D206C-0E44-4C4D-9A70-D9E8F985D2F3}"/>
              </a:ext>
            </a:extLst>
          </p:cNvPr>
          <p:cNvGrpSpPr>
            <a:grpSpLocks/>
          </p:cNvGrpSpPr>
          <p:nvPr/>
        </p:nvGrpSpPr>
        <p:grpSpPr bwMode="auto">
          <a:xfrm>
            <a:off x="7790506" y="1647286"/>
            <a:ext cx="3657600" cy="3657600"/>
            <a:chOff x="2208" y="1248"/>
            <a:chExt cx="2304" cy="2304"/>
          </a:xfrm>
        </p:grpSpPr>
        <p:sp>
          <p:nvSpPr>
            <p:cNvPr id="47" name="Oval 5">
              <a:extLst>
                <a:ext uri="{FF2B5EF4-FFF2-40B4-BE49-F238E27FC236}">
                  <a16:creationId xmlns:a16="http://schemas.microsoft.com/office/drawing/2014/main" xmlns="" id="{41966599-7F52-4FCF-A333-FAFBDE0FE5A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08" y="1248"/>
              <a:ext cx="2304" cy="2304"/>
            </a:xfrm>
            <a:prstGeom prst="ellips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48" name="Oval 6">
              <a:extLst>
                <a:ext uri="{FF2B5EF4-FFF2-40B4-BE49-F238E27FC236}">
                  <a16:creationId xmlns:a16="http://schemas.microsoft.com/office/drawing/2014/main" xmlns="" id="{BB006B42-5936-4448-A251-AA40D8910E4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80" y="1320"/>
              <a:ext cx="2160" cy="2160"/>
            </a:xfrm>
            <a:prstGeom prst="ellips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</p:grpSp>
      <p:sp>
        <p:nvSpPr>
          <p:cNvPr id="49" name="AutoShape 7">
            <a:extLst>
              <a:ext uri="{FF2B5EF4-FFF2-40B4-BE49-F238E27FC236}">
                <a16:creationId xmlns:a16="http://schemas.microsoft.com/office/drawing/2014/main" xmlns="" id="{DF8B0A51-6B9A-4DE3-B654-84860EBA09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66706" y="1723486"/>
            <a:ext cx="3505200" cy="3505200"/>
          </a:xfrm>
          <a:custGeom>
            <a:avLst/>
            <a:gdLst>
              <a:gd name="T0" fmla="*/ 2147483646 w 21600"/>
              <a:gd name="T1" fmla="*/ 0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672 w 21600"/>
              <a:gd name="T13" fmla="*/ 0 h 21600"/>
              <a:gd name="T14" fmla="*/ 20928 w 21600"/>
              <a:gd name="T15" fmla="*/ 7674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3320" y="5791"/>
                </a:moveTo>
                <a:cubicBezTo>
                  <a:pt x="4991" y="3295"/>
                  <a:pt x="7796" y="1797"/>
                  <a:pt x="10800" y="1798"/>
                </a:cubicBezTo>
                <a:cubicBezTo>
                  <a:pt x="13803" y="1798"/>
                  <a:pt x="16608" y="3295"/>
                  <a:pt x="18279" y="5791"/>
                </a:cubicBezTo>
                <a:lnTo>
                  <a:pt x="19773" y="4790"/>
                </a:lnTo>
                <a:cubicBezTo>
                  <a:pt x="17768" y="1796"/>
                  <a:pt x="14403" y="-1"/>
                  <a:pt x="10799" y="0"/>
                </a:cubicBezTo>
                <a:cubicBezTo>
                  <a:pt x="7196" y="0"/>
                  <a:pt x="3831" y="1796"/>
                  <a:pt x="1826" y="4790"/>
                </a:cubicBezTo>
                <a:lnTo>
                  <a:pt x="3320" y="5791"/>
                </a:lnTo>
                <a:close/>
              </a:path>
            </a:pathLst>
          </a:custGeom>
          <a:solidFill>
            <a:srgbClr val="0C0CF4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0" name="AutoShape 8">
            <a:extLst>
              <a:ext uri="{FF2B5EF4-FFF2-40B4-BE49-F238E27FC236}">
                <a16:creationId xmlns:a16="http://schemas.microsoft.com/office/drawing/2014/main" xmlns="" id="{ED0CADD3-00BE-4FAB-A420-0B5E1F23A7DE}"/>
              </a:ext>
            </a:extLst>
          </p:cNvPr>
          <p:cNvSpPr>
            <a:spLocks noChangeArrowheads="1"/>
          </p:cNvSpPr>
          <p:nvPr/>
        </p:nvSpPr>
        <p:spPr bwMode="auto">
          <a:xfrm rot="10670312">
            <a:off x="7866706" y="1710786"/>
            <a:ext cx="3505200" cy="3505200"/>
          </a:xfrm>
          <a:custGeom>
            <a:avLst/>
            <a:gdLst>
              <a:gd name="T0" fmla="*/ 2147483646 w 21600"/>
              <a:gd name="T1" fmla="*/ 0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672 w 21600"/>
              <a:gd name="T13" fmla="*/ 0 h 21600"/>
              <a:gd name="T14" fmla="*/ 20928 w 21600"/>
              <a:gd name="T15" fmla="*/ 7674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3320" y="5791"/>
                </a:moveTo>
                <a:cubicBezTo>
                  <a:pt x="4991" y="3295"/>
                  <a:pt x="7796" y="1797"/>
                  <a:pt x="10800" y="1798"/>
                </a:cubicBezTo>
                <a:cubicBezTo>
                  <a:pt x="13803" y="1798"/>
                  <a:pt x="16608" y="3295"/>
                  <a:pt x="18279" y="5791"/>
                </a:cubicBezTo>
                <a:lnTo>
                  <a:pt x="19773" y="4790"/>
                </a:lnTo>
                <a:cubicBezTo>
                  <a:pt x="17768" y="1796"/>
                  <a:pt x="14403" y="-1"/>
                  <a:pt x="10799" y="0"/>
                </a:cubicBezTo>
                <a:cubicBezTo>
                  <a:pt x="7196" y="0"/>
                  <a:pt x="3831" y="1796"/>
                  <a:pt x="1826" y="4790"/>
                </a:cubicBezTo>
                <a:lnTo>
                  <a:pt x="3320" y="5791"/>
                </a:lnTo>
                <a:close/>
              </a:path>
            </a:pathLst>
          </a:custGeom>
          <a:solidFill>
            <a:schemeClr val="accent2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51" name="Group 9">
            <a:extLst>
              <a:ext uri="{FF2B5EF4-FFF2-40B4-BE49-F238E27FC236}">
                <a16:creationId xmlns:a16="http://schemas.microsoft.com/office/drawing/2014/main" xmlns="" id="{627F648F-2B8B-4C7E-B773-D6F9944D4757}"/>
              </a:ext>
            </a:extLst>
          </p:cNvPr>
          <p:cNvGrpSpPr>
            <a:grpSpLocks/>
          </p:cNvGrpSpPr>
          <p:nvPr/>
        </p:nvGrpSpPr>
        <p:grpSpPr bwMode="auto">
          <a:xfrm>
            <a:off x="7485706" y="2942686"/>
            <a:ext cx="3276600" cy="1616075"/>
            <a:chOff x="2016" y="2064"/>
            <a:chExt cx="2064" cy="1018"/>
          </a:xfrm>
        </p:grpSpPr>
        <p:sp>
          <p:nvSpPr>
            <p:cNvPr id="52" name="AutoShape 10">
              <a:extLst>
                <a:ext uri="{FF2B5EF4-FFF2-40B4-BE49-F238E27FC236}">
                  <a16:creationId xmlns:a16="http://schemas.microsoft.com/office/drawing/2014/main" xmlns="" id="{0176F959-BE9D-428C-A7C7-11308D46FADD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1710600">
              <a:off x="2112" y="2064"/>
              <a:ext cx="1968" cy="768"/>
            </a:xfrm>
            <a:prstGeom prst="parallelogram">
              <a:avLst>
                <a:gd name="adj" fmla="val 63042"/>
              </a:avLst>
            </a:prstGeom>
            <a:noFill/>
            <a:ln w="381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2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53" name="Rectangle 11">
              <a:extLst>
                <a:ext uri="{FF2B5EF4-FFF2-40B4-BE49-F238E27FC236}">
                  <a16:creationId xmlns:a16="http://schemas.microsoft.com/office/drawing/2014/main" xmlns="" id="{7BB9C81B-0EE7-4992-A91C-4B99E9166B4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00" y="2640"/>
              <a:ext cx="192" cy="19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54" name="Line 12">
              <a:extLst>
                <a:ext uri="{FF2B5EF4-FFF2-40B4-BE49-F238E27FC236}">
                  <a16:creationId xmlns:a16="http://schemas.microsoft.com/office/drawing/2014/main" xmlns="" id="{741CB80B-60C2-493D-97DD-53358BFCFDD2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016" y="2633"/>
              <a:ext cx="432" cy="250"/>
            </a:xfrm>
            <a:prstGeom prst="line">
              <a:avLst/>
            </a:prstGeom>
            <a:noFill/>
            <a:ln w="381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55" name="Line 13">
              <a:extLst>
                <a:ext uri="{FF2B5EF4-FFF2-40B4-BE49-F238E27FC236}">
                  <a16:creationId xmlns:a16="http://schemas.microsoft.com/office/drawing/2014/main" xmlns="" id="{062E9C6E-C698-40B7-B5E9-71031765C6E0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016" y="2832"/>
              <a:ext cx="432" cy="250"/>
            </a:xfrm>
            <a:prstGeom prst="line">
              <a:avLst/>
            </a:prstGeom>
            <a:noFill/>
            <a:ln w="381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</p:grpSp>
      <p:sp>
        <p:nvSpPr>
          <p:cNvPr id="56" name="Line 14">
            <a:extLst>
              <a:ext uri="{FF2B5EF4-FFF2-40B4-BE49-F238E27FC236}">
                <a16:creationId xmlns:a16="http://schemas.microsoft.com/office/drawing/2014/main" xmlns="" id="{7B33CEC9-19F0-427B-B8DE-881BFF4A74D4}"/>
              </a:ext>
            </a:extLst>
          </p:cNvPr>
          <p:cNvSpPr>
            <a:spLocks noChangeShapeType="1"/>
          </p:cNvSpPr>
          <p:nvPr/>
        </p:nvSpPr>
        <p:spPr bwMode="auto">
          <a:xfrm>
            <a:off x="7485706" y="3095086"/>
            <a:ext cx="0" cy="1143000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57" name="Line 15">
            <a:extLst>
              <a:ext uri="{FF2B5EF4-FFF2-40B4-BE49-F238E27FC236}">
                <a16:creationId xmlns:a16="http://schemas.microsoft.com/office/drawing/2014/main" xmlns="" id="{D8FB6490-D11A-46A7-AE20-4385887C047F}"/>
              </a:ext>
            </a:extLst>
          </p:cNvPr>
          <p:cNvSpPr>
            <a:spLocks noChangeShapeType="1"/>
          </p:cNvSpPr>
          <p:nvPr/>
        </p:nvSpPr>
        <p:spPr bwMode="auto">
          <a:xfrm>
            <a:off x="7485706" y="4542886"/>
            <a:ext cx="0" cy="1143000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58" name="Line 16">
            <a:extLst>
              <a:ext uri="{FF2B5EF4-FFF2-40B4-BE49-F238E27FC236}">
                <a16:creationId xmlns:a16="http://schemas.microsoft.com/office/drawing/2014/main" xmlns="" id="{7218BCBB-B793-4D79-8750-40452713865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571306" y="5685886"/>
            <a:ext cx="914400" cy="0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59" name="Line 17">
            <a:extLst>
              <a:ext uri="{FF2B5EF4-FFF2-40B4-BE49-F238E27FC236}">
                <a16:creationId xmlns:a16="http://schemas.microsoft.com/office/drawing/2014/main" xmlns="" id="{090EFC05-8859-43BA-8EFF-87F9372EC04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571306" y="3095086"/>
            <a:ext cx="914400" cy="0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60" name="Line 18">
            <a:extLst>
              <a:ext uri="{FF2B5EF4-FFF2-40B4-BE49-F238E27FC236}">
                <a16:creationId xmlns:a16="http://schemas.microsoft.com/office/drawing/2014/main" xmlns="" id="{218F3408-25F4-436D-B0D6-3E15893011CB}"/>
              </a:ext>
            </a:extLst>
          </p:cNvPr>
          <p:cNvSpPr>
            <a:spLocks noChangeShapeType="1"/>
          </p:cNvSpPr>
          <p:nvPr/>
        </p:nvSpPr>
        <p:spPr bwMode="auto">
          <a:xfrm>
            <a:off x="6571306" y="3095086"/>
            <a:ext cx="0" cy="2590800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61" name="Text Box 19">
            <a:extLst>
              <a:ext uri="{FF2B5EF4-FFF2-40B4-BE49-F238E27FC236}">
                <a16:creationId xmlns:a16="http://schemas.microsoft.com/office/drawing/2014/main" xmlns="" id="{4467412C-5245-4B75-BABF-75DAF7C934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61233" y="4781294"/>
            <a:ext cx="762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62" name="AutoShape 20">
            <a:extLst>
              <a:ext uri="{FF2B5EF4-FFF2-40B4-BE49-F238E27FC236}">
                <a16:creationId xmlns:a16="http://schemas.microsoft.com/office/drawing/2014/main" xmlns="" id="{217247DE-81EB-46F2-A59A-90C5176CA9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42706" y="4238086"/>
            <a:ext cx="457200" cy="457200"/>
          </a:xfrm>
          <a:prstGeom prst="flowChartConnector">
            <a:avLst/>
          </a:prstGeom>
          <a:solidFill>
            <a:schemeClr val="bg1"/>
          </a:solidFill>
          <a:ln w="381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63" name="Text Box 23">
            <a:extLst>
              <a:ext uri="{FF2B5EF4-FFF2-40B4-BE49-F238E27FC236}">
                <a16:creationId xmlns:a16="http://schemas.microsoft.com/office/drawing/2014/main" xmlns="" id="{51371173-43CF-402E-9966-0665A0E98D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61706" y="4238086"/>
            <a:ext cx="1066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E</a:t>
            </a:r>
          </a:p>
        </p:txBody>
      </p:sp>
      <p:sp>
        <p:nvSpPr>
          <p:cNvPr id="64" name="Text Box 24">
            <a:extLst>
              <a:ext uri="{FF2B5EF4-FFF2-40B4-BE49-F238E27FC236}">
                <a16:creationId xmlns:a16="http://schemas.microsoft.com/office/drawing/2014/main" xmlns="" id="{CA8BE5AD-3AC6-4F99-8462-BCDC92FB69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90706" y="1952086"/>
            <a:ext cx="1066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N</a:t>
            </a:r>
          </a:p>
        </p:txBody>
      </p:sp>
      <p:sp>
        <p:nvSpPr>
          <p:cNvPr id="65" name="Text Box 25">
            <a:extLst>
              <a:ext uri="{FF2B5EF4-FFF2-40B4-BE49-F238E27FC236}">
                <a16:creationId xmlns:a16="http://schemas.microsoft.com/office/drawing/2014/main" xmlns="" id="{0EE3F33B-F2E4-45F4-99C2-2CBDFF787A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90706" y="4466686"/>
            <a:ext cx="1066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S</a:t>
            </a:r>
          </a:p>
        </p:txBody>
      </p:sp>
      <p:sp>
        <p:nvSpPr>
          <p:cNvPr id="66" name="Line 26">
            <a:extLst>
              <a:ext uri="{FF2B5EF4-FFF2-40B4-BE49-F238E27FC236}">
                <a16:creationId xmlns:a16="http://schemas.microsoft.com/office/drawing/2014/main" xmlns="" id="{CB00A66C-D2BB-4694-997F-179E3A7B1CEA}"/>
              </a:ext>
            </a:extLst>
          </p:cNvPr>
          <p:cNvSpPr>
            <a:spLocks noChangeShapeType="1"/>
          </p:cNvSpPr>
          <p:nvPr/>
        </p:nvSpPr>
        <p:spPr bwMode="auto">
          <a:xfrm>
            <a:off x="9543106" y="2256886"/>
            <a:ext cx="0" cy="2209800"/>
          </a:xfrm>
          <a:prstGeom prst="line">
            <a:avLst/>
          </a:prstGeom>
          <a:noFill/>
          <a:ln w="28575" cap="sq">
            <a:solidFill>
              <a:srgbClr val="990000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67" name="Line 27">
            <a:extLst>
              <a:ext uri="{FF2B5EF4-FFF2-40B4-BE49-F238E27FC236}">
                <a16:creationId xmlns:a16="http://schemas.microsoft.com/office/drawing/2014/main" xmlns="" id="{F224B67C-3059-4B86-B17C-CC3C12B366BB}"/>
              </a:ext>
            </a:extLst>
          </p:cNvPr>
          <p:cNvSpPr>
            <a:spLocks noChangeShapeType="1"/>
          </p:cNvSpPr>
          <p:nvPr/>
        </p:nvSpPr>
        <p:spPr bwMode="auto">
          <a:xfrm>
            <a:off x="10000306" y="2256886"/>
            <a:ext cx="0" cy="2209800"/>
          </a:xfrm>
          <a:prstGeom prst="line">
            <a:avLst/>
          </a:prstGeom>
          <a:noFill/>
          <a:ln w="28575" cap="sq">
            <a:solidFill>
              <a:srgbClr val="990000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grpSp>
        <p:nvGrpSpPr>
          <p:cNvPr id="68" name="Group 62">
            <a:extLst>
              <a:ext uri="{FF2B5EF4-FFF2-40B4-BE49-F238E27FC236}">
                <a16:creationId xmlns:a16="http://schemas.microsoft.com/office/drawing/2014/main" xmlns="" id="{DA6D9EA6-0552-4DDE-8DCA-2F878B726E59}"/>
              </a:ext>
            </a:extLst>
          </p:cNvPr>
          <p:cNvGrpSpPr>
            <a:grpSpLocks/>
          </p:cNvGrpSpPr>
          <p:nvPr/>
        </p:nvGrpSpPr>
        <p:grpSpPr bwMode="auto">
          <a:xfrm>
            <a:off x="10305106" y="2866486"/>
            <a:ext cx="1066800" cy="685800"/>
            <a:chOff x="3792" y="2016"/>
            <a:chExt cx="672" cy="432"/>
          </a:xfrm>
        </p:grpSpPr>
        <p:sp>
          <p:nvSpPr>
            <p:cNvPr id="69" name="AutoShape 28">
              <a:extLst>
                <a:ext uri="{FF2B5EF4-FFF2-40B4-BE49-F238E27FC236}">
                  <a16:creationId xmlns:a16="http://schemas.microsoft.com/office/drawing/2014/main" xmlns="" id="{9744FE22-EBF4-47FE-B81E-250D96AF8B92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6753230">
              <a:off x="3888" y="2112"/>
              <a:ext cx="432" cy="240"/>
            </a:xfrm>
            <a:prstGeom prst="curvedUpArrow">
              <a:avLst>
                <a:gd name="adj1" fmla="val 36000"/>
                <a:gd name="adj2" fmla="val 72000"/>
                <a:gd name="adj3" fmla="val 33333"/>
              </a:avLst>
            </a:prstGeom>
            <a:solidFill>
              <a:schemeClr val="accent1"/>
            </a:soli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70" name="Text Box 29">
              <a:extLst>
                <a:ext uri="{FF2B5EF4-FFF2-40B4-BE49-F238E27FC236}">
                  <a16:creationId xmlns:a16="http://schemas.microsoft.com/office/drawing/2014/main" xmlns="" id="{92DCB3EB-4ED3-4B4A-A2F2-565AC4EBA0F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92" y="2064"/>
              <a:ext cx="67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2400">
                  <a:latin typeface="Times New Roman" panose="02020603050405020304" pitchFamily="18" charset="0"/>
                </a:rPr>
                <a:t>v</a:t>
              </a:r>
            </a:p>
          </p:txBody>
        </p:sp>
      </p:grpSp>
      <p:sp>
        <p:nvSpPr>
          <p:cNvPr id="71" name="Text Box 30">
            <a:extLst>
              <a:ext uri="{FF2B5EF4-FFF2-40B4-BE49-F238E27FC236}">
                <a16:creationId xmlns:a16="http://schemas.microsoft.com/office/drawing/2014/main" xmlns="" id="{CDE9B5E0-98F7-451B-A1FE-56CFDE5F9F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57306" y="3171286"/>
            <a:ext cx="1066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B</a:t>
            </a:r>
          </a:p>
        </p:txBody>
      </p:sp>
      <p:grpSp>
        <p:nvGrpSpPr>
          <p:cNvPr id="72" name="Group 58">
            <a:extLst>
              <a:ext uri="{FF2B5EF4-FFF2-40B4-BE49-F238E27FC236}">
                <a16:creationId xmlns:a16="http://schemas.microsoft.com/office/drawing/2014/main" xmlns="" id="{10BD384B-DFBC-42E1-931F-8AAF9E7B4B81}"/>
              </a:ext>
            </a:extLst>
          </p:cNvPr>
          <p:cNvGrpSpPr>
            <a:grpSpLocks/>
          </p:cNvGrpSpPr>
          <p:nvPr/>
        </p:nvGrpSpPr>
        <p:grpSpPr bwMode="auto">
          <a:xfrm>
            <a:off x="8476306" y="2637886"/>
            <a:ext cx="1219200" cy="609600"/>
            <a:chOff x="2640" y="1872"/>
            <a:chExt cx="768" cy="384"/>
          </a:xfrm>
        </p:grpSpPr>
        <p:sp>
          <p:nvSpPr>
            <p:cNvPr id="73" name="Text Box 31">
              <a:extLst>
                <a:ext uri="{FF2B5EF4-FFF2-40B4-BE49-F238E27FC236}">
                  <a16:creationId xmlns:a16="http://schemas.microsoft.com/office/drawing/2014/main" xmlns="" id="{B341DAB1-4E8D-4379-B1E5-9C4C10A2489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36" y="1872"/>
              <a:ext cx="67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2400">
                  <a:solidFill>
                    <a:schemeClr val="accent2"/>
                  </a:solidFill>
                  <a:latin typeface="Times New Roman" panose="02020603050405020304" pitchFamily="18" charset="0"/>
                </a:rPr>
                <a:t>I</a:t>
              </a:r>
            </a:p>
          </p:txBody>
        </p:sp>
        <p:sp>
          <p:nvSpPr>
            <p:cNvPr id="74" name="Line 32">
              <a:extLst>
                <a:ext uri="{FF2B5EF4-FFF2-40B4-BE49-F238E27FC236}">
                  <a16:creationId xmlns:a16="http://schemas.microsoft.com/office/drawing/2014/main" xmlns="" id="{97F9DBB0-EA9E-4466-BA59-16CA4CC7AC61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640" y="2064"/>
              <a:ext cx="336" cy="192"/>
            </a:xfrm>
            <a:prstGeom prst="line">
              <a:avLst/>
            </a:prstGeom>
            <a:noFill/>
            <a:ln w="38100" cap="sq">
              <a:solidFill>
                <a:schemeClr val="accent2"/>
              </a:solidFill>
              <a:round/>
              <a:headEnd type="none" w="sm" len="sm"/>
              <a:tailEnd type="triangl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</p:grpSp>
      <p:grpSp>
        <p:nvGrpSpPr>
          <p:cNvPr id="75" name="Group 61">
            <a:extLst>
              <a:ext uri="{FF2B5EF4-FFF2-40B4-BE49-F238E27FC236}">
                <a16:creationId xmlns:a16="http://schemas.microsoft.com/office/drawing/2014/main" xmlns="" id="{EAB0348A-3B59-4938-8805-B9FE5D7D799D}"/>
              </a:ext>
            </a:extLst>
          </p:cNvPr>
          <p:cNvGrpSpPr>
            <a:grpSpLocks/>
          </p:cNvGrpSpPr>
          <p:nvPr/>
        </p:nvGrpSpPr>
        <p:grpSpPr bwMode="auto">
          <a:xfrm>
            <a:off x="8781106" y="3933286"/>
            <a:ext cx="533400" cy="490538"/>
            <a:chOff x="2832" y="2688"/>
            <a:chExt cx="336" cy="309"/>
          </a:xfrm>
        </p:grpSpPr>
        <p:sp>
          <p:nvSpPr>
            <p:cNvPr id="76" name="Text Box 33">
              <a:extLst>
                <a:ext uri="{FF2B5EF4-FFF2-40B4-BE49-F238E27FC236}">
                  <a16:creationId xmlns:a16="http://schemas.microsoft.com/office/drawing/2014/main" xmlns="" id="{81593A79-ACA6-469A-84B6-3CD95B85C1D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32" y="2688"/>
              <a:ext cx="33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2400">
                  <a:solidFill>
                    <a:schemeClr val="accent2"/>
                  </a:solidFill>
                  <a:latin typeface="Times New Roman" panose="02020603050405020304" pitchFamily="18" charset="0"/>
                </a:rPr>
                <a:t>I</a:t>
              </a:r>
            </a:p>
          </p:txBody>
        </p:sp>
        <p:sp>
          <p:nvSpPr>
            <p:cNvPr id="77" name="Line 34">
              <a:extLst>
                <a:ext uri="{FF2B5EF4-FFF2-40B4-BE49-F238E27FC236}">
                  <a16:creationId xmlns:a16="http://schemas.microsoft.com/office/drawing/2014/main" xmlns="" id="{4F9513EB-96DD-400D-9292-4A23BBDF933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880" y="2872"/>
              <a:ext cx="216" cy="125"/>
            </a:xfrm>
            <a:prstGeom prst="line">
              <a:avLst/>
            </a:prstGeom>
            <a:noFill/>
            <a:ln w="38100" cap="sq">
              <a:solidFill>
                <a:schemeClr val="accent2"/>
              </a:solidFill>
              <a:round/>
              <a:headEnd type="none" w="sm" len="sm"/>
              <a:tailEnd type="triangl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</p:grpSp>
      <p:sp>
        <p:nvSpPr>
          <p:cNvPr id="78" name="Text Box 35">
            <a:extLst>
              <a:ext uri="{FF2B5EF4-FFF2-40B4-BE49-F238E27FC236}">
                <a16:creationId xmlns:a16="http://schemas.microsoft.com/office/drawing/2014/main" xmlns="" id="{2A80419F-96DC-46FE-B88D-A6B875A1F6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42906" y="3095086"/>
            <a:ext cx="1066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a</a:t>
            </a:r>
          </a:p>
        </p:txBody>
      </p:sp>
      <p:sp>
        <p:nvSpPr>
          <p:cNvPr id="79" name="Text Box 36">
            <a:extLst>
              <a:ext uri="{FF2B5EF4-FFF2-40B4-BE49-F238E27FC236}">
                <a16:creationId xmlns:a16="http://schemas.microsoft.com/office/drawing/2014/main" xmlns="" id="{9486D456-D776-4AC3-927C-8EE7CB2657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228906" y="2180686"/>
            <a:ext cx="1066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b</a:t>
            </a:r>
          </a:p>
        </p:txBody>
      </p:sp>
      <p:sp>
        <p:nvSpPr>
          <p:cNvPr id="80" name="Text Box 37">
            <a:extLst>
              <a:ext uri="{FF2B5EF4-FFF2-40B4-BE49-F238E27FC236}">
                <a16:creationId xmlns:a16="http://schemas.microsoft.com/office/drawing/2014/main" xmlns="" id="{5C15981F-1C96-441C-A56B-A6B3B75104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52706" y="3552286"/>
            <a:ext cx="1066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c</a:t>
            </a:r>
          </a:p>
        </p:txBody>
      </p:sp>
      <p:sp>
        <p:nvSpPr>
          <p:cNvPr id="81" name="Text Box 38">
            <a:extLst>
              <a:ext uri="{FF2B5EF4-FFF2-40B4-BE49-F238E27FC236}">
                <a16:creationId xmlns:a16="http://schemas.microsoft.com/office/drawing/2014/main" xmlns="" id="{52B92FC1-59E7-4595-A6A8-0B5619E907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90506" y="4619086"/>
            <a:ext cx="1066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d</a:t>
            </a:r>
          </a:p>
        </p:txBody>
      </p:sp>
      <p:sp>
        <p:nvSpPr>
          <p:cNvPr id="82" name="Line 39">
            <a:extLst>
              <a:ext uri="{FF2B5EF4-FFF2-40B4-BE49-F238E27FC236}">
                <a16:creationId xmlns:a16="http://schemas.microsoft.com/office/drawing/2014/main" xmlns="" id="{1A9A40B6-4371-4F93-981B-369AF0136722}"/>
              </a:ext>
            </a:extLst>
          </p:cNvPr>
          <p:cNvSpPr>
            <a:spLocks noChangeShapeType="1"/>
          </p:cNvSpPr>
          <p:nvPr/>
        </p:nvSpPr>
        <p:spPr bwMode="auto">
          <a:xfrm>
            <a:off x="7485706" y="4923886"/>
            <a:ext cx="0" cy="381000"/>
          </a:xfrm>
          <a:prstGeom prst="line">
            <a:avLst/>
          </a:prstGeom>
          <a:noFill/>
          <a:ln w="38100" cap="sq">
            <a:solidFill>
              <a:schemeClr val="accent2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83" name="Line 40">
            <a:extLst>
              <a:ext uri="{FF2B5EF4-FFF2-40B4-BE49-F238E27FC236}">
                <a16:creationId xmlns:a16="http://schemas.microsoft.com/office/drawing/2014/main" xmlns="" id="{C2E2DF72-5A4D-4855-B18F-222F405C3C8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799906" y="5685886"/>
            <a:ext cx="457200" cy="0"/>
          </a:xfrm>
          <a:prstGeom prst="line">
            <a:avLst/>
          </a:prstGeom>
          <a:noFill/>
          <a:ln w="38100" cap="sq">
            <a:solidFill>
              <a:schemeClr val="accent2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84" name="Line 41">
            <a:extLst>
              <a:ext uri="{FF2B5EF4-FFF2-40B4-BE49-F238E27FC236}">
                <a16:creationId xmlns:a16="http://schemas.microsoft.com/office/drawing/2014/main" xmlns="" id="{2E3E2FF3-518E-4CFD-A2D3-7052F5AF76D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571306" y="3399886"/>
            <a:ext cx="0" cy="457200"/>
          </a:xfrm>
          <a:prstGeom prst="line">
            <a:avLst/>
          </a:prstGeom>
          <a:noFill/>
          <a:ln w="38100" cap="sq">
            <a:solidFill>
              <a:schemeClr val="accent2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85" name="Line 42">
            <a:extLst>
              <a:ext uri="{FF2B5EF4-FFF2-40B4-BE49-F238E27FC236}">
                <a16:creationId xmlns:a16="http://schemas.microsoft.com/office/drawing/2014/main" xmlns="" id="{0CA24634-149E-4CEC-9DF6-0F78719EC4ED}"/>
              </a:ext>
            </a:extLst>
          </p:cNvPr>
          <p:cNvSpPr>
            <a:spLocks noChangeShapeType="1"/>
          </p:cNvSpPr>
          <p:nvPr/>
        </p:nvSpPr>
        <p:spPr bwMode="auto">
          <a:xfrm>
            <a:off x="6799906" y="3095086"/>
            <a:ext cx="457200" cy="0"/>
          </a:xfrm>
          <a:prstGeom prst="line">
            <a:avLst/>
          </a:prstGeom>
          <a:noFill/>
          <a:ln w="38100" cap="sq">
            <a:solidFill>
              <a:schemeClr val="accent2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86" name="Line 43">
            <a:extLst>
              <a:ext uri="{FF2B5EF4-FFF2-40B4-BE49-F238E27FC236}">
                <a16:creationId xmlns:a16="http://schemas.microsoft.com/office/drawing/2014/main" xmlns="" id="{C9D41696-62F7-4E04-8307-B4A71FB16E64}"/>
              </a:ext>
            </a:extLst>
          </p:cNvPr>
          <p:cNvSpPr>
            <a:spLocks noChangeShapeType="1"/>
          </p:cNvSpPr>
          <p:nvPr/>
        </p:nvSpPr>
        <p:spPr bwMode="auto">
          <a:xfrm>
            <a:off x="7485706" y="3476086"/>
            <a:ext cx="0" cy="381000"/>
          </a:xfrm>
          <a:prstGeom prst="line">
            <a:avLst/>
          </a:prstGeom>
          <a:noFill/>
          <a:ln w="38100" cap="sq">
            <a:solidFill>
              <a:schemeClr val="accent2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87" name="Line 44">
            <a:extLst>
              <a:ext uri="{FF2B5EF4-FFF2-40B4-BE49-F238E27FC236}">
                <a16:creationId xmlns:a16="http://schemas.microsoft.com/office/drawing/2014/main" xmlns="" id="{9AA265A3-11D4-4D5E-A85E-A5EFC7DFB86D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571306" y="5000086"/>
            <a:ext cx="0" cy="457200"/>
          </a:xfrm>
          <a:prstGeom prst="line">
            <a:avLst/>
          </a:prstGeom>
          <a:noFill/>
          <a:ln w="38100" cap="sq">
            <a:solidFill>
              <a:schemeClr val="accent2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88" name="AutoShape 45">
            <a:extLst>
              <a:ext uri="{FF2B5EF4-FFF2-40B4-BE49-F238E27FC236}">
                <a16:creationId xmlns:a16="http://schemas.microsoft.com/office/drawing/2014/main" xmlns="" id="{7A3CFE1F-32DC-413D-AE29-ED62D438BB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09506" y="4161886"/>
            <a:ext cx="152400" cy="152400"/>
          </a:xfrm>
          <a:prstGeom prst="parallelogram">
            <a:avLst>
              <a:gd name="adj" fmla="val 25000"/>
            </a:avLst>
          </a:prstGeom>
          <a:solidFill>
            <a:schemeClr val="tx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89" name="AutoShape 46">
            <a:extLst>
              <a:ext uri="{FF2B5EF4-FFF2-40B4-BE49-F238E27FC236}">
                <a16:creationId xmlns:a16="http://schemas.microsoft.com/office/drawing/2014/main" xmlns="" id="{D591C83E-D156-4DCB-9A09-12A0FD0CC8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09506" y="4466686"/>
            <a:ext cx="152400" cy="152400"/>
          </a:xfrm>
          <a:prstGeom prst="parallelogram">
            <a:avLst>
              <a:gd name="adj" fmla="val 25000"/>
            </a:avLst>
          </a:prstGeom>
          <a:solidFill>
            <a:schemeClr val="tx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90" name="AutoShape 47">
            <a:extLst>
              <a:ext uri="{FF2B5EF4-FFF2-40B4-BE49-F238E27FC236}">
                <a16:creationId xmlns:a16="http://schemas.microsoft.com/office/drawing/2014/main" xmlns="" id="{1E339139-F44F-40E8-AE2A-62678F48EB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09506" y="4619086"/>
            <a:ext cx="152400" cy="152400"/>
          </a:xfrm>
          <a:prstGeom prst="parallelogram">
            <a:avLst>
              <a:gd name="adj" fmla="val 25000"/>
            </a:avLst>
          </a:prstGeom>
          <a:solidFill>
            <a:srgbClr val="A4AD61"/>
          </a:solidFill>
          <a:ln w="12700" cap="sq">
            <a:solidFill>
              <a:srgbClr val="A4AD6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91" name="AutoShape 48">
            <a:extLst>
              <a:ext uri="{FF2B5EF4-FFF2-40B4-BE49-F238E27FC236}">
                <a16:creationId xmlns:a16="http://schemas.microsoft.com/office/drawing/2014/main" xmlns="" id="{4819FC5B-0E93-46C7-AEE0-1B4BCD3FC6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09506" y="4009486"/>
            <a:ext cx="152400" cy="152400"/>
          </a:xfrm>
          <a:prstGeom prst="parallelogram">
            <a:avLst>
              <a:gd name="adj" fmla="val 25000"/>
            </a:avLst>
          </a:prstGeom>
          <a:solidFill>
            <a:srgbClr val="A4AD61"/>
          </a:solidFill>
          <a:ln w="12700" cap="sq">
            <a:solidFill>
              <a:srgbClr val="A4AD6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93" name="Line 50">
            <a:extLst>
              <a:ext uri="{FF2B5EF4-FFF2-40B4-BE49-F238E27FC236}">
                <a16:creationId xmlns:a16="http://schemas.microsoft.com/office/drawing/2014/main" xmlns="" id="{AB2513D1-D8DE-4260-AC85-5E9EBD54E486}"/>
              </a:ext>
            </a:extLst>
          </p:cNvPr>
          <p:cNvSpPr>
            <a:spLocks noChangeShapeType="1"/>
          </p:cNvSpPr>
          <p:nvPr/>
        </p:nvSpPr>
        <p:spPr bwMode="auto">
          <a:xfrm>
            <a:off x="6495106" y="4390486"/>
            <a:ext cx="1524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94" name="Line 51">
            <a:extLst>
              <a:ext uri="{FF2B5EF4-FFF2-40B4-BE49-F238E27FC236}">
                <a16:creationId xmlns:a16="http://schemas.microsoft.com/office/drawing/2014/main" xmlns="" id="{1B36519C-E517-4FBC-8572-EBC64D412476}"/>
              </a:ext>
            </a:extLst>
          </p:cNvPr>
          <p:cNvSpPr>
            <a:spLocks noChangeShapeType="1"/>
          </p:cNvSpPr>
          <p:nvPr/>
        </p:nvSpPr>
        <p:spPr bwMode="auto">
          <a:xfrm>
            <a:off x="6495106" y="4580986"/>
            <a:ext cx="1524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95" name="Line 52">
            <a:extLst>
              <a:ext uri="{FF2B5EF4-FFF2-40B4-BE49-F238E27FC236}">
                <a16:creationId xmlns:a16="http://schemas.microsoft.com/office/drawing/2014/main" xmlns="" id="{06683420-1B75-4312-A723-195B30D6068C}"/>
              </a:ext>
            </a:extLst>
          </p:cNvPr>
          <p:cNvSpPr>
            <a:spLocks noChangeShapeType="1"/>
          </p:cNvSpPr>
          <p:nvPr/>
        </p:nvSpPr>
        <p:spPr bwMode="auto">
          <a:xfrm>
            <a:off x="6571306" y="4301586"/>
            <a:ext cx="0" cy="1524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96" name="Text Box 53">
            <a:extLst>
              <a:ext uri="{FF2B5EF4-FFF2-40B4-BE49-F238E27FC236}">
                <a16:creationId xmlns:a16="http://schemas.microsoft.com/office/drawing/2014/main" xmlns="" id="{35226451-C4AD-4614-A8ED-F2BBC2BF3E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76106" y="2637886"/>
            <a:ext cx="381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chemeClr val="accent2"/>
                </a:solidFill>
                <a:latin typeface="Times New Roman" panose="02020603050405020304" pitchFamily="18" charset="0"/>
              </a:rPr>
              <a:t>I</a:t>
            </a:r>
          </a:p>
        </p:txBody>
      </p:sp>
      <p:grpSp>
        <p:nvGrpSpPr>
          <p:cNvPr id="97" name="Group 59">
            <a:extLst>
              <a:ext uri="{FF2B5EF4-FFF2-40B4-BE49-F238E27FC236}">
                <a16:creationId xmlns:a16="http://schemas.microsoft.com/office/drawing/2014/main" xmlns="" id="{04623D85-442E-4CAA-B269-0A1939D1C31C}"/>
              </a:ext>
            </a:extLst>
          </p:cNvPr>
          <p:cNvGrpSpPr>
            <a:grpSpLocks/>
          </p:cNvGrpSpPr>
          <p:nvPr/>
        </p:nvGrpSpPr>
        <p:grpSpPr bwMode="auto">
          <a:xfrm>
            <a:off x="8095306" y="2790286"/>
            <a:ext cx="1066800" cy="457200"/>
            <a:chOff x="2400" y="1968"/>
            <a:chExt cx="672" cy="288"/>
          </a:xfrm>
        </p:grpSpPr>
        <p:sp>
          <p:nvSpPr>
            <p:cNvPr id="98" name="Line 54">
              <a:extLst>
                <a:ext uri="{FF2B5EF4-FFF2-40B4-BE49-F238E27FC236}">
                  <a16:creationId xmlns:a16="http://schemas.microsoft.com/office/drawing/2014/main" xmlns="" id="{C0F6384F-59FE-4780-853F-4733EEE9791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592" y="2016"/>
              <a:ext cx="144" cy="192"/>
            </a:xfrm>
            <a:prstGeom prst="line">
              <a:avLst/>
            </a:prstGeom>
            <a:noFill/>
            <a:ln w="28575" cap="sq">
              <a:solidFill>
                <a:schemeClr val="tx1"/>
              </a:solidFill>
              <a:round/>
              <a:headEnd type="none" w="sm" len="sm"/>
              <a:tailEnd type="triangl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99" name="Text Box 55">
              <a:extLst>
                <a:ext uri="{FF2B5EF4-FFF2-40B4-BE49-F238E27FC236}">
                  <a16:creationId xmlns:a16="http://schemas.microsoft.com/office/drawing/2014/main" xmlns="" id="{29890434-BE8A-4F44-B50E-0600A1A73E5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00" y="1968"/>
              <a:ext cx="67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2400">
                  <a:latin typeface="Times New Roman" panose="02020603050405020304" pitchFamily="18" charset="0"/>
                </a:rPr>
                <a:t>F</a:t>
              </a:r>
            </a:p>
          </p:txBody>
        </p:sp>
      </p:grpSp>
      <p:grpSp>
        <p:nvGrpSpPr>
          <p:cNvPr id="100" name="Group 60">
            <a:extLst>
              <a:ext uri="{FF2B5EF4-FFF2-40B4-BE49-F238E27FC236}">
                <a16:creationId xmlns:a16="http://schemas.microsoft.com/office/drawing/2014/main" xmlns="" id="{5238533C-5F14-4B36-AAEC-D96226ED4412}"/>
              </a:ext>
            </a:extLst>
          </p:cNvPr>
          <p:cNvGrpSpPr>
            <a:grpSpLocks/>
          </p:cNvGrpSpPr>
          <p:nvPr/>
        </p:nvGrpSpPr>
        <p:grpSpPr bwMode="auto">
          <a:xfrm>
            <a:off x="8933506" y="4238086"/>
            <a:ext cx="1066800" cy="558800"/>
            <a:chOff x="2928" y="2880"/>
            <a:chExt cx="672" cy="352"/>
          </a:xfrm>
        </p:grpSpPr>
        <p:sp>
          <p:nvSpPr>
            <p:cNvPr id="101" name="Text Box 56">
              <a:extLst>
                <a:ext uri="{FF2B5EF4-FFF2-40B4-BE49-F238E27FC236}">
                  <a16:creationId xmlns:a16="http://schemas.microsoft.com/office/drawing/2014/main" xmlns="" id="{89C9E9CC-1B55-4B2A-AFD0-6FD7A508557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928" y="2944"/>
              <a:ext cx="67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2400">
                  <a:latin typeface="Times New Roman" panose="02020603050405020304" pitchFamily="18" charset="0"/>
                </a:rPr>
                <a:t>F</a:t>
              </a:r>
            </a:p>
          </p:txBody>
        </p:sp>
        <p:sp>
          <p:nvSpPr>
            <p:cNvPr id="102" name="Line 57">
              <a:extLst>
                <a:ext uri="{FF2B5EF4-FFF2-40B4-BE49-F238E27FC236}">
                  <a16:creationId xmlns:a16="http://schemas.microsoft.com/office/drawing/2014/main" xmlns="" id="{1D7E05BB-7C1C-495C-AA97-709CF25CB00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72" y="2880"/>
              <a:ext cx="144" cy="192"/>
            </a:xfrm>
            <a:prstGeom prst="line">
              <a:avLst/>
            </a:prstGeom>
            <a:noFill/>
            <a:ln w="28575" cap="sq">
              <a:solidFill>
                <a:schemeClr val="tx1"/>
              </a:solidFill>
              <a:round/>
              <a:headEnd type="none" w="sm" len="sm"/>
              <a:tailEnd type="triangl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277172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1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21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6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2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4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9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5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4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5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5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7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4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1188" grpId="0"/>
      <p:bldP spid="221311" grpId="0"/>
      <p:bldP spid="61" grpId="0"/>
      <p:bldP spid="62" grpId="0" animBg="1"/>
      <p:bldP spid="63" grpId="0"/>
      <p:bldP spid="64" grpId="0"/>
      <p:bldP spid="65" grpId="0"/>
      <p:bldP spid="71" grpId="0"/>
      <p:bldP spid="78" grpId="0"/>
      <p:bldP spid="79" grpId="0"/>
      <p:bldP spid="80" grpId="0"/>
      <p:bldP spid="81" grpId="0"/>
      <p:bldP spid="88" grpId="0" animBg="1"/>
      <p:bldP spid="89" grpId="0" animBg="1"/>
      <p:bldP spid="90" grpId="0" animBg="1"/>
      <p:bldP spid="91" grpId="0" animBg="1"/>
      <p:bldP spid="9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312" name="Rectangle 128">
            <a:extLst>
              <a:ext uri="{FF2B5EF4-FFF2-40B4-BE49-F238E27FC236}">
                <a16:creationId xmlns:a16="http://schemas.microsoft.com/office/drawing/2014/main" xmlns="" id="{74205E3F-2C32-4016-9F36-4B2FFF06B0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9838" y="1252539"/>
            <a:ext cx="4351339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fr-FR" altLang="en-US" sz="2000" b="1" dirty="0" err="1" smtClean="0">
                <a:latin typeface="Times New Roman" panose="02020603050405020304" pitchFamily="18" charset="0"/>
              </a:rPr>
              <a:t>Điều</a:t>
            </a:r>
            <a:r>
              <a:rPr lang="fr-FR" altLang="en-US" sz="2000" b="1" dirty="0" smtClean="0">
                <a:latin typeface="Times New Roman" panose="02020603050405020304" pitchFamily="18" charset="0"/>
              </a:rPr>
              <a:t> </a:t>
            </a:r>
            <a:r>
              <a:rPr lang="fr-FR" altLang="en-US" sz="2000" b="1" dirty="0" err="1">
                <a:latin typeface="Times New Roman" panose="02020603050405020304" pitchFamily="18" charset="0"/>
              </a:rPr>
              <a:t>chỉnh</a:t>
            </a:r>
            <a:r>
              <a:rPr lang="fr-FR" altLang="en-US" sz="2000" b="1" dirty="0">
                <a:latin typeface="Times New Roman" panose="02020603050405020304" pitchFamily="18" charset="0"/>
              </a:rPr>
              <a:t> </a:t>
            </a:r>
            <a:r>
              <a:rPr lang="fr-FR" altLang="en-US" sz="2000" b="1" dirty="0" err="1">
                <a:latin typeface="Times New Roman" panose="02020603050405020304" pitchFamily="18" charset="0"/>
              </a:rPr>
              <a:t>tốc</a:t>
            </a:r>
            <a:r>
              <a:rPr lang="fr-FR" altLang="en-US" sz="2000" b="1" dirty="0">
                <a:latin typeface="Times New Roman" panose="02020603050405020304" pitchFamily="18" charset="0"/>
              </a:rPr>
              <a:t> </a:t>
            </a:r>
            <a:r>
              <a:rPr lang="fr-FR" altLang="en-US" sz="2000" b="1" dirty="0" err="1">
                <a:latin typeface="Times New Roman" panose="02020603050405020304" pitchFamily="18" charset="0"/>
              </a:rPr>
              <a:t>độ</a:t>
            </a:r>
            <a:r>
              <a:rPr lang="fr-FR" altLang="en-US" sz="2000" b="1" dirty="0">
                <a:latin typeface="Times New Roman" panose="02020603050405020304" pitchFamily="18" charset="0"/>
              </a:rPr>
              <a:t> </a:t>
            </a:r>
            <a:r>
              <a:rPr lang="fr-FR" altLang="en-US" sz="2000" b="1" dirty="0" err="1">
                <a:latin typeface="Times New Roman" panose="02020603050405020304" pitchFamily="18" charset="0"/>
              </a:rPr>
              <a:t>động</a:t>
            </a:r>
            <a:r>
              <a:rPr lang="fr-FR" altLang="en-US" sz="2000" b="1" dirty="0">
                <a:latin typeface="Times New Roman" panose="02020603050405020304" pitchFamily="18" charset="0"/>
              </a:rPr>
              <a:t> </a:t>
            </a:r>
            <a:r>
              <a:rPr lang="fr-FR" altLang="en-US" sz="2000" b="1" dirty="0" err="1">
                <a:latin typeface="Times New Roman" panose="02020603050405020304" pitchFamily="18" charset="0"/>
              </a:rPr>
              <a:t>cơ</a:t>
            </a:r>
            <a:r>
              <a:rPr lang="fr-FR" altLang="en-US" sz="2000" b="1" dirty="0">
                <a:latin typeface="Times New Roman" panose="02020603050405020304" pitchFamily="18" charset="0"/>
              </a:rPr>
              <a:t> </a:t>
            </a:r>
            <a:r>
              <a:rPr lang="fr-FR" altLang="en-US" sz="2000" b="1" dirty="0" err="1">
                <a:latin typeface="Times New Roman" panose="02020603050405020304" pitchFamily="18" charset="0"/>
              </a:rPr>
              <a:t>một</a:t>
            </a:r>
            <a:r>
              <a:rPr lang="fr-FR" altLang="en-US" sz="2000" b="1" dirty="0">
                <a:latin typeface="Times New Roman" panose="02020603050405020304" pitchFamily="18" charset="0"/>
              </a:rPr>
              <a:t> </a:t>
            </a:r>
            <a:r>
              <a:rPr lang="fr-FR" altLang="en-US" sz="2000" b="1" dirty="0" err="1">
                <a:latin typeface="Times New Roman" panose="02020603050405020304" pitchFamily="18" charset="0"/>
              </a:rPr>
              <a:t>chiều</a:t>
            </a:r>
            <a:r>
              <a:rPr lang="fr-FR" altLang="en-US" sz="2000" b="1" dirty="0">
                <a:latin typeface="Times New Roman" panose="02020603050405020304" pitchFamily="18" charset="0"/>
              </a:rPr>
              <a:t> :</a:t>
            </a:r>
            <a:endParaRPr lang="en-US" altLang="en-US" sz="2000" b="1" dirty="0">
              <a:latin typeface="Times New Roman" panose="02020603050405020304" pitchFamily="18" charset="0"/>
            </a:endParaRPr>
          </a:p>
        </p:txBody>
      </p:sp>
      <p:sp>
        <p:nvSpPr>
          <p:cNvPr id="52229" name="Rectangle 130">
            <a:extLst>
              <a:ext uri="{FF2B5EF4-FFF2-40B4-BE49-F238E27FC236}">
                <a16:creationId xmlns:a16="http://schemas.microsoft.com/office/drawing/2014/main" xmlns="" id="{5BCFC213-A3C9-438B-8046-1494115986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35793" y="2336797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52230" name="Rectangle 133">
            <a:extLst>
              <a:ext uri="{FF2B5EF4-FFF2-40B4-BE49-F238E27FC236}">
                <a16:creationId xmlns:a16="http://schemas.microsoft.com/office/drawing/2014/main" xmlns="" id="{83A13063-6A90-4D98-905E-F54F9143C2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35793" y="2336797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221318" name="Rectangle 134">
            <a:extLst>
              <a:ext uri="{FF2B5EF4-FFF2-40B4-BE49-F238E27FC236}">
                <a16:creationId xmlns:a16="http://schemas.microsoft.com/office/drawing/2014/main" xmlns="" id="{6297AA6E-357F-4661-B405-15A8E3034B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-77332" y="2743197"/>
            <a:ext cx="3568700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indent="7207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>
                <a:latin typeface="Times New Roman" panose="02020603050405020304" pitchFamily="18" charset="0"/>
              </a:rPr>
              <a:t>+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Điều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chỉnh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từ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thông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: </a:t>
            </a:r>
            <a:endParaRPr lang="en-US" altLang="en-US" sz="2000" dirty="0">
              <a:latin typeface="Times New Roman" panose="02020603050405020304" pitchFamily="18" charset="0"/>
            </a:endParaRPr>
          </a:p>
        </p:txBody>
      </p:sp>
      <p:sp>
        <p:nvSpPr>
          <p:cNvPr id="221319" name="Rectangle 135">
            <a:extLst>
              <a:ext uri="{FF2B5EF4-FFF2-40B4-BE49-F238E27FC236}">
                <a16:creationId xmlns:a16="http://schemas.microsoft.com/office/drawing/2014/main" xmlns="" id="{0F1AA9E5-55DD-403E-AED7-201DAD9B23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75" y="5286369"/>
            <a:ext cx="4897438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indent="7207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>
                <a:solidFill>
                  <a:srgbClr val="FF0000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+ </a:t>
            </a:r>
            <a:r>
              <a:rPr lang="en-US" altLang="en-US" sz="2000" dirty="0" err="1">
                <a:solidFill>
                  <a:srgbClr val="FF0000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Điều</a:t>
            </a:r>
            <a:r>
              <a:rPr lang="en-US" altLang="en-US" sz="2000" dirty="0">
                <a:solidFill>
                  <a:srgbClr val="FF0000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2000" dirty="0" err="1">
                <a:solidFill>
                  <a:srgbClr val="FF0000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chỉnh</a:t>
            </a:r>
            <a:r>
              <a:rPr lang="en-US" altLang="en-US" sz="2000" dirty="0">
                <a:solidFill>
                  <a:srgbClr val="FF0000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2000" dirty="0" err="1">
                <a:solidFill>
                  <a:srgbClr val="FF0000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điện</a:t>
            </a:r>
            <a:r>
              <a:rPr lang="en-US" altLang="en-US" sz="2000" dirty="0">
                <a:solidFill>
                  <a:srgbClr val="FF0000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2000" dirty="0" err="1">
                <a:solidFill>
                  <a:srgbClr val="FF0000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áp</a:t>
            </a:r>
            <a:r>
              <a:rPr lang="en-US" altLang="en-US" sz="2000" dirty="0">
                <a:solidFill>
                  <a:srgbClr val="FF0000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2000" dirty="0" err="1">
                <a:solidFill>
                  <a:srgbClr val="FF0000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đặt</a:t>
            </a:r>
            <a:r>
              <a:rPr lang="en-US" altLang="en-US" sz="2000" dirty="0">
                <a:solidFill>
                  <a:srgbClr val="FF0000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2000" dirty="0" err="1">
                <a:solidFill>
                  <a:srgbClr val="FF0000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vào</a:t>
            </a:r>
            <a:r>
              <a:rPr lang="en-US" altLang="en-US" sz="2000" dirty="0">
                <a:solidFill>
                  <a:srgbClr val="FF0000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2000" dirty="0" err="1">
                <a:solidFill>
                  <a:srgbClr val="FF0000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phần</a:t>
            </a:r>
            <a:r>
              <a:rPr lang="en-US" altLang="en-US" sz="2000" dirty="0">
                <a:solidFill>
                  <a:srgbClr val="FF0000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2000" dirty="0" err="1">
                <a:solidFill>
                  <a:srgbClr val="FF0000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ứng</a:t>
            </a:r>
            <a:endParaRPr lang="en-US" altLang="en-US" sz="2000" dirty="0">
              <a:solidFill>
                <a:srgbClr val="FF0000"/>
              </a:solidFill>
              <a:latin typeface="Times New Roman" panose="02020603050405020304" pitchFamily="18" charset="0"/>
              <a:sym typeface="Symbol" panose="05050102010706020507" pitchFamily="18" charset="2"/>
            </a:endParaRPr>
          </a:p>
        </p:txBody>
      </p:sp>
      <p:sp>
        <p:nvSpPr>
          <p:cNvPr id="221320" name="Rectangle 136">
            <a:extLst>
              <a:ext uri="{FF2B5EF4-FFF2-40B4-BE49-F238E27FC236}">
                <a16:creationId xmlns:a16="http://schemas.microsoft.com/office/drawing/2014/main" xmlns="" id="{25E0F021-3A5C-4A78-872B-D5CF7921BF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93530" y="3568645"/>
            <a:ext cx="3302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indent="7207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+ </a:t>
            </a:r>
            <a:r>
              <a:rPr lang="en-US" altLang="en-US" sz="2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Điều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chỉnh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R</a:t>
            </a:r>
            <a:r>
              <a:rPr lang="en-US" altLang="en-US" sz="2000" baseline="-25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ư</a:t>
            </a:r>
            <a:endParaRPr lang="en-US" altLang="en-US" sz="2000" baseline="-25000" dirty="0">
              <a:latin typeface="Times New Roman" panose="02020603050405020304" pitchFamily="18" charset="0"/>
              <a:sym typeface="Symbol" panose="05050102010706020507" pitchFamily="18" charset="2"/>
            </a:endParaRPr>
          </a:p>
        </p:txBody>
      </p:sp>
      <p:grpSp>
        <p:nvGrpSpPr>
          <p:cNvPr id="221365" name="Group 181">
            <a:extLst>
              <a:ext uri="{FF2B5EF4-FFF2-40B4-BE49-F238E27FC236}">
                <a16:creationId xmlns:a16="http://schemas.microsoft.com/office/drawing/2014/main" xmlns="" id="{2F2B7BA7-7F73-48C1-B24C-227A9A0834F9}"/>
              </a:ext>
            </a:extLst>
          </p:cNvPr>
          <p:cNvGrpSpPr>
            <a:grpSpLocks/>
          </p:cNvGrpSpPr>
          <p:nvPr/>
        </p:nvGrpSpPr>
        <p:grpSpPr bwMode="auto">
          <a:xfrm>
            <a:off x="3275468" y="2438397"/>
            <a:ext cx="2057400" cy="904875"/>
            <a:chOff x="2784" y="1967"/>
            <a:chExt cx="1296" cy="570"/>
          </a:xfrm>
        </p:grpSpPr>
        <p:sp>
          <p:nvSpPr>
            <p:cNvPr id="52246" name="Rectangle 152">
              <a:extLst>
                <a:ext uri="{FF2B5EF4-FFF2-40B4-BE49-F238E27FC236}">
                  <a16:creationId xmlns:a16="http://schemas.microsoft.com/office/drawing/2014/main" xmlns="" id="{8F155925-BDA5-4130-A3D9-81D0D4AC2629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5400000">
              <a:off x="3265" y="2153"/>
              <a:ext cx="144" cy="62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52247" name="Line 153">
              <a:extLst>
                <a:ext uri="{FF2B5EF4-FFF2-40B4-BE49-F238E27FC236}">
                  <a16:creationId xmlns:a16="http://schemas.microsoft.com/office/drawing/2014/main" xmlns="" id="{3BEEF5BB-C984-4F7B-8EA5-5B9525098B8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76" y="2344"/>
              <a:ext cx="1056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grpSp>
          <p:nvGrpSpPr>
            <p:cNvPr id="52248" name="Group 154">
              <a:extLst>
                <a:ext uri="{FF2B5EF4-FFF2-40B4-BE49-F238E27FC236}">
                  <a16:creationId xmlns:a16="http://schemas.microsoft.com/office/drawing/2014/main" xmlns="" id="{E683EE1E-2AAD-484C-981B-11258290F43C}"/>
                </a:ext>
              </a:extLst>
            </p:cNvPr>
            <p:cNvGrpSpPr>
              <a:grpSpLocks/>
            </p:cNvGrpSpPr>
            <p:nvPr/>
          </p:nvGrpSpPr>
          <p:grpSpPr bwMode="auto">
            <a:xfrm rot="-5400000">
              <a:off x="3239" y="2282"/>
              <a:ext cx="198" cy="234"/>
              <a:chOff x="1722" y="1314"/>
              <a:chExt cx="198" cy="234"/>
            </a:xfrm>
          </p:grpSpPr>
          <p:grpSp>
            <p:nvGrpSpPr>
              <p:cNvPr id="52257" name="Group 155">
                <a:extLst>
                  <a:ext uri="{FF2B5EF4-FFF2-40B4-BE49-F238E27FC236}">
                    <a16:creationId xmlns:a16="http://schemas.microsoft.com/office/drawing/2014/main" xmlns="" id="{D88F213A-CBAC-49E0-BCC7-B721F4B6E58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722" y="1314"/>
                <a:ext cx="198" cy="96"/>
                <a:chOff x="1722" y="1314"/>
                <a:chExt cx="198" cy="96"/>
              </a:xfrm>
            </p:grpSpPr>
            <p:sp>
              <p:nvSpPr>
                <p:cNvPr id="52267" name="Oval 156">
                  <a:extLst>
                    <a:ext uri="{FF2B5EF4-FFF2-40B4-BE49-F238E27FC236}">
                      <a16:creationId xmlns:a16="http://schemas.microsoft.com/office/drawing/2014/main" xmlns="" id="{200C2D5F-7352-4375-AC2B-B0BD2A8EC89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824" y="1344"/>
                  <a:ext cx="96" cy="48"/>
                </a:xfrm>
                <a:prstGeom prst="ellipse">
                  <a:avLst/>
                </a:prstGeom>
                <a:solidFill>
                  <a:schemeClr val="bg1"/>
                </a:solidFill>
                <a:ln w="19050" cap="sq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180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52268" name="Rectangle 157">
                  <a:extLst>
                    <a:ext uri="{FF2B5EF4-FFF2-40B4-BE49-F238E27FC236}">
                      <a16:creationId xmlns:a16="http://schemas.microsoft.com/office/drawing/2014/main" xmlns="" id="{5E01161F-55F3-4543-BAB1-E42FB8E960C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722" y="1314"/>
                  <a:ext cx="144" cy="96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sq">
                      <a:solidFill>
                        <a:schemeClr val="tx1"/>
                      </a:solidFill>
                      <a:miter lim="800000"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1800">
                    <a:latin typeface="Arial" panose="020B0604020202020204" pitchFamily="34" charset="0"/>
                  </a:endParaRPr>
                </a:p>
              </p:txBody>
            </p:sp>
          </p:grpSp>
          <p:grpSp>
            <p:nvGrpSpPr>
              <p:cNvPr id="52258" name="Group 158">
                <a:extLst>
                  <a:ext uri="{FF2B5EF4-FFF2-40B4-BE49-F238E27FC236}">
                    <a16:creationId xmlns:a16="http://schemas.microsoft.com/office/drawing/2014/main" xmlns="" id="{D7B0F736-9929-43A1-8F1E-D63827934A0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722" y="1360"/>
                <a:ext cx="198" cy="96"/>
                <a:chOff x="1722" y="1314"/>
                <a:chExt cx="198" cy="96"/>
              </a:xfrm>
            </p:grpSpPr>
            <p:sp>
              <p:nvSpPr>
                <p:cNvPr id="52265" name="Oval 159">
                  <a:extLst>
                    <a:ext uri="{FF2B5EF4-FFF2-40B4-BE49-F238E27FC236}">
                      <a16:creationId xmlns:a16="http://schemas.microsoft.com/office/drawing/2014/main" xmlns="" id="{DBDA7B16-55DA-43AF-AC63-547CA005253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824" y="1344"/>
                  <a:ext cx="96" cy="48"/>
                </a:xfrm>
                <a:prstGeom prst="ellipse">
                  <a:avLst/>
                </a:prstGeom>
                <a:solidFill>
                  <a:schemeClr val="bg1"/>
                </a:solidFill>
                <a:ln w="19050" cap="sq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180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52266" name="Rectangle 160">
                  <a:extLst>
                    <a:ext uri="{FF2B5EF4-FFF2-40B4-BE49-F238E27FC236}">
                      <a16:creationId xmlns:a16="http://schemas.microsoft.com/office/drawing/2014/main" xmlns="" id="{AAD3DD3D-B2C8-4568-BBD8-43AEB2E81C2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722" y="1314"/>
                  <a:ext cx="144" cy="96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sq">
                      <a:solidFill>
                        <a:schemeClr val="tx1"/>
                      </a:solidFill>
                      <a:miter lim="800000"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1800">
                    <a:latin typeface="Arial" panose="020B0604020202020204" pitchFamily="34" charset="0"/>
                  </a:endParaRPr>
                </a:p>
              </p:txBody>
            </p:sp>
          </p:grpSp>
          <p:grpSp>
            <p:nvGrpSpPr>
              <p:cNvPr id="52259" name="Group 161">
                <a:extLst>
                  <a:ext uri="{FF2B5EF4-FFF2-40B4-BE49-F238E27FC236}">
                    <a16:creationId xmlns:a16="http://schemas.microsoft.com/office/drawing/2014/main" xmlns="" id="{6127B227-D959-408C-B5EC-418B88EFF903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722" y="1406"/>
                <a:ext cx="198" cy="96"/>
                <a:chOff x="1722" y="1314"/>
                <a:chExt cx="198" cy="96"/>
              </a:xfrm>
            </p:grpSpPr>
            <p:sp>
              <p:nvSpPr>
                <p:cNvPr id="52263" name="Oval 162">
                  <a:extLst>
                    <a:ext uri="{FF2B5EF4-FFF2-40B4-BE49-F238E27FC236}">
                      <a16:creationId xmlns:a16="http://schemas.microsoft.com/office/drawing/2014/main" xmlns="" id="{9CEBB8B2-4896-4434-BA32-B52F272B5E5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824" y="1344"/>
                  <a:ext cx="96" cy="48"/>
                </a:xfrm>
                <a:prstGeom prst="ellipse">
                  <a:avLst/>
                </a:prstGeom>
                <a:solidFill>
                  <a:schemeClr val="bg1"/>
                </a:solidFill>
                <a:ln w="19050" cap="sq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180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52264" name="Rectangle 163">
                  <a:extLst>
                    <a:ext uri="{FF2B5EF4-FFF2-40B4-BE49-F238E27FC236}">
                      <a16:creationId xmlns:a16="http://schemas.microsoft.com/office/drawing/2014/main" xmlns="" id="{44ABB745-89DE-4F89-8D6F-963037550C9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722" y="1314"/>
                  <a:ext cx="144" cy="96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sq">
                      <a:solidFill>
                        <a:schemeClr val="tx1"/>
                      </a:solidFill>
                      <a:miter lim="800000"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1800">
                    <a:latin typeface="Arial" panose="020B0604020202020204" pitchFamily="34" charset="0"/>
                  </a:endParaRPr>
                </a:p>
              </p:txBody>
            </p:sp>
          </p:grpSp>
          <p:grpSp>
            <p:nvGrpSpPr>
              <p:cNvPr id="52260" name="Group 164">
                <a:extLst>
                  <a:ext uri="{FF2B5EF4-FFF2-40B4-BE49-F238E27FC236}">
                    <a16:creationId xmlns:a16="http://schemas.microsoft.com/office/drawing/2014/main" xmlns="" id="{E1C67B45-F8AB-4698-AC28-7B3C5A967C9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722" y="1452"/>
                <a:ext cx="198" cy="96"/>
                <a:chOff x="1722" y="1314"/>
                <a:chExt cx="198" cy="96"/>
              </a:xfrm>
            </p:grpSpPr>
            <p:sp>
              <p:nvSpPr>
                <p:cNvPr id="52261" name="Oval 165">
                  <a:extLst>
                    <a:ext uri="{FF2B5EF4-FFF2-40B4-BE49-F238E27FC236}">
                      <a16:creationId xmlns:a16="http://schemas.microsoft.com/office/drawing/2014/main" xmlns="" id="{7A38B8B9-B56F-48BF-B017-E80524F00E5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824" y="1344"/>
                  <a:ext cx="96" cy="48"/>
                </a:xfrm>
                <a:prstGeom prst="ellipse">
                  <a:avLst/>
                </a:prstGeom>
                <a:solidFill>
                  <a:schemeClr val="bg1"/>
                </a:solidFill>
                <a:ln w="19050" cap="sq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180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52262" name="Rectangle 166">
                  <a:extLst>
                    <a:ext uri="{FF2B5EF4-FFF2-40B4-BE49-F238E27FC236}">
                      <a16:creationId xmlns:a16="http://schemas.microsoft.com/office/drawing/2014/main" xmlns="" id="{B629CF5C-E8BB-4352-A6BE-93AB2BCC6E0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722" y="1314"/>
                  <a:ext cx="144" cy="96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sq">
                      <a:solidFill>
                        <a:schemeClr val="tx1"/>
                      </a:solidFill>
                      <a:miter lim="800000"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1800">
                    <a:latin typeface="Arial" panose="020B0604020202020204" pitchFamily="34" charset="0"/>
                  </a:endParaRPr>
                </a:p>
              </p:txBody>
            </p:sp>
          </p:grpSp>
        </p:grpSp>
        <p:sp>
          <p:nvSpPr>
            <p:cNvPr id="52249" name="Rectangle 167">
              <a:extLst>
                <a:ext uri="{FF2B5EF4-FFF2-40B4-BE49-F238E27FC236}">
                  <a16:creationId xmlns:a16="http://schemas.microsoft.com/office/drawing/2014/main" xmlns="" id="{F31D09F8-472B-4578-86A3-12912A496F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96" y="2296"/>
              <a:ext cx="144" cy="96"/>
            </a:xfrm>
            <a:prstGeom prst="rect">
              <a:avLst/>
            </a:prstGeom>
            <a:solidFill>
              <a:schemeClr val="accent1"/>
            </a:soli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52250" name="Line 168">
              <a:extLst>
                <a:ext uri="{FF2B5EF4-FFF2-40B4-BE49-F238E27FC236}">
                  <a16:creationId xmlns:a16="http://schemas.microsoft.com/office/drawing/2014/main" xmlns="" id="{FBAB6283-B583-479E-B9D9-8340AEB6BF5E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696" y="2248"/>
              <a:ext cx="144" cy="192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triangl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52251" name="Rectangle 169">
              <a:extLst>
                <a:ext uri="{FF2B5EF4-FFF2-40B4-BE49-F238E27FC236}">
                  <a16:creationId xmlns:a16="http://schemas.microsoft.com/office/drawing/2014/main" xmlns="" id="{E9A08835-CC15-4F41-8E4C-281AB50CF38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84" y="2063"/>
              <a:ext cx="807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 indent="720725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2000">
                  <a:latin typeface="Times New Roman" panose="02020603050405020304" pitchFamily="18" charset="0"/>
                </a:rPr>
                <a:t>C</a:t>
              </a:r>
              <a:r>
                <a:rPr lang="en-US" altLang="en-US" sz="2000" baseline="-25000">
                  <a:latin typeface="Times New Roman" panose="02020603050405020304" pitchFamily="18" charset="0"/>
                </a:rPr>
                <a:t>kt</a:t>
              </a:r>
              <a:r>
                <a:rPr lang="en-US" altLang="en-US" sz="2000">
                  <a:latin typeface="Times New Roman" panose="02020603050405020304" pitchFamily="18" charset="0"/>
                  <a:sym typeface="Symbol" panose="05050102010706020507" pitchFamily="18" charset="2"/>
                </a:rPr>
                <a:t> </a:t>
              </a:r>
              <a:endParaRPr lang="en-US" altLang="en-US" sz="2000">
                <a:latin typeface="Times New Roman" panose="02020603050405020304" pitchFamily="18" charset="0"/>
              </a:endParaRPr>
            </a:p>
          </p:txBody>
        </p:sp>
        <p:sp>
          <p:nvSpPr>
            <p:cNvPr id="52252" name="Rectangle 170">
              <a:extLst>
                <a:ext uri="{FF2B5EF4-FFF2-40B4-BE49-F238E27FC236}">
                  <a16:creationId xmlns:a16="http://schemas.microsoft.com/office/drawing/2014/main" xmlns="" id="{21D8097C-D463-4FC9-AE63-8AC16360F1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72" y="1967"/>
              <a:ext cx="807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 indent="720725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2000">
                  <a:latin typeface="Times New Roman" panose="02020603050405020304" pitchFamily="18" charset="0"/>
                </a:rPr>
                <a:t>R</a:t>
              </a:r>
              <a:r>
                <a:rPr lang="en-US" altLang="en-US" sz="2000" baseline="-25000">
                  <a:latin typeface="Times New Roman" panose="02020603050405020304" pitchFamily="18" charset="0"/>
                </a:rPr>
                <a:t>kt</a:t>
              </a:r>
              <a:r>
                <a:rPr lang="en-US" altLang="en-US" sz="2000">
                  <a:latin typeface="Times New Roman" panose="02020603050405020304" pitchFamily="18" charset="0"/>
                  <a:sym typeface="Symbol" panose="05050102010706020507" pitchFamily="18" charset="2"/>
                </a:rPr>
                <a:t> </a:t>
              </a:r>
              <a:endParaRPr lang="en-US" altLang="en-US" sz="2000">
                <a:latin typeface="Times New Roman" panose="02020603050405020304" pitchFamily="18" charset="0"/>
              </a:endParaRPr>
            </a:p>
          </p:txBody>
        </p:sp>
        <p:sp>
          <p:nvSpPr>
            <p:cNvPr id="52253" name="Oval 171">
              <a:extLst>
                <a:ext uri="{FF2B5EF4-FFF2-40B4-BE49-F238E27FC236}">
                  <a16:creationId xmlns:a16="http://schemas.microsoft.com/office/drawing/2014/main" xmlns="" id="{48A2DD92-25AB-4C96-AF19-5931DA9E55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48" y="2316"/>
              <a:ext cx="48" cy="48"/>
            </a:xfrm>
            <a:prstGeom prst="ellipse">
              <a:avLst/>
            </a:prstGeom>
            <a:solidFill>
              <a:schemeClr val="accent1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52254" name="Oval 172">
              <a:extLst>
                <a:ext uri="{FF2B5EF4-FFF2-40B4-BE49-F238E27FC236}">
                  <a16:creationId xmlns:a16="http://schemas.microsoft.com/office/drawing/2014/main" xmlns="" id="{EF9E5149-CFE6-460E-A194-7848F2481C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32" y="2316"/>
              <a:ext cx="48" cy="48"/>
            </a:xfrm>
            <a:prstGeom prst="ellipse">
              <a:avLst/>
            </a:prstGeom>
            <a:solidFill>
              <a:schemeClr val="accent1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52255" name="Line 173">
              <a:extLst>
                <a:ext uri="{FF2B5EF4-FFF2-40B4-BE49-F238E27FC236}">
                  <a16:creationId xmlns:a16="http://schemas.microsoft.com/office/drawing/2014/main" xmlns="" id="{FC3791BB-E3F7-428D-9441-36DBEC6668C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824" y="2348"/>
              <a:ext cx="56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52256" name="Line 174">
              <a:extLst>
                <a:ext uri="{FF2B5EF4-FFF2-40B4-BE49-F238E27FC236}">
                  <a16:creationId xmlns:a16="http://schemas.microsoft.com/office/drawing/2014/main" xmlns="" id="{051251B5-15D6-4434-80F6-34C37AAC547E}"/>
                </a:ext>
              </a:extLst>
            </p:cNvPr>
            <p:cNvSpPr>
              <a:spLocks noChangeShapeType="1"/>
            </p:cNvSpPr>
            <p:nvPr/>
          </p:nvSpPr>
          <p:spPr bwMode="auto">
            <a:xfrm rot="5400000">
              <a:off x="2824" y="2348"/>
              <a:ext cx="56" cy="1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</p:grpSp>
      <p:graphicFrame>
        <p:nvGraphicFramePr>
          <p:cNvPr id="221360" name="Object 176">
            <a:extLst>
              <a:ext uri="{FF2B5EF4-FFF2-40B4-BE49-F238E27FC236}">
                <a16:creationId xmlns:a16="http://schemas.microsoft.com/office/drawing/2014/main" xmlns="" id="{70446280-E6EF-433C-870C-B62E3A01717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08571575"/>
              </p:ext>
            </p:extLst>
          </p:nvPr>
        </p:nvGraphicFramePr>
        <p:xfrm>
          <a:off x="1734006" y="3071809"/>
          <a:ext cx="644525" cy="709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6" name="Equation" r:id="rId4" imgW="380835" imgH="418918" progId="Equation.3">
                  <p:embed/>
                </p:oleObj>
              </mc:Choice>
              <mc:Fallback>
                <p:oleObj name="Equation" r:id="rId4" imgW="380835" imgH="418918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34006" y="3071809"/>
                        <a:ext cx="644525" cy="709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1361" name="Object 177">
            <a:extLst>
              <a:ext uri="{FF2B5EF4-FFF2-40B4-BE49-F238E27FC236}">
                <a16:creationId xmlns:a16="http://schemas.microsoft.com/office/drawing/2014/main" xmlns="" id="{897834C1-AD42-42BC-93BE-EF9EFC8910E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39350713"/>
              </p:ext>
            </p:extLst>
          </p:nvPr>
        </p:nvGraphicFramePr>
        <p:xfrm>
          <a:off x="1831975" y="5719756"/>
          <a:ext cx="666750" cy="300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7" name="Equation" r:id="rId6" imgW="393359" imgH="177646" progId="Equation.3">
                  <p:embed/>
                </p:oleObj>
              </mc:Choice>
              <mc:Fallback>
                <p:oleObj name="Equation" r:id="rId6" imgW="393359" imgH="177646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1975" y="5719756"/>
                        <a:ext cx="666750" cy="3000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1362" name="Rectangle 178">
            <a:extLst>
              <a:ext uri="{FF2B5EF4-FFF2-40B4-BE49-F238E27FC236}">
                <a16:creationId xmlns:a16="http://schemas.microsoft.com/office/drawing/2014/main" xmlns="" id="{337C3ED4-2701-4384-B891-DA44B4CEA3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86484" y="4231427"/>
            <a:ext cx="468856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indent="7207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R</a:t>
            </a:r>
            <a:r>
              <a:rPr lang="en-US" altLang="en-US" sz="2000" baseline="-25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ư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tăng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, (U – </a:t>
            </a:r>
            <a:r>
              <a:rPr lang="en-US" altLang="en-US" sz="2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I</a:t>
            </a:r>
            <a:r>
              <a:rPr lang="en-US" altLang="en-US" sz="2000" baseline="-25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ư</a:t>
            </a:r>
            <a:r>
              <a:rPr lang="en-US" altLang="en-US" sz="2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R</a:t>
            </a:r>
            <a:r>
              <a:rPr lang="en-US" altLang="en-US" sz="2000" baseline="-25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ư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 ) </a:t>
            </a:r>
            <a:r>
              <a:rPr lang="en-US" altLang="en-US" sz="2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giảm</a:t>
            </a:r>
            <a:r>
              <a:rPr lang="en-US" altLang="en-US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, n </a:t>
            </a:r>
            <a:r>
              <a:rPr lang="en-US" altLang="en-US" sz="2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giảm</a:t>
            </a:r>
            <a:endParaRPr lang="en-US" altLang="en-US" sz="2000" baseline="-25000" dirty="0">
              <a:latin typeface="Times New Roman" panose="02020603050405020304" pitchFamily="18" charset="0"/>
              <a:sym typeface="Symbol" panose="05050102010706020507" pitchFamily="18" charset="2"/>
            </a:endParaRPr>
          </a:p>
        </p:txBody>
      </p:sp>
      <p:sp>
        <p:nvSpPr>
          <p:cNvPr id="221363" name="Rectangle 179">
            <a:extLst>
              <a:ext uri="{FF2B5EF4-FFF2-40B4-BE49-F238E27FC236}">
                <a16:creationId xmlns:a16="http://schemas.microsoft.com/office/drawing/2014/main" xmlns="" id="{2EE050D3-ED3C-4B1F-BA78-3AE2C72215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9175" y="5683244"/>
            <a:ext cx="54102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indent="7207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>
                <a:latin typeface="Times New Roman" panose="02020603050405020304" pitchFamily="18" charset="0"/>
                <a:sym typeface="Symbol" panose="05050102010706020507" pitchFamily="18" charset="2"/>
              </a:rPr>
              <a:t>(chỉ có thể tăng trong phạm vi điện áp cho phép)</a:t>
            </a:r>
            <a:endParaRPr lang="en-US" altLang="en-US" sz="1800" baseline="-25000">
              <a:latin typeface="Times New Roman" panose="02020603050405020304" pitchFamily="18" charset="0"/>
              <a:sym typeface="Symbol" panose="05050102010706020507" pitchFamily="18" charset="2"/>
            </a:endParaRPr>
          </a:p>
        </p:txBody>
      </p:sp>
      <p:sp>
        <p:nvSpPr>
          <p:cNvPr id="221364" name="Rectangle 180">
            <a:extLst>
              <a:ext uri="{FF2B5EF4-FFF2-40B4-BE49-F238E27FC236}">
                <a16:creationId xmlns:a16="http://schemas.microsoft.com/office/drawing/2014/main" xmlns="" id="{B5A43685-4FFE-469C-BBAF-99A049F393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4868" y="3201984"/>
            <a:ext cx="5257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indent="7207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 dirty="0">
                <a:latin typeface="Times New Roman" panose="02020603050405020304" pitchFamily="18" charset="0"/>
                <a:sym typeface="Symbol" panose="05050102010706020507" pitchFamily="18" charset="2"/>
              </a:rPr>
              <a:t>(</a:t>
            </a:r>
            <a:r>
              <a:rPr lang="en-US" altLang="en-US" sz="18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chỉ</a:t>
            </a:r>
            <a:r>
              <a:rPr lang="en-US" altLang="en-US" sz="1800" dirty="0"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có</a:t>
            </a:r>
            <a:r>
              <a:rPr lang="en-US" altLang="en-US" sz="1800" dirty="0"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thể</a:t>
            </a:r>
            <a:r>
              <a:rPr lang="en-US" altLang="en-US" sz="1800" dirty="0"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tăng</a:t>
            </a:r>
            <a:r>
              <a:rPr lang="en-US" altLang="en-US" sz="1800" dirty="0"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trong</a:t>
            </a:r>
            <a:r>
              <a:rPr lang="en-US" altLang="en-US" sz="1800" dirty="0"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khoảng</a:t>
            </a:r>
            <a:r>
              <a:rPr lang="en-US" altLang="en-US" sz="1800" dirty="0"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từ</a:t>
            </a:r>
            <a:r>
              <a:rPr lang="en-US" altLang="en-US" sz="1800" dirty="0">
                <a:latin typeface="Times New Roman" panose="02020603050405020304" pitchFamily="18" charset="0"/>
                <a:sym typeface="Symbol" panose="05050102010706020507" pitchFamily="18" charset="2"/>
              </a:rPr>
              <a:t> 0 </a:t>
            </a:r>
            <a:r>
              <a:rPr lang="en-US" altLang="en-US" sz="18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đến</a:t>
            </a:r>
            <a:r>
              <a:rPr lang="en-US" altLang="en-US" sz="1800" dirty="0">
                <a:latin typeface="Times New Roman" panose="02020603050405020304" pitchFamily="18" charset="0"/>
                <a:sym typeface="Symbol" panose="05050102010706020507" pitchFamily="18" charset="2"/>
              </a:rPr>
              <a:t> </a:t>
            </a:r>
            <a:r>
              <a:rPr lang="en-US" altLang="en-US" sz="1800" baseline="-25000" dirty="0" err="1">
                <a:latin typeface="Times New Roman" panose="02020603050405020304" pitchFamily="18" charset="0"/>
                <a:sym typeface="Symbol" panose="05050102010706020507" pitchFamily="18" charset="2"/>
              </a:rPr>
              <a:t>đm</a:t>
            </a:r>
            <a:r>
              <a:rPr lang="en-US" altLang="en-US" sz="1800" dirty="0">
                <a:latin typeface="Times New Roman" panose="02020603050405020304" pitchFamily="18" charset="0"/>
                <a:sym typeface="Symbol" panose="05050102010706020507" pitchFamily="18" charset="2"/>
              </a:rPr>
              <a:t> )</a:t>
            </a:r>
          </a:p>
        </p:txBody>
      </p:sp>
      <p:grpSp>
        <p:nvGrpSpPr>
          <p:cNvPr id="221367" name="Group 183">
            <a:extLst>
              <a:ext uri="{FF2B5EF4-FFF2-40B4-BE49-F238E27FC236}">
                <a16:creationId xmlns:a16="http://schemas.microsoft.com/office/drawing/2014/main" xmlns="" id="{2C8C8374-FF4F-49EB-BB6F-DFBBA32D1D48}"/>
              </a:ext>
            </a:extLst>
          </p:cNvPr>
          <p:cNvGrpSpPr>
            <a:grpSpLocks/>
          </p:cNvGrpSpPr>
          <p:nvPr/>
        </p:nvGrpSpPr>
        <p:grpSpPr bwMode="auto">
          <a:xfrm>
            <a:off x="7409130" y="1196183"/>
            <a:ext cx="1600200" cy="779463"/>
            <a:chOff x="1536" y="1616"/>
            <a:chExt cx="1008" cy="491"/>
          </a:xfrm>
        </p:grpSpPr>
        <p:graphicFrame>
          <p:nvGraphicFramePr>
            <p:cNvPr id="52244" name="Object 132">
              <a:extLst>
                <a:ext uri="{FF2B5EF4-FFF2-40B4-BE49-F238E27FC236}">
                  <a16:creationId xmlns:a16="http://schemas.microsoft.com/office/drawing/2014/main" xmlns="" id="{7DFEFEAA-BDFF-481E-BCB6-BD8AD2D71B58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1536" y="1632"/>
            <a:ext cx="960" cy="47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268" name="Equation" r:id="rId8" imgW="901309" imgH="444307" progId="Equation.3">
                    <p:embed/>
                  </p:oleObj>
                </mc:Choice>
                <mc:Fallback>
                  <p:oleObj name="Equation" r:id="rId8" imgW="901309" imgH="444307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536" y="1632"/>
                          <a:ext cx="960" cy="47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52245" name="Text Box 182">
              <a:extLst>
                <a:ext uri="{FF2B5EF4-FFF2-40B4-BE49-F238E27FC236}">
                  <a16:creationId xmlns:a16="http://schemas.microsoft.com/office/drawing/2014/main" xmlns="" id="{358F835F-C811-45AA-B83E-AA98BCDCAD1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12" y="1616"/>
              <a:ext cx="432" cy="23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1800" dirty="0" err="1">
                  <a:latin typeface="Arial" panose="020B0604020202020204" pitchFamily="34" charset="0"/>
                </a:rPr>
                <a:t>I</a:t>
              </a:r>
              <a:r>
                <a:rPr lang="en-US" altLang="en-US" sz="1800" baseline="-25000" dirty="0" err="1">
                  <a:latin typeface="Arial" panose="020B0604020202020204" pitchFamily="34" charset="0"/>
                </a:rPr>
                <a:t>ư</a:t>
              </a:r>
              <a:r>
                <a:rPr lang="en-US" altLang="en-US" sz="1800" dirty="0" err="1">
                  <a:latin typeface="Arial" panose="020B0604020202020204" pitchFamily="34" charset="0"/>
                </a:rPr>
                <a:t>.R</a:t>
              </a:r>
              <a:r>
                <a:rPr lang="en-US" altLang="en-US" sz="1800" baseline="-25000" dirty="0" err="1">
                  <a:latin typeface="Arial" panose="020B0604020202020204" pitchFamily="34" charset="0"/>
                </a:rPr>
                <a:t>ư</a:t>
              </a:r>
              <a:endParaRPr lang="en-US" altLang="en-US" sz="1800" dirty="0">
                <a:latin typeface="Arial" panose="020B0604020202020204" pitchFamily="34" charset="0"/>
              </a:endParaRPr>
            </a:p>
          </p:txBody>
        </p:sp>
      </p:grpSp>
      <p:sp>
        <p:nvSpPr>
          <p:cNvPr id="44" name="Title 1">
            <a:extLst>
              <a:ext uri="{FF2B5EF4-FFF2-40B4-BE49-F238E27FC236}">
                <a16:creationId xmlns:a16="http://schemas.microsoft.com/office/drawing/2014/main" xmlns="" id="{8AEB4212-D78E-473D-BE4F-32D2267F8478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ĐỘNG C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ĐIỆN MỘT CHIỀU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xmlns="" id="{18598CFE-95E4-4F10-8C5D-34975A569972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2243" name="Picture 2" descr="Kết quả hình ảnh cho LOGO CAO DANG LY TU TRONG">
            <a:hlinkClick r:id="rId10" action="ppaction://hlinkfile"/>
            <a:extLst>
              <a:ext uri="{FF2B5EF4-FFF2-40B4-BE49-F238E27FC236}">
                <a16:creationId xmlns:a16="http://schemas.microsoft.com/office/drawing/2014/main" xmlns="" id="{6C20F4CC-948A-4974-9122-7F5FBF2A7B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51310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1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21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21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21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21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21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221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221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221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221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221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1312" grpId="0"/>
      <p:bldP spid="221318" grpId="0"/>
      <p:bldP spid="221319" grpId="0"/>
      <p:bldP spid="221320" grpId="0"/>
      <p:bldP spid="221362" grpId="0"/>
      <p:bldP spid="221363" grpId="0"/>
      <p:bldP spid="22136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84" name="Rectangle 4">
            <a:extLst>
              <a:ext uri="{FF2B5EF4-FFF2-40B4-BE49-F238E27FC236}">
                <a16:creationId xmlns:a16="http://schemas.microsoft.com/office/drawing/2014/main" xmlns="" id="{ACAF8AD1-D603-4999-993E-9D26149310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6909" y="1089789"/>
            <a:ext cx="356253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fr-FR" altLang="en-US" sz="2000" b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Thắng</a:t>
            </a:r>
            <a:r>
              <a:rPr lang="fr-FR" alt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fr-FR" alt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động</a:t>
            </a:r>
            <a:r>
              <a:rPr lang="fr-FR" alt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fr-FR" alt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cơ</a:t>
            </a:r>
            <a:r>
              <a:rPr lang="fr-FR" alt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fr-FR" alt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một</a:t>
            </a:r>
            <a:r>
              <a:rPr lang="fr-FR" alt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fr-FR" alt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chiều</a:t>
            </a:r>
            <a:r>
              <a:rPr lang="fr-FR" alt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:</a:t>
            </a:r>
            <a:endParaRPr lang="en-US" altLang="en-US" sz="20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5322" name="Rectangle 42">
            <a:extLst>
              <a:ext uri="{FF2B5EF4-FFF2-40B4-BE49-F238E27FC236}">
                <a16:creationId xmlns:a16="http://schemas.microsoft.com/office/drawing/2014/main" xmlns="" id="{4389EBBF-70F9-4AE1-BDB5-EEEF73A1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61091" y="1736725"/>
            <a:ext cx="81121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609600" indent="-609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1800" b="1" dirty="0">
                <a:latin typeface="Times New Roman" panose="02020603050405020304" pitchFamily="18" charset="0"/>
              </a:rPr>
              <a:t>- </a:t>
            </a:r>
            <a:r>
              <a:rPr lang="en-US" altLang="en-US" sz="1800" b="1" dirty="0" err="1">
                <a:latin typeface="Times New Roman" panose="02020603050405020304" pitchFamily="18" charset="0"/>
              </a:rPr>
              <a:t>Thắng</a:t>
            </a:r>
            <a:r>
              <a:rPr lang="en-US" altLang="en-US" sz="1800" b="1" dirty="0">
                <a:latin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atin typeface="Times New Roman" panose="02020603050405020304" pitchFamily="18" charset="0"/>
              </a:rPr>
              <a:t>tái</a:t>
            </a:r>
            <a:r>
              <a:rPr lang="en-US" altLang="en-US" sz="1800" b="1" dirty="0">
                <a:latin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atin typeface="Times New Roman" panose="02020603050405020304" pitchFamily="18" charset="0"/>
              </a:rPr>
              <a:t>sinh</a:t>
            </a:r>
            <a:r>
              <a:rPr lang="en-US" altLang="en-US" sz="1800" dirty="0">
                <a:latin typeface="Times New Roman" panose="02020603050405020304" pitchFamily="18" charset="0"/>
              </a:rPr>
              <a:t>: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tốc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độ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của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động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cơ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kéo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rôto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lớn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hơn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tốc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độ</a:t>
            </a:r>
            <a:r>
              <a:rPr lang="en-US" altLang="en-US" sz="2000" b="1" dirty="0">
                <a:latin typeface="Times New Roman" panose="02020603050405020304" pitchFamily="18" charset="0"/>
              </a:rPr>
              <a:t> quay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của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từ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trường</a:t>
            </a:r>
            <a:r>
              <a:rPr lang="en-US" altLang="en-US" sz="1800" dirty="0">
                <a:latin typeface="Times New Roman" panose="02020603050405020304" pitchFamily="18" charset="0"/>
              </a:rPr>
              <a:t>.</a:t>
            </a:r>
          </a:p>
        </p:txBody>
      </p:sp>
      <p:sp>
        <p:nvSpPr>
          <p:cNvPr id="225323" name="Rectangle 43">
            <a:extLst>
              <a:ext uri="{FF2B5EF4-FFF2-40B4-BE49-F238E27FC236}">
                <a16:creationId xmlns:a16="http://schemas.microsoft.com/office/drawing/2014/main" xmlns="" id="{E503164F-C480-4A9E-9783-D476C67D7B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8677" y="2833852"/>
            <a:ext cx="8112125" cy="163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609600" indent="-609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en-US" sz="1800" b="1" dirty="0">
                <a:latin typeface="Times New Roman" panose="02020603050405020304" pitchFamily="18" charset="0"/>
              </a:rPr>
              <a:t>- </a:t>
            </a:r>
            <a:r>
              <a:rPr lang="en-US" altLang="en-US" sz="1800" b="1" dirty="0" err="1">
                <a:latin typeface="Times New Roman" panose="02020603050405020304" pitchFamily="18" charset="0"/>
              </a:rPr>
              <a:t>Thắng</a:t>
            </a:r>
            <a:r>
              <a:rPr lang="en-US" altLang="en-US" sz="1800" b="1" dirty="0">
                <a:latin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atin typeface="Times New Roman" panose="02020603050405020304" pitchFamily="18" charset="0"/>
              </a:rPr>
              <a:t>ngược</a:t>
            </a:r>
            <a:r>
              <a:rPr lang="en-US" altLang="en-US" sz="1800" dirty="0">
                <a:latin typeface="Times New Roman" panose="02020603050405020304" pitchFamily="18" charset="0"/>
              </a:rPr>
              <a:t>: </a:t>
            </a:r>
            <a:r>
              <a:rPr lang="en-US" altLang="en-US" sz="1800" dirty="0" err="1">
                <a:latin typeface="Times New Roman" panose="02020603050405020304" pitchFamily="18" charset="0"/>
              </a:rPr>
              <a:t>động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cơ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đang</a:t>
            </a:r>
            <a:r>
              <a:rPr lang="en-US" altLang="en-US" sz="1800" dirty="0">
                <a:latin typeface="Times New Roman" panose="02020603050405020304" pitchFamily="18" charset="0"/>
              </a:rPr>
              <a:t> quay </a:t>
            </a:r>
            <a:r>
              <a:rPr lang="en-US" altLang="en-US" sz="1800" dirty="0" err="1">
                <a:latin typeface="Times New Roman" panose="02020603050405020304" pitchFamily="18" charset="0"/>
              </a:rPr>
              <a:t>theo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chiều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thuận</a:t>
            </a:r>
            <a:r>
              <a:rPr lang="en-US" altLang="en-US" sz="1800" dirty="0">
                <a:latin typeface="Times New Roman" panose="02020603050405020304" pitchFamily="18" charset="0"/>
              </a:rPr>
              <a:t>,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đổi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chiều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dòng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kích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từ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hoặc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đổi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hai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đầu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phần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ứng</a:t>
            </a:r>
            <a:r>
              <a:rPr lang="en-US" altLang="en-US" sz="2000" b="1" dirty="0">
                <a:latin typeface="Times New Roman" panose="02020603050405020304" pitchFamily="18" charset="0"/>
              </a:rPr>
              <a:t> ,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tốc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độ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rôto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giảm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về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không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trước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khi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đổi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chiều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ngược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lại</a:t>
            </a:r>
            <a:r>
              <a:rPr lang="en-US" altLang="en-US" sz="2000" b="1" dirty="0">
                <a:latin typeface="Times New Roman" panose="02020603050405020304" pitchFamily="18" charset="0"/>
              </a:rPr>
              <a:t>.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Ngay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khi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tốc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độ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rôto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về</a:t>
            </a:r>
            <a:r>
              <a:rPr lang="en-US" altLang="en-US" sz="1800" dirty="0">
                <a:latin typeface="Times New Roman" panose="02020603050405020304" pitchFamily="18" charset="0"/>
              </a:rPr>
              <a:t> 0, </a:t>
            </a:r>
            <a:r>
              <a:rPr lang="en-US" altLang="en-US" sz="1800" dirty="0" err="1">
                <a:latin typeface="Times New Roman" panose="02020603050405020304" pitchFamily="18" charset="0"/>
              </a:rPr>
              <a:t>ngắt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nguồn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điện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ra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khỏi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mạch</a:t>
            </a:r>
            <a:r>
              <a:rPr lang="en-US" altLang="en-US" sz="1800" dirty="0">
                <a:latin typeface="Times New Roman" panose="02020603050405020304" pitchFamily="18" charset="0"/>
              </a:rPr>
              <a:t>. </a:t>
            </a:r>
          </a:p>
        </p:txBody>
      </p:sp>
      <p:sp>
        <p:nvSpPr>
          <p:cNvPr id="225324" name="Rectangle 44">
            <a:extLst>
              <a:ext uri="{FF2B5EF4-FFF2-40B4-BE49-F238E27FC236}">
                <a16:creationId xmlns:a16="http://schemas.microsoft.com/office/drawing/2014/main" xmlns="" id="{65A4762E-5B05-4287-BDD1-961E501E44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43629" y="4845050"/>
            <a:ext cx="8129587" cy="2012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609600" indent="-609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en-US" sz="1800" b="1" dirty="0">
                <a:latin typeface="Times New Roman" panose="02020603050405020304" pitchFamily="18" charset="0"/>
              </a:rPr>
              <a:t>- </a:t>
            </a:r>
            <a:r>
              <a:rPr lang="en-US" altLang="en-US" sz="1800" b="1" dirty="0" err="1">
                <a:latin typeface="Times New Roman" panose="02020603050405020304" pitchFamily="18" charset="0"/>
              </a:rPr>
              <a:t>Thắng</a:t>
            </a:r>
            <a:r>
              <a:rPr lang="en-US" altLang="en-US" sz="1800" b="1" dirty="0">
                <a:latin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atin typeface="Times New Roman" panose="02020603050405020304" pitchFamily="18" charset="0"/>
              </a:rPr>
              <a:t>động</a:t>
            </a:r>
            <a:r>
              <a:rPr lang="en-US" altLang="en-US" sz="1800" b="1" dirty="0">
                <a:latin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atin typeface="Times New Roman" panose="02020603050405020304" pitchFamily="18" charset="0"/>
              </a:rPr>
              <a:t>năng</a:t>
            </a:r>
            <a:r>
              <a:rPr lang="en-US" altLang="en-US" sz="1800" dirty="0">
                <a:latin typeface="Times New Roman" panose="02020603050405020304" pitchFamily="18" charset="0"/>
              </a:rPr>
              <a:t>: </a:t>
            </a:r>
            <a:r>
              <a:rPr lang="en-US" altLang="en-US" sz="1800" dirty="0" err="1">
                <a:latin typeface="Times New Roman" panose="02020603050405020304" pitchFamily="18" charset="0"/>
              </a:rPr>
              <a:t>động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cơ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đang</a:t>
            </a:r>
            <a:r>
              <a:rPr lang="en-US" altLang="en-US" sz="1800" dirty="0">
                <a:latin typeface="Times New Roman" panose="02020603050405020304" pitchFamily="18" charset="0"/>
              </a:rPr>
              <a:t> quay,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giữ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nguồn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điện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cấp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vào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cuộn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dây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kích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từ</a:t>
            </a:r>
            <a:r>
              <a:rPr lang="en-US" altLang="en-US" sz="2000" b="1" dirty="0">
                <a:latin typeface="Times New Roman" panose="02020603050405020304" pitchFamily="18" charset="0"/>
              </a:rPr>
              <a:t>,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ngắt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nguồn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điện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cấp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vào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phần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ứng</a:t>
            </a:r>
            <a:r>
              <a:rPr lang="en-US" altLang="en-US" sz="2000" b="1" dirty="0">
                <a:latin typeface="Times New Roman" panose="02020603050405020304" pitchFamily="18" charset="0"/>
              </a:rPr>
              <a:t>,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nối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tắt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hai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đầu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phần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ứng</a:t>
            </a:r>
            <a:r>
              <a:rPr lang="en-US" altLang="en-US" sz="2000" b="1" dirty="0">
                <a:latin typeface="Times New Roman" panose="02020603050405020304" pitchFamily="18" charset="0"/>
              </a:rPr>
              <a:t> qua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điện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trở</a:t>
            </a:r>
            <a:r>
              <a:rPr lang="en-US" altLang="en-US" sz="1800" dirty="0">
                <a:latin typeface="Times New Roman" panose="02020603050405020304" pitchFamily="18" charset="0"/>
              </a:rPr>
              <a:t>. </a:t>
            </a:r>
            <a:r>
              <a:rPr lang="en-US" altLang="en-US" sz="1800" dirty="0" err="1">
                <a:latin typeface="Times New Roman" panose="02020603050405020304" pitchFamily="18" charset="0"/>
              </a:rPr>
              <a:t>Động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cơ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một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chiều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được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thắng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động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năng</a:t>
            </a:r>
            <a:r>
              <a:rPr lang="en-US" altLang="en-US" sz="1800" dirty="0">
                <a:latin typeface="Times New Roman" panose="02020603050405020304" pitchFamily="18" charset="0"/>
              </a:rPr>
              <a:t>, </a:t>
            </a:r>
            <a:r>
              <a:rPr lang="en-US" altLang="en-US" sz="1800" dirty="0" err="1">
                <a:latin typeface="Times New Roman" panose="02020603050405020304" pitchFamily="18" charset="0"/>
              </a:rPr>
              <a:t>sau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đó</a:t>
            </a:r>
            <a:r>
              <a:rPr lang="en-US" altLang="en-US" sz="1800" dirty="0">
                <a:latin typeface="Times New Roman" panose="02020603050405020304" pitchFamily="18" charset="0"/>
              </a:rPr>
              <a:t> (1-2s) </a:t>
            </a:r>
            <a:r>
              <a:rPr lang="en-US" altLang="en-US" sz="1800" dirty="0" err="1">
                <a:latin typeface="Times New Roman" panose="02020603050405020304" pitchFamily="18" charset="0"/>
              </a:rPr>
              <a:t>ngắt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nguồn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điện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ra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khỏi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cuộn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dây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kích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từ</a:t>
            </a:r>
            <a:r>
              <a:rPr lang="en-US" altLang="en-US" sz="1800" dirty="0">
                <a:latin typeface="Times New Roman" panose="02020603050405020304" pitchFamily="18" charset="0"/>
              </a:rPr>
              <a:t>.</a:t>
            </a:r>
          </a:p>
          <a:p>
            <a:pPr algn="just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endParaRPr lang="en-US" altLang="en-US" sz="1800" dirty="0">
              <a:latin typeface="Times New Roman" panose="02020603050405020304" pitchFamily="18" charset="0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xmlns="" id="{DAA19171-450B-4E21-88B8-14C0AFD50E4C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ĐỘNG C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ĐIỆN MỘT CHIỀU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xmlns="" id="{8DD544E5-1A40-4051-917A-3C18FBD59C7C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4281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xmlns="" id="{69E56107-E171-4B4A-8F1B-6BFDE2AB76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46017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5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25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25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25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284" grpId="0"/>
      <p:bldP spid="225322" grpId="0"/>
      <p:bldP spid="225323" grpId="0"/>
      <p:bldP spid="22532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xmlns="" id="{DAA19171-450B-4E21-88B8-14C0AFD50E4C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ÔN TẬP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xmlns="" id="{8DD544E5-1A40-4051-917A-3C18FBD59C7C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4281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xmlns="" id="{69E56107-E171-4B4A-8F1B-6BFDE2AB76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97C690AA-6DD6-4AD4-9519-389B3165300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66852" y="927102"/>
            <a:ext cx="7742785" cy="278606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CF4848AB-25CC-4484-9537-225CA8A137A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56212" y="3736975"/>
            <a:ext cx="9273663" cy="258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0477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xmlns="" id="{DAA19171-450B-4E21-88B8-14C0AFD50E4C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ÔN TẬP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xmlns="" id="{8DD544E5-1A40-4051-917A-3C18FBD59C7C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4281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xmlns="" id="{69E56107-E171-4B4A-8F1B-6BFDE2AB76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18BA36A1-021D-436A-89DF-0389D22A99A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70979" y="1425831"/>
            <a:ext cx="10413251" cy="4635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7682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xmlns="" id="{DAA19171-450B-4E21-88B8-14C0AFD50E4C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ÔN TẬP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xmlns="" id="{8DD544E5-1A40-4051-917A-3C18FBD59C7C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4281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xmlns="" id="{69E56107-E171-4B4A-8F1B-6BFDE2AB76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007CFB77-5AAC-49EB-8689-257FEE16AC4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98760" y="1219968"/>
            <a:ext cx="8504033" cy="5120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6540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847</TotalTime>
  <Words>1938</Words>
  <Application>Microsoft Office PowerPoint</Application>
  <PresentationFormat>Widescreen</PresentationFormat>
  <Paragraphs>429</Paragraphs>
  <Slides>33</Slides>
  <Notes>26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3" baseType="lpstr">
      <vt:lpstr>Arial</vt:lpstr>
      <vt:lpstr>Calibri</vt:lpstr>
      <vt:lpstr>Calibri Light</vt:lpstr>
      <vt:lpstr>Cambria</vt:lpstr>
      <vt:lpstr>Cambria Math</vt:lpstr>
      <vt:lpstr>Symbol</vt:lpstr>
      <vt:lpstr>Times New Roman</vt:lpstr>
      <vt:lpstr>VNI-Times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CAOTUAN</dc:creator>
  <cp:lastModifiedBy>AccountName</cp:lastModifiedBy>
  <cp:revision>49</cp:revision>
  <dcterms:created xsi:type="dcterms:W3CDTF">2018-04-10T02:37:54Z</dcterms:created>
  <dcterms:modified xsi:type="dcterms:W3CDTF">2020-09-07T00:29:24Z</dcterms:modified>
</cp:coreProperties>
</file>