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p3" ContentType="audio/m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</p:sldMasterIdLst>
  <p:notesMasterIdLst>
    <p:notesMasterId r:id="rId32"/>
  </p:notesMasterIdLst>
  <p:sldIdLst>
    <p:sldId id="860" r:id="rId4"/>
    <p:sldId id="1032" r:id="rId5"/>
    <p:sldId id="1037" r:id="rId6"/>
    <p:sldId id="1038" r:id="rId7"/>
    <p:sldId id="1039" r:id="rId8"/>
    <p:sldId id="1040" r:id="rId9"/>
    <p:sldId id="1041" r:id="rId10"/>
    <p:sldId id="1025" r:id="rId11"/>
    <p:sldId id="1003" r:id="rId12"/>
    <p:sldId id="1022" r:id="rId13"/>
    <p:sldId id="1023" r:id="rId14"/>
    <p:sldId id="1024" r:id="rId15"/>
    <p:sldId id="1007" r:id="rId16"/>
    <p:sldId id="1009" r:id="rId17"/>
    <p:sldId id="1026" r:id="rId18"/>
    <p:sldId id="1027" r:id="rId19"/>
    <p:sldId id="1012" r:id="rId20"/>
    <p:sldId id="1029" r:id="rId21"/>
    <p:sldId id="1013" r:id="rId22"/>
    <p:sldId id="1028" r:id="rId23"/>
    <p:sldId id="1030" r:id="rId24"/>
    <p:sldId id="537" r:id="rId25"/>
    <p:sldId id="1031" r:id="rId26"/>
    <p:sldId id="1034" r:id="rId27"/>
    <p:sldId id="1035" r:id="rId28"/>
    <p:sldId id="1020" r:id="rId29"/>
    <p:sldId id="1033" r:id="rId30"/>
    <p:sldId id="822" r:id="rId3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3" autoAdjust="0"/>
    <p:restoredTop sz="94660"/>
  </p:normalViewPr>
  <p:slideViewPr>
    <p:cSldViewPr snapToGrid="0">
      <p:cViewPr varScale="1">
        <p:scale>
          <a:sx n="49" d="100"/>
          <a:sy n="49" d="100"/>
        </p:scale>
        <p:origin x="782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viewProps" Target="view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tableStyles" Target="tableStyle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D9FE219-4350-403C-90B8-6583C086FFE1}" type="datetimeFigureOut">
              <a:rPr lang="en-US" smtClean="0"/>
              <a:t>6/11/2021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44F6A28-29A9-4066-A84D-B3057FA99D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86092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A16B2B7-8BFB-47C2-A028-96A65B40B299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487888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64643D-79AB-42C7-8E61-23A19F9083E4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6/11/2021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946831D-60B1-4FEB-9A79-D74F5149A7E1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03180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89379A-7A5E-4DFA-A5BE-275E636BD804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6/11/2021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7C40618-E2A0-463F-8E4E-8C01745FAA45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78939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C5C9B2-FA7C-46DB-8919-A7FACE0D29A0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6/11/2021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ED93764-5B24-486D-8575-77A7A4B4DAE5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16304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41DE87-EFAF-4EB6-A64D-E424B341BD84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6/11/2021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6CF5B8-BBAA-45E8-B0CB-A3E6B3A84B3C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20193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25E374-D836-44FD-BE46-C1A214F3949D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6/11/2021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1C3A38-8F48-49EE-8102-D9BFB003D657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306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10403C-3F89-45E6-8CDC-247363E6C53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6/11/2021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FC1C2B5-74FE-45DC-BFB5-78BCBC376E33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53518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4BD8BB-C669-4261-A07C-FE7D94A1167B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6/11/2021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14093C4-CB69-40E8-8FBF-FF070B834E2E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00288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84045E-E01C-4D16-A15F-7D26C9F73511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6/11/2021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1645C34-816E-4573-A8C5-BF25771219D2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90677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DB1F33-7E30-4B70-B62D-334CD4D13DC1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6/11/2021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01105E9-E084-4F75-954E-67EDE2133C62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0087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2E110D-1EB1-468B-B6B4-5F53A3D17227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6/11/2021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105189D-16AE-4D10-9136-7AB89948775D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07355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019288-E614-433B-8EEE-3F2E50ACDDB1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6/11/2021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0030ED0-8439-47C3-9AFA-29ECE1F462D5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71095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DBDDD1B-D056-4FAC-9545-9A38D69E41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636487-D20D-4668-B29F-FC077582C24A}" type="datetimeFigureOut">
              <a:rPr lang="en-US"/>
              <a:pPr>
                <a:defRPr/>
              </a:pPr>
              <a:t>6/11/2021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5FD81D5-0362-468D-8F00-8A5908D406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BF32F90-E4BC-4FD3-9637-CA391E5EDB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DF0DDA-F40F-4281-9E02-3F6BE1D9E5F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67442109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2746A0B-984C-4E62-A441-F92ABA4748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E7E1C0-2709-4CDF-9143-8EBB41125D7C}" type="datetimeFigureOut">
              <a:rPr lang="en-US"/>
              <a:pPr>
                <a:defRPr/>
              </a:pPr>
              <a:t>6/11/2021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8F6C4EE-2084-4BDF-A65A-80C20B7845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4FCDFF5-38E7-4896-9203-04CCCD042F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C6F9C85-023E-4B91-8756-8FBC984E805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864843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FE646B2-BB45-45EF-A25C-689575AB03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3D8AF1-87F7-4054-AECF-8E842F447756}" type="datetimeFigureOut">
              <a:rPr lang="en-US"/>
              <a:pPr>
                <a:defRPr/>
              </a:pPr>
              <a:t>6/11/2021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0B1C90B-FC90-4804-8624-9972AD03F8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5F7F34-4311-4A5C-B9D8-6BF58EE539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B8E58A0-CE88-403B-BE9F-5720E6C2A22D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5244404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E90302E8-0413-4680-BD2C-E60C3FB85C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57618A-0BFC-4DD8-8DA1-0D83468F8320}" type="datetimeFigureOut">
              <a:rPr lang="en-US"/>
              <a:pPr>
                <a:defRPr/>
              </a:pPr>
              <a:t>6/11/2021</a:t>
            </a:fld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19976F49-A2A3-4BB4-BFEC-55154DE4FC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6B247B5B-6717-48AA-9DAB-A4C9B5B94E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2DE0342-5290-4110-BAD7-08EF194E18B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82963472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6A3ACCF4-2036-4126-A383-E42F7D4EA7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61888B-FB5B-4073-A0D7-7F2083B5A76D}" type="datetimeFigureOut">
              <a:rPr lang="en-US"/>
              <a:pPr>
                <a:defRPr/>
              </a:pPr>
              <a:t>6/11/2021</a:t>
            </a:fld>
            <a:endParaRPr lang="en-US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FB07CAB8-56E9-4B35-B063-5B0CDF287F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8382FD3A-0EB4-4CF3-B82C-4348D63B95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C6BA09-76CE-455E-B7D1-88C269F04BC5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1327912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B7A2F08A-C236-40DB-9FAB-EB1A0B283F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F34C1F-B2AD-4BB1-94C8-4DD306FC026C}" type="datetimeFigureOut">
              <a:rPr lang="en-US"/>
              <a:pPr>
                <a:defRPr/>
              </a:pPr>
              <a:t>6/11/2021</a:t>
            </a:fld>
            <a:endParaRPr lang="en-US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5F8F8390-2964-4D16-9E30-5ED49F377A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C4A5E36A-6220-473A-99E4-67EDAC257B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C93275E-968F-4825-9923-61B62B1D00BE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0825503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7B343655-FB74-4858-919B-1795BB84D3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40A291-84DD-4F0A-B236-94C96522B59C}" type="datetimeFigureOut">
              <a:rPr lang="en-US"/>
              <a:pPr>
                <a:defRPr/>
              </a:pPr>
              <a:t>6/11/2021</a:t>
            </a:fld>
            <a:endParaRPr lang="en-US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EEEBB7CE-5F99-473D-B644-35C2F0EA42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5854DBD2-C092-4DDC-9C8A-02AF7837E1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473720-78E4-4B00-BE55-B555F5D5D510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74435848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63D34877-A495-441E-834C-241FA49CCE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FCB66A-2E18-4386-B9F0-84BD2A5E759B}" type="datetimeFigureOut">
              <a:rPr lang="en-US"/>
              <a:pPr>
                <a:defRPr/>
              </a:pPr>
              <a:t>6/11/2021</a:t>
            </a:fld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1F374C99-4BDC-4317-AEFD-BD68C44C69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6A3E60D7-EC7B-41E0-B797-BE5B03C528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9FDC761-D21F-483E-BD58-5FD5F5C4242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5015381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1578CF5C-9307-4AFA-831F-67B9A104C7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238518-301F-4F81-91E8-748BE882A3FB}" type="datetimeFigureOut">
              <a:rPr lang="en-US"/>
              <a:pPr>
                <a:defRPr/>
              </a:pPr>
              <a:t>6/11/2021</a:t>
            </a:fld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623F8CE9-8987-49DA-A6F7-914FEDB45F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77130B7C-9C84-4DEF-89C6-574B90A189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2B77615-8503-444E-B16F-1AA37820D0AD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7625920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12BCF73-FC34-4041-BD9A-87CDD9ADA7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A757D2-977B-4F15-8EEE-DFAA12E5D95B}" type="datetimeFigureOut">
              <a:rPr lang="en-US"/>
              <a:pPr>
                <a:defRPr/>
              </a:pPr>
              <a:t>6/11/2021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C116421-7EB1-4EEA-B408-1AF508B0F7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0A6D8AA-64EB-4BA8-9A95-7DBBAFBAF2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94EA0EA-6FFA-48ED-8839-292B1C2F755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236027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BF50E50-AA41-4FD7-8D14-AE722E161B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9874B5-57BD-41B2-A5AC-D787CA3322EC}" type="datetimeFigureOut">
              <a:rPr lang="en-US"/>
              <a:pPr>
                <a:defRPr/>
              </a:pPr>
              <a:t>6/11/2021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75BA69-188C-4706-A923-7CDDB3A260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DE9722-756D-4C02-9054-566FE8759F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AC01411-E115-47F0-9164-BD62FCFCB1E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11732546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C20F8-8D99-4522-88E5-3A73FB571E75}" type="datetimeFigureOut">
              <a:rPr lang="en-US" smtClean="0"/>
              <a:t>6/11/2021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B13BF8-E060-453B-9076-808396F400C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400330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C20F8-8D99-4522-88E5-3A73FB571E75}" type="datetimeFigureOut">
              <a:rPr lang="en-US" smtClean="0"/>
              <a:t>6/11/2021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B13BF8-E060-453B-9076-808396F400C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073245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C20F8-8D99-4522-88E5-3A73FB571E75}" type="datetimeFigureOut">
              <a:rPr lang="en-US" smtClean="0"/>
              <a:t>6/11/2021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B13BF8-E060-453B-9076-808396F400C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714579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C20F8-8D99-4522-88E5-3A73FB571E75}" type="datetimeFigureOut">
              <a:rPr lang="en-US" smtClean="0"/>
              <a:t>6/11/2021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B13BF8-E060-453B-9076-808396F400C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103232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C20F8-8D99-4522-88E5-3A73FB571E75}" type="datetimeFigureOut">
              <a:rPr lang="en-US" smtClean="0"/>
              <a:t>6/11/2021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B13BF8-E060-453B-9076-808396F400C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041910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C20F8-8D99-4522-88E5-3A73FB571E75}" type="datetimeFigureOut">
              <a:rPr lang="en-US" smtClean="0"/>
              <a:t>6/11/2021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B13BF8-E060-453B-9076-808396F400C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431479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C20F8-8D99-4522-88E5-3A73FB571E75}" type="datetimeFigureOut">
              <a:rPr lang="en-US" smtClean="0"/>
              <a:t>6/11/2021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B13BF8-E060-453B-9076-808396F400C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796912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C20F8-8D99-4522-88E5-3A73FB571E75}" type="datetimeFigureOut">
              <a:rPr lang="en-US" smtClean="0"/>
              <a:t>6/11/2021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B13BF8-E060-453B-9076-808396F400C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738821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C20F8-8D99-4522-88E5-3A73FB571E75}" type="datetimeFigureOut">
              <a:rPr lang="en-US" smtClean="0"/>
              <a:t>6/11/2021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B13BF8-E060-453B-9076-808396F400C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5585923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C20F8-8D99-4522-88E5-3A73FB571E75}" type="datetimeFigureOut">
              <a:rPr lang="en-US" smtClean="0"/>
              <a:t>6/11/2021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B13BF8-E060-453B-9076-808396F400C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5007415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C20F8-8D99-4522-88E5-3A73FB571E75}" type="datetimeFigureOut">
              <a:rPr lang="en-US" smtClean="0"/>
              <a:t>6/11/2021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B13BF8-E060-453B-9076-808396F400C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29854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</a:defRPr>
            </a:lvl1pPr>
          </a:lstStyle>
          <a:p>
            <a:pPr eaLnBrk="1" hangingPunct="1">
              <a:defRPr/>
            </a:pPr>
            <a:fld id="{84C6E0D0-338F-4784-91AC-E6D10723C87C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 eaLnBrk="1" hangingPunct="1">
                <a:defRPr/>
              </a:pPr>
              <a:t>6/11/2021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</a:defRPr>
            </a:lvl1pPr>
          </a:lstStyle>
          <a:p>
            <a:pPr eaLnBrk="1" hangingPunct="1"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pPr eaLnBrk="1" hangingPunct="1"/>
            <a:fld id="{670366D8-DC8E-4A22-A09E-DF77DA37C43D}" type="slidenum">
              <a:rPr lang="en-US" smtClean="0">
                <a:latin typeface="Arial" panose="020B0604020202020204" pitchFamily="34" charset="0"/>
              </a:rPr>
              <a:pPr eaLnBrk="1" hangingPunct="1"/>
              <a:t>‹#›</a:t>
            </a:fld>
            <a:endParaRPr lang="en-US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36069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D74D2EDD-F1D9-4825-81C1-D43B2F0A1BEA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43CE172B-D16B-4105-9736-8633288B410F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BC2D82-E2E0-4A48-95D6-DDBD2A8517B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</a:defRPr>
            </a:lvl1pPr>
          </a:lstStyle>
          <a:p>
            <a:pPr>
              <a:defRPr/>
            </a:pPr>
            <a:fld id="{61013A6C-276F-43F1-976E-53D5B31C8F82}" type="datetimeFigureOut">
              <a:rPr lang="en-US"/>
              <a:pPr>
                <a:defRPr/>
              </a:pPr>
              <a:t>6/11/2021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0DB496C-5049-479A-9F5C-CFD1F8B4206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E67A006-5544-48FA-BBD7-78C59557D97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fld id="{D211EE7C-091A-4275-A71F-3804ABD9B9B2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9026323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7C20F8-8D99-4522-88E5-3A73FB571E75}" type="datetimeFigureOut">
              <a:rPr lang="en-US" smtClean="0"/>
              <a:t>6/11/2021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B13BF8-E060-453B-9076-808396F400C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0436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audio" Target="../media/media4.mp3"/><Relationship Id="rId3" Type="http://schemas.microsoft.com/office/2007/relationships/media" Target="../media/media2.mp3"/><Relationship Id="rId7" Type="http://schemas.microsoft.com/office/2007/relationships/media" Target="../media/media4.mp3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audio" Target="../media/media3.mp3"/><Relationship Id="rId5" Type="http://schemas.microsoft.com/office/2007/relationships/media" Target="../media/media3.mp3"/><Relationship Id="rId10" Type="http://schemas.openxmlformats.org/officeDocument/2006/relationships/image" Target="../media/image3.png"/><Relationship Id="rId4" Type="http://schemas.openxmlformats.org/officeDocument/2006/relationships/audio" Target="../media/media2.mp3"/><Relationship Id="rId9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audio" Target="../media/media4.mp3"/><Relationship Id="rId3" Type="http://schemas.microsoft.com/office/2007/relationships/media" Target="../media/media2.mp3"/><Relationship Id="rId7" Type="http://schemas.microsoft.com/office/2007/relationships/media" Target="../media/media4.mp3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audio" Target="../media/media3.mp3"/><Relationship Id="rId5" Type="http://schemas.microsoft.com/office/2007/relationships/media" Target="../media/media3.mp3"/><Relationship Id="rId10" Type="http://schemas.openxmlformats.org/officeDocument/2006/relationships/image" Target="../media/image3.png"/><Relationship Id="rId4" Type="http://schemas.openxmlformats.org/officeDocument/2006/relationships/audio" Target="../media/media2.mp3"/><Relationship Id="rId9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audio" Target="../media/media4.mp3"/><Relationship Id="rId3" Type="http://schemas.microsoft.com/office/2007/relationships/media" Target="../media/media2.mp3"/><Relationship Id="rId7" Type="http://schemas.microsoft.com/office/2007/relationships/media" Target="../media/media4.mp3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audio" Target="../media/media3.mp3"/><Relationship Id="rId5" Type="http://schemas.microsoft.com/office/2007/relationships/media" Target="../media/media3.mp3"/><Relationship Id="rId10" Type="http://schemas.openxmlformats.org/officeDocument/2006/relationships/image" Target="../media/image3.png"/><Relationship Id="rId4" Type="http://schemas.openxmlformats.org/officeDocument/2006/relationships/audio" Target="../media/media2.mp3"/><Relationship Id="rId9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audio" Target="../media/media4.mp3"/><Relationship Id="rId3" Type="http://schemas.microsoft.com/office/2007/relationships/media" Target="../media/media2.mp3"/><Relationship Id="rId7" Type="http://schemas.microsoft.com/office/2007/relationships/media" Target="../media/media4.mp3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audio" Target="../media/media3.mp3"/><Relationship Id="rId5" Type="http://schemas.microsoft.com/office/2007/relationships/media" Target="../media/media3.mp3"/><Relationship Id="rId10" Type="http://schemas.openxmlformats.org/officeDocument/2006/relationships/image" Target="../media/image3.png"/><Relationship Id="rId4" Type="http://schemas.openxmlformats.org/officeDocument/2006/relationships/audio" Target="../media/media2.mp3"/><Relationship Id="rId9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audio" Target="../media/media4.mp3"/><Relationship Id="rId3" Type="http://schemas.microsoft.com/office/2007/relationships/media" Target="../media/media2.mp3"/><Relationship Id="rId7" Type="http://schemas.microsoft.com/office/2007/relationships/media" Target="../media/media4.mp3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audio" Target="../media/media3.mp3"/><Relationship Id="rId5" Type="http://schemas.microsoft.com/office/2007/relationships/media" Target="../media/media3.mp3"/><Relationship Id="rId10" Type="http://schemas.openxmlformats.org/officeDocument/2006/relationships/image" Target="../media/image3.png"/><Relationship Id="rId4" Type="http://schemas.openxmlformats.org/officeDocument/2006/relationships/audio" Target="../media/media2.mp3"/><Relationship Id="rId9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7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3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09225" y="251280"/>
            <a:ext cx="3031958" cy="894352"/>
          </a:xfrm>
          <a:prstGeom prst="rect">
            <a:avLst/>
          </a:prstGeom>
          <a:ln>
            <a:solidFill>
              <a:schemeClr val="accent1">
                <a:alpha val="37000"/>
              </a:schemeClr>
            </a:solidFill>
          </a:ln>
        </p:spPr>
      </p:pic>
      <p:sp>
        <p:nvSpPr>
          <p:cNvPr id="4" name="Snip Diagonal Corner Rectangle 3">
            <a:extLst>
              <a:ext uri="{FF2B5EF4-FFF2-40B4-BE49-F238E27FC236}">
                <a16:creationId xmlns:a16="http://schemas.microsoft.com/office/drawing/2014/main" id="{7867CBEC-6773-421C-9998-078F7B919C41}"/>
              </a:ext>
            </a:extLst>
          </p:cNvPr>
          <p:cNvSpPr>
            <a:spLocks/>
          </p:cNvSpPr>
          <p:nvPr/>
        </p:nvSpPr>
        <p:spPr bwMode="auto">
          <a:xfrm>
            <a:off x="1254324" y="2080458"/>
            <a:ext cx="9683352" cy="1348542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KHOA LÝ LUẬN CHÍNH TRỊ</a:t>
            </a:r>
          </a:p>
        </p:txBody>
      </p:sp>
      <p:sp>
        <p:nvSpPr>
          <p:cNvPr id="8" name="Rectangle 3">
            <a:extLst>
              <a:ext uri="{FF2B5EF4-FFF2-40B4-BE49-F238E27FC236}">
                <a16:creationId xmlns:a16="http://schemas.microsoft.com/office/drawing/2014/main" id="{6A0932C3-A1A4-407A-A076-AA9DA4BD1B6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90582" y="4363826"/>
            <a:ext cx="5980387" cy="9018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buFontTx/>
              <a:buNone/>
            </a:pP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Giảng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Đỗ Thị Thơm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506AB39-4090-4194-A497-7FE611CED9B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20588"/>
          <a:stretch/>
        </p:blipFill>
        <p:spPr>
          <a:xfrm>
            <a:off x="766935" y="4434510"/>
            <a:ext cx="2654182" cy="2109821"/>
          </a:xfrm>
          <a:prstGeom prst="rect">
            <a:avLst/>
          </a:prstGeom>
        </p:spPr>
      </p:pic>
      <p:sp>
        <p:nvSpPr>
          <p:cNvPr id="10" name="Rectangle 3">
            <a:extLst>
              <a:ext uri="{FF2B5EF4-FFF2-40B4-BE49-F238E27FC236}">
                <a16:creationId xmlns:a16="http://schemas.microsoft.com/office/drawing/2014/main" id="{9C1C5061-B3AB-4F7F-AED7-51E1AEE9D3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4643" y="5749581"/>
            <a:ext cx="3362714" cy="901858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buFontTx/>
              <a:buNone/>
            </a:pPr>
            <a:r>
              <a:rPr lang="en-US" sz="2800" b="1" dirty="0" err="1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Tháng</a:t>
            </a:r>
            <a:r>
              <a:rPr lang="en-US" sz="2800" b="1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7 </a:t>
            </a:r>
            <a:r>
              <a:rPr lang="en-US" sz="2800" b="1" dirty="0" err="1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năm</a:t>
            </a:r>
            <a:r>
              <a:rPr lang="en-US" sz="2800" b="1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2021</a:t>
            </a:r>
          </a:p>
        </p:txBody>
      </p:sp>
    </p:spTree>
    <p:extLst>
      <p:ext uri="{BB962C8B-B14F-4D97-AF65-F5344CB8AC3E}">
        <p14:creationId xmlns:p14="http://schemas.microsoft.com/office/powerpoint/2010/main" val="42841041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73E01F-5DBD-4A0F-B22F-23DEBECDEC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rgbClr val="FF0000"/>
                </a:solidFill>
              </a:rPr>
              <a:t>KIỂM TRA BÀI CŨ</a:t>
            </a:r>
          </a:p>
        </p:txBody>
      </p:sp>
    </p:spTree>
    <p:extLst>
      <p:ext uri="{BB962C8B-B14F-4D97-AF65-F5344CB8AC3E}">
        <p14:creationId xmlns:p14="http://schemas.microsoft.com/office/powerpoint/2010/main" val="14335575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C7B0FE9C-F303-49FF-B30D-C4457E06642A}"/>
              </a:ext>
            </a:extLst>
          </p:cNvPr>
          <p:cNvCxnSpPr/>
          <p:nvPr/>
        </p:nvCxnSpPr>
        <p:spPr>
          <a:xfrm>
            <a:off x="-24576" y="6038618"/>
            <a:ext cx="12192000" cy="0"/>
          </a:xfrm>
          <a:prstGeom prst="line">
            <a:avLst/>
          </a:prstGeom>
          <a:ln w="381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2F7D700C-B032-496C-9680-57633EB31182}"/>
              </a:ext>
            </a:extLst>
          </p:cNvPr>
          <p:cNvCxnSpPr/>
          <p:nvPr/>
        </p:nvCxnSpPr>
        <p:spPr>
          <a:xfrm>
            <a:off x="-33810" y="4698744"/>
            <a:ext cx="12192000" cy="0"/>
          </a:xfrm>
          <a:prstGeom prst="line">
            <a:avLst/>
          </a:prstGeom>
          <a:ln w="381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B4199134-2609-4E66-A329-2863BCCC5133}"/>
              </a:ext>
            </a:extLst>
          </p:cNvPr>
          <p:cNvCxnSpPr/>
          <p:nvPr/>
        </p:nvCxnSpPr>
        <p:spPr>
          <a:xfrm>
            <a:off x="-40342" y="2794770"/>
            <a:ext cx="12192000" cy="0"/>
          </a:xfrm>
          <a:prstGeom prst="line">
            <a:avLst/>
          </a:prstGeom>
          <a:ln w="762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2254BD6F-C222-4EBF-A18A-FDA724EC8AEA}"/>
              </a:ext>
            </a:extLst>
          </p:cNvPr>
          <p:cNvSpPr/>
          <p:nvPr/>
        </p:nvSpPr>
        <p:spPr>
          <a:xfrm flipH="1">
            <a:off x="919141" y="2161001"/>
            <a:ext cx="10872190" cy="1251934"/>
          </a:xfrm>
          <a:custGeom>
            <a:avLst/>
            <a:gdLst>
              <a:gd name="connsiteX0" fmla="*/ 9976447 w 10872190"/>
              <a:gd name="connsiteY0" fmla="*/ 130 h 1251934"/>
              <a:gd name="connsiteX1" fmla="*/ 9946352 w 10872190"/>
              <a:gd name="connsiteY1" fmla="*/ 4530 h 1251934"/>
              <a:gd name="connsiteX2" fmla="*/ 8262152 w 10872190"/>
              <a:gd name="connsiteY2" fmla="*/ 4530 h 1251934"/>
              <a:gd name="connsiteX3" fmla="*/ 2610038 w 10872190"/>
              <a:gd name="connsiteY3" fmla="*/ 4530 h 1251934"/>
              <a:gd name="connsiteX4" fmla="*/ 925838 w 10872190"/>
              <a:gd name="connsiteY4" fmla="*/ 4530 h 1251934"/>
              <a:gd name="connsiteX5" fmla="*/ 895743 w 10872190"/>
              <a:gd name="connsiteY5" fmla="*/ 130 h 1251934"/>
              <a:gd name="connsiteX6" fmla="*/ 0 w 10872190"/>
              <a:gd name="connsiteY6" fmla="*/ 625967 h 1251934"/>
              <a:gd name="connsiteX7" fmla="*/ 895743 w 10872190"/>
              <a:gd name="connsiteY7" fmla="*/ 1251804 h 1251934"/>
              <a:gd name="connsiteX8" fmla="*/ 925838 w 10872190"/>
              <a:gd name="connsiteY8" fmla="*/ 1247404 h 1251934"/>
              <a:gd name="connsiteX9" fmla="*/ 2610038 w 10872190"/>
              <a:gd name="connsiteY9" fmla="*/ 1247404 h 1251934"/>
              <a:gd name="connsiteX10" fmla="*/ 8262152 w 10872190"/>
              <a:gd name="connsiteY10" fmla="*/ 1247404 h 1251934"/>
              <a:gd name="connsiteX11" fmla="*/ 9946352 w 10872190"/>
              <a:gd name="connsiteY11" fmla="*/ 1247404 h 1251934"/>
              <a:gd name="connsiteX12" fmla="*/ 9976447 w 10872190"/>
              <a:gd name="connsiteY12" fmla="*/ 1251804 h 1251934"/>
              <a:gd name="connsiteX13" fmla="*/ 10872190 w 10872190"/>
              <a:gd name="connsiteY13" fmla="*/ 625967 h 1251934"/>
              <a:gd name="connsiteX14" fmla="*/ 9976447 w 10872190"/>
              <a:gd name="connsiteY14" fmla="*/ 130 h 1251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0872190" h="1251934">
                <a:moveTo>
                  <a:pt x="9976447" y="130"/>
                </a:moveTo>
                <a:lnTo>
                  <a:pt x="9946352" y="4530"/>
                </a:lnTo>
                <a:lnTo>
                  <a:pt x="8262152" y="4530"/>
                </a:lnTo>
                <a:lnTo>
                  <a:pt x="2610038" y="4530"/>
                </a:lnTo>
                <a:lnTo>
                  <a:pt x="925838" y="4530"/>
                </a:lnTo>
                <a:lnTo>
                  <a:pt x="895743" y="130"/>
                </a:lnTo>
                <a:cubicBezTo>
                  <a:pt x="669986" y="-5180"/>
                  <a:pt x="349558" y="150180"/>
                  <a:pt x="0" y="625967"/>
                </a:cubicBezTo>
                <a:cubicBezTo>
                  <a:pt x="349558" y="1101755"/>
                  <a:pt x="669986" y="1257114"/>
                  <a:pt x="895743" y="1251804"/>
                </a:cubicBezTo>
                <a:lnTo>
                  <a:pt x="925838" y="1247404"/>
                </a:lnTo>
                <a:lnTo>
                  <a:pt x="2610038" y="1247404"/>
                </a:lnTo>
                <a:lnTo>
                  <a:pt x="8262152" y="1247404"/>
                </a:lnTo>
                <a:lnTo>
                  <a:pt x="9946352" y="1247404"/>
                </a:lnTo>
                <a:lnTo>
                  <a:pt x="9976447" y="1251804"/>
                </a:lnTo>
                <a:cubicBezTo>
                  <a:pt x="10202204" y="1257114"/>
                  <a:pt x="10522632" y="1101755"/>
                  <a:pt x="10872190" y="625967"/>
                </a:cubicBezTo>
                <a:cubicBezTo>
                  <a:pt x="10522632" y="150180"/>
                  <a:pt x="10202204" y="-5180"/>
                  <a:pt x="9976447" y="130"/>
                </a:cubicBezTo>
                <a:close/>
              </a:path>
            </a:pathLst>
          </a:custGeom>
          <a:solidFill>
            <a:srgbClr val="0070C0"/>
          </a:solidFill>
          <a:ln w="38100">
            <a:solidFill>
              <a:schemeClr val="bg1"/>
            </a:solidFill>
          </a:ln>
          <a:effectLst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4605F6AC-8356-4661-B6A4-309609CF4CCF}"/>
              </a:ext>
            </a:extLst>
          </p:cNvPr>
          <p:cNvSpPr txBox="1"/>
          <p:nvPr/>
        </p:nvSpPr>
        <p:spPr>
          <a:xfrm>
            <a:off x="1060128" y="2556135"/>
            <a:ext cx="100717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b="1" noProof="0" dirty="0" err="1">
                <a:solidFill>
                  <a:prstClr val="white"/>
                </a:solidFill>
                <a:latin typeface="Calibri" panose="020F0502020204030204"/>
              </a:rPr>
              <a:t>Có</a:t>
            </a:r>
            <a:r>
              <a:rPr lang="en-US" sz="2400" b="1" noProof="0" dirty="0">
                <a:solidFill>
                  <a:prstClr val="white"/>
                </a:solidFill>
                <a:latin typeface="Calibri" panose="020F0502020204030204"/>
              </a:rPr>
              <a:t> </a:t>
            </a:r>
            <a:r>
              <a:rPr lang="en-US" sz="2400" b="1" noProof="0" dirty="0" err="1">
                <a:solidFill>
                  <a:prstClr val="white"/>
                </a:solidFill>
                <a:latin typeface="Calibri" panose="020F0502020204030204"/>
              </a:rPr>
              <a:t>mấy</a:t>
            </a:r>
            <a:r>
              <a:rPr lang="en-US" sz="2400" b="1" noProof="0" dirty="0">
                <a:solidFill>
                  <a:prstClr val="white"/>
                </a:solidFill>
                <a:latin typeface="Calibri" panose="020F0502020204030204"/>
              </a:rPr>
              <a:t> </a:t>
            </a:r>
            <a:r>
              <a:rPr lang="en-US" sz="2400" b="1" noProof="0" dirty="0" err="1">
                <a:solidFill>
                  <a:prstClr val="white"/>
                </a:solidFill>
                <a:latin typeface="Calibri" panose="020F0502020204030204"/>
              </a:rPr>
              <a:t>giai</a:t>
            </a:r>
            <a:r>
              <a:rPr lang="en-US" sz="2400" b="1" noProof="0" dirty="0">
                <a:solidFill>
                  <a:prstClr val="white"/>
                </a:solidFill>
                <a:latin typeface="Calibri" panose="020F0502020204030204"/>
              </a:rPr>
              <a:t> </a:t>
            </a:r>
            <a:r>
              <a:rPr lang="en-US" sz="2400" b="1" noProof="0" dirty="0" err="1">
                <a:solidFill>
                  <a:prstClr val="white"/>
                </a:solidFill>
                <a:latin typeface="Calibri" panose="020F0502020204030204"/>
              </a:rPr>
              <a:t>đoạn</a:t>
            </a:r>
            <a:r>
              <a:rPr lang="en-US" sz="2400" b="1" noProof="0" dirty="0">
                <a:solidFill>
                  <a:prstClr val="white"/>
                </a:solidFill>
                <a:latin typeface="Calibri" panose="020F0502020204030204"/>
              </a:rPr>
              <a:t> </a:t>
            </a:r>
            <a:r>
              <a:rPr lang="en-US" sz="2400" b="1" noProof="0" dirty="0" err="1">
                <a:solidFill>
                  <a:prstClr val="white"/>
                </a:solidFill>
                <a:latin typeface="Calibri" panose="020F0502020204030204"/>
              </a:rPr>
              <a:t>của</a:t>
            </a:r>
            <a:r>
              <a:rPr lang="en-US" sz="2400" b="1" noProof="0" dirty="0">
                <a:solidFill>
                  <a:prstClr val="white"/>
                </a:solidFill>
                <a:latin typeface="Calibri" panose="020F0502020204030204"/>
              </a:rPr>
              <a:t> </a:t>
            </a:r>
            <a:r>
              <a:rPr lang="en-US" sz="2400" b="1" noProof="0" dirty="0" err="1">
                <a:solidFill>
                  <a:prstClr val="white"/>
                </a:solidFill>
                <a:latin typeface="Calibri" panose="020F0502020204030204"/>
              </a:rPr>
              <a:t>quá</a:t>
            </a:r>
            <a:r>
              <a:rPr lang="en-US" sz="2400" b="1" noProof="0" dirty="0">
                <a:solidFill>
                  <a:prstClr val="white"/>
                </a:solidFill>
                <a:latin typeface="Calibri" panose="020F0502020204030204"/>
              </a:rPr>
              <a:t> </a:t>
            </a:r>
            <a:r>
              <a:rPr lang="en-US" sz="2400" b="1" noProof="0" dirty="0" err="1">
                <a:solidFill>
                  <a:prstClr val="white"/>
                </a:solidFill>
                <a:latin typeface="Calibri" panose="020F0502020204030204"/>
              </a:rPr>
              <a:t>trình</a:t>
            </a:r>
            <a:r>
              <a:rPr lang="en-US" sz="2400" b="1" noProof="0" dirty="0">
                <a:solidFill>
                  <a:prstClr val="white"/>
                </a:solidFill>
                <a:latin typeface="Calibri" panose="020F0502020204030204"/>
              </a:rPr>
              <a:t> </a:t>
            </a:r>
            <a:r>
              <a:rPr lang="en-US" sz="2400" b="1" noProof="0" dirty="0" err="1">
                <a:solidFill>
                  <a:prstClr val="white"/>
                </a:solidFill>
                <a:latin typeface="Calibri" panose="020F0502020204030204"/>
              </a:rPr>
              <a:t>nhận</a:t>
            </a:r>
            <a:r>
              <a:rPr lang="en-US" sz="2400" b="1" noProof="0" dirty="0">
                <a:solidFill>
                  <a:prstClr val="white"/>
                </a:solidFill>
                <a:latin typeface="Calibri" panose="020F0502020204030204"/>
              </a:rPr>
              <a:t> </a:t>
            </a:r>
            <a:r>
              <a:rPr lang="en-US" sz="2400" b="1" noProof="0" dirty="0" err="1">
                <a:solidFill>
                  <a:prstClr val="white"/>
                </a:solidFill>
                <a:latin typeface="Calibri" panose="020F0502020204030204"/>
              </a:rPr>
              <a:t>thức</a:t>
            </a:r>
            <a:r>
              <a:rPr lang="en-US" sz="2400" b="1" noProof="0" dirty="0">
                <a:solidFill>
                  <a:prstClr val="white"/>
                </a:solidFill>
                <a:latin typeface="Calibri" panose="020F0502020204030204"/>
              </a:rPr>
              <a:t>?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bang a">
            <a:extLst>
              <a:ext uri="{FF2B5EF4-FFF2-40B4-BE49-F238E27FC236}">
                <a16:creationId xmlns:a16="http://schemas.microsoft.com/office/drawing/2014/main" id="{D0E6AFB4-275F-4728-9A13-27E00F9EA3A2}"/>
              </a:ext>
            </a:extLst>
          </p:cNvPr>
          <p:cNvSpPr/>
          <p:nvPr/>
        </p:nvSpPr>
        <p:spPr>
          <a:xfrm flipH="1">
            <a:off x="1285151" y="4280440"/>
            <a:ext cx="2514100" cy="765322"/>
          </a:xfrm>
          <a:custGeom>
            <a:avLst/>
            <a:gdLst>
              <a:gd name="connsiteX0" fmla="*/ 9976447 w 10872190"/>
              <a:gd name="connsiteY0" fmla="*/ 130 h 1251934"/>
              <a:gd name="connsiteX1" fmla="*/ 9946352 w 10872190"/>
              <a:gd name="connsiteY1" fmla="*/ 4530 h 1251934"/>
              <a:gd name="connsiteX2" fmla="*/ 8262152 w 10872190"/>
              <a:gd name="connsiteY2" fmla="*/ 4530 h 1251934"/>
              <a:gd name="connsiteX3" fmla="*/ 2610038 w 10872190"/>
              <a:gd name="connsiteY3" fmla="*/ 4530 h 1251934"/>
              <a:gd name="connsiteX4" fmla="*/ 925838 w 10872190"/>
              <a:gd name="connsiteY4" fmla="*/ 4530 h 1251934"/>
              <a:gd name="connsiteX5" fmla="*/ 895743 w 10872190"/>
              <a:gd name="connsiteY5" fmla="*/ 130 h 1251934"/>
              <a:gd name="connsiteX6" fmla="*/ 0 w 10872190"/>
              <a:gd name="connsiteY6" fmla="*/ 625967 h 1251934"/>
              <a:gd name="connsiteX7" fmla="*/ 895743 w 10872190"/>
              <a:gd name="connsiteY7" fmla="*/ 1251804 h 1251934"/>
              <a:gd name="connsiteX8" fmla="*/ 925838 w 10872190"/>
              <a:gd name="connsiteY8" fmla="*/ 1247404 h 1251934"/>
              <a:gd name="connsiteX9" fmla="*/ 2610038 w 10872190"/>
              <a:gd name="connsiteY9" fmla="*/ 1247404 h 1251934"/>
              <a:gd name="connsiteX10" fmla="*/ 8262152 w 10872190"/>
              <a:gd name="connsiteY10" fmla="*/ 1247404 h 1251934"/>
              <a:gd name="connsiteX11" fmla="*/ 9946352 w 10872190"/>
              <a:gd name="connsiteY11" fmla="*/ 1247404 h 1251934"/>
              <a:gd name="connsiteX12" fmla="*/ 9976447 w 10872190"/>
              <a:gd name="connsiteY12" fmla="*/ 1251804 h 1251934"/>
              <a:gd name="connsiteX13" fmla="*/ 10872190 w 10872190"/>
              <a:gd name="connsiteY13" fmla="*/ 625967 h 1251934"/>
              <a:gd name="connsiteX14" fmla="*/ 9976447 w 10872190"/>
              <a:gd name="connsiteY14" fmla="*/ 130 h 1251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0872190" h="1251934">
                <a:moveTo>
                  <a:pt x="9976447" y="130"/>
                </a:moveTo>
                <a:lnTo>
                  <a:pt x="9946352" y="4530"/>
                </a:lnTo>
                <a:lnTo>
                  <a:pt x="8262152" y="4530"/>
                </a:lnTo>
                <a:lnTo>
                  <a:pt x="2610038" y="4530"/>
                </a:lnTo>
                <a:lnTo>
                  <a:pt x="925838" y="4530"/>
                </a:lnTo>
                <a:lnTo>
                  <a:pt x="895743" y="130"/>
                </a:lnTo>
                <a:cubicBezTo>
                  <a:pt x="669986" y="-5180"/>
                  <a:pt x="349558" y="150180"/>
                  <a:pt x="0" y="625967"/>
                </a:cubicBezTo>
                <a:cubicBezTo>
                  <a:pt x="349558" y="1101755"/>
                  <a:pt x="669986" y="1257114"/>
                  <a:pt x="895743" y="1251804"/>
                </a:cubicBezTo>
                <a:lnTo>
                  <a:pt x="925838" y="1247404"/>
                </a:lnTo>
                <a:lnTo>
                  <a:pt x="2610038" y="1247404"/>
                </a:lnTo>
                <a:lnTo>
                  <a:pt x="8262152" y="1247404"/>
                </a:lnTo>
                <a:lnTo>
                  <a:pt x="9946352" y="1247404"/>
                </a:lnTo>
                <a:lnTo>
                  <a:pt x="9976447" y="1251804"/>
                </a:lnTo>
                <a:cubicBezTo>
                  <a:pt x="10202204" y="1257114"/>
                  <a:pt x="10522632" y="1101755"/>
                  <a:pt x="10872190" y="625967"/>
                </a:cubicBezTo>
                <a:cubicBezTo>
                  <a:pt x="10522632" y="150180"/>
                  <a:pt x="10202204" y="-5180"/>
                  <a:pt x="9976447" y="130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28575">
            <a:solidFill>
              <a:schemeClr val="bg1"/>
            </a:solidFill>
          </a:ln>
          <a:effectLst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bang c">
            <a:extLst>
              <a:ext uri="{FF2B5EF4-FFF2-40B4-BE49-F238E27FC236}">
                <a16:creationId xmlns:a16="http://schemas.microsoft.com/office/drawing/2014/main" id="{CA2E0476-BE10-4768-BE1B-A9C0072703C2}"/>
              </a:ext>
            </a:extLst>
          </p:cNvPr>
          <p:cNvSpPr/>
          <p:nvPr/>
        </p:nvSpPr>
        <p:spPr>
          <a:xfrm flipH="1">
            <a:off x="1154724" y="5655847"/>
            <a:ext cx="2655503" cy="706833"/>
          </a:xfrm>
          <a:custGeom>
            <a:avLst/>
            <a:gdLst>
              <a:gd name="connsiteX0" fmla="*/ 9976447 w 10872190"/>
              <a:gd name="connsiteY0" fmla="*/ 130 h 1251934"/>
              <a:gd name="connsiteX1" fmla="*/ 9946352 w 10872190"/>
              <a:gd name="connsiteY1" fmla="*/ 4530 h 1251934"/>
              <a:gd name="connsiteX2" fmla="*/ 8262152 w 10872190"/>
              <a:gd name="connsiteY2" fmla="*/ 4530 h 1251934"/>
              <a:gd name="connsiteX3" fmla="*/ 2610038 w 10872190"/>
              <a:gd name="connsiteY3" fmla="*/ 4530 h 1251934"/>
              <a:gd name="connsiteX4" fmla="*/ 925838 w 10872190"/>
              <a:gd name="connsiteY4" fmla="*/ 4530 h 1251934"/>
              <a:gd name="connsiteX5" fmla="*/ 895743 w 10872190"/>
              <a:gd name="connsiteY5" fmla="*/ 130 h 1251934"/>
              <a:gd name="connsiteX6" fmla="*/ 0 w 10872190"/>
              <a:gd name="connsiteY6" fmla="*/ 625967 h 1251934"/>
              <a:gd name="connsiteX7" fmla="*/ 895743 w 10872190"/>
              <a:gd name="connsiteY7" fmla="*/ 1251804 h 1251934"/>
              <a:gd name="connsiteX8" fmla="*/ 925838 w 10872190"/>
              <a:gd name="connsiteY8" fmla="*/ 1247404 h 1251934"/>
              <a:gd name="connsiteX9" fmla="*/ 2610038 w 10872190"/>
              <a:gd name="connsiteY9" fmla="*/ 1247404 h 1251934"/>
              <a:gd name="connsiteX10" fmla="*/ 8262152 w 10872190"/>
              <a:gd name="connsiteY10" fmla="*/ 1247404 h 1251934"/>
              <a:gd name="connsiteX11" fmla="*/ 9946352 w 10872190"/>
              <a:gd name="connsiteY11" fmla="*/ 1247404 h 1251934"/>
              <a:gd name="connsiteX12" fmla="*/ 9976447 w 10872190"/>
              <a:gd name="connsiteY12" fmla="*/ 1251804 h 1251934"/>
              <a:gd name="connsiteX13" fmla="*/ 10872190 w 10872190"/>
              <a:gd name="connsiteY13" fmla="*/ 625967 h 1251934"/>
              <a:gd name="connsiteX14" fmla="*/ 9976447 w 10872190"/>
              <a:gd name="connsiteY14" fmla="*/ 130 h 1251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0872190" h="1251934">
                <a:moveTo>
                  <a:pt x="9976447" y="130"/>
                </a:moveTo>
                <a:lnTo>
                  <a:pt x="9946352" y="4530"/>
                </a:lnTo>
                <a:lnTo>
                  <a:pt x="8262152" y="4530"/>
                </a:lnTo>
                <a:lnTo>
                  <a:pt x="2610038" y="4530"/>
                </a:lnTo>
                <a:lnTo>
                  <a:pt x="925838" y="4530"/>
                </a:lnTo>
                <a:lnTo>
                  <a:pt x="895743" y="130"/>
                </a:lnTo>
                <a:cubicBezTo>
                  <a:pt x="669986" y="-5180"/>
                  <a:pt x="349558" y="150180"/>
                  <a:pt x="0" y="625967"/>
                </a:cubicBezTo>
                <a:cubicBezTo>
                  <a:pt x="349558" y="1101755"/>
                  <a:pt x="669986" y="1257114"/>
                  <a:pt x="895743" y="1251804"/>
                </a:cubicBezTo>
                <a:lnTo>
                  <a:pt x="925838" y="1247404"/>
                </a:lnTo>
                <a:lnTo>
                  <a:pt x="2610038" y="1247404"/>
                </a:lnTo>
                <a:lnTo>
                  <a:pt x="8262152" y="1247404"/>
                </a:lnTo>
                <a:lnTo>
                  <a:pt x="9946352" y="1247404"/>
                </a:lnTo>
                <a:lnTo>
                  <a:pt x="9976447" y="1251804"/>
                </a:lnTo>
                <a:cubicBezTo>
                  <a:pt x="10202204" y="1257114"/>
                  <a:pt x="10522632" y="1101755"/>
                  <a:pt x="10872190" y="625967"/>
                </a:cubicBezTo>
                <a:cubicBezTo>
                  <a:pt x="10522632" y="150180"/>
                  <a:pt x="10202204" y="-5180"/>
                  <a:pt x="9976447" y="130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28575">
            <a:solidFill>
              <a:schemeClr val="bg1"/>
            </a:solidFill>
          </a:ln>
          <a:effectLst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dap an a">
            <a:extLst>
              <a:ext uri="{FF2B5EF4-FFF2-40B4-BE49-F238E27FC236}">
                <a16:creationId xmlns:a16="http://schemas.microsoft.com/office/drawing/2014/main" id="{9897B1B9-EB78-41AF-AC33-1E8F7714B11F}"/>
              </a:ext>
            </a:extLst>
          </p:cNvPr>
          <p:cNvSpPr txBox="1"/>
          <p:nvPr/>
        </p:nvSpPr>
        <p:spPr>
          <a:xfrm>
            <a:off x="1765981" y="4472358"/>
            <a:ext cx="280659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white"/>
              </a:buClr>
              <a:buSzTx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A.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dirty="0">
                <a:solidFill>
                  <a:prstClr val="white"/>
                </a:solidFill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2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7" name="dap an c">
            <a:extLst>
              <a:ext uri="{FF2B5EF4-FFF2-40B4-BE49-F238E27FC236}">
                <a16:creationId xmlns:a16="http://schemas.microsoft.com/office/drawing/2014/main" id="{D96707EC-5A82-4050-B897-6DBAB63AC957}"/>
              </a:ext>
            </a:extLst>
          </p:cNvPr>
          <p:cNvSpPr txBox="1"/>
          <p:nvPr/>
        </p:nvSpPr>
        <p:spPr>
          <a:xfrm>
            <a:off x="2017986" y="5758168"/>
            <a:ext cx="168032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white"/>
              </a:buClr>
              <a:buSzTx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C.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 1</a:t>
            </a:r>
          </a:p>
        </p:txBody>
      </p:sp>
      <p:sp>
        <p:nvSpPr>
          <p:cNvPr id="31" name="bang b">
            <a:extLst>
              <a:ext uri="{FF2B5EF4-FFF2-40B4-BE49-F238E27FC236}">
                <a16:creationId xmlns:a16="http://schemas.microsoft.com/office/drawing/2014/main" id="{8DD63B39-09F3-4F04-83CD-408FC7619A90}"/>
              </a:ext>
            </a:extLst>
          </p:cNvPr>
          <p:cNvSpPr/>
          <p:nvPr/>
        </p:nvSpPr>
        <p:spPr>
          <a:xfrm flipH="1">
            <a:off x="7156847" y="4280440"/>
            <a:ext cx="2806600" cy="765322"/>
          </a:xfrm>
          <a:custGeom>
            <a:avLst/>
            <a:gdLst>
              <a:gd name="connsiteX0" fmla="*/ 9976447 w 10872190"/>
              <a:gd name="connsiteY0" fmla="*/ 130 h 1251934"/>
              <a:gd name="connsiteX1" fmla="*/ 9946352 w 10872190"/>
              <a:gd name="connsiteY1" fmla="*/ 4530 h 1251934"/>
              <a:gd name="connsiteX2" fmla="*/ 8262152 w 10872190"/>
              <a:gd name="connsiteY2" fmla="*/ 4530 h 1251934"/>
              <a:gd name="connsiteX3" fmla="*/ 2610038 w 10872190"/>
              <a:gd name="connsiteY3" fmla="*/ 4530 h 1251934"/>
              <a:gd name="connsiteX4" fmla="*/ 925838 w 10872190"/>
              <a:gd name="connsiteY4" fmla="*/ 4530 h 1251934"/>
              <a:gd name="connsiteX5" fmla="*/ 895743 w 10872190"/>
              <a:gd name="connsiteY5" fmla="*/ 130 h 1251934"/>
              <a:gd name="connsiteX6" fmla="*/ 0 w 10872190"/>
              <a:gd name="connsiteY6" fmla="*/ 625967 h 1251934"/>
              <a:gd name="connsiteX7" fmla="*/ 895743 w 10872190"/>
              <a:gd name="connsiteY7" fmla="*/ 1251804 h 1251934"/>
              <a:gd name="connsiteX8" fmla="*/ 925838 w 10872190"/>
              <a:gd name="connsiteY8" fmla="*/ 1247404 h 1251934"/>
              <a:gd name="connsiteX9" fmla="*/ 2610038 w 10872190"/>
              <a:gd name="connsiteY9" fmla="*/ 1247404 h 1251934"/>
              <a:gd name="connsiteX10" fmla="*/ 8262152 w 10872190"/>
              <a:gd name="connsiteY10" fmla="*/ 1247404 h 1251934"/>
              <a:gd name="connsiteX11" fmla="*/ 9946352 w 10872190"/>
              <a:gd name="connsiteY11" fmla="*/ 1247404 h 1251934"/>
              <a:gd name="connsiteX12" fmla="*/ 9976447 w 10872190"/>
              <a:gd name="connsiteY12" fmla="*/ 1251804 h 1251934"/>
              <a:gd name="connsiteX13" fmla="*/ 10872190 w 10872190"/>
              <a:gd name="connsiteY13" fmla="*/ 625967 h 1251934"/>
              <a:gd name="connsiteX14" fmla="*/ 9976447 w 10872190"/>
              <a:gd name="connsiteY14" fmla="*/ 130 h 1251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0872190" h="1251934">
                <a:moveTo>
                  <a:pt x="9976447" y="130"/>
                </a:moveTo>
                <a:lnTo>
                  <a:pt x="9946352" y="4530"/>
                </a:lnTo>
                <a:lnTo>
                  <a:pt x="8262152" y="4530"/>
                </a:lnTo>
                <a:lnTo>
                  <a:pt x="2610038" y="4530"/>
                </a:lnTo>
                <a:lnTo>
                  <a:pt x="925838" y="4530"/>
                </a:lnTo>
                <a:lnTo>
                  <a:pt x="895743" y="130"/>
                </a:lnTo>
                <a:cubicBezTo>
                  <a:pt x="669986" y="-5180"/>
                  <a:pt x="349558" y="150180"/>
                  <a:pt x="0" y="625967"/>
                </a:cubicBezTo>
                <a:cubicBezTo>
                  <a:pt x="349558" y="1101755"/>
                  <a:pt x="669986" y="1257114"/>
                  <a:pt x="895743" y="1251804"/>
                </a:cubicBezTo>
                <a:lnTo>
                  <a:pt x="925838" y="1247404"/>
                </a:lnTo>
                <a:lnTo>
                  <a:pt x="2610038" y="1247404"/>
                </a:lnTo>
                <a:lnTo>
                  <a:pt x="8262152" y="1247404"/>
                </a:lnTo>
                <a:lnTo>
                  <a:pt x="9946352" y="1247404"/>
                </a:lnTo>
                <a:lnTo>
                  <a:pt x="9976447" y="1251804"/>
                </a:lnTo>
                <a:cubicBezTo>
                  <a:pt x="10202204" y="1257114"/>
                  <a:pt x="10522632" y="1101755"/>
                  <a:pt x="10872190" y="625967"/>
                </a:cubicBezTo>
                <a:cubicBezTo>
                  <a:pt x="10522632" y="150180"/>
                  <a:pt x="10202204" y="-5180"/>
                  <a:pt x="9976447" y="130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28575">
            <a:solidFill>
              <a:schemeClr val="bg1"/>
            </a:solidFill>
          </a:ln>
          <a:effectLst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2" name="bang d">
            <a:extLst>
              <a:ext uri="{FF2B5EF4-FFF2-40B4-BE49-F238E27FC236}">
                <a16:creationId xmlns:a16="http://schemas.microsoft.com/office/drawing/2014/main" id="{A6F11D1C-4D08-4BAF-9A3D-4AC673B9036B}"/>
              </a:ext>
            </a:extLst>
          </p:cNvPr>
          <p:cNvSpPr/>
          <p:nvPr/>
        </p:nvSpPr>
        <p:spPr>
          <a:xfrm flipH="1">
            <a:off x="7156847" y="5655847"/>
            <a:ext cx="2655503" cy="765322"/>
          </a:xfrm>
          <a:custGeom>
            <a:avLst/>
            <a:gdLst>
              <a:gd name="connsiteX0" fmla="*/ 9976447 w 10872190"/>
              <a:gd name="connsiteY0" fmla="*/ 130 h 1251934"/>
              <a:gd name="connsiteX1" fmla="*/ 9946352 w 10872190"/>
              <a:gd name="connsiteY1" fmla="*/ 4530 h 1251934"/>
              <a:gd name="connsiteX2" fmla="*/ 8262152 w 10872190"/>
              <a:gd name="connsiteY2" fmla="*/ 4530 h 1251934"/>
              <a:gd name="connsiteX3" fmla="*/ 2610038 w 10872190"/>
              <a:gd name="connsiteY3" fmla="*/ 4530 h 1251934"/>
              <a:gd name="connsiteX4" fmla="*/ 925838 w 10872190"/>
              <a:gd name="connsiteY4" fmla="*/ 4530 h 1251934"/>
              <a:gd name="connsiteX5" fmla="*/ 895743 w 10872190"/>
              <a:gd name="connsiteY5" fmla="*/ 130 h 1251934"/>
              <a:gd name="connsiteX6" fmla="*/ 0 w 10872190"/>
              <a:gd name="connsiteY6" fmla="*/ 625967 h 1251934"/>
              <a:gd name="connsiteX7" fmla="*/ 895743 w 10872190"/>
              <a:gd name="connsiteY7" fmla="*/ 1251804 h 1251934"/>
              <a:gd name="connsiteX8" fmla="*/ 925838 w 10872190"/>
              <a:gd name="connsiteY8" fmla="*/ 1247404 h 1251934"/>
              <a:gd name="connsiteX9" fmla="*/ 2610038 w 10872190"/>
              <a:gd name="connsiteY9" fmla="*/ 1247404 h 1251934"/>
              <a:gd name="connsiteX10" fmla="*/ 8262152 w 10872190"/>
              <a:gd name="connsiteY10" fmla="*/ 1247404 h 1251934"/>
              <a:gd name="connsiteX11" fmla="*/ 9946352 w 10872190"/>
              <a:gd name="connsiteY11" fmla="*/ 1247404 h 1251934"/>
              <a:gd name="connsiteX12" fmla="*/ 9976447 w 10872190"/>
              <a:gd name="connsiteY12" fmla="*/ 1251804 h 1251934"/>
              <a:gd name="connsiteX13" fmla="*/ 10872190 w 10872190"/>
              <a:gd name="connsiteY13" fmla="*/ 625967 h 1251934"/>
              <a:gd name="connsiteX14" fmla="*/ 9976447 w 10872190"/>
              <a:gd name="connsiteY14" fmla="*/ 130 h 1251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0872190" h="1251934">
                <a:moveTo>
                  <a:pt x="9976447" y="130"/>
                </a:moveTo>
                <a:lnTo>
                  <a:pt x="9946352" y="4530"/>
                </a:lnTo>
                <a:lnTo>
                  <a:pt x="8262152" y="4530"/>
                </a:lnTo>
                <a:lnTo>
                  <a:pt x="2610038" y="4530"/>
                </a:lnTo>
                <a:lnTo>
                  <a:pt x="925838" y="4530"/>
                </a:lnTo>
                <a:lnTo>
                  <a:pt x="895743" y="130"/>
                </a:lnTo>
                <a:cubicBezTo>
                  <a:pt x="669986" y="-5180"/>
                  <a:pt x="349558" y="150180"/>
                  <a:pt x="0" y="625967"/>
                </a:cubicBezTo>
                <a:cubicBezTo>
                  <a:pt x="349558" y="1101755"/>
                  <a:pt x="669986" y="1257114"/>
                  <a:pt x="895743" y="1251804"/>
                </a:cubicBezTo>
                <a:lnTo>
                  <a:pt x="925838" y="1247404"/>
                </a:lnTo>
                <a:lnTo>
                  <a:pt x="2610038" y="1247404"/>
                </a:lnTo>
                <a:lnTo>
                  <a:pt x="8262152" y="1247404"/>
                </a:lnTo>
                <a:lnTo>
                  <a:pt x="9946352" y="1247404"/>
                </a:lnTo>
                <a:lnTo>
                  <a:pt x="9976447" y="1251804"/>
                </a:lnTo>
                <a:cubicBezTo>
                  <a:pt x="10202204" y="1257114"/>
                  <a:pt x="10522632" y="1101755"/>
                  <a:pt x="10872190" y="625967"/>
                </a:cubicBezTo>
                <a:cubicBezTo>
                  <a:pt x="10522632" y="150180"/>
                  <a:pt x="10202204" y="-5180"/>
                  <a:pt x="9976447" y="130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28575">
            <a:solidFill>
              <a:schemeClr val="bg1"/>
            </a:solidFill>
          </a:ln>
          <a:effectLst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3" name="dap an b">
            <a:extLst>
              <a:ext uri="{FF2B5EF4-FFF2-40B4-BE49-F238E27FC236}">
                <a16:creationId xmlns:a16="http://schemas.microsoft.com/office/drawing/2014/main" id="{9B5DABB8-849A-4D2D-930C-9CA07BFC5BDE}"/>
              </a:ext>
            </a:extLst>
          </p:cNvPr>
          <p:cNvSpPr txBox="1"/>
          <p:nvPr/>
        </p:nvSpPr>
        <p:spPr>
          <a:xfrm>
            <a:off x="7758015" y="4488030"/>
            <a:ext cx="101209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white"/>
              </a:buClr>
              <a:buSzTx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B.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3</a:t>
            </a:r>
          </a:p>
        </p:txBody>
      </p:sp>
      <p:sp>
        <p:nvSpPr>
          <p:cNvPr id="34" name="dap an d">
            <a:extLst>
              <a:ext uri="{FF2B5EF4-FFF2-40B4-BE49-F238E27FC236}">
                <a16:creationId xmlns:a16="http://schemas.microsoft.com/office/drawing/2014/main" id="{42A746A3-96B8-42A5-8EFA-A104DB6B2F69}"/>
              </a:ext>
            </a:extLst>
          </p:cNvPr>
          <p:cNvSpPr txBox="1"/>
          <p:nvPr/>
        </p:nvSpPr>
        <p:spPr>
          <a:xfrm>
            <a:off x="7511826" y="5802809"/>
            <a:ext cx="180414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white"/>
              </a:buClr>
              <a:buSzTx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D.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4</a:t>
            </a:r>
          </a:p>
        </p:txBody>
      </p:sp>
      <p:pic>
        <p:nvPicPr>
          <p:cNvPr id="38" name="Question">
            <a:hlinkClick r:id="" action="ppaction://media"/>
            <a:extLst>
              <a:ext uri="{FF2B5EF4-FFF2-40B4-BE49-F238E27FC236}">
                <a16:creationId xmlns:a16="http://schemas.microsoft.com/office/drawing/2014/main" id="{94477BC5-B6D0-442B-AA84-FC52C48B009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2192000" y="863859"/>
            <a:ext cx="487363" cy="487363"/>
          </a:xfrm>
          <a:prstGeom prst="rect">
            <a:avLst/>
          </a:prstGeom>
        </p:spPr>
      </p:pic>
      <p:pic>
        <p:nvPicPr>
          <p:cNvPr id="39" name="Final Answer">
            <a:hlinkClick r:id="" action="ppaction://media"/>
            <a:extLst>
              <a:ext uri="{FF2B5EF4-FFF2-40B4-BE49-F238E27FC236}">
                <a16:creationId xmlns:a16="http://schemas.microsoft.com/office/drawing/2014/main" id="{68BE9F49-5BDC-4DC0-880E-ABA272EC2901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2192000" y="1478693"/>
            <a:ext cx="487363" cy="487363"/>
          </a:xfrm>
          <a:prstGeom prst="rect">
            <a:avLst/>
          </a:prstGeom>
        </p:spPr>
      </p:pic>
      <p:pic>
        <p:nvPicPr>
          <p:cNvPr id="40" name="Win">
            <a:hlinkClick r:id="" action="ppaction://media"/>
            <a:extLst>
              <a:ext uri="{FF2B5EF4-FFF2-40B4-BE49-F238E27FC236}">
                <a16:creationId xmlns:a16="http://schemas.microsoft.com/office/drawing/2014/main" id="{7942E890-12CD-490E-BBD3-364B92887EF6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2202905" y="2074155"/>
            <a:ext cx="487363" cy="487363"/>
          </a:xfrm>
          <a:prstGeom prst="rect">
            <a:avLst/>
          </a:prstGeom>
        </p:spPr>
      </p:pic>
      <p:pic>
        <p:nvPicPr>
          <p:cNvPr id="41" name="Lose">
            <a:hlinkClick r:id="" action="ppaction://media"/>
            <a:extLst>
              <a:ext uri="{FF2B5EF4-FFF2-40B4-BE49-F238E27FC236}">
                <a16:creationId xmlns:a16="http://schemas.microsoft.com/office/drawing/2014/main" id="{1959E413-37BE-4F97-ADD0-1237CBCB68D0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2202905" y="2630411"/>
            <a:ext cx="487363" cy="487363"/>
          </a:xfrm>
          <a:prstGeom prst="rect">
            <a:avLst/>
          </a:prstGeom>
        </p:spPr>
      </p:pic>
      <p:sp>
        <p:nvSpPr>
          <p:cNvPr id="2" name="Rounded Rectangle 1"/>
          <p:cNvSpPr/>
          <p:nvPr/>
        </p:nvSpPr>
        <p:spPr>
          <a:xfrm>
            <a:off x="3698312" y="222272"/>
            <a:ext cx="4715586" cy="1526339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CÂU 1</a:t>
            </a:r>
          </a:p>
        </p:txBody>
      </p:sp>
    </p:spTree>
    <p:extLst>
      <p:ext uri="{BB962C8B-B14F-4D97-AF65-F5344CB8AC3E}">
        <p14:creationId xmlns:p14="http://schemas.microsoft.com/office/powerpoint/2010/main" val="20569782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0339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8"/>
                </p:tgtEl>
              </p:cMediaNode>
            </p:audio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3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animClr clrSpc="rgb" dir="cw">
                                      <p:cBhvr>
                                        <p:cTn id="4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set>
                                      <p:cBhvr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5" dur="20218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46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47" dur="1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48" presetID="19" presetClass="emph" presetSubtype="0" repeatCount="400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animClr clrSpc="rgb" dir="cw">
                                      <p:cBhvr>
                                        <p:cTn id="5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5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mediacall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54" dur="7732" fill="hold"/>
                                        <p:tgtEl>
                                          <p:spTgt spid="4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55" presetID="3" presetClass="mediacall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cmd type="call" cmd="stop">
                                      <p:cBhvr>
                                        <p:cTn id="56" dur="1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57" presetID="24" presetClass="emph" presetSubtype="0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5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6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6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6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6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6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animClr clrSpc="rgb" dir="cw">
                                      <p:cBhvr>
                                        <p:cTn id="7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set>
                                      <p:cBhvr>
                                        <p:cTn id="7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6" dur="20218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7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78" dur="1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9" presetID="19" presetClass="emph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8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9" presetClass="emph" presetSubtype="0" repeatCount="4000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animClr clrSpc="rgb" dir="cw">
                                      <p:cBhvr>
                                        <p:cTn id="8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8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mediacall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90" dur="5903" fill="hold"/>
                                        <p:tgtEl>
                                          <p:spTgt spid="4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91" presetID="3" presetClass="mediacall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cmd type="call" cmd="stop">
                                      <p:cBhvr>
                                        <p:cTn id="92" dur="1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93" presetID="30" presetClass="emph" presetSubtype="0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9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9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9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9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4" presetClass="emph" presetSubtype="0" fill="hold" grpId="3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9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0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0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0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10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4" fill="hold">
                      <p:stCondLst>
                        <p:cond delay="0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0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0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1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animClr clrSpc="rgb" dir="cw">
                                      <p:cBhvr>
                                        <p:cTn id="1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set>
                                      <p:cBhvr>
                                        <p:cTn id="1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7" dur="20218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18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119" dur="1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20" presetID="19" presetClass="emph" presetSubtype="0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1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9" presetClass="emph" presetSubtype="0" repeatCount="4000" fill="hold" grpId="3" nodeType="withEffect">
                                  <p:stCondLst>
                                    <p:cond delay="35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animClr clrSpc="rgb" dir="cw">
                                      <p:cBhvr>
                                        <p:cTn id="12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2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1" presetClass="mediacall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1" dur="5903" fill="hold"/>
                                        <p:tgtEl>
                                          <p:spTgt spid="4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32" presetID="3" presetClass="mediacall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cmd type="call" cmd="stop">
                                      <p:cBhvr>
                                        <p:cTn id="133" dur="1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34" presetID="30" presetClass="emph" presetSubtype="0" fill="hold" grpId="2" nodeType="withEffect">
                                  <p:stCondLst>
                                    <p:cond delay="35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3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3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3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13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4" presetClass="emph" presetSubtype="0" fill="hold" grpId="4" nodeType="withEffect">
                                  <p:stCondLst>
                                    <p:cond delay="35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4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4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4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144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5" fill="hold">
                      <p:stCondLst>
                        <p:cond delay="0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4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5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5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5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5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5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8" dur="20218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59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160" dur="1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61" presetID="19" presetClass="emph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16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6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19" presetClass="emph" presetSubtype="0" repeatCount="4000" fill="hold" grpId="4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animClr clrSpc="rgb" dir="cw">
                                      <p:cBhvr>
                                        <p:cTn id="16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6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" presetClass="mediacall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2" dur="5903" fill="hold"/>
                                        <p:tgtEl>
                                          <p:spTgt spid="4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73" presetID="3" presetClass="mediacall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cmd type="call" cmd="stop">
                                      <p:cBhvr>
                                        <p:cTn id="174" dur="1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75" presetID="30" presetClass="emph" presetSubtype="0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7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7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7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17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4" presetClass="emph" presetSubtype="0" fill="hold" grpId="5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8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8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8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8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audio>
              <p:cMediaNode vol="80000">
                <p:cTn id="18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9"/>
                </p:tgtEl>
              </p:cMediaNode>
            </p:audio>
            <p:audio>
              <p:cMediaNode vol="80000">
                <p:cTn id="18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0"/>
                </p:tgtEl>
              </p:cMediaNode>
            </p:audio>
            <p:audio>
              <p:cMediaNode vol="80000">
                <p:cTn id="18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"/>
                </p:tgtEl>
              </p:cMediaNode>
            </p:audio>
          </p:childTnLst>
        </p:cTn>
      </p:par>
    </p:tnLst>
    <p:bldLst>
      <p:bldP spid="24" grpId="0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25" grpId="0"/>
      <p:bldP spid="25" grpId="1"/>
      <p:bldP spid="25" grpId="2"/>
      <p:bldP spid="25" grpId="3"/>
      <p:bldP spid="25" grpId="4"/>
      <p:bldP spid="25" grpId="5"/>
      <p:bldP spid="27" grpId="0"/>
      <p:bldP spid="27" grpId="1"/>
      <p:bldP spid="27" grpId="2"/>
      <p:bldP spid="31" grpId="0" animBg="1"/>
      <p:bldP spid="31" grpId="1" animBg="1"/>
      <p:bldP spid="32" grpId="0" animBg="1"/>
      <p:bldP spid="32" grpId="1" animBg="1"/>
      <p:bldP spid="33" grpId="0"/>
      <p:bldP spid="33" grpId="1"/>
      <p:bldP spid="33" grpId="2"/>
      <p:bldP spid="34" grpId="0"/>
      <p:bldP spid="34" grpId="1"/>
      <p:bldP spid="34" grpId="2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C7B0FE9C-F303-49FF-B30D-C4457E06642A}"/>
              </a:ext>
            </a:extLst>
          </p:cNvPr>
          <p:cNvCxnSpPr/>
          <p:nvPr/>
        </p:nvCxnSpPr>
        <p:spPr>
          <a:xfrm>
            <a:off x="-60503" y="5732957"/>
            <a:ext cx="12192000" cy="0"/>
          </a:xfrm>
          <a:prstGeom prst="line">
            <a:avLst/>
          </a:prstGeom>
          <a:ln w="381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2F7D700C-B032-496C-9680-57633EB31182}"/>
              </a:ext>
            </a:extLst>
          </p:cNvPr>
          <p:cNvCxnSpPr/>
          <p:nvPr/>
        </p:nvCxnSpPr>
        <p:spPr>
          <a:xfrm>
            <a:off x="36931" y="4499653"/>
            <a:ext cx="12192000" cy="0"/>
          </a:xfrm>
          <a:prstGeom prst="line">
            <a:avLst/>
          </a:prstGeom>
          <a:ln w="381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B4199134-2609-4E66-A329-2863BCCC5133}"/>
              </a:ext>
            </a:extLst>
          </p:cNvPr>
          <p:cNvCxnSpPr/>
          <p:nvPr/>
        </p:nvCxnSpPr>
        <p:spPr>
          <a:xfrm>
            <a:off x="-60503" y="3010083"/>
            <a:ext cx="12192000" cy="0"/>
          </a:xfrm>
          <a:prstGeom prst="line">
            <a:avLst/>
          </a:prstGeom>
          <a:ln w="762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2254BD6F-C222-4EBF-A18A-FDA724EC8AEA}"/>
              </a:ext>
            </a:extLst>
          </p:cNvPr>
          <p:cNvSpPr/>
          <p:nvPr/>
        </p:nvSpPr>
        <p:spPr>
          <a:xfrm flipH="1">
            <a:off x="756613" y="2471616"/>
            <a:ext cx="10752636" cy="1076935"/>
          </a:xfrm>
          <a:custGeom>
            <a:avLst/>
            <a:gdLst>
              <a:gd name="connsiteX0" fmla="*/ 9976447 w 10872190"/>
              <a:gd name="connsiteY0" fmla="*/ 130 h 1251934"/>
              <a:gd name="connsiteX1" fmla="*/ 9946352 w 10872190"/>
              <a:gd name="connsiteY1" fmla="*/ 4530 h 1251934"/>
              <a:gd name="connsiteX2" fmla="*/ 8262152 w 10872190"/>
              <a:gd name="connsiteY2" fmla="*/ 4530 h 1251934"/>
              <a:gd name="connsiteX3" fmla="*/ 2610038 w 10872190"/>
              <a:gd name="connsiteY3" fmla="*/ 4530 h 1251934"/>
              <a:gd name="connsiteX4" fmla="*/ 925838 w 10872190"/>
              <a:gd name="connsiteY4" fmla="*/ 4530 h 1251934"/>
              <a:gd name="connsiteX5" fmla="*/ 895743 w 10872190"/>
              <a:gd name="connsiteY5" fmla="*/ 130 h 1251934"/>
              <a:gd name="connsiteX6" fmla="*/ 0 w 10872190"/>
              <a:gd name="connsiteY6" fmla="*/ 625967 h 1251934"/>
              <a:gd name="connsiteX7" fmla="*/ 895743 w 10872190"/>
              <a:gd name="connsiteY7" fmla="*/ 1251804 h 1251934"/>
              <a:gd name="connsiteX8" fmla="*/ 925838 w 10872190"/>
              <a:gd name="connsiteY8" fmla="*/ 1247404 h 1251934"/>
              <a:gd name="connsiteX9" fmla="*/ 2610038 w 10872190"/>
              <a:gd name="connsiteY9" fmla="*/ 1247404 h 1251934"/>
              <a:gd name="connsiteX10" fmla="*/ 8262152 w 10872190"/>
              <a:gd name="connsiteY10" fmla="*/ 1247404 h 1251934"/>
              <a:gd name="connsiteX11" fmla="*/ 9946352 w 10872190"/>
              <a:gd name="connsiteY11" fmla="*/ 1247404 h 1251934"/>
              <a:gd name="connsiteX12" fmla="*/ 9976447 w 10872190"/>
              <a:gd name="connsiteY12" fmla="*/ 1251804 h 1251934"/>
              <a:gd name="connsiteX13" fmla="*/ 10872190 w 10872190"/>
              <a:gd name="connsiteY13" fmla="*/ 625967 h 1251934"/>
              <a:gd name="connsiteX14" fmla="*/ 9976447 w 10872190"/>
              <a:gd name="connsiteY14" fmla="*/ 130 h 1251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0872190" h="1251934">
                <a:moveTo>
                  <a:pt x="9976447" y="130"/>
                </a:moveTo>
                <a:lnTo>
                  <a:pt x="9946352" y="4530"/>
                </a:lnTo>
                <a:lnTo>
                  <a:pt x="8262152" y="4530"/>
                </a:lnTo>
                <a:lnTo>
                  <a:pt x="2610038" y="4530"/>
                </a:lnTo>
                <a:lnTo>
                  <a:pt x="925838" y="4530"/>
                </a:lnTo>
                <a:lnTo>
                  <a:pt x="895743" y="130"/>
                </a:lnTo>
                <a:cubicBezTo>
                  <a:pt x="669986" y="-5180"/>
                  <a:pt x="349558" y="150180"/>
                  <a:pt x="0" y="625967"/>
                </a:cubicBezTo>
                <a:cubicBezTo>
                  <a:pt x="349558" y="1101755"/>
                  <a:pt x="669986" y="1257114"/>
                  <a:pt x="895743" y="1251804"/>
                </a:cubicBezTo>
                <a:lnTo>
                  <a:pt x="925838" y="1247404"/>
                </a:lnTo>
                <a:lnTo>
                  <a:pt x="2610038" y="1247404"/>
                </a:lnTo>
                <a:lnTo>
                  <a:pt x="8262152" y="1247404"/>
                </a:lnTo>
                <a:lnTo>
                  <a:pt x="9946352" y="1247404"/>
                </a:lnTo>
                <a:lnTo>
                  <a:pt x="9976447" y="1251804"/>
                </a:lnTo>
                <a:cubicBezTo>
                  <a:pt x="10202204" y="1257114"/>
                  <a:pt x="10522632" y="1101755"/>
                  <a:pt x="10872190" y="625967"/>
                </a:cubicBezTo>
                <a:cubicBezTo>
                  <a:pt x="10522632" y="150180"/>
                  <a:pt x="10202204" y="-5180"/>
                  <a:pt x="9976447" y="130"/>
                </a:cubicBezTo>
                <a:close/>
              </a:path>
            </a:pathLst>
          </a:custGeom>
          <a:solidFill>
            <a:srgbClr val="0070C0"/>
          </a:solidFill>
          <a:ln w="38100">
            <a:solidFill>
              <a:schemeClr val="bg1"/>
            </a:solidFill>
          </a:ln>
          <a:effectLst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b="1" dirty="0" err="1">
                <a:solidFill>
                  <a:prstClr val="white"/>
                </a:solidFill>
                <a:latin typeface="Calibri" panose="020F0502020204030204"/>
              </a:rPr>
              <a:t>Các</a:t>
            </a:r>
            <a:r>
              <a:rPr lang="en-US" sz="2400" b="1" dirty="0">
                <a:solidFill>
                  <a:prstClr val="white"/>
                </a:solidFill>
                <a:latin typeface="Calibri" panose="020F0502020204030204"/>
              </a:rPr>
              <a:t> </a:t>
            </a:r>
            <a:r>
              <a:rPr lang="en-US" sz="2400" b="1" dirty="0" err="1">
                <a:solidFill>
                  <a:prstClr val="white"/>
                </a:solidFill>
                <a:latin typeface="Calibri" panose="020F0502020204030204"/>
              </a:rPr>
              <a:t>hình</a:t>
            </a:r>
            <a:r>
              <a:rPr lang="en-US" sz="2400" b="1" dirty="0">
                <a:solidFill>
                  <a:prstClr val="white"/>
                </a:solidFill>
                <a:latin typeface="Calibri" panose="020F0502020204030204"/>
              </a:rPr>
              <a:t> </a:t>
            </a:r>
            <a:r>
              <a:rPr lang="en-US" sz="2400" b="1" dirty="0" err="1">
                <a:solidFill>
                  <a:prstClr val="white"/>
                </a:solidFill>
                <a:latin typeface="Calibri" panose="020F0502020204030204"/>
              </a:rPr>
              <a:t>thức</a:t>
            </a:r>
            <a:r>
              <a:rPr lang="en-US" sz="2400" b="1" dirty="0">
                <a:solidFill>
                  <a:prstClr val="white"/>
                </a:solidFill>
                <a:latin typeface="Calibri" panose="020F0502020204030204"/>
              </a:rPr>
              <a:t>: </a:t>
            </a:r>
            <a:r>
              <a:rPr lang="en-US" sz="2400" b="1" dirty="0" err="1">
                <a:solidFill>
                  <a:prstClr val="white"/>
                </a:solidFill>
                <a:latin typeface="Calibri" panose="020F0502020204030204"/>
              </a:rPr>
              <a:t>cảm</a:t>
            </a:r>
            <a:r>
              <a:rPr lang="en-US" sz="2400" b="1" dirty="0">
                <a:solidFill>
                  <a:prstClr val="white"/>
                </a:solidFill>
                <a:latin typeface="Calibri" panose="020F0502020204030204"/>
              </a:rPr>
              <a:t> </a:t>
            </a:r>
            <a:r>
              <a:rPr lang="en-US" sz="2400" b="1" dirty="0" err="1">
                <a:solidFill>
                  <a:prstClr val="white"/>
                </a:solidFill>
                <a:latin typeface="Calibri" panose="020F0502020204030204"/>
              </a:rPr>
              <a:t>giác</a:t>
            </a:r>
            <a:r>
              <a:rPr lang="en-US" sz="2400" b="1" dirty="0">
                <a:solidFill>
                  <a:prstClr val="white"/>
                </a:solidFill>
                <a:latin typeface="Calibri" panose="020F0502020204030204"/>
              </a:rPr>
              <a:t>, tri </a:t>
            </a:r>
            <a:r>
              <a:rPr lang="en-US" sz="2400" b="1" dirty="0" err="1">
                <a:solidFill>
                  <a:prstClr val="white"/>
                </a:solidFill>
                <a:latin typeface="Calibri" panose="020F0502020204030204"/>
              </a:rPr>
              <a:t>giác</a:t>
            </a:r>
            <a:r>
              <a:rPr lang="en-US" sz="2400" b="1" dirty="0">
                <a:solidFill>
                  <a:prstClr val="white"/>
                </a:solidFill>
                <a:latin typeface="Calibri" panose="020F0502020204030204"/>
              </a:rPr>
              <a:t>, </a:t>
            </a:r>
            <a:r>
              <a:rPr lang="en-US" sz="2400" b="1" dirty="0" err="1">
                <a:solidFill>
                  <a:prstClr val="white"/>
                </a:solidFill>
                <a:latin typeface="Calibri" panose="020F0502020204030204"/>
              </a:rPr>
              <a:t>biểu</a:t>
            </a:r>
            <a:r>
              <a:rPr lang="en-US" sz="2400" b="1" dirty="0">
                <a:solidFill>
                  <a:prstClr val="white"/>
                </a:solidFill>
                <a:latin typeface="Calibri" panose="020F0502020204030204"/>
              </a:rPr>
              <a:t> </a:t>
            </a:r>
            <a:r>
              <a:rPr lang="en-US" sz="2400" b="1" dirty="0" err="1">
                <a:solidFill>
                  <a:prstClr val="white"/>
                </a:solidFill>
                <a:latin typeface="Calibri" panose="020F0502020204030204"/>
              </a:rPr>
              <a:t>tượng</a:t>
            </a:r>
            <a:r>
              <a:rPr lang="en-US" sz="2400" b="1" dirty="0">
                <a:solidFill>
                  <a:prstClr val="white"/>
                </a:solidFill>
                <a:latin typeface="Calibri" panose="020F0502020204030204"/>
              </a:rPr>
              <a:t> </a:t>
            </a:r>
            <a:r>
              <a:rPr lang="en-US" sz="2400" b="1" dirty="0" err="1">
                <a:solidFill>
                  <a:prstClr val="white"/>
                </a:solidFill>
                <a:latin typeface="Calibri" panose="020F0502020204030204"/>
              </a:rPr>
              <a:t>thuộc</a:t>
            </a:r>
            <a:r>
              <a:rPr lang="en-US" sz="2400" b="1" dirty="0">
                <a:solidFill>
                  <a:prstClr val="white"/>
                </a:solidFill>
                <a:latin typeface="Calibri" panose="020F0502020204030204"/>
              </a:rPr>
              <a:t> </a:t>
            </a:r>
            <a:r>
              <a:rPr lang="en-US" sz="2400" b="1" dirty="0" err="1">
                <a:solidFill>
                  <a:prstClr val="white"/>
                </a:solidFill>
                <a:latin typeface="Calibri" panose="020F0502020204030204"/>
              </a:rPr>
              <a:t>giai</a:t>
            </a:r>
            <a:r>
              <a:rPr lang="en-US" sz="2400" b="1" dirty="0">
                <a:solidFill>
                  <a:prstClr val="white"/>
                </a:solidFill>
                <a:latin typeface="Calibri" panose="020F0502020204030204"/>
              </a:rPr>
              <a:t> </a:t>
            </a:r>
            <a:r>
              <a:rPr lang="en-US" sz="2400" b="1" dirty="0" err="1">
                <a:solidFill>
                  <a:prstClr val="white"/>
                </a:solidFill>
                <a:latin typeface="Calibri" panose="020F0502020204030204"/>
              </a:rPr>
              <a:t>đoạn</a:t>
            </a:r>
            <a:r>
              <a:rPr lang="en-US" sz="2400" b="1" dirty="0">
                <a:solidFill>
                  <a:prstClr val="white"/>
                </a:solidFill>
                <a:latin typeface="Calibri" panose="020F0502020204030204"/>
              </a:rPr>
              <a:t> </a:t>
            </a:r>
            <a:r>
              <a:rPr lang="en-US" sz="2400" b="1" dirty="0" err="1">
                <a:solidFill>
                  <a:prstClr val="white"/>
                </a:solidFill>
                <a:latin typeface="Calibri" panose="020F0502020204030204"/>
              </a:rPr>
              <a:t>nào</a:t>
            </a:r>
            <a:r>
              <a:rPr lang="en-US" sz="2400" b="1" dirty="0">
                <a:solidFill>
                  <a:prstClr val="white"/>
                </a:solidFill>
                <a:latin typeface="Calibri" panose="020F0502020204030204"/>
              </a:rPr>
              <a:t> </a:t>
            </a:r>
            <a:r>
              <a:rPr lang="en-US" sz="2400" b="1" dirty="0" err="1">
                <a:solidFill>
                  <a:prstClr val="white"/>
                </a:solidFill>
                <a:latin typeface="Calibri" panose="020F0502020204030204"/>
              </a:rPr>
              <a:t>của</a:t>
            </a:r>
            <a:r>
              <a:rPr lang="en-US" sz="2400" b="1" dirty="0">
                <a:solidFill>
                  <a:prstClr val="white"/>
                </a:solidFill>
                <a:latin typeface="Calibri" panose="020F0502020204030204"/>
              </a:rPr>
              <a:t> </a:t>
            </a:r>
            <a:r>
              <a:rPr lang="en-US" sz="2400" b="1" dirty="0" err="1">
                <a:solidFill>
                  <a:prstClr val="white"/>
                </a:solidFill>
                <a:latin typeface="Calibri" panose="020F0502020204030204"/>
              </a:rPr>
              <a:t>nhận</a:t>
            </a:r>
            <a:r>
              <a:rPr lang="en-US" sz="2400" b="1" dirty="0">
                <a:solidFill>
                  <a:prstClr val="white"/>
                </a:solidFill>
                <a:latin typeface="Calibri" panose="020F0502020204030204"/>
              </a:rPr>
              <a:t> </a:t>
            </a:r>
            <a:r>
              <a:rPr lang="en-US" sz="2400" b="1" dirty="0" err="1">
                <a:solidFill>
                  <a:prstClr val="white"/>
                </a:solidFill>
                <a:latin typeface="Calibri" panose="020F0502020204030204"/>
              </a:rPr>
              <a:t>thức</a:t>
            </a:r>
            <a:r>
              <a:rPr lang="en-US" sz="2400" b="1" dirty="0">
                <a:solidFill>
                  <a:prstClr val="white"/>
                </a:solidFill>
                <a:latin typeface="Calibri" panose="020F0502020204030204"/>
              </a:rPr>
              <a:t>?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bang d">
            <a:extLst>
              <a:ext uri="{FF2B5EF4-FFF2-40B4-BE49-F238E27FC236}">
                <a16:creationId xmlns:a16="http://schemas.microsoft.com/office/drawing/2014/main" id="{D0E6AFB4-275F-4728-9A13-27E00F9EA3A2}"/>
              </a:ext>
            </a:extLst>
          </p:cNvPr>
          <p:cNvSpPr/>
          <p:nvPr/>
        </p:nvSpPr>
        <p:spPr>
          <a:xfrm flipH="1">
            <a:off x="6608869" y="5363548"/>
            <a:ext cx="5249773" cy="794967"/>
          </a:xfrm>
          <a:custGeom>
            <a:avLst/>
            <a:gdLst>
              <a:gd name="connsiteX0" fmla="*/ 9976447 w 10872190"/>
              <a:gd name="connsiteY0" fmla="*/ 130 h 1251934"/>
              <a:gd name="connsiteX1" fmla="*/ 9946352 w 10872190"/>
              <a:gd name="connsiteY1" fmla="*/ 4530 h 1251934"/>
              <a:gd name="connsiteX2" fmla="*/ 8262152 w 10872190"/>
              <a:gd name="connsiteY2" fmla="*/ 4530 h 1251934"/>
              <a:gd name="connsiteX3" fmla="*/ 2610038 w 10872190"/>
              <a:gd name="connsiteY3" fmla="*/ 4530 h 1251934"/>
              <a:gd name="connsiteX4" fmla="*/ 925838 w 10872190"/>
              <a:gd name="connsiteY4" fmla="*/ 4530 h 1251934"/>
              <a:gd name="connsiteX5" fmla="*/ 895743 w 10872190"/>
              <a:gd name="connsiteY5" fmla="*/ 130 h 1251934"/>
              <a:gd name="connsiteX6" fmla="*/ 0 w 10872190"/>
              <a:gd name="connsiteY6" fmla="*/ 625967 h 1251934"/>
              <a:gd name="connsiteX7" fmla="*/ 895743 w 10872190"/>
              <a:gd name="connsiteY7" fmla="*/ 1251804 h 1251934"/>
              <a:gd name="connsiteX8" fmla="*/ 925838 w 10872190"/>
              <a:gd name="connsiteY8" fmla="*/ 1247404 h 1251934"/>
              <a:gd name="connsiteX9" fmla="*/ 2610038 w 10872190"/>
              <a:gd name="connsiteY9" fmla="*/ 1247404 h 1251934"/>
              <a:gd name="connsiteX10" fmla="*/ 8262152 w 10872190"/>
              <a:gd name="connsiteY10" fmla="*/ 1247404 h 1251934"/>
              <a:gd name="connsiteX11" fmla="*/ 9946352 w 10872190"/>
              <a:gd name="connsiteY11" fmla="*/ 1247404 h 1251934"/>
              <a:gd name="connsiteX12" fmla="*/ 9976447 w 10872190"/>
              <a:gd name="connsiteY12" fmla="*/ 1251804 h 1251934"/>
              <a:gd name="connsiteX13" fmla="*/ 10872190 w 10872190"/>
              <a:gd name="connsiteY13" fmla="*/ 625967 h 1251934"/>
              <a:gd name="connsiteX14" fmla="*/ 9976447 w 10872190"/>
              <a:gd name="connsiteY14" fmla="*/ 130 h 1251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0872190" h="1251934">
                <a:moveTo>
                  <a:pt x="9976447" y="130"/>
                </a:moveTo>
                <a:lnTo>
                  <a:pt x="9946352" y="4530"/>
                </a:lnTo>
                <a:lnTo>
                  <a:pt x="8262152" y="4530"/>
                </a:lnTo>
                <a:lnTo>
                  <a:pt x="2610038" y="4530"/>
                </a:lnTo>
                <a:lnTo>
                  <a:pt x="925838" y="4530"/>
                </a:lnTo>
                <a:lnTo>
                  <a:pt x="895743" y="130"/>
                </a:lnTo>
                <a:cubicBezTo>
                  <a:pt x="669986" y="-5180"/>
                  <a:pt x="349558" y="150180"/>
                  <a:pt x="0" y="625967"/>
                </a:cubicBezTo>
                <a:cubicBezTo>
                  <a:pt x="349558" y="1101755"/>
                  <a:pt x="669986" y="1257114"/>
                  <a:pt x="895743" y="1251804"/>
                </a:cubicBezTo>
                <a:lnTo>
                  <a:pt x="925838" y="1247404"/>
                </a:lnTo>
                <a:lnTo>
                  <a:pt x="2610038" y="1247404"/>
                </a:lnTo>
                <a:lnTo>
                  <a:pt x="8262152" y="1247404"/>
                </a:lnTo>
                <a:lnTo>
                  <a:pt x="9946352" y="1247404"/>
                </a:lnTo>
                <a:lnTo>
                  <a:pt x="9976447" y="1251804"/>
                </a:lnTo>
                <a:cubicBezTo>
                  <a:pt x="10202204" y="1257114"/>
                  <a:pt x="10522632" y="1101755"/>
                  <a:pt x="10872190" y="625967"/>
                </a:cubicBezTo>
                <a:cubicBezTo>
                  <a:pt x="10522632" y="150180"/>
                  <a:pt x="10202204" y="-5180"/>
                  <a:pt x="9976447" y="130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28575">
            <a:solidFill>
              <a:schemeClr val="bg1"/>
            </a:solidFill>
          </a:ln>
          <a:effectLst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marR="0" lvl="0" indent="-28575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white"/>
              </a:buClr>
              <a:buSzTx/>
              <a:buFont typeface="Wingdings" panose="05000000000000000000" pitchFamily="2" charset="2"/>
              <a:buChar char="w"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bang b">
            <a:extLst>
              <a:ext uri="{FF2B5EF4-FFF2-40B4-BE49-F238E27FC236}">
                <a16:creationId xmlns:a16="http://schemas.microsoft.com/office/drawing/2014/main" id="{CA2E0476-BE10-4768-BE1B-A9C0072703C2}"/>
              </a:ext>
            </a:extLst>
          </p:cNvPr>
          <p:cNvSpPr/>
          <p:nvPr/>
        </p:nvSpPr>
        <p:spPr>
          <a:xfrm flipH="1">
            <a:off x="6530907" y="4040738"/>
            <a:ext cx="5249773" cy="916019"/>
          </a:xfrm>
          <a:custGeom>
            <a:avLst/>
            <a:gdLst>
              <a:gd name="connsiteX0" fmla="*/ 9976447 w 10872190"/>
              <a:gd name="connsiteY0" fmla="*/ 130 h 1251934"/>
              <a:gd name="connsiteX1" fmla="*/ 9946352 w 10872190"/>
              <a:gd name="connsiteY1" fmla="*/ 4530 h 1251934"/>
              <a:gd name="connsiteX2" fmla="*/ 8262152 w 10872190"/>
              <a:gd name="connsiteY2" fmla="*/ 4530 h 1251934"/>
              <a:gd name="connsiteX3" fmla="*/ 2610038 w 10872190"/>
              <a:gd name="connsiteY3" fmla="*/ 4530 h 1251934"/>
              <a:gd name="connsiteX4" fmla="*/ 925838 w 10872190"/>
              <a:gd name="connsiteY4" fmla="*/ 4530 h 1251934"/>
              <a:gd name="connsiteX5" fmla="*/ 895743 w 10872190"/>
              <a:gd name="connsiteY5" fmla="*/ 130 h 1251934"/>
              <a:gd name="connsiteX6" fmla="*/ 0 w 10872190"/>
              <a:gd name="connsiteY6" fmla="*/ 625967 h 1251934"/>
              <a:gd name="connsiteX7" fmla="*/ 895743 w 10872190"/>
              <a:gd name="connsiteY7" fmla="*/ 1251804 h 1251934"/>
              <a:gd name="connsiteX8" fmla="*/ 925838 w 10872190"/>
              <a:gd name="connsiteY8" fmla="*/ 1247404 h 1251934"/>
              <a:gd name="connsiteX9" fmla="*/ 2610038 w 10872190"/>
              <a:gd name="connsiteY9" fmla="*/ 1247404 h 1251934"/>
              <a:gd name="connsiteX10" fmla="*/ 8262152 w 10872190"/>
              <a:gd name="connsiteY10" fmla="*/ 1247404 h 1251934"/>
              <a:gd name="connsiteX11" fmla="*/ 9946352 w 10872190"/>
              <a:gd name="connsiteY11" fmla="*/ 1247404 h 1251934"/>
              <a:gd name="connsiteX12" fmla="*/ 9976447 w 10872190"/>
              <a:gd name="connsiteY12" fmla="*/ 1251804 h 1251934"/>
              <a:gd name="connsiteX13" fmla="*/ 10872190 w 10872190"/>
              <a:gd name="connsiteY13" fmla="*/ 625967 h 1251934"/>
              <a:gd name="connsiteX14" fmla="*/ 9976447 w 10872190"/>
              <a:gd name="connsiteY14" fmla="*/ 130 h 1251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0872190" h="1251934">
                <a:moveTo>
                  <a:pt x="9976447" y="130"/>
                </a:moveTo>
                <a:lnTo>
                  <a:pt x="9946352" y="4530"/>
                </a:lnTo>
                <a:lnTo>
                  <a:pt x="8262152" y="4530"/>
                </a:lnTo>
                <a:lnTo>
                  <a:pt x="2610038" y="4530"/>
                </a:lnTo>
                <a:lnTo>
                  <a:pt x="925838" y="4530"/>
                </a:lnTo>
                <a:lnTo>
                  <a:pt x="895743" y="130"/>
                </a:lnTo>
                <a:cubicBezTo>
                  <a:pt x="669986" y="-5180"/>
                  <a:pt x="349558" y="150180"/>
                  <a:pt x="0" y="625967"/>
                </a:cubicBezTo>
                <a:cubicBezTo>
                  <a:pt x="349558" y="1101755"/>
                  <a:pt x="669986" y="1257114"/>
                  <a:pt x="895743" y="1251804"/>
                </a:cubicBezTo>
                <a:lnTo>
                  <a:pt x="925838" y="1247404"/>
                </a:lnTo>
                <a:lnTo>
                  <a:pt x="2610038" y="1247404"/>
                </a:lnTo>
                <a:lnTo>
                  <a:pt x="8262152" y="1247404"/>
                </a:lnTo>
                <a:lnTo>
                  <a:pt x="9946352" y="1247404"/>
                </a:lnTo>
                <a:lnTo>
                  <a:pt x="9976447" y="1251804"/>
                </a:lnTo>
                <a:cubicBezTo>
                  <a:pt x="10202204" y="1257114"/>
                  <a:pt x="10522632" y="1101755"/>
                  <a:pt x="10872190" y="625967"/>
                </a:cubicBezTo>
                <a:cubicBezTo>
                  <a:pt x="10522632" y="150180"/>
                  <a:pt x="10202204" y="-5180"/>
                  <a:pt x="9976447" y="130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28575">
            <a:solidFill>
              <a:schemeClr val="bg1"/>
            </a:solidFill>
          </a:ln>
          <a:effectLst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marR="0" lvl="0" indent="-28575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white"/>
              </a:buClr>
              <a:buSzTx/>
              <a:buFont typeface="Wingdings" panose="05000000000000000000" pitchFamily="2" charset="2"/>
              <a:buChar char="w"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cau hoi d">
            <a:extLst>
              <a:ext uri="{FF2B5EF4-FFF2-40B4-BE49-F238E27FC236}">
                <a16:creationId xmlns:a16="http://schemas.microsoft.com/office/drawing/2014/main" id="{9897B1B9-EB78-41AF-AC33-1E8F7714B11F}"/>
              </a:ext>
            </a:extLst>
          </p:cNvPr>
          <p:cNvSpPr txBox="1"/>
          <p:nvPr/>
        </p:nvSpPr>
        <p:spPr>
          <a:xfrm>
            <a:off x="7074571" y="5543681"/>
            <a:ext cx="42712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white"/>
              </a:buClr>
              <a:buSzTx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D.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Nhận</a:t>
            </a:r>
            <a:r>
              <a:rPr kumimoji="0" lang="en-US" sz="20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2000" b="0" i="0" u="none" strike="noStrike" kern="1200" cap="none" spc="0" normalizeH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thức</a:t>
            </a:r>
            <a:r>
              <a:rPr kumimoji="0" lang="en-US" sz="20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2000" b="0" i="0" u="none" strike="noStrike" kern="1200" cap="none" spc="0" normalizeH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cảm</a:t>
            </a:r>
            <a:r>
              <a:rPr kumimoji="0" lang="en-US" sz="20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2000" b="0" i="0" u="none" strike="noStrike" kern="1200" cap="none" spc="0" normalizeH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tính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7" name="cau hoi b">
            <a:extLst>
              <a:ext uri="{FF2B5EF4-FFF2-40B4-BE49-F238E27FC236}">
                <a16:creationId xmlns:a16="http://schemas.microsoft.com/office/drawing/2014/main" id="{D96707EC-5A82-4050-B897-6DBAB63AC957}"/>
              </a:ext>
            </a:extLst>
          </p:cNvPr>
          <p:cNvSpPr txBox="1"/>
          <p:nvPr/>
        </p:nvSpPr>
        <p:spPr>
          <a:xfrm>
            <a:off x="7130261" y="4256369"/>
            <a:ext cx="465041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white"/>
              </a:buClr>
              <a:buSzTx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B.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Nhận</a:t>
            </a:r>
            <a:r>
              <a:rPr kumimoji="0" lang="en-US" sz="20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2000" b="0" i="0" u="none" strike="noStrike" kern="1200" cap="none" spc="0" normalizeH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thức</a:t>
            </a:r>
            <a:r>
              <a:rPr kumimoji="0" lang="en-US" sz="20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2000" b="0" i="0" u="none" strike="noStrike" kern="1200" cap="none" spc="0" normalizeH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lý</a:t>
            </a:r>
            <a:r>
              <a:rPr kumimoji="0" lang="en-US" sz="20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2000" b="0" i="0" u="none" strike="noStrike" kern="1200" cap="none" spc="0" normalizeH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tính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1" name="bang a">
            <a:extLst>
              <a:ext uri="{FF2B5EF4-FFF2-40B4-BE49-F238E27FC236}">
                <a16:creationId xmlns:a16="http://schemas.microsoft.com/office/drawing/2014/main" id="{8DD63B39-09F3-4F04-83CD-408FC7619A90}"/>
              </a:ext>
            </a:extLst>
          </p:cNvPr>
          <p:cNvSpPr/>
          <p:nvPr/>
        </p:nvSpPr>
        <p:spPr>
          <a:xfrm flipH="1">
            <a:off x="832883" y="4003489"/>
            <a:ext cx="5249773" cy="863895"/>
          </a:xfrm>
          <a:custGeom>
            <a:avLst/>
            <a:gdLst>
              <a:gd name="connsiteX0" fmla="*/ 9976447 w 10872190"/>
              <a:gd name="connsiteY0" fmla="*/ 130 h 1251934"/>
              <a:gd name="connsiteX1" fmla="*/ 9946352 w 10872190"/>
              <a:gd name="connsiteY1" fmla="*/ 4530 h 1251934"/>
              <a:gd name="connsiteX2" fmla="*/ 8262152 w 10872190"/>
              <a:gd name="connsiteY2" fmla="*/ 4530 h 1251934"/>
              <a:gd name="connsiteX3" fmla="*/ 2610038 w 10872190"/>
              <a:gd name="connsiteY3" fmla="*/ 4530 h 1251934"/>
              <a:gd name="connsiteX4" fmla="*/ 925838 w 10872190"/>
              <a:gd name="connsiteY4" fmla="*/ 4530 h 1251934"/>
              <a:gd name="connsiteX5" fmla="*/ 895743 w 10872190"/>
              <a:gd name="connsiteY5" fmla="*/ 130 h 1251934"/>
              <a:gd name="connsiteX6" fmla="*/ 0 w 10872190"/>
              <a:gd name="connsiteY6" fmla="*/ 625967 h 1251934"/>
              <a:gd name="connsiteX7" fmla="*/ 895743 w 10872190"/>
              <a:gd name="connsiteY7" fmla="*/ 1251804 h 1251934"/>
              <a:gd name="connsiteX8" fmla="*/ 925838 w 10872190"/>
              <a:gd name="connsiteY8" fmla="*/ 1247404 h 1251934"/>
              <a:gd name="connsiteX9" fmla="*/ 2610038 w 10872190"/>
              <a:gd name="connsiteY9" fmla="*/ 1247404 h 1251934"/>
              <a:gd name="connsiteX10" fmla="*/ 8262152 w 10872190"/>
              <a:gd name="connsiteY10" fmla="*/ 1247404 h 1251934"/>
              <a:gd name="connsiteX11" fmla="*/ 9946352 w 10872190"/>
              <a:gd name="connsiteY11" fmla="*/ 1247404 h 1251934"/>
              <a:gd name="connsiteX12" fmla="*/ 9976447 w 10872190"/>
              <a:gd name="connsiteY12" fmla="*/ 1251804 h 1251934"/>
              <a:gd name="connsiteX13" fmla="*/ 10872190 w 10872190"/>
              <a:gd name="connsiteY13" fmla="*/ 625967 h 1251934"/>
              <a:gd name="connsiteX14" fmla="*/ 9976447 w 10872190"/>
              <a:gd name="connsiteY14" fmla="*/ 130 h 1251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0872190" h="1251934">
                <a:moveTo>
                  <a:pt x="9976447" y="130"/>
                </a:moveTo>
                <a:lnTo>
                  <a:pt x="9946352" y="4530"/>
                </a:lnTo>
                <a:lnTo>
                  <a:pt x="8262152" y="4530"/>
                </a:lnTo>
                <a:lnTo>
                  <a:pt x="2610038" y="4530"/>
                </a:lnTo>
                <a:lnTo>
                  <a:pt x="925838" y="4530"/>
                </a:lnTo>
                <a:lnTo>
                  <a:pt x="895743" y="130"/>
                </a:lnTo>
                <a:cubicBezTo>
                  <a:pt x="669986" y="-5180"/>
                  <a:pt x="349558" y="150180"/>
                  <a:pt x="0" y="625967"/>
                </a:cubicBezTo>
                <a:cubicBezTo>
                  <a:pt x="349558" y="1101755"/>
                  <a:pt x="669986" y="1257114"/>
                  <a:pt x="895743" y="1251804"/>
                </a:cubicBezTo>
                <a:lnTo>
                  <a:pt x="925838" y="1247404"/>
                </a:lnTo>
                <a:lnTo>
                  <a:pt x="2610038" y="1247404"/>
                </a:lnTo>
                <a:lnTo>
                  <a:pt x="8262152" y="1247404"/>
                </a:lnTo>
                <a:lnTo>
                  <a:pt x="9946352" y="1247404"/>
                </a:lnTo>
                <a:lnTo>
                  <a:pt x="9976447" y="1251804"/>
                </a:lnTo>
                <a:cubicBezTo>
                  <a:pt x="10202204" y="1257114"/>
                  <a:pt x="10522632" y="1101755"/>
                  <a:pt x="10872190" y="625967"/>
                </a:cubicBezTo>
                <a:cubicBezTo>
                  <a:pt x="10522632" y="150180"/>
                  <a:pt x="10202204" y="-5180"/>
                  <a:pt x="9976447" y="130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28575">
            <a:solidFill>
              <a:schemeClr val="bg1"/>
            </a:solidFill>
          </a:ln>
          <a:effectLst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2" name="bang c">
            <a:extLst>
              <a:ext uri="{FF2B5EF4-FFF2-40B4-BE49-F238E27FC236}">
                <a16:creationId xmlns:a16="http://schemas.microsoft.com/office/drawing/2014/main" id="{A6F11D1C-4D08-4BAF-9A3D-4AC673B9036B}"/>
              </a:ext>
            </a:extLst>
          </p:cNvPr>
          <p:cNvSpPr/>
          <p:nvPr/>
        </p:nvSpPr>
        <p:spPr>
          <a:xfrm flipH="1">
            <a:off x="846226" y="5363548"/>
            <a:ext cx="5286704" cy="794966"/>
          </a:xfrm>
          <a:custGeom>
            <a:avLst/>
            <a:gdLst>
              <a:gd name="connsiteX0" fmla="*/ 9976447 w 10872190"/>
              <a:gd name="connsiteY0" fmla="*/ 130 h 1251934"/>
              <a:gd name="connsiteX1" fmla="*/ 9946352 w 10872190"/>
              <a:gd name="connsiteY1" fmla="*/ 4530 h 1251934"/>
              <a:gd name="connsiteX2" fmla="*/ 8262152 w 10872190"/>
              <a:gd name="connsiteY2" fmla="*/ 4530 h 1251934"/>
              <a:gd name="connsiteX3" fmla="*/ 2610038 w 10872190"/>
              <a:gd name="connsiteY3" fmla="*/ 4530 h 1251934"/>
              <a:gd name="connsiteX4" fmla="*/ 925838 w 10872190"/>
              <a:gd name="connsiteY4" fmla="*/ 4530 h 1251934"/>
              <a:gd name="connsiteX5" fmla="*/ 895743 w 10872190"/>
              <a:gd name="connsiteY5" fmla="*/ 130 h 1251934"/>
              <a:gd name="connsiteX6" fmla="*/ 0 w 10872190"/>
              <a:gd name="connsiteY6" fmla="*/ 625967 h 1251934"/>
              <a:gd name="connsiteX7" fmla="*/ 895743 w 10872190"/>
              <a:gd name="connsiteY7" fmla="*/ 1251804 h 1251934"/>
              <a:gd name="connsiteX8" fmla="*/ 925838 w 10872190"/>
              <a:gd name="connsiteY8" fmla="*/ 1247404 h 1251934"/>
              <a:gd name="connsiteX9" fmla="*/ 2610038 w 10872190"/>
              <a:gd name="connsiteY9" fmla="*/ 1247404 h 1251934"/>
              <a:gd name="connsiteX10" fmla="*/ 8262152 w 10872190"/>
              <a:gd name="connsiteY10" fmla="*/ 1247404 h 1251934"/>
              <a:gd name="connsiteX11" fmla="*/ 9946352 w 10872190"/>
              <a:gd name="connsiteY11" fmla="*/ 1247404 h 1251934"/>
              <a:gd name="connsiteX12" fmla="*/ 9976447 w 10872190"/>
              <a:gd name="connsiteY12" fmla="*/ 1251804 h 1251934"/>
              <a:gd name="connsiteX13" fmla="*/ 10872190 w 10872190"/>
              <a:gd name="connsiteY13" fmla="*/ 625967 h 1251934"/>
              <a:gd name="connsiteX14" fmla="*/ 9976447 w 10872190"/>
              <a:gd name="connsiteY14" fmla="*/ 130 h 1251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0872190" h="1251934">
                <a:moveTo>
                  <a:pt x="9976447" y="130"/>
                </a:moveTo>
                <a:lnTo>
                  <a:pt x="9946352" y="4530"/>
                </a:lnTo>
                <a:lnTo>
                  <a:pt x="8262152" y="4530"/>
                </a:lnTo>
                <a:lnTo>
                  <a:pt x="2610038" y="4530"/>
                </a:lnTo>
                <a:lnTo>
                  <a:pt x="925838" y="4530"/>
                </a:lnTo>
                <a:lnTo>
                  <a:pt x="895743" y="130"/>
                </a:lnTo>
                <a:cubicBezTo>
                  <a:pt x="669986" y="-5180"/>
                  <a:pt x="349558" y="150180"/>
                  <a:pt x="0" y="625967"/>
                </a:cubicBezTo>
                <a:cubicBezTo>
                  <a:pt x="349558" y="1101755"/>
                  <a:pt x="669986" y="1257114"/>
                  <a:pt x="895743" y="1251804"/>
                </a:cubicBezTo>
                <a:lnTo>
                  <a:pt x="925838" y="1247404"/>
                </a:lnTo>
                <a:lnTo>
                  <a:pt x="2610038" y="1247404"/>
                </a:lnTo>
                <a:lnTo>
                  <a:pt x="8262152" y="1247404"/>
                </a:lnTo>
                <a:lnTo>
                  <a:pt x="9946352" y="1247404"/>
                </a:lnTo>
                <a:lnTo>
                  <a:pt x="9976447" y="1251804"/>
                </a:lnTo>
                <a:cubicBezTo>
                  <a:pt x="10202204" y="1257114"/>
                  <a:pt x="10522632" y="1101755"/>
                  <a:pt x="10872190" y="625967"/>
                </a:cubicBezTo>
                <a:cubicBezTo>
                  <a:pt x="10522632" y="150180"/>
                  <a:pt x="10202204" y="-5180"/>
                  <a:pt x="9976447" y="130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28575">
            <a:solidFill>
              <a:schemeClr val="bg1"/>
            </a:solidFill>
          </a:ln>
          <a:effectLst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3" name="cau hoi a">
            <a:extLst>
              <a:ext uri="{FF2B5EF4-FFF2-40B4-BE49-F238E27FC236}">
                <a16:creationId xmlns:a16="http://schemas.microsoft.com/office/drawing/2014/main" id="{9B5DABB8-849A-4D2D-930C-9CA07BFC5BDE}"/>
              </a:ext>
            </a:extLst>
          </p:cNvPr>
          <p:cNvSpPr txBox="1"/>
          <p:nvPr/>
        </p:nvSpPr>
        <p:spPr>
          <a:xfrm>
            <a:off x="1353283" y="4197380"/>
            <a:ext cx="410159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white"/>
              </a:buClr>
              <a:buSzTx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A.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Nhận</a:t>
            </a:r>
            <a:r>
              <a:rPr kumimoji="0" lang="en-US" sz="20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2000" b="0" i="0" u="none" strike="noStrike" kern="1200" cap="none" spc="0" normalizeH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thức</a:t>
            </a:r>
            <a:r>
              <a:rPr kumimoji="0" lang="en-US" sz="20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2000" b="0" i="0" u="none" strike="noStrike" kern="1200" cap="none" spc="0" normalizeH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kinh</a:t>
            </a:r>
            <a:r>
              <a:rPr kumimoji="0" lang="en-US" sz="20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2000" b="0" i="0" u="none" strike="noStrike" kern="1200" cap="none" spc="0" normalizeH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nghiệm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4" name="cau hoi c">
            <a:extLst>
              <a:ext uri="{FF2B5EF4-FFF2-40B4-BE49-F238E27FC236}">
                <a16:creationId xmlns:a16="http://schemas.microsoft.com/office/drawing/2014/main" id="{42A746A3-96B8-42A5-8EFA-A104DB6B2F69}"/>
              </a:ext>
            </a:extLst>
          </p:cNvPr>
          <p:cNvSpPr txBox="1"/>
          <p:nvPr/>
        </p:nvSpPr>
        <p:spPr>
          <a:xfrm>
            <a:off x="1272032" y="5486686"/>
            <a:ext cx="4167076" cy="4138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white"/>
              </a:buClr>
              <a:buSzTx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C.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Nhận</a:t>
            </a:r>
            <a:r>
              <a:rPr kumimoji="0" lang="en-US" sz="20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2000" b="0" i="0" u="none" strike="noStrike" kern="1200" cap="none" spc="0" normalizeH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thức</a:t>
            </a:r>
            <a:r>
              <a:rPr kumimoji="0" lang="en-US" sz="20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 khoa </a:t>
            </a:r>
            <a:r>
              <a:rPr kumimoji="0" lang="en-US" sz="2000" b="0" i="0" u="none" strike="noStrike" kern="1200" cap="none" spc="0" normalizeH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học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38" name="Question">
            <a:hlinkClick r:id="" action="ppaction://media"/>
            <a:extLst>
              <a:ext uri="{FF2B5EF4-FFF2-40B4-BE49-F238E27FC236}">
                <a16:creationId xmlns:a16="http://schemas.microsoft.com/office/drawing/2014/main" id="{94477BC5-B6D0-442B-AA84-FC52C48B009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2192000" y="863859"/>
            <a:ext cx="487363" cy="487363"/>
          </a:xfrm>
          <a:prstGeom prst="rect">
            <a:avLst/>
          </a:prstGeom>
        </p:spPr>
      </p:pic>
      <p:pic>
        <p:nvPicPr>
          <p:cNvPr id="39" name="Final Answer">
            <a:hlinkClick r:id="" action="ppaction://media"/>
            <a:extLst>
              <a:ext uri="{FF2B5EF4-FFF2-40B4-BE49-F238E27FC236}">
                <a16:creationId xmlns:a16="http://schemas.microsoft.com/office/drawing/2014/main" id="{68BE9F49-5BDC-4DC0-880E-ABA272EC2901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2192000" y="1478693"/>
            <a:ext cx="487363" cy="487363"/>
          </a:xfrm>
          <a:prstGeom prst="rect">
            <a:avLst/>
          </a:prstGeom>
        </p:spPr>
      </p:pic>
      <p:pic>
        <p:nvPicPr>
          <p:cNvPr id="40" name="Win">
            <a:hlinkClick r:id="" action="ppaction://media"/>
            <a:extLst>
              <a:ext uri="{FF2B5EF4-FFF2-40B4-BE49-F238E27FC236}">
                <a16:creationId xmlns:a16="http://schemas.microsoft.com/office/drawing/2014/main" id="{7942E890-12CD-490E-BBD3-364B92887EF6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2202905" y="2074155"/>
            <a:ext cx="487363" cy="487363"/>
          </a:xfrm>
          <a:prstGeom prst="rect">
            <a:avLst/>
          </a:prstGeom>
        </p:spPr>
      </p:pic>
      <p:pic>
        <p:nvPicPr>
          <p:cNvPr id="41" name="Lose">
            <a:hlinkClick r:id="" action="ppaction://media"/>
            <a:extLst>
              <a:ext uri="{FF2B5EF4-FFF2-40B4-BE49-F238E27FC236}">
                <a16:creationId xmlns:a16="http://schemas.microsoft.com/office/drawing/2014/main" id="{1959E413-37BE-4F97-ADD0-1237CBCB68D0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2202905" y="2630411"/>
            <a:ext cx="487363" cy="487363"/>
          </a:xfrm>
          <a:prstGeom prst="rect">
            <a:avLst/>
          </a:prstGeom>
        </p:spPr>
      </p:pic>
      <p:sp>
        <p:nvSpPr>
          <p:cNvPr id="19" name="Rounded Rectangle 1">
            <a:extLst>
              <a:ext uri="{FF2B5EF4-FFF2-40B4-BE49-F238E27FC236}">
                <a16:creationId xmlns:a16="http://schemas.microsoft.com/office/drawing/2014/main" id="{93148A8E-6192-49A5-8AB3-A39E3398DCA5}"/>
              </a:ext>
            </a:extLst>
          </p:cNvPr>
          <p:cNvSpPr/>
          <p:nvPr/>
        </p:nvSpPr>
        <p:spPr>
          <a:xfrm>
            <a:off x="3698312" y="222272"/>
            <a:ext cx="4715586" cy="1526339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CÂU 2</a:t>
            </a:r>
          </a:p>
        </p:txBody>
      </p:sp>
    </p:spTree>
    <p:extLst>
      <p:ext uri="{BB962C8B-B14F-4D97-AF65-F5344CB8AC3E}">
        <p14:creationId xmlns:p14="http://schemas.microsoft.com/office/powerpoint/2010/main" val="24506832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0339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8"/>
                </p:tgtEl>
              </p:cMediaNode>
            </p:audio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3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animClr clrSpc="rgb" dir="cw">
                                      <p:cBhvr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set>
                                      <p:cBhvr>
                                        <p:cTn id="3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2" dur="20218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43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44" dur="1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45" presetID="19" presetClass="emph" presetSubtype="0" repeatCount="400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animClr clrSpc="rgb" dir="cw">
                                      <p:cBhvr>
                                        <p:cTn id="4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4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mediacall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51" dur="7732" fill="hold"/>
                                        <p:tgtEl>
                                          <p:spTgt spid="4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52" presetID="3" presetClass="mediacall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cmd type="call" cmd="stop">
                                      <p:cBhvr>
                                        <p:cTn id="53" dur="1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54" presetID="24" presetClass="emph" presetSubtype="0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5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5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5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6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6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6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animClr clrSpc="rgb" dir="cw">
                                      <p:cBhvr>
                                        <p:cTn id="6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set>
                                      <p:cBhvr>
                                        <p:cTn id="7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3" dur="20218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4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75" dur="1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6" presetID="19" presetClass="emph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7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9" presetClass="emph" presetSubtype="0" repeatCount="4000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animClr clrSpc="rgb" dir="cw">
                                      <p:cBhvr>
                                        <p:cTn id="8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8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" presetClass="mediacall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7" dur="5903" fill="hold"/>
                                        <p:tgtEl>
                                          <p:spTgt spid="4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88" presetID="3" presetClass="mediacall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cmd type="call" cmd="stop">
                                      <p:cBhvr>
                                        <p:cTn id="89" dur="1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90" presetID="30" presetClass="emph" presetSubtype="0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9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9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9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9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4" presetClass="emph" presetSubtype="0" fill="hold" grpId="3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9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9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9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9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100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1" fill="hold">
                      <p:stCondLst>
                        <p:cond delay="0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0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0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0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animClr clrSpc="rgb" dir="cw">
                                      <p:cBhvr>
                                        <p:cTn id="11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set>
                                      <p:cBhvr>
                                        <p:cTn id="11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4" dur="20218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15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116" dur="1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17" presetID="19" presetClass="emph" presetSubtype="0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1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19" presetClass="emph" presetSubtype="0" repeatCount="4000" fill="hold" grpId="3" nodeType="withEffect">
                                  <p:stCondLst>
                                    <p:cond delay="35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animClr clrSpc="rgb" dir="cw">
                                      <p:cBhvr>
                                        <p:cTn id="12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" presetClass="mediacall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8" dur="5903" fill="hold"/>
                                        <p:tgtEl>
                                          <p:spTgt spid="4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29" presetID="3" presetClass="mediacall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cmd type="call" cmd="stop">
                                      <p:cBhvr>
                                        <p:cTn id="130" dur="1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31" presetID="30" presetClass="emph" presetSubtype="0" fill="hold" grpId="2" nodeType="withEffect">
                                  <p:stCondLst>
                                    <p:cond delay="35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3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3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3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13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4" presetClass="emph" presetSubtype="0" fill="hold" grpId="4" nodeType="withEffect">
                                  <p:stCondLst>
                                    <p:cond delay="35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3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3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3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4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141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2" fill="hold">
                      <p:stCondLst>
                        <p:cond delay="0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4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4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4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5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5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5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5" dur="20218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56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157" dur="1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58" presetID="19" presetClass="emph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5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16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6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19" presetClass="emph" presetSubtype="0" repeatCount="4000" fill="hold" grpId="4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animClr clrSpc="rgb" dir="cw">
                                      <p:cBhvr>
                                        <p:cTn id="16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6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" presetClass="mediacall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9" dur="5903" fill="hold"/>
                                        <p:tgtEl>
                                          <p:spTgt spid="4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70" presetID="3" presetClass="mediacall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cmd type="call" cmd="stop">
                                      <p:cBhvr>
                                        <p:cTn id="171" dur="1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72" presetID="30" presetClass="emph" presetSubtype="0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7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7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7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17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4" presetClass="emph" presetSubtype="0" fill="hold" grpId="5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7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7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8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8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audio>
              <p:cMediaNode vol="80000">
                <p:cTn id="18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9"/>
                </p:tgtEl>
              </p:cMediaNode>
            </p:audio>
            <p:audio>
              <p:cMediaNode vol="80000">
                <p:cTn id="18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0"/>
                </p:tgtEl>
              </p:cMediaNode>
            </p:audio>
            <p:audio>
              <p:cMediaNode vol="80000">
                <p:cTn id="18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"/>
                </p:tgtEl>
              </p:cMediaNode>
            </p:audio>
          </p:childTnLst>
        </p:cTn>
      </p:par>
    </p:tnLst>
    <p:bldLst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25" grpId="0"/>
      <p:bldP spid="25" grpId="1"/>
      <p:bldP spid="25" grpId="2"/>
      <p:bldP spid="25" grpId="3"/>
      <p:bldP spid="25" grpId="4"/>
      <p:bldP spid="25" grpId="5"/>
      <p:bldP spid="27" grpId="0"/>
      <p:bldP spid="27" grpId="1"/>
      <p:bldP spid="27" grpId="2"/>
      <p:bldP spid="31" grpId="0" animBg="1"/>
      <p:bldP spid="31" grpId="1" animBg="1"/>
      <p:bldP spid="32" grpId="0" animBg="1"/>
      <p:bldP spid="32" grpId="1" animBg="1"/>
      <p:bldP spid="33" grpId="0"/>
      <p:bldP spid="33" grpId="1"/>
      <p:bldP spid="33" grpId="2"/>
      <p:bldP spid="34" grpId="0"/>
      <p:bldP spid="34" grpId="1"/>
      <p:bldP spid="34" grpId="2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C7B0FE9C-F303-49FF-B30D-C4457E06642A}"/>
              </a:ext>
            </a:extLst>
          </p:cNvPr>
          <p:cNvCxnSpPr/>
          <p:nvPr/>
        </p:nvCxnSpPr>
        <p:spPr>
          <a:xfrm>
            <a:off x="-109943" y="5902765"/>
            <a:ext cx="12192000" cy="0"/>
          </a:xfrm>
          <a:prstGeom prst="line">
            <a:avLst/>
          </a:prstGeom>
          <a:ln w="381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2F7D700C-B032-496C-9680-57633EB31182}"/>
              </a:ext>
            </a:extLst>
          </p:cNvPr>
          <p:cNvCxnSpPr/>
          <p:nvPr/>
        </p:nvCxnSpPr>
        <p:spPr>
          <a:xfrm>
            <a:off x="-41620" y="4869750"/>
            <a:ext cx="12192000" cy="0"/>
          </a:xfrm>
          <a:prstGeom prst="line">
            <a:avLst/>
          </a:prstGeom>
          <a:ln w="381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B4199134-2609-4E66-A329-2863BCCC5133}"/>
              </a:ext>
            </a:extLst>
          </p:cNvPr>
          <p:cNvCxnSpPr/>
          <p:nvPr/>
        </p:nvCxnSpPr>
        <p:spPr>
          <a:xfrm>
            <a:off x="0" y="3268281"/>
            <a:ext cx="12192000" cy="0"/>
          </a:xfrm>
          <a:prstGeom prst="line">
            <a:avLst/>
          </a:prstGeom>
          <a:ln w="762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2254BD6F-C222-4EBF-A18A-FDA724EC8AEA}"/>
              </a:ext>
            </a:extLst>
          </p:cNvPr>
          <p:cNvSpPr/>
          <p:nvPr/>
        </p:nvSpPr>
        <p:spPr>
          <a:xfrm flipH="1">
            <a:off x="927043" y="2581060"/>
            <a:ext cx="10872190" cy="1374443"/>
          </a:xfrm>
          <a:custGeom>
            <a:avLst/>
            <a:gdLst>
              <a:gd name="connsiteX0" fmla="*/ 9976447 w 10872190"/>
              <a:gd name="connsiteY0" fmla="*/ 130 h 1251934"/>
              <a:gd name="connsiteX1" fmla="*/ 9946352 w 10872190"/>
              <a:gd name="connsiteY1" fmla="*/ 4530 h 1251934"/>
              <a:gd name="connsiteX2" fmla="*/ 8262152 w 10872190"/>
              <a:gd name="connsiteY2" fmla="*/ 4530 h 1251934"/>
              <a:gd name="connsiteX3" fmla="*/ 2610038 w 10872190"/>
              <a:gd name="connsiteY3" fmla="*/ 4530 h 1251934"/>
              <a:gd name="connsiteX4" fmla="*/ 925838 w 10872190"/>
              <a:gd name="connsiteY4" fmla="*/ 4530 h 1251934"/>
              <a:gd name="connsiteX5" fmla="*/ 895743 w 10872190"/>
              <a:gd name="connsiteY5" fmla="*/ 130 h 1251934"/>
              <a:gd name="connsiteX6" fmla="*/ 0 w 10872190"/>
              <a:gd name="connsiteY6" fmla="*/ 625967 h 1251934"/>
              <a:gd name="connsiteX7" fmla="*/ 895743 w 10872190"/>
              <a:gd name="connsiteY7" fmla="*/ 1251804 h 1251934"/>
              <a:gd name="connsiteX8" fmla="*/ 925838 w 10872190"/>
              <a:gd name="connsiteY8" fmla="*/ 1247404 h 1251934"/>
              <a:gd name="connsiteX9" fmla="*/ 2610038 w 10872190"/>
              <a:gd name="connsiteY9" fmla="*/ 1247404 h 1251934"/>
              <a:gd name="connsiteX10" fmla="*/ 8262152 w 10872190"/>
              <a:gd name="connsiteY10" fmla="*/ 1247404 h 1251934"/>
              <a:gd name="connsiteX11" fmla="*/ 9946352 w 10872190"/>
              <a:gd name="connsiteY11" fmla="*/ 1247404 h 1251934"/>
              <a:gd name="connsiteX12" fmla="*/ 9976447 w 10872190"/>
              <a:gd name="connsiteY12" fmla="*/ 1251804 h 1251934"/>
              <a:gd name="connsiteX13" fmla="*/ 10872190 w 10872190"/>
              <a:gd name="connsiteY13" fmla="*/ 625967 h 1251934"/>
              <a:gd name="connsiteX14" fmla="*/ 9976447 w 10872190"/>
              <a:gd name="connsiteY14" fmla="*/ 130 h 1251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0872190" h="1251934">
                <a:moveTo>
                  <a:pt x="9976447" y="130"/>
                </a:moveTo>
                <a:lnTo>
                  <a:pt x="9946352" y="4530"/>
                </a:lnTo>
                <a:lnTo>
                  <a:pt x="8262152" y="4530"/>
                </a:lnTo>
                <a:lnTo>
                  <a:pt x="2610038" y="4530"/>
                </a:lnTo>
                <a:lnTo>
                  <a:pt x="925838" y="4530"/>
                </a:lnTo>
                <a:lnTo>
                  <a:pt x="895743" y="130"/>
                </a:lnTo>
                <a:cubicBezTo>
                  <a:pt x="669986" y="-5180"/>
                  <a:pt x="349558" y="150180"/>
                  <a:pt x="0" y="625967"/>
                </a:cubicBezTo>
                <a:cubicBezTo>
                  <a:pt x="349558" y="1101755"/>
                  <a:pt x="669986" y="1257114"/>
                  <a:pt x="895743" y="1251804"/>
                </a:cubicBezTo>
                <a:lnTo>
                  <a:pt x="925838" y="1247404"/>
                </a:lnTo>
                <a:lnTo>
                  <a:pt x="2610038" y="1247404"/>
                </a:lnTo>
                <a:lnTo>
                  <a:pt x="8262152" y="1247404"/>
                </a:lnTo>
                <a:lnTo>
                  <a:pt x="9946352" y="1247404"/>
                </a:lnTo>
                <a:lnTo>
                  <a:pt x="9976447" y="1251804"/>
                </a:lnTo>
                <a:cubicBezTo>
                  <a:pt x="10202204" y="1257114"/>
                  <a:pt x="10522632" y="1101755"/>
                  <a:pt x="10872190" y="625967"/>
                </a:cubicBezTo>
                <a:cubicBezTo>
                  <a:pt x="10522632" y="150180"/>
                  <a:pt x="10202204" y="-5180"/>
                  <a:pt x="9976447" y="130"/>
                </a:cubicBezTo>
                <a:close/>
              </a:path>
            </a:pathLst>
          </a:custGeom>
          <a:solidFill>
            <a:srgbClr val="0070C0"/>
          </a:solidFill>
          <a:ln w="38100">
            <a:solidFill>
              <a:schemeClr val="bg1"/>
            </a:solidFill>
          </a:ln>
          <a:effectLst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4605F6AC-8356-4661-B6A4-309609CF4CCF}"/>
              </a:ext>
            </a:extLst>
          </p:cNvPr>
          <p:cNvSpPr txBox="1"/>
          <p:nvPr/>
        </p:nvSpPr>
        <p:spPr>
          <a:xfrm>
            <a:off x="1294873" y="2925975"/>
            <a:ext cx="1013652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b="1" dirty="0" err="1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4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24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24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nhận</a:t>
            </a:r>
            <a:r>
              <a:rPr lang="en-US" sz="24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24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400" b="1" dirty="0" err="1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Khái</a:t>
            </a:r>
            <a:r>
              <a:rPr lang="en-US" sz="24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niệm</a:t>
            </a:r>
            <a:r>
              <a:rPr lang="en-US" sz="24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b="1" dirty="0" err="1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phán</a:t>
            </a:r>
            <a:r>
              <a:rPr lang="en-US" sz="24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đoán</a:t>
            </a:r>
            <a:r>
              <a:rPr lang="en-US" sz="24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b="1" dirty="0" err="1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suy</a:t>
            </a:r>
            <a:r>
              <a:rPr lang="en-US" sz="24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luận</a:t>
            </a:r>
            <a:r>
              <a:rPr lang="en-US" sz="24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thuộc</a:t>
            </a:r>
            <a:r>
              <a:rPr lang="en-US" sz="24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giai</a:t>
            </a:r>
            <a:r>
              <a:rPr lang="en-US" sz="24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đoạn</a:t>
            </a:r>
            <a:r>
              <a:rPr lang="en-US" sz="24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nhận</a:t>
            </a:r>
            <a:r>
              <a:rPr lang="en-US" sz="24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24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nào</a:t>
            </a:r>
            <a:r>
              <a:rPr lang="en-US" sz="24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kumimoji="0" lang="en-US" sz="4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5" name="bang c">
            <a:extLst>
              <a:ext uri="{FF2B5EF4-FFF2-40B4-BE49-F238E27FC236}">
                <a16:creationId xmlns:a16="http://schemas.microsoft.com/office/drawing/2014/main" id="{D0E6AFB4-275F-4728-9A13-27E00F9EA3A2}"/>
              </a:ext>
            </a:extLst>
          </p:cNvPr>
          <p:cNvSpPr/>
          <p:nvPr/>
        </p:nvSpPr>
        <p:spPr>
          <a:xfrm flipH="1">
            <a:off x="804607" y="5582321"/>
            <a:ext cx="5249773" cy="604512"/>
          </a:xfrm>
          <a:custGeom>
            <a:avLst/>
            <a:gdLst>
              <a:gd name="connsiteX0" fmla="*/ 9976447 w 10872190"/>
              <a:gd name="connsiteY0" fmla="*/ 130 h 1251934"/>
              <a:gd name="connsiteX1" fmla="*/ 9946352 w 10872190"/>
              <a:gd name="connsiteY1" fmla="*/ 4530 h 1251934"/>
              <a:gd name="connsiteX2" fmla="*/ 8262152 w 10872190"/>
              <a:gd name="connsiteY2" fmla="*/ 4530 h 1251934"/>
              <a:gd name="connsiteX3" fmla="*/ 2610038 w 10872190"/>
              <a:gd name="connsiteY3" fmla="*/ 4530 h 1251934"/>
              <a:gd name="connsiteX4" fmla="*/ 925838 w 10872190"/>
              <a:gd name="connsiteY4" fmla="*/ 4530 h 1251934"/>
              <a:gd name="connsiteX5" fmla="*/ 895743 w 10872190"/>
              <a:gd name="connsiteY5" fmla="*/ 130 h 1251934"/>
              <a:gd name="connsiteX6" fmla="*/ 0 w 10872190"/>
              <a:gd name="connsiteY6" fmla="*/ 625967 h 1251934"/>
              <a:gd name="connsiteX7" fmla="*/ 895743 w 10872190"/>
              <a:gd name="connsiteY7" fmla="*/ 1251804 h 1251934"/>
              <a:gd name="connsiteX8" fmla="*/ 925838 w 10872190"/>
              <a:gd name="connsiteY8" fmla="*/ 1247404 h 1251934"/>
              <a:gd name="connsiteX9" fmla="*/ 2610038 w 10872190"/>
              <a:gd name="connsiteY9" fmla="*/ 1247404 h 1251934"/>
              <a:gd name="connsiteX10" fmla="*/ 8262152 w 10872190"/>
              <a:gd name="connsiteY10" fmla="*/ 1247404 h 1251934"/>
              <a:gd name="connsiteX11" fmla="*/ 9946352 w 10872190"/>
              <a:gd name="connsiteY11" fmla="*/ 1247404 h 1251934"/>
              <a:gd name="connsiteX12" fmla="*/ 9976447 w 10872190"/>
              <a:gd name="connsiteY12" fmla="*/ 1251804 h 1251934"/>
              <a:gd name="connsiteX13" fmla="*/ 10872190 w 10872190"/>
              <a:gd name="connsiteY13" fmla="*/ 625967 h 1251934"/>
              <a:gd name="connsiteX14" fmla="*/ 9976447 w 10872190"/>
              <a:gd name="connsiteY14" fmla="*/ 130 h 1251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0872190" h="1251934">
                <a:moveTo>
                  <a:pt x="9976447" y="130"/>
                </a:moveTo>
                <a:lnTo>
                  <a:pt x="9946352" y="4530"/>
                </a:lnTo>
                <a:lnTo>
                  <a:pt x="8262152" y="4530"/>
                </a:lnTo>
                <a:lnTo>
                  <a:pt x="2610038" y="4530"/>
                </a:lnTo>
                <a:lnTo>
                  <a:pt x="925838" y="4530"/>
                </a:lnTo>
                <a:lnTo>
                  <a:pt x="895743" y="130"/>
                </a:lnTo>
                <a:cubicBezTo>
                  <a:pt x="669986" y="-5180"/>
                  <a:pt x="349558" y="150180"/>
                  <a:pt x="0" y="625967"/>
                </a:cubicBezTo>
                <a:cubicBezTo>
                  <a:pt x="349558" y="1101755"/>
                  <a:pt x="669986" y="1257114"/>
                  <a:pt x="895743" y="1251804"/>
                </a:cubicBezTo>
                <a:lnTo>
                  <a:pt x="925838" y="1247404"/>
                </a:lnTo>
                <a:lnTo>
                  <a:pt x="2610038" y="1247404"/>
                </a:lnTo>
                <a:lnTo>
                  <a:pt x="8262152" y="1247404"/>
                </a:lnTo>
                <a:lnTo>
                  <a:pt x="9946352" y="1247404"/>
                </a:lnTo>
                <a:lnTo>
                  <a:pt x="9976447" y="1251804"/>
                </a:lnTo>
                <a:cubicBezTo>
                  <a:pt x="10202204" y="1257114"/>
                  <a:pt x="10522632" y="1101755"/>
                  <a:pt x="10872190" y="625967"/>
                </a:cubicBezTo>
                <a:cubicBezTo>
                  <a:pt x="10522632" y="150180"/>
                  <a:pt x="10202204" y="-5180"/>
                  <a:pt x="9976447" y="130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28575">
            <a:solidFill>
              <a:schemeClr val="bg1"/>
            </a:solidFill>
          </a:ln>
          <a:effectLst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bang b">
            <a:extLst>
              <a:ext uri="{FF2B5EF4-FFF2-40B4-BE49-F238E27FC236}">
                <a16:creationId xmlns:a16="http://schemas.microsoft.com/office/drawing/2014/main" id="{CA2E0476-BE10-4768-BE1B-A9C0072703C2}"/>
              </a:ext>
            </a:extLst>
          </p:cNvPr>
          <p:cNvSpPr/>
          <p:nvPr/>
        </p:nvSpPr>
        <p:spPr>
          <a:xfrm flipH="1">
            <a:off x="6900606" y="4430782"/>
            <a:ext cx="5249773" cy="763441"/>
          </a:xfrm>
          <a:custGeom>
            <a:avLst/>
            <a:gdLst>
              <a:gd name="connsiteX0" fmla="*/ 9976447 w 10872190"/>
              <a:gd name="connsiteY0" fmla="*/ 130 h 1251934"/>
              <a:gd name="connsiteX1" fmla="*/ 9946352 w 10872190"/>
              <a:gd name="connsiteY1" fmla="*/ 4530 h 1251934"/>
              <a:gd name="connsiteX2" fmla="*/ 8262152 w 10872190"/>
              <a:gd name="connsiteY2" fmla="*/ 4530 h 1251934"/>
              <a:gd name="connsiteX3" fmla="*/ 2610038 w 10872190"/>
              <a:gd name="connsiteY3" fmla="*/ 4530 h 1251934"/>
              <a:gd name="connsiteX4" fmla="*/ 925838 w 10872190"/>
              <a:gd name="connsiteY4" fmla="*/ 4530 h 1251934"/>
              <a:gd name="connsiteX5" fmla="*/ 895743 w 10872190"/>
              <a:gd name="connsiteY5" fmla="*/ 130 h 1251934"/>
              <a:gd name="connsiteX6" fmla="*/ 0 w 10872190"/>
              <a:gd name="connsiteY6" fmla="*/ 625967 h 1251934"/>
              <a:gd name="connsiteX7" fmla="*/ 895743 w 10872190"/>
              <a:gd name="connsiteY7" fmla="*/ 1251804 h 1251934"/>
              <a:gd name="connsiteX8" fmla="*/ 925838 w 10872190"/>
              <a:gd name="connsiteY8" fmla="*/ 1247404 h 1251934"/>
              <a:gd name="connsiteX9" fmla="*/ 2610038 w 10872190"/>
              <a:gd name="connsiteY9" fmla="*/ 1247404 h 1251934"/>
              <a:gd name="connsiteX10" fmla="*/ 8262152 w 10872190"/>
              <a:gd name="connsiteY10" fmla="*/ 1247404 h 1251934"/>
              <a:gd name="connsiteX11" fmla="*/ 9946352 w 10872190"/>
              <a:gd name="connsiteY11" fmla="*/ 1247404 h 1251934"/>
              <a:gd name="connsiteX12" fmla="*/ 9976447 w 10872190"/>
              <a:gd name="connsiteY12" fmla="*/ 1251804 h 1251934"/>
              <a:gd name="connsiteX13" fmla="*/ 10872190 w 10872190"/>
              <a:gd name="connsiteY13" fmla="*/ 625967 h 1251934"/>
              <a:gd name="connsiteX14" fmla="*/ 9976447 w 10872190"/>
              <a:gd name="connsiteY14" fmla="*/ 130 h 1251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0872190" h="1251934">
                <a:moveTo>
                  <a:pt x="9976447" y="130"/>
                </a:moveTo>
                <a:lnTo>
                  <a:pt x="9946352" y="4530"/>
                </a:lnTo>
                <a:lnTo>
                  <a:pt x="8262152" y="4530"/>
                </a:lnTo>
                <a:lnTo>
                  <a:pt x="2610038" y="4530"/>
                </a:lnTo>
                <a:lnTo>
                  <a:pt x="925838" y="4530"/>
                </a:lnTo>
                <a:lnTo>
                  <a:pt x="895743" y="130"/>
                </a:lnTo>
                <a:cubicBezTo>
                  <a:pt x="669986" y="-5180"/>
                  <a:pt x="349558" y="150180"/>
                  <a:pt x="0" y="625967"/>
                </a:cubicBezTo>
                <a:cubicBezTo>
                  <a:pt x="349558" y="1101755"/>
                  <a:pt x="669986" y="1257114"/>
                  <a:pt x="895743" y="1251804"/>
                </a:cubicBezTo>
                <a:lnTo>
                  <a:pt x="925838" y="1247404"/>
                </a:lnTo>
                <a:lnTo>
                  <a:pt x="2610038" y="1247404"/>
                </a:lnTo>
                <a:lnTo>
                  <a:pt x="8262152" y="1247404"/>
                </a:lnTo>
                <a:lnTo>
                  <a:pt x="9946352" y="1247404"/>
                </a:lnTo>
                <a:lnTo>
                  <a:pt x="9976447" y="1251804"/>
                </a:lnTo>
                <a:cubicBezTo>
                  <a:pt x="10202204" y="1257114"/>
                  <a:pt x="10522632" y="1101755"/>
                  <a:pt x="10872190" y="625967"/>
                </a:cubicBezTo>
                <a:cubicBezTo>
                  <a:pt x="10522632" y="150180"/>
                  <a:pt x="10202204" y="-5180"/>
                  <a:pt x="9976447" y="130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28575">
            <a:solidFill>
              <a:schemeClr val="bg1"/>
            </a:solidFill>
          </a:ln>
          <a:effectLst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cau hoi c">
            <a:extLst>
              <a:ext uri="{FF2B5EF4-FFF2-40B4-BE49-F238E27FC236}">
                <a16:creationId xmlns:a16="http://schemas.microsoft.com/office/drawing/2014/main" id="{9897B1B9-EB78-41AF-AC33-1E8F7714B11F}"/>
              </a:ext>
            </a:extLst>
          </p:cNvPr>
          <p:cNvSpPr txBox="1"/>
          <p:nvPr/>
        </p:nvSpPr>
        <p:spPr>
          <a:xfrm>
            <a:off x="1183113" y="5687208"/>
            <a:ext cx="465041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white"/>
              </a:buClr>
              <a:buSzTx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C.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Nhận</a:t>
            </a:r>
            <a:r>
              <a:rPr kumimoji="0" lang="en-US" sz="20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2000" b="0" i="0" u="none" strike="noStrike" kern="1200" cap="none" spc="0" normalizeH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thức</a:t>
            </a:r>
            <a:r>
              <a:rPr kumimoji="0" lang="en-US" sz="20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2000" b="0" i="0" u="none" strike="noStrike" kern="1200" cap="none" spc="0" normalizeH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lý</a:t>
            </a:r>
            <a:r>
              <a:rPr kumimoji="0" lang="en-US" sz="20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2000" b="0" i="0" u="none" strike="noStrike" kern="1200" cap="none" spc="0" normalizeH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tính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7" name="cau hoi b">
            <a:extLst>
              <a:ext uri="{FF2B5EF4-FFF2-40B4-BE49-F238E27FC236}">
                <a16:creationId xmlns:a16="http://schemas.microsoft.com/office/drawing/2014/main" id="{D96707EC-5A82-4050-B897-6DBAB63AC957}"/>
              </a:ext>
            </a:extLst>
          </p:cNvPr>
          <p:cNvSpPr txBox="1"/>
          <p:nvPr/>
        </p:nvSpPr>
        <p:spPr>
          <a:xfrm>
            <a:off x="7365744" y="4617528"/>
            <a:ext cx="465041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white"/>
              </a:buClr>
              <a:buSzTx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B.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Nhận</a:t>
            </a:r>
            <a:r>
              <a:rPr kumimoji="0" lang="en-US" sz="20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2000" b="0" i="0" u="none" strike="noStrike" kern="1200" cap="none" spc="0" normalizeH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thức</a:t>
            </a:r>
            <a:r>
              <a:rPr kumimoji="0" lang="en-US" sz="20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 khoa </a:t>
            </a:r>
            <a:r>
              <a:rPr kumimoji="0" lang="en-US" sz="2000" b="0" i="0" u="none" strike="noStrike" kern="1200" cap="none" spc="0" normalizeH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học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1" name="bang a">
            <a:extLst>
              <a:ext uri="{FF2B5EF4-FFF2-40B4-BE49-F238E27FC236}">
                <a16:creationId xmlns:a16="http://schemas.microsoft.com/office/drawing/2014/main" id="{8DD63B39-09F3-4F04-83CD-408FC7619A90}"/>
              </a:ext>
            </a:extLst>
          </p:cNvPr>
          <p:cNvSpPr/>
          <p:nvPr/>
        </p:nvSpPr>
        <p:spPr>
          <a:xfrm flipH="1">
            <a:off x="927042" y="4430782"/>
            <a:ext cx="5249773" cy="707261"/>
          </a:xfrm>
          <a:custGeom>
            <a:avLst/>
            <a:gdLst>
              <a:gd name="connsiteX0" fmla="*/ 9976447 w 10872190"/>
              <a:gd name="connsiteY0" fmla="*/ 130 h 1251934"/>
              <a:gd name="connsiteX1" fmla="*/ 9946352 w 10872190"/>
              <a:gd name="connsiteY1" fmla="*/ 4530 h 1251934"/>
              <a:gd name="connsiteX2" fmla="*/ 8262152 w 10872190"/>
              <a:gd name="connsiteY2" fmla="*/ 4530 h 1251934"/>
              <a:gd name="connsiteX3" fmla="*/ 2610038 w 10872190"/>
              <a:gd name="connsiteY3" fmla="*/ 4530 h 1251934"/>
              <a:gd name="connsiteX4" fmla="*/ 925838 w 10872190"/>
              <a:gd name="connsiteY4" fmla="*/ 4530 h 1251934"/>
              <a:gd name="connsiteX5" fmla="*/ 895743 w 10872190"/>
              <a:gd name="connsiteY5" fmla="*/ 130 h 1251934"/>
              <a:gd name="connsiteX6" fmla="*/ 0 w 10872190"/>
              <a:gd name="connsiteY6" fmla="*/ 625967 h 1251934"/>
              <a:gd name="connsiteX7" fmla="*/ 895743 w 10872190"/>
              <a:gd name="connsiteY7" fmla="*/ 1251804 h 1251934"/>
              <a:gd name="connsiteX8" fmla="*/ 925838 w 10872190"/>
              <a:gd name="connsiteY8" fmla="*/ 1247404 h 1251934"/>
              <a:gd name="connsiteX9" fmla="*/ 2610038 w 10872190"/>
              <a:gd name="connsiteY9" fmla="*/ 1247404 h 1251934"/>
              <a:gd name="connsiteX10" fmla="*/ 8262152 w 10872190"/>
              <a:gd name="connsiteY10" fmla="*/ 1247404 h 1251934"/>
              <a:gd name="connsiteX11" fmla="*/ 9946352 w 10872190"/>
              <a:gd name="connsiteY11" fmla="*/ 1247404 h 1251934"/>
              <a:gd name="connsiteX12" fmla="*/ 9976447 w 10872190"/>
              <a:gd name="connsiteY12" fmla="*/ 1251804 h 1251934"/>
              <a:gd name="connsiteX13" fmla="*/ 10872190 w 10872190"/>
              <a:gd name="connsiteY13" fmla="*/ 625967 h 1251934"/>
              <a:gd name="connsiteX14" fmla="*/ 9976447 w 10872190"/>
              <a:gd name="connsiteY14" fmla="*/ 130 h 1251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0872190" h="1251934">
                <a:moveTo>
                  <a:pt x="9976447" y="130"/>
                </a:moveTo>
                <a:lnTo>
                  <a:pt x="9946352" y="4530"/>
                </a:lnTo>
                <a:lnTo>
                  <a:pt x="8262152" y="4530"/>
                </a:lnTo>
                <a:lnTo>
                  <a:pt x="2610038" y="4530"/>
                </a:lnTo>
                <a:lnTo>
                  <a:pt x="925838" y="4530"/>
                </a:lnTo>
                <a:lnTo>
                  <a:pt x="895743" y="130"/>
                </a:lnTo>
                <a:cubicBezTo>
                  <a:pt x="669986" y="-5180"/>
                  <a:pt x="349558" y="150180"/>
                  <a:pt x="0" y="625967"/>
                </a:cubicBezTo>
                <a:cubicBezTo>
                  <a:pt x="349558" y="1101755"/>
                  <a:pt x="669986" y="1257114"/>
                  <a:pt x="895743" y="1251804"/>
                </a:cubicBezTo>
                <a:lnTo>
                  <a:pt x="925838" y="1247404"/>
                </a:lnTo>
                <a:lnTo>
                  <a:pt x="2610038" y="1247404"/>
                </a:lnTo>
                <a:lnTo>
                  <a:pt x="8262152" y="1247404"/>
                </a:lnTo>
                <a:lnTo>
                  <a:pt x="9946352" y="1247404"/>
                </a:lnTo>
                <a:lnTo>
                  <a:pt x="9976447" y="1251804"/>
                </a:lnTo>
                <a:cubicBezTo>
                  <a:pt x="10202204" y="1257114"/>
                  <a:pt x="10522632" y="1101755"/>
                  <a:pt x="10872190" y="625967"/>
                </a:cubicBezTo>
                <a:cubicBezTo>
                  <a:pt x="10522632" y="150180"/>
                  <a:pt x="10202204" y="-5180"/>
                  <a:pt x="9976447" y="130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28575">
            <a:solidFill>
              <a:schemeClr val="bg1"/>
            </a:solidFill>
          </a:ln>
          <a:effectLst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2" name="bang d">
            <a:extLst>
              <a:ext uri="{FF2B5EF4-FFF2-40B4-BE49-F238E27FC236}">
                <a16:creationId xmlns:a16="http://schemas.microsoft.com/office/drawing/2014/main" id="{A6F11D1C-4D08-4BAF-9A3D-4AC673B9036B}"/>
              </a:ext>
            </a:extLst>
          </p:cNvPr>
          <p:cNvSpPr/>
          <p:nvPr/>
        </p:nvSpPr>
        <p:spPr>
          <a:xfrm flipH="1">
            <a:off x="6766390" y="5594539"/>
            <a:ext cx="5249773" cy="604512"/>
          </a:xfrm>
          <a:custGeom>
            <a:avLst/>
            <a:gdLst>
              <a:gd name="connsiteX0" fmla="*/ 9976447 w 10872190"/>
              <a:gd name="connsiteY0" fmla="*/ 130 h 1251934"/>
              <a:gd name="connsiteX1" fmla="*/ 9946352 w 10872190"/>
              <a:gd name="connsiteY1" fmla="*/ 4530 h 1251934"/>
              <a:gd name="connsiteX2" fmla="*/ 8262152 w 10872190"/>
              <a:gd name="connsiteY2" fmla="*/ 4530 h 1251934"/>
              <a:gd name="connsiteX3" fmla="*/ 2610038 w 10872190"/>
              <a:gd name="connsiteY3" fmla="*/ 4530 h 1251934"/>
              <a:gd name="connsiteX4" fmla="*/ 925838 w 10872190"/>
              <a:gd name="connsiteY4" fmla="*/ 4530 h 1251934"/>
              <a:gd name="connsiteX5" fmla="*/ 895743 w 10872190"/>
              <a:gd name="connsiteY5" fmla="*/ 130 h 1251934"/>
              <a:gd name="connsiteX6" fmla="*/ 0 w 10872190"/>
              <a:gd name="connsiteY6" fmla="*/ 625967 h 1251934"/>
              <a:gd name="connsiteX7" fmla="*/ 895743 w 10872190"/>
              <a:gd name="connsiteY7" fmla="*/ 1251804 h 1251934"/>
              <a:gd name="connsiteX8" fmla="*/ 925838 w 10872190"/>
              <a:gd name="connsiteY8" fmla="*/ 1247404 h 1251934"/>
              <a:gd name="connsiteX9" fmla="*/ 2610038 w 10872190"/>
              <a:gd name="connsiteY9" fmla="*/ 1247404 h 1251934"/>
              <a:gd name="connsiteX10" fmla="*/ 8262152 w 10872190"/>
              <a:gd name="connsiteY10" fmla="*/ 1247404 h 1251934"/>
              <a:gd name="connsiteX11" fmla="*/ 9946352 w 10872190"/>
              <a:gd name="connsiteY11" fmla="*/ 1247404 h 1251934"/>
              <a:gd name="connsiteX12" fmla="*/ 9976447 w 10872190"/>
              <a:gd name="connsiteY12" fmla="*/ 1251804 h 1251934"/>
              <a:gd name="connsiteX13" fmla="*/ 10872190 w 10872190"/>
              <a:gd name="connsiteY13" fmla="*/ 625967 h 1251934"/>
              <a:gd name="connsiteX14" fmla="*/ 9976447 w 10872190"/>
              <a:gd name="connsiteY14" fmla="*/ 130 h 1251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0872190" h="1251934">
                <a:moveTo>
                  <a:pt x="9976447" y="130"/>
                </a:moveTo>
                <a:lnTo>
                  <a:pt x="9946352" y="4530"/>
                </a:lnTo>
                <a:lnTo>
                  <a:pt x="8262152" y="4530"/>
                </a:lnTo>
                <a:lnTo>
                  <a:pt x="2610038" y="4530"/>
                </a:lnTo>
                <a:lnTo>
                  <a:pt x="925838" y="4530"/>
                </a:lnTo>
                <a:lnTo>
                  <a:pt x="895743" y="130"/>
                </a:lnTo>
                <a:cubicBezTo>
                  <a:pt x="669986" y="-5180"/>
                  <a:pt x="349558" y="150180"/>
                  <a:pt x="0" y="625967"/>
                </a:cubicBezTo>
                <a:cubicBezTo>
                  <a:pt x="349558" y="1101755"/>
                  <a:pt x="669986" y="1257114"/>
                  <a:pt x="895743" y="1251804"/>
                </a:cubicBezTo>
                <a:lnTo>
                  <a:pt x="925838" y="1247404"/>
                </a:lnTo>
                <a:lnTo>
                  <a:pt x="2610038" y="1247404"/>
                </a:lnTo>
                <a:lnTo>
                  <a:pt x="8262152" y="1247404"/>
                </a:lnTo>
                <a:lnTo>
                  <a:pt x="9946352" y="1247404"/>
                </a:lnTo>
                <a:lnTo>
                  <a:pt x="9976447" y="1251804"/>
                </a:lnTo>
                <a:cubicBezTo>
                  <a:pt x="10202204" y="1257114"/>
                  <a:pt x="10522632" y="1101755"/>
                  <a:pt x="10872190" y="625967"/>
                </a:cubicBezTo>
                <a:cubicBezTo>
                  <a:pt x="10522632" y="150180"/>
                  <a:pt x="10202204" y="-5180"/>
                  <a:pt x="9976447" y="130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28575">
            <a:solidFill>
              <a:schemeClr val="bg1"/>
            </a:solidFill>
          </a:ln>
          <a:effectLst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3" name="cau hoi a">
            <a:extLst>
              <a:ext uri="{FF2B5EF4-FFF2-40B4-BE49-F238E27FC236}">
                <a16:creationId xmlns:a16="http://schemas.microsoft.com/office/drawing/2014/main" id="{9B5DABB8-849A-4D2D-930C-9CA07BFC5BDE}"/>
              </a:ext>
            </a:extLst>
          </p:cNvPr>
          <p:cNvSpPr txBox="1"/>
          <p:nvPr/>
        </p:nvSpPr>
        <p:spPr>
          <a:xfrm>
            <a:off x="1335638" y="4591422"/>
            <a:ext cx="465041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white"/>
              </a:buClr>
              <a:buSzTx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A.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Nhận</a:t>
            </a:r>
            <a:r>
              <a:rPr kumimoji="0" lang="en-US" sz="20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2000" b="0" i="0" u="none" strike="noStrike" kern="1200" cap="none" spc="0" normalizeH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thức</a:t>
            </a:r>
            <a:r>
              <a:rPr kumimoji="0" lang="en-US" sz="20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2000" b="0" i="0" u="none" strike="noStrike" kern="1200" cap="none" spc="0" normalizeH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cảm</a:t>
            </a:r>
            <a:r>
              <a:rPr kumimoji="0" lang="en-US" sz="20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2000" b="0" i="0" u="none" strike="noStrike" kern="1200" cap="none" spc="0" normalizeH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tính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4" name="cau hoi d">
            <a:extLst>
              <a:ext uri="{FF2B5EF4-FFF2-40B4-BE49-F238E27FC236}">
                <a16:creationId xmlns:a16="http://schemas.microsoft.com/office/drawing/2014/main" id="{42A746A3-96B8-42A5-8EFA-A104DB6B2F69}"/>
              </a:ext>
            </a:extLst>
          </p:cNvPr>
          <p:cNvSpPr txBox="1"/>
          <p:nvPr/>
        </p:nvSpPr>
        <p:spPr>
          <a:xfrm>
            <a:off x="7066066" y="5718476"/>
            <a:ext cx="465041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white"/>
              </a:buClr>
              <a:buSzTx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D.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Nhận</a:t>
            </a:r>
            <a:r>
              <a:rPr kumimoji="0" lang="en-US" sz="20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2000" b="0" i="0" u="none" strike="noStrike" kern="1200" cap="none" spc="0" normalizeH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thức</a:t>
            </a:r>
            <a:r>
              <a:rPr kumimoji="0" lang="en-US" sz="20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2000" b="0" i="0" u="none" strike="noStrike" kern="1200" cap="none" spc="0" normalizeH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kinh</a:t>
            </a:r>
            <a:r>
              <a:rPr kumimoji="0" lang="en-US" sz="20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2000" b="0" i="0" u="none" strike="noStrike" kern="1200" cap="none" spc="0" normalizeH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nghiệm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38" name="Question">
            <a:hlinkClick r:id="" action="ppaction://media"/>
            <a:extLst>
              <a:ext uri="{FF2B5EF4-FFF2-40B4-BE49-F238E27FC236}">
                <a16:creationId xmlns:a16="http://schemas.microsoft.com/office/drawing/2014/main" id="{94477BC5-B6D0-442B-AA84-FC52C48B009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2192000" y="863859"/>
            <a:ext cx="487363" cy="487363"/>
          </a:xfrm>
          <a:prstGeom prst="rect">
            <a:avLst/>
          </a:prstGeom>
        </p:spPr>
      </p:pic>
      <p:pic>
        <p:nvPicPr>
          <p:cNvPr id="39" name="Final Answer">
            <a:hlinkClick r:id="" action="ppaction://media"/>
            <a:extLst>
              <a:ext uri="{FF2B5EF4-FFF2-40B4-BE49-F238E27FC236}">
                <a16:creationId xmlns:a16="http://schemas.microsoft.com/office/drawing/2014/main" id="{68BE9F49-5BDC-4DC0-880E-ABA272EC2901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2192000" y="1478693"/>
            <a:ext cx="487363" cy="487363"/>
          </a:xfrm>
          <a:prstGeom prst="rect">
            <a:avLst/>
          </a:prstGeom>
        </p:spPr>
      </p:pic>
      <p:pic>
        <p:nvPicPr>
          <p:cNvPr id="40" name="Win">
            <a:hlinkClick r:id="" action="ppaction://media"/>
            <a:extLst>
              <a:ext uri="{FF2B5EF4-FFF2-40B4-BE49-F238E27FC236}">
                <a16:creationId xmlns:a16="http://schemas.microsoft.com/office/drawing/2014/main" id="{7942E890-12CD-490E-BBD3-364B92887EF6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2202905" y="2074155"/>
            <a:ext cx="487363" cy="487363"/>
          </a:xfrm>
          <a:prstGeom prst="rect">
            <a:avLst/>
          </a:prstGeom>
        </p:spPr>
      </p:pic>
      <p:pic>
        <p:nvPicPr>
          <p:cNvPr id="41" name="Lose">
            <a:hlinkClick r:id="" action="ppaction://media"/>
            <a:extLst>
              <a:ext uri="{FF2B5EF4-FFF2-40B4-BE49-F238E27FC236}">
                <a16:creationId xmlns:a16="http://schemas.microsoft.com/office/drawing/2014/main" id="{1959E413-37BE-4F97-ADD0-1237CBCB68D0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2202905" y="2630411"/>
            <a:ext cx="487363" cy="487363"/>
          </a:xfrm>
          <a:prstGeom prst="rect">
            <a:avLst/>
          </a:prstGeom>
        </p:spPr>
      </p:pic>
      <p:sp>
        <p:nvSpPr>
          <p:cNvPr id="26" name="Rounded Rectangle 1">
            <a:extLst>
              <a:ext uri="{FF2B5EF4-FFF2-40B4-BE49-F238E27FC236}">
                <a16:creationId xmlns:a16="http://schemas.microsoft.com/office/drawing/2014/main" id="{64B45012-9F6A-4859-B484-C9F9492743BA}"/>
              </a:ext>
            </a:extLst>
          </p:cNvPr>
          <p:cNvSpPr/>
          <p:nvPr/>
        </p:nvSpPr>
        <p:spPr>
          <a:xfrm>
            <a:off x="4023710" y="315074"/>
            <a:ext cx="4678856" cy="1267607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400" dirty="0">
                <a:solidFill>
                  <a:srgbClr val="FF0000"/>
                </a:solidFill>
                <a:latin typeface="Calibri" panose="020F0502020204030204"/>
              </a:rPr>
              <a:t>CÂU 3</a:t>
            </a:r>
            <a:endParaRPr kumimoji="0" lang="en-US" sz="44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303410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0339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8"/>
                </p:tgtEl>
              </p:cMediaNode>
            </p:audio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3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animClr clrSpc="rgb" dir="cw">
                                      <p:cBhvr>
                                        <p:cTn id="4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set>
                                      <p:cBhvr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5" dur="20218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46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47" dur="1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48" presetID="19" presetClass="emph" presetSubtype="0" repeatCount="400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animClr clrSpc="rgb" dir="cw">
                                      <p:cBhvr>
                                        <p:cTn id="5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5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mediacall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54" dur="7732" fill="hold"/>
                                        <p:tgtEl>
                                          <p:spTgt spid="4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55" presetID="3" presetClass="mediacall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cmd type="call" cmd="stop">
                                      <p:cBhvr>
                                        <p:cTn id="56" dur="1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57" presetID="24" presetClass="emph" presetSubtype="0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5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6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6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6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6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6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animClr clrSpc="rgb" dir="cw">
                                      <p:cBhvr>
                                        <p:cTn id="7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set>
                                      <p:cBhvr>
                                        <p:cTn id="7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6" dur="20218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7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78" dur="1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9" presetID="19" presetClass="emph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8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9" presetClass="emph" presetSubtype="0" repeatCount="4000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animClr clrSpc="rgb" dir="cw">
                                      <p:cBhvr>
                                        <p:cTn id="8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8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mediacall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90" dur="5903" fill="hold"/>
                                        <p:tgtEl>
                                          <p:spTgt spid="4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91" presetID="3" presetClass="mediacall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cmd type="call" cmd="stop">
                                      <p:cBhvr>
                                        <p:cTn id="92" dur="1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93" presetID="30" presetClass="emph" presetSubtype="0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9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9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9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9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4" presetClass="emph" presetSubtype="0" fill="hold" grpId="3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9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0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0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0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10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4" fill="hold">
                      <p:stCondLst>
                        <p:cond delay="0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0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0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1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animClr clrSpc="rgb" dir="cw">
                                      <p:cBhvr>
                                        <p:cTn id="1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set>
                                      <p:cBhvr>
                                        <p:cTn id="1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7" dur="20218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18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119" dur="1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20" presetID="19" presetClass="emph" presetSubtype="0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1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9" presetClass="emph" presetSubtype="0" repeatCount="4000" fill="hold" grpId="3" nodeType="withEffect">
                                  <p:stCondLst>
                                    <p:cond delay="35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animClr clrSpc="rgb" dir="cw">
                                      <p:cBhvr>
                                        <p:cTn id="12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2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1" presetClass="mediacall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1" dur="5903" fill="hold"/>
                                        <p:tgtEl>
                                          <p:spTgt spid="4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32" presetID="3" presetClass="mediacall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cmd type="call" cmd="stop">
                                      <p:cBhvr>
                                        <p:cTn id="133" dur="1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34" presetID="30" presetClass="emph" presetSubtype="0" fill="hold" grpId="2" nodeType="withEffect">
                                  <p:stCondLst>
                                    <p:cond delay="35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3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3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3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13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4" presetClass="emph" presetSubtype="0" fill="hold" grpId="4" nodeType="withEffect">
                                  <p:stCondLst>
                                    <p:cond delay="35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4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4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4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144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5" fill="hold">
                      <p:stCondLst>
                        <p:cond delay="0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4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5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5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5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5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5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8" dur="20218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59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160" dur="1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61" presetID="19" presetClass="emph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16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6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19" presetClass="emph" presetSubtype="0" repeatCount="4000" fill="hold" grpId="4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animClr clrSpc="rgb" dir="cw">
                                      <p:cBhvr>
                                        <p:cTn id="16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6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" presetClass="mediacall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2" dur="5903" fill="hold"/>
                                        <p:tgtEl>
                                          <p:spTgt spid="4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73" presetID="3" presetClass="mediacall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cmd type="call" cmd="stop">
                                      <p:cBhvr>
                                        <p:cTn id="174" dur="1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75" presetID="30" presetClass="emph" presetSubtype="0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7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7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7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17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4" presetClass="emph" presetSubtype="0" fill="hold" grpId="5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8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8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8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8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audio>
              <p:cMediaNode vol="80000">
                <p:cTn id="18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9"/>
                </p:tgtEl>
              </p:cMediaNode>
            </p:audio>
            <p:audio>
              <p:cMediaNode vol="80000">
                <p:cTn id="18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0"/>
                </p:tgtEl>
              </p:cMediaNode>
            </p:audio>
            <p:audio>
              <p:cMediaNode vol="80000">
                <p:cTn id="18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"/>
                </p:tgtEl>
              </p:cMediaNode>
            </p:audio>
          </p:childTnLst>
        </p:cTn>
      </p:par>
    </p:tnLst>
    <p:bldLst>
      <p:bldP spid="24" grpId="0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25" grpId="0"/>
      <p:bldP spid="25" grpId="1"/>
      <p:bldP spid="25" grpId="2"/>
      <p:bldP spid="25" grpId="3"/>
      <p:bldP spid="25" grpId="4"/>
      <p:bldP spid="25" grpId="5"/>
      <p:bldP spid="27" grpId="0"/>
      <p:bldP spid="27" grpId="1"/>
      <p:bldP spid="27" grpId="2"/>
      <p:bldP spid="31" grpId="0" animBg="1"/>
      <p:bldP spid="31" grpId="1" animBg="1"/>
      <p:bldP spid="32" grpId="0" animBg="1"/>
      <p:bldP spid="32" grpId="1" animBg="1"/>
      <p:bldP spid="33" grpId="0"/>
      <p:bldP spid="33" grpId="1"/>
      <p:bldP spid="33" grpId="2"/>
      <p:bldP spid="34" grpId="0"/>
      <p:bldP spid="34" grpId="1"/>
      <p:bldP spid="34" grpId="2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C7B0FE9C-F303-49FF-B30D-C4457E06642A}"/>
              </a:ext>
            </a:extLst>
          </p:cNvPr>
          <p:cNvCxnSpPr/>
          <p:nvPr/>
        </p:nvCxnSpPr>
        <p:spPr>
          <a:xfrm>
            <a:off x="-55036" y="5616131"/>
            <a:ext cx="12192000" cy="0"/>
          </a:xfrm>
          <a:prstGeom prst="line">
            <a:avLst/>
          </a:prstGeom>
          <a:ln w="381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2F7D700C-B032-496C-9680-57633EB31182}"/>
              </a:ext>
            </a:extLst>
          </p:cNvPr>
          <p:cNvCxnSpPr/>
          <p:nvPr/>
        </p:nvCxnSpPr>
        <p:spPr>
          <a:xfrm>
            <a:off x="-39897" y="4189129"/>
            <a:ext cx="12192000" cy="0"/>
          </a:xfrm>
          <a:prstGeom prst="line">
            <a:avLst/>
          </a:prstGeom>
          <a:ln w="381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B4199134-2609-4E66-A329-2863BCCC5133}"/>
              </a:ext>
            </a:extLst>
          </p:cNvPr>
          <p:cNvCxnSpPr/>
          <p:nvPr/>
        </p:nvCxnSpPr>
        <p:spPr>
          <a:xfrm>
            <a:off x="-60503" y="2652626"/>
            <a:ext cx="12192000" cy="0"/>
          </a:xfrm>
          <a:prstGeom prst="line">
            <a:avLst/>
          </a:prstGeom>
          <a:ln w="762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2254BD6F-C222-4EBF-A18A-FDA724EC8AEA}"/>
              </a:ext>
            </a:extLst>
          </p:cNvPr>
          <p:cNvSpPr/>
          <p:nvPr/>
        </p:nvSpPr>
        <p:spPr>
          <a:xfrm flipH="1">
            <a:off x="806331" y="2136802"/>
            <a:ext cx="10752636" cy="1076935"/>
          </a:xfrm>
          <a:custGeom>
            <a:avLst/>
            <a:gdLst>
              <a:gd name="connsiteX0" fmla="*/ 9976447 w 10872190"/>
              <a:gd name="connsiteY0" fmla="*/ 130 h 1251934"/>
              <a:gd name="connsiteX1" fmla="*/ 9946352 w 10872190"/>
              <a:gd name="connsiteY1" fmla="*/ 4530 h 1251934"/>
              <a:gd name="connsiteX2" fmla="*/ 8262152 w 10872190"/>
              <a:gd name="connsiteY2" fmla="*/ 4530 h 1251934"/>
              <a:gd name="connsiteX3" fmla="*/ 2610038 w 10872190"/>
              <a:gd name="connsiteY3" fmla="*/ 4530 h 1251934"/>
              <a:gd name="connsiteX4" fmla="*/ 925838 w 10872190"/>
              <a:gd name="connsiteY4" fmla="*/ 4530 h 1251934"/>
              <a:gd name="connsiteX5" fmla="*/ 895743 w 10872190"/>
              <a:gd name="connsiteY5" fmla="*/ 130 h 1251934"/>
              <a:gd name="connsiteX6" fmla="*/ 0 w 10872190"/>
              <a:gd name="connsiteY6" fmla="*/ 625967 h 1251934"/>
              <a:gd name="connsiteX7" fmla="*/ 895743 w 10872190"/>
              <a:gd name="connsiteY7" fmla="*/ 1251804 h 1251934"/>
              <a:gd name="connsiteX8" fmla="*/ 925838 w 10872190"/>
              <a:gd name="connsiteY8" fmla="*/ 1247404 h 1251934"/>
              <a:gd name="connsiteX9" fmla="*/ 2610038 w 10872190"/>
              <a:gd name="connsiteY9" fmla="*/ 1247404 h 1251934"/>
              <a:gd name="connsiteX10" fmla="*/ 8262152 w 10872190"/>
              <a:gd name="connsiteY10" fmla="*/ 1247404 h 1251934"/>
              <a:gd name="connsiteX11" fmla="*/ 9946352 w 10872190"/>
              <a:gd name="connsiteY11" fmla="*/ 1247404 h 1251934"/>
              <a:gd name="connsiteX12" fmla="*/ 9976447 w 10872190"/>
              <a:gd name="connsiteY12" fmla="*/ 1251804 h 1251934"/>
              <a:gd name="connsiteX13" fmla="*/ 10872190 w 10872190"/>
              <a:gd name="connsiteY13" fmla="*/ 625967 h 1251934"/>
              <a:gd name="connsiteX14" fmla="*/ 9976447 w 10872190"/>
              <a:gd name="connsiteY14" fmla="*/ 130 h 1251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0872190" h="1251934">
                <a:moveTo>
                  <a:pt x="9976447" y="130"/>
                </a:moveTo>
                <a:lnTo>
                  <a:pt x="9946352" y="4530"/>
                </a:lnTo>
                <a:lnTo>
                  <a:pt x="8262152" y="4530"/>
                </a:lnTo>
                <a:lnTo>
                  <a:pt x="2610038" y="4530"/>
                </a:lnTo>
                <a:lnTo>
                  <a:pt x="925838" y="4530"/>
                </a:lnTo>
                <a:lnTo>
                  <a:pt x="895743" y="130"/>
                </a:lnTo>
                <a:cubicBezTo>
                  <a:pt x="669986" y="-5180"/>
                  <a:pt x="349558" y="150180"/>
                  <a:pt x="0" y="625967"/>
                </a:cubicBezTo>
                <a:cubicBezTo>
                  <a:pt x="349558" y="1101755"/>
                  <a:pt x="669986" y="1257114"/>
                  <a:pt x="895743" y="1251804"/>
                </a:cubicBezTo>
                <a:lnTo>
                  <a:pt x="925838" y="1247404"/>
                </a:lnTo>
                <a:lnTo>
                  <a:pt x="2610038" y="1247404"/>
                </a:lnTo>
                <a:lnTo>
                  <a:pt x="8262152" y="1247404"/>
                </a:lnTo>
                <a:lnTo>
                  <a:pt x="9946352" y="1247404"/>
                </a:lnTo>
                <a:lnTo>
                  <a:pt x="9976447" y="1251804"/>
                </a:lnTo>
                <a:cubicBezTo>
                  <a:pt x="10202204" y="1257114"/>
                  <a:pt x="10522632" y="1101755"/>
                  <a:pt x="10872190" y="625967"/>
                </a:cubicBezTo>
                <a:cubicBezTo>
                  <a:pt x="10522632" y="150180"/>
                  <a:pt x="10202204" y="-5180"/>
                  <a:pt x="9976447" y="130"/>
                </a:cubicBezTo>
                <a:close/>
              </a:path>
            </a:pathLst>
          </a:custGeom>
          <a:solidFill>
            <a:srgbClr val="0070C0"/>
          </a:solidFill>
          <a:ln w="38100">
            <a:solidFill>
              <a:schemeClr val="bg1"/>
            </a:solidFill>
          </a:ln>
          <a:effectLst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Con </a:t>
            </a:r>
            <a:r>
              <a:rPr kumimoji="0" lang="en-US" alt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đường</a:t>
            </a:r>
            <a:r>
              <a:rPr kumimoji="0" lang="en-US" altLang="en-US" sz="2400" b="1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 </a:t>
            </a:r>
            <a:r>
              <a:rPr kumimoji="0" lang="en-US" altLang="en-US" sz="2400" b="1" i="0" u="none" strike="noStrike" kern="1200" cap="none" spc="0" normalizeH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biện</a:t>
            </a:r>
            <a:r>
              <a:rPr kumimoji="0" lang="en-US" altLang="en-US" sz="2400" b="1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 </a:t>
            </a:r>
            <a:r>
              <a:rPr kumimoji="0" lang="en-US" altLang="en-US" sz="2400" b="1" i="0" u="none" strike="noStrike" kern="1200" cap="none" spc="0" normalizeH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chứng</a:t>
            </a:r>
            <a:r>
              <a:rPr kumimoji="0" lang="en-US" altLang="en-US" sz="2400" b="1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 </a:t>
            </a:r>
            <a:r>
              <a:rPr kumimoji="0" lang="en-US" altLang="en-US" sz="2400" b="1" i="0" u="none" strike="noStrike" kern="1200" cap="none" spc="0" normalizeH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của</a:t>
            </a:r>
            <a:r>
              <a:rPr kumimoji="0" lang="en-US" altLang="en-US" sz="2400" b="1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 </a:t>
            </a:r>
            <a:r>
              <a:rPr kumimoji="0" lang="en-US" altLang="en-US" sz="2400" b="1" i="0" u="none" strike="noStrike" kern="1200" cap="none" spc="0" normalizeH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nhận</a:t>
            </a:r>
            <a:r>
              <a:rPr kumimoji="0" lang="en-US" altLang="en-US" sz="2400" b="1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 </a:t>
            </a:r>
            <a:r>
              <a:rPr kumimoji="0" lang="en-US" altLang="en-US" sz="2400" b="1" i="0" u="none" strike="noStrike" kern="1200" cap="none" spc="0" normalizeH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thức</a:t>
            </a:r>
            <a:r>
              <a:rPr kumimoji="0" lang="en-US" altLang="en-US" sz="2400" b="1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 </a:t>
            </a:r>
            <a:r>
              <a:rPr kumimoji="0" lang="en-US" altLang="en-US" sz="2400" b="1" i="0" u="none" strike="noStrike" kern="1200" cap="none" spc="0" normalizeH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theo</a:t>
            </a:r>
            <a:r>
              <a:rPr kumimoji="0" lang="en-US" altLang="en-US" sz="2400" b="1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 </a:t>
            </a:r>
            <a:r>
              <a:rPr kumimoji="0" lang="en-US" altLang="en-US" sz="2400" b="1" i="0" u="none" strike="noStrike" kern="1200" cap="none" spc="0" normalizeH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quan</a:t>
            </a:r>
            <a:r>
              <a:rPr kumimoji="0" lang="en-US" altLang="en-US" sz="2400" b="1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 </a:t>
            </a:r>
            <a:r>
              <a:rPr kumimoji="0" lang="en-US" altLang="en-US" sz="2400" b="1" i="0" u="none" strike="noStrike" kern="1200" cap="none" spc="0" normalizeH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điểm</a:t>
            </a:r>
            <a:r>
              <a:rPr kumimoji="0" lang="en-US" altLang="en-US" sz="2400" b="1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 </a:t>
            </a:r>
            <a:r>
              <a:rPr kumimoji="0" lang="en-US" altLang="en-US" sz="2400" b="1" i="0" u="none" strike="noStrike" kern="1200" cap="none" spc="0" normalizeH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của</a:t>
            </a:r>
            <a:r>
              <a:rPr kumimoji="0" lang="en-US" altLang="en-US" sz="2400" b="1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 </a:t>
            </a:r>
            <a:r>
              <a:rPr kumimoji="0" lang="en-US" altLang="en-US" sz="2400" b="1" i="0" u="none" strike="noStrike" kern="1200" cap="none" spc="0" normalizeH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Chủ</a:t>
            </a:r>
            <a:r>
              <a:rPr kumimoji="0" lang="en-US" altLang="en-US" sz="2400" b="1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 </a:t>
            </a:r>
            <a:r>
              <a:rPr kumimoji="0" lang="en-US" altLang="en-US" sz="2400" b="1" i="0" u="none" strike="noStrike" kern="1200" cap="none" spc="0" normalizeH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nghĩa</a:t>
            </a:r>
            <a:r>
              <a:rPr kumimoji="0" lang="en-US" altLang="en-US" sz="2400" b="1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 </a:t>
            </a:r>
            <a:r>
              <a:rPr kumimoji="0" lang="en-US" altLang="en-US" sz="2400" b="1" i="0" u="none" strike="noStrike" kern="1200" cap="none" spc="0" normalizeH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Mác</a:t>
            </a:r>
            <a:r>
              <a:rPr kumimoji="0" lang="en-US" altLang="en-US" sz="2400" b="1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 – </a:t>
            </a:r>
            <a:r>
              <a:rPr kumimoji="0" lang="en-US" altLang="en-US" sz="2400" b="1" i="0" u="none" strike="noStrike" kern="1200" cap="none" spc="0" normalizeH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Lênin</a:t>
            </a:r>
            <a:r>
              <a:rPr kumimoji="0" lang="en-US" altLang="en-US" sz="2400" b="1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 </a:t>
            </a:r>
            <a:r>
              <a:rPr kumimoji="0" lang="en-US" altLang="en-US" sz="2400" b="1" i="0" u="none" strike="noStrike" kern="1200" cap="none" spc="0" normalizeH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diễn</a:t>
            </a:r>
            <a:r>
              <a:rPr kumimoji="0" lang="en-US" altLang="en-US" sz="2400" b="1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 ra </a:t>
            </a:r>
            <a:r>
              <a:rPr kumimoji="0" lang="en-US" altLang="en-US" sz="2400" b="1" i="0" u="none" strike="noStrike" kern="1200" cap="none" spc="0" normalizeH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như</a:t>
            </a:r>
            <a:r>
              <a:rPr kumimoji="0" lang="en-US" altLang="en-US" sz="2400" b="1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 </a:t>
            </a:r>
            <a:r>
              <a:rPr kumimoji="0" lang="en-US" altLang="en-US" sz="2400" b="1" i="0" u="none" strike="noStrike" kern="1200" cap="none" spc="0" normalizeH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thế</a:t>
            </a:r>
            <a:r>
              <a:rPr kumimoji="0" lang="en-US" altLang="en-US" sz="2400" b="1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 </a:t>
            </a:r>
            <a:r>
              <a:rPr kumimoji="0" lang="en-US" altLang="en-US" sz="2400" b="1" i="0" u="none" strike="noStrike" kern="1200" cap="none" spc="0" normalizeH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nào</a:t>
            </a:r>
            <a:r>
              <a:rPr kumimoji="0" lang="en-US" altLang="en-US" sz="2400" b="1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?</a:t>
            </a:r>
            <a:endParaRPr kumimoji="0" lang="en-US" altLang="en-US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15" name="bang d">
            <a:extLst>
              <a:ext uri="{FF2B5EF4-FFF2-40B4-BE49-F238E27FC236}">
                <a16:creationId xmlns:a16="http://schemas.microsoft.com/office/drawing/2014/main" id="{D0E6AFB4-275F-4728-9A13-27E00F9EA3A2}"/>
              </a:ext>
            </a:extLst>
          </p:cNvPr>
          <p:cNvSpPr/>
          <p:nvPr/>
        </p:nvSpPr>
        <p:spPr>
          <a:xfrm flipH="1">
            <a:off x="6608868" y="5200755"/>
            <a:ext cx="5249773" cy="916019"/>
          </a:xfrm>
          <a:custGeom>
            <a:avLst/>
            <a:gdLst>
              <a:gd name="connsiteX0" fmla="*/ 9976447 w 10872190"/>
              <a:gd name="connsiteY0" fmla="*/ 130 h 1251934"/>
              <a:gd name="connsiteX1" fmla="*/ 9946352 w 10872190"/>
              <a:gd name="connsiteY1" fmla="*/ 4530 h 1251934"/>
              <a:gd name="connsiteX2" fmla="*/ 8262152 w 10872190"/>
              <a:gd name="connsiteY2" fmla="*/ 4530 h 1251934"/>
              <a:gd name="connsiteX3" fmla="*/ 2610038 w 10872190"/>
              <a:gd name="connsiteY3" fmla="*/ 4530 h 1251934"/>
              <a:gd name="connsiteX4" fmla="*/ 925838 w 10872190"/>
              <a:gd name="connsiteY4" fmla="*/ 4530 h 1251934"/>
              <a:gd name="connsiteX5" fmla="*/ 895743 w 10872190"/>
              <a:gd name="connsiteY5" fmla="*/ 130 h 1251934"/>
              <a:gd name="connsiteX6" fmla="*/ 0 w 10872190"/>
              <a:gd name="connsiteY6" fmla="*/ 625967 h 1251934"/>
              <a:gd name="connsiteX7" fmla="*/ 895743 w 10872190"/>
              <a:gd name="connsiteY7" fmla="*/ 1251804 h 1251934"/>
              <a:gd name="connsiteX8" fmla="*/ 925838 w 10872190"/>
              <a:gd name="connsiteY8" fmla="*/ 1247404 h 1251934"/>
              <a:gd name="connsiteX9" fmla="*/ 2610038 w 10872190"/>
              <a:gd name="connsiteY9" fmla="*/ 1247404 h 1251934"/>
              <a:gd name="connsiteX10" fmla="*/ 8262152 w 10872190"/>
              <a:gd name="connsiteY10" fmla="*/ 1247404 h 1251934"/>
              <a:gd name="connsiteX11" fmla="*/ 9946352 w 10872190"/>
              <a:gd name="connsiteY11" fmla="*/ 1247404 h 1251934"/>
              <a:gd name="connsiteX12" fmla="*/ 9976447 w 10872190"/>
              <a:gd name="connsiteY12" fmla="*/ 1251804 h 1251934"/>
              <a:gd name="connsiteX13" fmla="*/ 10872190 w 10872190"/>
              <a:gd name="connsiteY13" fmla="*/ 625967 h 1251934"/>
              <a:gd name="connsiteX14" fmla="*/ 9976447 w 10872190"/>
              <a:gd name="connsiteY14" fmla="*/ 130 h 1251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0872190" h="1251934">
                <a:moveTo>
                  <a:pt x="9976447" y="130"/>
                </a:moveTo>
                <a:lnTo>
                  <a:pt x="9946352" y="4530"/>
                </a:lnTo>
                <a:lnTo>
                  <a:pt x="8262152" y="4530"/>
                </a:lnTo>
                <a:lnTo>
                  <a:pt x="2610038" y="4530"/>
                </a:lnTo>
                <a:lnTo>
                  <a:pt x="925838" y="4530"/>
                </a:lnTo>
                <a:lnTo>
                  <a:pt x="895743" y="130"/>
                </a:lnTo>
                <a:cubicBezTo>
                  <a:pt x="669986" y="-5180"/>
                  <a:pt x="349558" y="150180"/>
                  <a:pt x="0" y="625967"/>
                </a:cubicBezTo>
                <a:cubicBezTo>
                  <a:pt x="349558" y="1101755"/>
                  <a:pt x="669986" y="1257114"/>
                  <a:pt x="895743" y="1251804"/>
                </a:cubicBezTo>
                <a:lnTo>
                  <a:pt x="925838" y="1247404"/>
                </a:lnTo>
                <a:lnTo>
                  <a:pt x="2610038" y="1247404"/>
                </a:lnTo>
                <a:lnTo>
                  <a:pt x="8262152" y="1247404"/>
                </a:lnTo>
                <a:lnTo>
                  <a:pt x="9946352" y="1247404"/>
                </a:lnTo>
                <a:lnTo>
                  <a:pt x="9976447" y="1251804"/>
                </a:lnTo>
                <a:cubicBezTo>
                  <a:pt x="10202204" y="1257114"/>
                  <a:pt x="10522632" y="1101755"/>
                  <a:pt x="10872190" y="625967"/>
                </a:cubicBezTo>
                <a:cubicBezTo>
                  <a:pt x="10522632" y="150180"/>
                  <a:pt x="10202204" y="-5180"/>
                  <a:pt x="9976447" y="130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28575">
            <a:solidFill>
              <a:schemeClr val="bg1"/>
            </a:solidFill>
          </a:ln>
          <a:effectLst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marR="0" lvl="0" indent="-28575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white"/>
              </a:buClr>
              <a:buSzTx/>
              <a:buFont typeface="Wingdings" panose="05000000000000000000" pitchFamily="2" charset="2"/>
              <a:buChar char="w"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bang b">
            <a:extLst>
              <a:ext uri="{FF2B5EF4-FFF2-40B4-BE49-F238E27FC236}">
                <a16:creationId xmlns:a16="http://schemas.microsoft.com/office/drawing/2014/main" id="{CA2E0476-BE10-4768-BE1B-A9C0072703C2}"/>
              </a:ext>
            </a:extLst>
          </p:cNvPr>
          <p:cNvSpPr/>
          <p:nvPr/>
        </p:nvSpPr>
        <p:spPr>
          <a:xfrm flipH="1">
            <a:off x="6608869" y="3747433"/>
            <a:ext cx="5249773" cy="916019"/>
          </a:xfrm>
          <a:custGeom>
            <a:avLst/>
            <a:gdLst>
              <a:gd name="connsiteX0" fmla="*/ 9976447 w 10872190"/>
              <a:gd name="connsiteY0" fmla="*/ 130 h 1251934"/>
              <a:gd name="connsiteX1" fmla="*/ 9946352 w 10872190"/>
              <a:gd name="connsiteY1" fmla="*/ 4530 h 1251934"/>
              <a:gd name="connsiteX2" fmla="*/ 8262152 w 10872190"/>
              <a:gd name="connsiteY2" fmla="*/ 4530 h 1251934"/>
              <a:gd name="connsiteX3" fmla="*/ 2610038 w 10872190"/>
              <a:gd name="connsiteY3" fmla="*/ 4530 h 1251934"/>
              <a:gd name="connsiteX4" fmla="*/ 925838 w 10872190"/>
              <a:gd name="connsiteY4" fmla="*/ 4530 h 1251934"/>
              <a:gd name="connsiteX5" fmla="*/ 895743 w 10872190"/>
              <a:gd name="connsiteY5" fmla="*/ 130 h 1251934"/>
              <a:gd name="connsiteX6" fmla="*/ 0 w 10872190"/>
              <a:gd name="connsiteY6" fmla="*/ 625967 h 1251934"/>
              <a:gd name="connsiteX7" fmla="*/ 895743 w 10872190"/>
              <a:gd name="connsiteY7" fmla="*/ 1251804 h 1251934"/>
              <a:gd name="connsiteX8" fmla="*/ 925838 w 10872190"/>
              <a:gd name="connsiteY8" fmla="*/ 1247404 h 1251934"/>
              <a:gd name="connsiteX9" fmla="*/ 2610038 w 10872190"/>
              <a:gd name="connsiteY9" fmla="*/ 1247404 h 1251934"/>
              <a:gd name="connsiteX10" fmla="*/ 8262152 w 10872190"/>
              <a:gd name="connsiteY10" fmla="*/ 1247404 h 1251934"/>
              <a:gd name="connsiteX11" fmla="*/ 9946352 w 10872190"/>
              <a:gd name="connsiteY11" fmla="*/ 1247404 h 1251934"/>
              <a:gd name="connsiteX12" fmla="*/ 9976447 w 10872190"/>
              <a:gd name="connsiteY12" fmla="*/ 1251804 h 1251934"/>
              <a:gd name="connsiteX13" fmla="*/ 10872190 w 10872190"/>
              <a:gd name="connsiteY13" fmla="*/ 625967 h 1251934"/>
              <a:gd name="connsiteX14" fmla="*/ 9976447 w 10872190"/>
              <a:gd name="connsiteY14" fmla="*/ 130 h 1251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0872190" h="1251934">
                <a:moveTo>
                  <a:pt x="9976447" y="130"/>
                </a:moveTo>
                <a:lnTo>
                  <a:pt x="9946352" y="4530"/>
                </a:lnTo>
                <a:lnTo>
                  <a:pt x="8262152" y="4530"/>
                </a:lnTo>
                <a:lnTo>
                  <a:pt x="2610038" y="4530"/>
                </a:lnTo>
                <a:lnTo>
                  <a:pt x="925838" y="4530"/>
                </a:lnTo>
                <a:lnTo>
                  <a:pt x="895743" y="130"/>
                </a:lnTo>
                <a:cubicBezTo>
                  <a:pt x="669986" y="-5180"/>
                  <a:pt x="349558" y="150180"/>
                  <a:pt x="0" y="625967"/>
                </a:cubicBezTo>
                <a:cubicBezTo>
                  <a:pt x="349558" y="1101755"/>
                  <a:pt x="669986" y="1257114"/>
                  <a:pt x="895743" y="1251804"/>
                </a:cubicBezTo>
                <a:lnTo>
                  <a:pt x="925838" y="1247404"/>
                </a:lnTo>
                <a:lnTo>
                  <a:pt x="2610038" y="1247404"/>
                </a:lnTo>
                <a:lnTo>
                  <a:pt x="8262152" y="1247404"/>
                </a:lnTo>
                <a:lnTo>
                  <a:pt x="9946352" y="1247404"/>
                </a:lnTo>
                <a:lnTo>
                  <a:pt x="9976447" y="1251804"/>
                </a:lnTo>
                <a:cubicBezTo>
                  <a:pt x="10202204" y="1257114"/>
                  <a:pt x="10522632" y="1101755"/>
                  <a:pt x="10872190" y="625967"/>
                </a:cubicBezTo>
                <a:cubicBezTo>
                  <a:pt x="10522632" y="150180"/>
                  <a:pt x="10202204" y="-5180"/>
                  <a:pt x="9976447" y="130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28575">
            <a:solidFill>
              <a:schemeClr val="bg1"/>
            </a:solidFill>
          </a:ln>
          <a:effectLst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marR="0" lvl="0" indent="-28575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white"/>
              </a:buClr>
              <a:buSzTx/>
              <a:buFont typeface="Wingdings" panose="05000000000000000000" pitchFamily="2" charset="2"/>
              <a:buChar char="w"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cau hoi d">
            <a:extLst>
              <a:ext uri="{FF2B5EF4-FFF2-40B4-BE49-F238E27FC236}">
                <a16:creationId xmlns:a16="http://schemas.microsoft.com/office/drawing/2014/main" id="{9897B1B9-EB78-41AF-AC33-1E8F7714B11F}"/>
              </a:ext>
            </a:extLst>
          </p:cNvPr>
          <p:cNvSpPr txBox="1"/>
          <p:nvPr/>
        </p:nvSpPr>
        <p:spPr>
          <a:xfrm>
            <a:off x="6908548" y="5418921"/>
            <a:ext cx="465041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white"/>
              </a:buClr>
              <a:buSzTx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D.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Cả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 A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và</a:t>
            </a:r>
            <a:r>
              <a:rPr kumimoji="0" lang="en-US" sz="20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 B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7" name="cau hoi b">
            <a:extLst>
              <a:ext uri="{FF2B5EF4-FFF2-40B4-BE49-F238E27FC236}">
                <a16:creationId xmlns:a16="http://schemas.microsoft.com/office/drawing/2014/main" id="{D96707EC-5A82-4050-B897-6DBAB63AC957}"/>
              </a:ext>
            </a:extLst>
          </p:cNvPr>
          <p:cNvSpPr txBox="1"/>
          <p:nvPr/>
        </p:nvSpPr>
        <p:spPr>
          <a:xfrm>
            <a:off x="6908548" y="3936313"/>
            <a:ext cx="465041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white"/>
              </a:buClr>
              <a:buSzTx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B.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Từ</a:t>
            </a:r>
            <a:r>
              <a:rPr kumimoji="0" lang="en-US" sz="20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2000" b="0" i="0" u="none" strike="noStrike" kern="1200" cap="none" spc="0" normalizeH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nhận</a:t>
            </a:r>
            <a:r>
              <a:rPr kumimoji="0" lang="en-US" sz="20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2000" b="0" i="0" u="none" strike="noStrike" kern="1200" cap="none" spc="0" normalizeH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thức</a:t>
            </a:r>
            <a:r>
              <a:rPr kumimoji="0" lang="en-US" sz="20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2000" b="0" i="0" u="none" strike="noStrike" kern="1200" cap="none" spc="0" normalizeH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lý</a:t>
            </a:r>
            <a:r>
              <a:rPr kumimoji="0" lang="en-US" sz="20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2000" b="0" i="0" u="none" strike="noStrike" kern="1200" cap="none" spc="0" normalizeH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tính</a:t>
            </a:r>
            <a:r>
              <a:rPr kumimoji="0" lang="en-US" sz="20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2000" b="0" i="0" u="none" strike="noStrike" kern="1200" cap="none" spc="0" normalizeH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đến</a:t>
            </a:r>
            <a:r>
              <a:rPr kumimoji="0" lang="en-US" sz="20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2000" b="0" i="0" u="none" strike="noStrike" kern="1200" cap="none" spc="0" normalizeH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thực</a:t>
            </a:r>
            <a:r>
              <a:rPr kumimoji="0" lang="en-US" sz="20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2000" b="0" i="0" u="none" strike="noStrike" kern="1200" cap="none" spc="0" normalizeH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tiễn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1" name="bang a">
            <a:extLst>
              <a:ext uri="{FF2B5EF4-FFF2-40B4-BE49-F238E27FC236}">
                <a16:creationId xmlns:a16="http://schemas.microsoft.com/office/drawing/2014/main" id="{8DD63B39-09F3-4F04-83CD-408FC7619A90}"/>
              </a:ext>
            </a:extLst>
          </p:cNvPr>
          <p:cNvSpPr/>
          <p:nvPr/>
        </p:nvSpPr>
        <p:spPr>
          <a:xfrm flipH="1">
            <a:off x="506651" y="3790727"/>
            <a:ext cx="5802543" cy="820602"/>
          </a:xfrm>
          <a:custGeom>
            <a:avLst/>
            <a:gdLst>
              <a:gd name="connsiteX0" fmla="*/ 9976447 w 10872190"/>
              <a:gd name="connsiteY0" fmla="*/ 130 h 1251934"/>
              <a:gd name="connsiteX1" fmla="*/ 9946352 w 10872190"/>
              <a:gd name="connsiteY1" fmla="*/ 4530 h 1251934"/>
              <a:gd name="connsiteX2" fmla="*/ 8262152 w 10872190"/>
              <a:gd name="connsiteY2" fmla="*/ 4530 h 1251934"/>
              <a:gd name="connsiteX3" fmla="*/ 2610038 w 10872190"/>
              <a:gd name="connsiteY3" fmla="*/ 4530 h 1251934"/>
              <a:gd name="connsiteX4" fmla="*/ 925838 w 10872190"/>
              <a:gd name="connsiteY4" fmla="*/ 4530 h 1251934"/>
              <a:gd name="connsiteX5" fmla="*/ 895743 w 10872190"/>
              <a:gd name="connsiteY5" fmla="*/ 130 h 1251934"/>
              <a:gd name="connsiteX6" fmla="*/ 0 w 10872190"/>
              <a:gd name="connsiteY6" fmla="*/ 625967 h 1251934"/>
              <a:gd name="connsiteX7" fmla="*/ 895743 w 10872190"/>
              <a:gd name="connsiteY7" fmla="*/ 1251804 h 1251934"/>
              <a:gd name="connsiteX8" fmla="*/ 925838 w 10872190"/>
              <a:gd name="connsiteY8" fmla="*/ 1247404 h 1251934"/>
              <a:gd name="connsiteX9" fmla="*/ 2610038 w 10872190"/>
              <a:gd name="connsiteY9" fmla="*/ 1247404 h 1251934"/>
              <a:gd name="connsiteX10" fmla="*/ 8262152 w 10872190"/>
              <a:gd name="connsiteY10" fmla="*/ 1247404 h 1251934"/>
              <a:gd name="connsiteX11" fmla="*/ 9946352 w 10872190"/>
              <a:gd name="connsiteY11" fmla="*/ 1247404 h 1251934"/>
              <a:gd name="connsiteX12" fmla="*/ 9976447 w 10872190"/>
              <a:gd name="connsiteY12" fmla="*/ 1251804 h 1251934"/>
              <a:gd name="connsiteX13" fmla="*/ 10872190 w 10872190"/>
              <a:gd name="connsiteY13" fmla="*/ 625967 h 1251934"/>
              <a:gd name="connsiteX14" fmla="*/ 9976447 w 10872190"/>
              <a:gd name="connsiteY14" fmla="*/ 130 h 1251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0872190" h="1251934">
                <a:moveTo>
                  <a:pt x="9976447" y="130"/>
                </a:moveTo>
                <a:lnTo>
                  <a:pt x="9946352" y="4530"/>
                </a:lnTo>
                <a:lnTo>
                  <a:pt x="8262152" y="4530"/>
                </a:lnTo>
                <a:lnTo>
                  <a:pt x="2610038" y="4530"/>
                </a:lnTo>
                <a:lnTo>
                  <a:pt x="925838" y="4530"/>
                </a:lnTo>
                <a:lnTo>
                  <a:pt x="895743" y="130"/>
                </a:lnTo>
                <a:cubicBezTo>
                  <a:pt x="669986" y="-5180"/>
                  <a:pt x="349558" y="150180"/>
                  <a:pt x="0" y="625967"/>
                </a:cubicBezTo>
                <a:cubicBezTo>
                  <a:pt x="349558" y="1101755"/>
                  <a:pt x="669986" y="1257114"/>
                  <a:pt x="895743" y="1251804"/>
                </a:cubicBezTo>
                <a:lnTo>
                  <a:pt x="925838" y="1247404"/>
                </a:lnTo>
                <a:lnTo>
                  <a:pt x="2610038" y="1247404"/>
                </a:lnTo>
                <a:lnTo>
                  <a:pt x="8262152" y="1247404"/>
                </a:lnTo>
                <a:lnTo>
                  <a:pt x="9946352" y="1247404"/>
                </a:lnTo>
                <a:lnTo>
                  <a:pt x="9976447" y="1251804"/>
                </a:lnTo>
                <a:cubicBezTo>
                  <a:pt x="10202204" y="1257114"/>
                  <a:pt x="10522632" y="1101755"/>
                  <a:pt x="10872190" y="625967"/>
                </a:cubicBezTo>
                <a:cubicBezTo>
                  <a:pt x="10522632" y="150180"/>
                  <a:pt x="10202204" y="-5180"/>
                  <a:pt x="9976447" y="130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28575">
            <a:solidFill>
              <a:schemeClr val="bg1"/>
            </a:solidFill>
          </a:ln>
          <a:effectLst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2" name="bang c">
            <a:extLst>
              <a:ext uri="{FF2B5EF4-FFF2-40B4-BE49-F238E27FC236}">
                <a16:creationId xmlns:a16="http://schemas.microsoft.com/office/drawing/2014/main" id="{A6F11D1C-4D08-4BAF-9A3D-4AC673B9036B}"/>
              </a:ext>
            </a:extLst>
          </p:cNvPr>
          <p:cNvSpPr/>
          <p:nvPr/>
        </p:nvSpPr>
        <p:spPr>
          <a:xfrm flipH="1">
            <a:off x="617764" y="5125255"/>
            <a:ext cx="5249771" cy="946031"/>
          </a:xfrm>
          <a:custGeom>
            <a:avLst/>
            <a:gdLst>
              <a:gd name="connsiteX0" fmla="*/ 9976447 w 10872190"/>
              <a:gd name="connsiteY0" fmla="*/ 130 h 1251934"/>
              <a:gd name="connsiteX1" fmla="*/ 9946352 w 10872190"/>
              <a:gd name="connsiteY1" fmla="*/ 4530 h 1251934"/>
              <a:gd name="connsiteX2" fmla="*/ 8262152 w 10872190"/>
              <a:gd name="connsiteY2" fmla="*/ 4530 h 1251934"/>
              <a:gd name="connsiteX3" fmla="*/ 2610038 w 10872190"/>
              <a:gd name="connsiteY3" fmla="*/ 4530 h 1251934"/>
              <a:gd name="connsiteX4" fmla="*/ 925838 w 10872190"/>
              <a:gd name="connsiteY4" fmla="*/ 4530 h 1251934"/>
              <a:gd name="connsiteX5" fmla="*/ 895743 w 10872190"/>
              <a:gd name="connsiteY5" fmla="*/ 130 h 1251934"/>
              <a:gd name="connsiteX6" fmla="*/ 0 w 10872190"/>
              <a:gd name="connsiteY6" fmla="*/ 625967 h 1251934"/>
              <a:gd name="connsiteX7" fmla="*/ 895743 w 10872190"/>
              <a:gd name="connsiteY7" fmla="*/ 1251804 h 1251934"/>
              <a:gd name="connsiteX8" fmla="*/ 925838 w 10872190"/>
              <a:gd name="connsiteY8" fmla="*/ 1247404 h 1251934"/>
              <a:gd name="connsiteX9" fmla="*/ 2610038 w 10872190"/>
              <a:gd name="connsiteY9" fmla="*/ 1247404 h 1251934"/>
              <a:gd name="connsiteX10" fmla="*/ 8262152 w 10872190"/>
              <a:gd name="connsiteY10" fmla="*/ 1247404 h 1251934"/>
              <a:gd name="connsiteX11" fmla="*/ 9946352 w 10872190"/>
              <a:gd name="connsiteY11" fmla="*/ 1247404 h 1251934"/>
              <a:gd name="connsiteX12" fmla="*/ 9976447 w 10872190"/>
              <a:gd name="connsiteY12" fmla="*/ 1251804 h 1251934"/>
              <a:gd name="connsiteX13" fmla="*/ 10872190 w 10872190"/>
              <a:gd name="connsiteY13" fmla="*/ 625967 h 1251934"/>
              <a:gd name="connsiteX14" fmla="*/ 9976447 w 10872190"/>
              <a:gd name="connsiteY14" fmla="*/ 130 h 1251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0872190" h="1251934">
                <a:moveTo>
                  <a:pt x="9976447" y="130"/>
                </a:moveTo>
                <a:lnTo>
                  <a:pt x="9946352" y="4530"/>
                </a:lnTo>
                <a:lnTo>
                  <a:pt x="8262152" y="4530"/>
                </a:lnTo>
                <a:lnTo>
                  <a:pt x="2610038" y="4530"/>
                </a:lnTo>
                <a:lnTo>
                  <a:pt x="925838" y="4530"/>
                </a:lnTo>
                <a:lnTo>
                  <a:pt x="895743" y="130"/>
                </a:lnTo>
                <a:cubicBezTo>
                  <a:pt x="669986" y="-5180"/>
                  <a:pt x="349558" y="150180"/>
                  <a:pt x="0" y="625967"/>
                </a:cubicBezTo>
                <a:cubicBezTo>
                  <a:pt x="349558" y="1101755"/>
                  <a:pt x="669986" y="1257114"/>
                  <a:pt x="895743" y="1251804"/>
                </a:cubicBezTo>
                <a:lnTo>
                  <a:pt x="925838" y="1247404"/>
                </a:lnTo>
                <a:lnTo>
                  <a:pt x="2610038" y="1247404"/>
                </a:lnTo>
                <a:lnTo>
                  <a:pt x="8262152" y="1247404"/>
                </a:lnTo>
                <a:lnTo>
                  <a:pt x="9946352" y="1247404"/>
                </a:lnTo>
                <a:lnTo>
                  <a:pt x="9976447" y="1251804"/>
                </a:lnTo>
                <a:cubicBezTo>
                  <a:pt x="10202204" y="1257114"/>
                  <a:pt x="10522632" y="1101755"/>
                  <a:pt x="10872190" y="625967"/>
                </a:cubicBezTo>
                <a:cubicBezTo>
                  <a:pt x="10522632" y="150180"/>
                  <a:pt x="10202204" y="-5180"/>
                  <a:pt x="9976447" y="130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28575">
            <a:solidFill>
              <a:schemeClr val="bg1"/>
            </a:solidFill>
          </a:ln>
          <a:effectLst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3" name="cau hoi a">
            <a:extLst>
              <a:ext uri="{FF2B5EF4-FFF2-40B4-BE49-F238E27FC236}">
                <a16:creationId xmlns:a16="http://schemas.microsoft.com/office/drawing/2014/main" id="{9B5DABB8-849A-4D2D-930C-9CA07BFC5BDE}"/>
              </a:ext>
            </a:extLst>
          </p:cNvPr>
          <p:cNvSpPr txBox="1"/>
          <p:nvPr/>
        </p:nvSpPr>
        <p:spPr>
          <a:xfrm>
            <a:off x="667823" y="3916855"/>
            <a:ext cx="542817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buClr>
                <a:prstClr val="white"/>
              </a:buClr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A. </a:t>
            </a:r>
            <a:r>
              <a:rPr lang="en-US" sz="2000" dirty="0" err="1">
                <a:solidFill>
                  <a:prstClr val="white"/>
                </a:solidFill>
                <a:ea typeface="Tahoma" panose="020B0604030504040204" pitchFamily="34" charset="0"/>
                <a:cs typeface="Tahoma" panose="020B0604030504040204" pitchFamily="34" charset="0"/>
              </a:rPr>
              <a:t>Từ</a:t>
            </a:r>
            <a:r>
              <a:rPr lang="en-US" sz="2000" dirty="0">
                <a:solidFill>
                  <a:prstClr val="white"/>
                </a:solidFill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dirty="0" err="1">
                <a:solidFill>
                  <a:prstClr val="white"/>
                </a:solidFill>
                <a:ea typeface="Tahoma" panose="020B0604030504040204" pitchFamily="34" charset="0"/>
                <a:cs typeface="Tahoma" panose="020B0604030504040204" pitchFamily="34" charset="0"/>
              </a:rPr>
              <a:t>nhận</a:t>
            </a:r>
            <a:r>
              <a:rPr lang="en-US" sz="2000" dirty="0">
                <a:solidFill>
                  <a:prstClr val="white"/>
                </a:solidFill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dirty="0" err="1">
                <a:solidFill>
                  <a:prstClr val="white"/>
                </a:solidFill>
                <a:ea typeface="Tahoma" panose="020B0604030504040204" pitchFamily="34" charset="0"/>
                <a:cs typeface="Tahoma" panose="020B0604030504040204" pitchFamily="34" charset="0"/>
              </a:rPr>
              <a:t>thức</a:t>
            </a:r>
            <a:r>
              <a:rPr lang="en-US" sz="2000" dirty="0">
                <a:solidFill>
                  <a:prstClr val="white"/>
                </a:solidFill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dirty="0" err="1">
                <a:solidFill>
                  <a:prstClr val="white"/>
                </a:solidFill>
                <a:ea typeface="Tahoma" panose="020B0604030504040204" pitchFamily="34" charset="0"/>
                <a:cs typeface="Tahoma" panose="020B0604030504040204" pitchFamily="34" charset="0"/>
              </a:rPr>
              <a:t>cảm</a:t>
            </a:r>
            <a:r>
              <a:rPr lang="en-US" sz="2000" dirty="0">
                <a:solidFill>
                  <a:prstClr val="white"/>
                </a:solidFill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dirty="0" err="1">
                <a:solidFill>
                  <a:prstClr val="white"/>
                </a:solidFill>
                <a:ea typeface="Tahoma" panose="020B0604030504040204" pitchFamily="34" charset="0"/>
                <a:cs typeface="Tahoma" panose="020B0604030504040204" pitchFamily="34" charset="0"/>
              </a:rPr>
              <a:t>tính</a:t>
            </a:r>
            <a:r>
              <a:rPr lang="en-US" sz="2000" dirty="0">
                <a:solidFill>
                  <a:prstClr val="white"/>
                </a:solidFill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dirty="0" err="1">
                <a:solidFill>
                  <a:prstClr val="white"/>
                </a:solidFill>
                <a:ea typeface="Tahoma" panose="020B0604030504040204" pitchFamily="34" charset="0"/>
                <a:cs typeface="Tahoma" panose="020B0604030504040204" pitchFamily="34" charset="0"/>
              </a:rPr>
              <a:t>đến</a:t>
            </a:r>
            <a:r>
              <a:rPr lang="en-US" sz="2000" dirty="0">
                <a:solidFill>
                  <a:prstClr val="white"/>
                </a:solidFill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dirty="0" err="1">
                <a:solidFill>
                  <a:prstClr val="white"/>
                </a:solidFill>
                <a:ea typeface="Tahoma" panose="020B0604030504040204" pitchFamily="34" charset="0"/>
                <a:cs typeface="Tahoma" panose="020B0604030504040204" pitchFamily="34" charset="0"/>
              </a:rPr>
              <a:t>nhận</a:t>
            </a:r>
            <a:r>
              <a:rPr lang="en-US" sz="2000" dirty="0">
                <a:solidFill>
                  <a:prstClr val="white"/>
                </a:solidFill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dirty="0" err="1">
                <a:solidFill>
                  <a:prstClr val="white"/>
                </a:solidFill>
                <a:ea typeface="Tahoma" panose="020B0604030504040204" pitchFamily="34" charset="0"/>
                <a:cs typeface="Tahoma" panose="020B0604030504040204" pitchFamily="34" charset="0"/>
              </a:rPr>
              <a:t>thức</a:t>
            </a:r>
            <a:r>
              <a:rPr lang="en-US" sz="2000" dirty="0">
                <a:solidFill>
                  <a:prstClr val="white"/>
                </a:solidFill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dirty="0" err="1">
                <a:solidFill>
                  <a:prstClr val="white"/>
                </a:solidFill>
                <a:ea typeface="Tahoma" panose="020B0604030504040204" pitchFamily="34" charset="0"/>
                <a:cs typeface="Tahoma" panose="020B0604030504040204" pitchFamily="34" charset="0"/>
              </a:rPr>
              <a:t>lý</a:t>
            </a:r>
            <a:r>
              <a:rPr lang="en-US" sz="2000" dirty="0">
                <a:solidFill>
                  <a:prstClr val="white"/>
                </a:solidFill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dirty="0" err="1">
                <a:solidFill>
                  <a:prstClr val="white"/>
                </a:solidFill>
                <a:ea typeface="Tahoma" panose="020B0604030504040204" pitchFamily="34" charset="0"/>
                <a:cs typeface="Tahoma" panose="020B0604030504040204" pitchFamily="34" charset="0"/>
              </a:rPr>
              <a:t>tính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4" name="cau hoi c">
            <a:extLst>
              <a:ext uri="{FF2B5EF4-FFF2-40B4-BE49-F238E27FC236}">
                <a16:creationId xmlns:a16="http://schemas.microsoft.com/office/drawing/2014/main" id="{42A746A3-96B8-42A5-8EFA-A104DB6B2F69}"/>
              </a:ext>
            </a:extLst>
          </p:cNvPr>
          <p:cNvSpPr txBox="1"/>
          <p:nvPr/>
        </p:nvSpPr>
        <p:spPr>
          <a:xfrm>
            <a:off x="917441" y="5416076"/>
            <a:ext cx="465041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white"/>
              </a:buClr>
              <a:buSzTx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C.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Từ</a:t>
            </a:r>
            <a:r>
              <a:rPr kumimoji="0" lang="en-US" sz="20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2000" b="0" i="0" u="none" strike="noStrike" kern="1200" cap="none" spc="0" normalizeH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tư</a:t>
            </a:r>
            <a:r>
              <a:rPr kumimoji="0" lang="en-US" sz="20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2000" b="0" i="0" u="none" strike="noStrike" kern="1200" cap="none" spc="0" normalizeH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tưởng</a:t>
            </a:r>
            <a:r>
              <a:rPr kumimoji="0" lang="en-US" sz="20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2000" b="0" i="0" u="none" strike="noStrike" kern="1200" cap="none" spc="0" normalizeH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đến</a:t>
            </a:r>
            <a:r>
              <a:rPr kumimoji="0" lang="en-US" sz="20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2000" b="0" i="0" u="none" strike="noStrike" kern="1200" cap="none" spc="0" normalizeH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chân</a:t>
            </a:r>
            <a:r>
              <a:rPr kumimoji="0" lang="en-US" sz="20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2000" b="0" i="0" u="none" strike="noStrike" kern="1200" cap="none" spc="0" normalizeH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lý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38" name="Question">
            <a:hlinkClick r:id="" action="ppaction://media"/>
            <a:extLst>
              <a:ext uri="{FF2B5EF4-FFF2-40B4-BE49-F238E27FC236}">
                <a16:creationId xmlns:a16="http://schemas.microsoft.com/office/drawing/2014/main" id="{94477BC5-B6D0-442B-AA84-FC52C48B009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2192000" y="863859"/>
            <a:ext cx="487363" cy="487363"/>
          </a:xfrm>
          <a:prstGeom prst="rect">
            <a:avLst/>
          </a:prstGeom>
        </p:spPr>
      </p:pic>
      <p:pic>
        <p:nvPicPr>
          <p:cNvPr id="39" name="Final Answer">
            <a:hlinkClick r:id="" action="ppaction://media"/>
            <a:extLst>
              <a:ext uri="{FF2B5EF4-FFF2-40B4-BE49-F238E27FC236}">
                <a16:creationId xmlns:a16="http://schemas.microsoft.com/office/drawing/2014/main" id="{68BE9F49-5BDC-4DC0-880E-ABA272EC2901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2192000" y="1478693"/>
            <a:ext cx="487363" cy="487363"/>
          </a:xfrm>
          <a:prstGeom prst="rect">
            <a:avLst/>
          </a:prstGeom>
        </p:spPr>
      </p:pic>
      <p:pic>
        <p:nvPicPr>
          <p:cNvPr id="40" name="Win">
            <a:hlinkClick r:id="" action="ppaction://media"/>
            <a:extLst>
              <a:ext uri="{FF2B5EF4-FFF2-40B4-BE49-F238E27FC236}">
                <a16:creationId xmlns:a16="http://schemas.microsoft.com/office/drawing/2014/main" id="{7942E890-12CD-490E-BBD3-364B92887EF6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2202905" y="2074155"/>
            <a:ext cx="487363" cy="487363"/>
          </a:xfrm>
          <a:prstGeom prst="rect">
            <a:avLst/>
          </a:prstGeom>
        </p:spPr>
      </p:pic>
      <p:pic>
        <p:nvPicPr>
          <p:cNvPr id="41" name="Lose">
            <a:hlinkClick r:id="" action="ppaction://media"/>
            <a:extLst>
              <a:ext uri="{FF2B5EF4-FFF2-40B4-BE49-F238E27FC236}">
                <a16:creationId xmlns:a16="http://schemas.microsoft.com/office/drawing/2014/main" id="{1959E413-37BE-4F97-ADD0-1237CBCB68D0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2202905" y="2630411"/>
            <a:ext cx="487363" cy="487363"/>
          </a:xfrm>
          <a:prstGeom prst="rect">
            <a:avLst/>
          </a:prstGeom>
        </p:spPr>
      </p:pic>
      <p:sp>
        <p:nvSpPr>
          <p:cNvPr id="19" name="Rounded Rectangle 1">
            <a:extLst>
              <a:ext uri="{FF2B5EF4-FFF2-40B4-BE49-F238E27FC236}">
                <a16:creationId xmlns:a16="http://schemas.microsoft.com/office/drawing/2014/main" id="{93148A8E-6192-49A5-8AB3-A39E3398DCA5}"/>
              </a:ext>
            </a:extLst>
          </p:cNvPr>
          <p:cNvSpPr/>
          <p:nvPr/>
        </p:nvSpPr>
        <p:spPr>
          <a:xfrm>
            <a:off x="3698312" y="222272"/>
            <a:ext cx="4715586" cy="1526339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CÂU 4</a:t>
            </a:r>
          </a:p>
        </p:txBody>
      </p:sp>
    </p:spTree>
    <p:extLst>
      <p:ext uri="{BB962C8B-B14F-4D97-AF65-F5344CB8AC3E}">
        <p14:creationId xmlns:p14="http://schemas.microsoft.com/office/powerpoint/2010/main" val="10422407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0339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8"/>
                </p:tgtEl>
              </p:cMediaNode>
            </p:audio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3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animClr clrSpc="rgb" dir="cw">
                                      <p:cBhvr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set>
                                      <p:cBhvr>
                                        <p:cTn id="3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2" dur="20218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43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44" dur="1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45" presetID="19" presetClass="emph" presetSubtype="0" repeatCount="400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animClr clrSpc="rgb" dir="cw">
                                      <p:cBhvr>
                                        <p:cTn id="4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4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mediacall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51" dur="7732" fill="hold"/>
                                        <p:tgtEl>
                                          <p:spTgt spid="4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52" presetID="3" presetClass="mediacall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cmd type="call" cmd="stop">
                                      <p:cBhvr>
                                        <p:cTn id="53" dur="1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54" presetID="24" presetClass="emph" presetSubtype="0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5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5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5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6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6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6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animClr clrSpc="rgb" dir="cw">
                                      <p:cBhvr>
                                        <p:cTn id="6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set>
                                      <p:cBhvr>
                                        <p:cTn id="7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3" dur="20218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4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75" dur="1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6" presetID="19" presetClass="emph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7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9" presetClass="emph" presetSubtype="0" repeatCount="4000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animClr clrSpc="rgb" dir="cw">
                                      <p:cBhvr>
                                        <p:cTn id="8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8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" presetClass="mediacall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7" dur="5903" fill="hold"/>
                                        <p:tgtEl>
                                          <p:spTgt spid="4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88" presetID="3" presetClass="mediacall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cmd type="call" cmd="stop">
                                      <p:cBhvr>
                                        <p:cTn id="89" dur="1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90" presetID="30" presetClass="emph" presetSubtype="0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9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9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9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9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4" presetClass="emph" presetSubtype="0" fill="hold" grpId="3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9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9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9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9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100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1" fill="hold">
                      <p:stCondLst>
                        <p:cond delay="0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0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0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0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animClr clrSpc="rgb" dir="cw">
                                      <p:cBhvr>
                                        <p:cTn id="11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set>
                                      <p:cBhvr>
                                        <p:cTn id="11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4" dur="20218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15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116" dur="1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17" presetID="19" presetClass="emph" presetSubtype="0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1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19" presetClass="emph" presetSubtype="0" repeatCount="4000" fill="hold" grpId="3" nodeType="withEffect">
                                  <p:stCondLst>
                                    <p:cond delay="35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animClr clrSpc="rgb" dir="cw">
                                      <p:cBhvr>
                                        <p:cTn id="12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" presetClass="mediacall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8" dur="5903" fill="hold"/>
                                        <p:tgtEl>
                                          <p:spTgt spid="4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29" presetID="3" presetClass="mediacall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cmd type="call" cmd="stop">
                                      <p:cBhvr>
                                        <p:cTn id="130" dur="1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31" presetID="30" presetClass="emph" presetSubtype="0" fill="hold" grpId="2" nodeType="withEffect">
                                  <p:stCondLst>
                                    <p:cond delay="35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3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3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3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13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4" presetClass="emph" presetSubtype="0" fill="hold" grpId="4" nodeType="withEffect">
                                  <p:stCondLst>
                                    <p:cond delay="35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3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3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3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4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141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2" fill="hold">
                      <p:stCondLst>
                        <p:cond delay="0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4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4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4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5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5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5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5" dur="20218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56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157" dur="1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58" presetID="19" presetClass="emph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5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16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6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19" presetClass="emph" presetSubtype="0" repeatCount="4000" fill="hold" grpId="4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animClr clrSpc="rgb" dir="cw">
                                      <p:cBhvr>
                                        <p:cTn id="16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6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" presetClass="mediacall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9" dur="5903" fill="hold"/>
                                        <p:tgtEl>
                                          <p:spTgt spid="4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70" presetID="3" presetClass="mediacall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cmd type="call" cmd="stop">
                                      <p:cBhvr>
                                        <p:cTn id="171" dur="1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72" presetID="30" presetClass="emph" presetSubtype="0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7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7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7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17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4" presetClass="emph" presetSubtype="0" fill="hold" grpId="5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7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7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8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8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audio>
              <p:cMediaNode vol="80000">
                <p:cTn id="18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9"/>
                </p:tgtEl>
              </p:cMediaNode>
            </p:audio>
            <p:audio>
              <p:cMediaNode vol="80000">
                <p:cTn id="18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0"/>
                </p:tgtEl>
              </p:cMediaNode>
            </p:audio>
            <p:audio>
              <p:cMediaNode vol="80000">
                <p:cTn id="18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"/>
                </p:tgtEl>
              </p:cMediaNode>
            </p:audio>
          </p:childTnLst>
        </p:cTn>
      </p:par>
    </p:tnLst>
    <p:bldLst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25" grpId="0"/>
      <p:bldP spid="25" grpId="1"/>
      <p:bldP spid="25" grpId="2"/>
      <p:bldP spid="25" grpId="3"/>
      <p:bldP spid="25" grpId="4"/>
      <p:bldP spid="25" grpId="5"/>
      <p:bldP spid="27" grpId="0"/>
      <p:bldP spid="27" grpId="1"/>
      <p:bldP spid="27" grpId="2"/>
      <p:bldP spid="31" grpId="0" animBg="1"/>
      <p:bldP spid="31" grpId="1" animBg="1"/>
      <p:bldP spid="32" grpId="0" animBg="1"/>
      <p:bldP spid="32" grpId="1" animBg="1"/>
      <p:bldP spid="33" grpId="0"/>
      <p:bldP spid="33" grpId="1"/>
      <p:bldP spid="33" grpId="2"/>
      <p:bldP spid="34" grpId="0"/>
      <p:bldP spid="34" grpId="1"/>
      <p:bldP spid="34" grpId="2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C7B0FE9C-F303-49FF-B30D-C4457E06642A}"/>
              </a:ext>
            </a:extLst>
          </p:cNvPr>
          <p:cNvCxnSpPr/>
          <p:nvPr/>
        </p:nvCxnSpPr>
        <p:spPr>
          <a:xfrm>
            <a:off x="-39895" y="5771749"/>
            <a:ext cx="12192000" cy="0"/>
          </a:xfrm>
          <a:prstGeom prst="line">
            <a:avLst/>
          </a:prstGeom>
          <a:ln w="381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2F7D700C-B032-496C-9680-57633EB31182}"/>
              </a:ext>
            </a:extLst>
          </p:cNvPr>
          <p:cNvCxnSpPr/>
          <p:nvPr/>
        </p:nvCxnSpPr>
        <p:spPr>
          <a:xfrm>
            <a:off x="-39895" y="4541906"/>
            <a:ext cx="12192000" cy="0"/>
          </a:xfrm>
          <a:prstGeom prst="line">
            <a:avLst/>
          </a:prstGeom>
          <a:ln w="381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B4199134-2609-4E66-A329-2863BCCC5133}"/>
              </a:ext>
            </a:extLst>
          </p:cNvPr>
          <p:cNvCxnSpPr/>
          <p:nvPr/>
        </p:nvCxnSpPr>
        <p:spPr>
          <a:xfrm>
            <a:off x="10905" y="3071064"/>
            <a:ext cx="12192000" cy="0"/>
          </a:xfrm>
          <a:prstGeom prst="line">
            <a:avLst/>
          </a:prstGeom>
          <a:ln w="762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2254BD6F-C222-4EBF-A18A-FDA724EC8AEA}"/>
              </a:ext>
            </a:extLst>
          </p:cNvPr>
          <p:cNvSpPr/>
          <p:nvPr/>
        </p:nvSpPr>
        <p:spPr>
          <a:xfrm flipH="1">
            <a:off x="916644" y="2433983"/>
            <a:ext cx="10872190" cy="1251934"/>
          </a:xfrm>
          <a:custGeom>
            <a:avLst/>
            <a:gdLst>
              <a:gd name="connsiteX0" fmla="*/ 9976447 w 10872190"/>
              <a:gd name="connsiteY0" fmla="*/ 130 h 1251934"/>
              <a:gd name="connsiteX1" fmla="*/ 9946352 w 10872190"/>
              <a:gd name="connsiteY1" fmla="*/ 4530 h 1251934"/>
              <a:gd name="connsiteX2" fmla="*/ 8262152 w 10872190"/>
              <a:gd name="connsiteY2" fmla="*/ 4530 h 1251934"/>
              <a:gd name="connsiteX3" fmla="*/ 2610038 w 10872190"/>
              <a:gd name="connsiteY3" fmla="*/ 4530 h 1251934"/>
              <a:gd name="connsiteX4" fmla="*/ 925838 w 10872190"/>
              <a:gd name="connsiteY4" fmla="*/ 4530 h 1251934"/>
              <a:gd name="connsiteX5" fmla="*/ 895743 w 10872190"/>
              <a:gd name="connsiteY5" fmla="*/ 130 h 1251934"/>
              <a:gd name="connsiteX6" fmla="*/ 0 w 10872190"/>
              <a:gd name="connsiteY6" fmla="*/ 625967 h 1251934"/>
              <a:gd name="connsiteX7" fmla="*/ 895743 w 10872190"/>
              <a:gd name="connsiteY7" fmla="*/ 1251804 h 1251934"/>
              <a:gd name="connsiteX8" fmla="*/ 925838 w 10872190"/>
              <a:gd name="connsiteY8" fmla="*/ 1247404 h 1251934"/>
              <a:gd name="connsiteX9" fmla="*/ 2610038 w 10872190"/>
              <a:gd name="connsiteY9" fmla="*/ 1247404 h 1251934"/>
              <a:gd name="connsiteX10" fmla="*/ 8262152 w 10872190"/>
              <a:gd name="connsiteY10" fmla="*/ 1247404 h 1251934"/>
              <a:gd name="connsiteX11" fmla="*/ 9946352 w 10872190"/>
              <a:gd name="connsiteY11" fmla="*/ 1247404 h 1251934"/>
              <a:gd name="connsiteX12" fmla="*/ 9976447 w 10872190"/>
              <a:gd name="connsiteY12" fmla="*/ 1251804 h 1251934"/>
              <a:gd name="connsiteX13" fmla="*/ 10872190 w 10872190"/>
              <a:gd name="connsiteY13" fmla="*/ 625967 h 1251934"/>
              <a:gd name="connsiteX14" fmla="*/ 9976447 w 10872190"/>
              <a:gd name="connsiteY14" fmla="*/ 130 h 1251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0872190" h="1251934">
                <a:moveTo>
                  <a:pt x="9976447" y="130"/>
                </a:moveTo>
                <a:lnTo>
                  <a:pt x="9946352" y="4530"/>
                </a:lnTo>
                <a:lnTo>
                  <a:pt x="8262152" y="4530"/>
                </a:lnTo>
                <a:lnTo>
                  <a:pt x="2610038" y="4530"/>
                </a:lnTo>
                <a:lnTo>
                  <a:pt x="925838" y="4530"/>
                </a:lnTo>
                <a:lnTo>
                  <a:pt x="895743" y="130"/>
                </a:lnTo>
                <a:cubicBezTo>
                  <a:pt x="669986" y="-5180"/>
                  <a:pt x="349558" y="150180"/>
                  <a:pt x="0" y="625967"/>
                </a:cubicBezTo>
                <a:cubicBezTo>
                  <a:pt x="349558" y="1101755"/>
                  <a:pt x="669986" y="1257114"/>
                  <a:pt x="895743" y="1251804"/>
                </a:cubicBezTo>
                <a:lnTo>
                  <a:pt x="925838" y="1247404"/>
                </a:lnTo>
                <a:lnTo>
                  <a:pt x="2610038" y="1247404"/>
                </a:lnTo>
                <a:lnTo>
                  <a:pt x="8262152" y="1247404"/>
                </a:lnTo>
                <a:lnTo>
                  <a:pt x="9946352" y="1247404"/>
                </a:lnTo>
                <a:lnTo>
                  <a:pt x="9976447" y="1251804"/>
                </a:lnTo>
                <a:cubicBezTo>
                  <a:pt x="10202204" y="1257114"/>
                  <a:pt x="10522632" y="1101755"/>
                  <a:pt x="10872190" y="625967"/>
                </a:cubicBezTo>
                <a:cubicBezTo>
                  <a:pt x="10522632" y="150180"/>
                  <a:pt x="10202204" y="-5180"/>
                  <a:pt x="9976447" y="130"/>
                </a:cubicBezTo>
                <a:close/>
              </a:path>
            </a:pathLst>
          </a:custGeom>
          <a:solidFill>
            <a:srgbClr val="0070C0"/>
          </a:solidFill>
          <a:ln w="38100">
            <a:solidFill>
              <a:schemeClr val="bg1"/>
            </a:solidFill>
          </a:ln>
          <a:effectLst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4605F6AC-8356-4661-B6A4-309609CF4CCF}"/>
              </a:ext>
            </a:extLst>
          </p:cNvPr>
          <p:cNvSpPr txBox="1"/>
          <p:nvPr/>
        </p:nvSpPr>
        <p:spPr>
          <a:xfrm>
            <a:off x="1318811" y="2673390"/>
            <a:ext cx="100678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Hình</a:t>
            </a:r>
            <a:r>
              <a:rPr kumimoji="0" lang="en-US" sz="2400" b="1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2400" b="1" i="0" u="none" strike="noStrike" kern="1200" cap="none" spc="0" normalizeH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thức</a:t>
            </a:r>
            <a:r>
              <a:rPr kumimoji="0" lang="en-US" sz="2400" b="1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2400" b="1" i="0" u="none" strike="noStrike" kern="1200" cap="none" spc="0" normalizeH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nhận</a:t>
            </a:r>
            <a:r>
              <a:rPr kumimoji="0" lang="en-US" sz="2400" b="1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2400" b="1" i="0" u="none" strike="noStrike" kern="1200" cap="none" spc="0" normalizeH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thức</a:t>
            </a:r>
            <a:r>
              <a:rPr kumimoji="0" lang="en-US" sz="2400" b="1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2400" b="1" i="0" u="none" strike="noStrike" kern="1200" cap="none" spc="0" normalizeH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nào</a:t>
            </a:r>
            <a:r>
              <a:rPr kumimoji="0" lang="en-US" sz="2400" b="1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2400" b="1" i="0" u="none" strike="noStrike" kern="1200" cap="none" spc="0" normalizeH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cần</a:t>
            </a:r>
            <a:r>
              <a:rPr kumimoji="0" lang="en-US" sz="2400" b="1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2400" b="1" i="0" u="none" strike="noStrike" kern="1200" cap="none" spc="0" normalizeH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có</a:t>
            </a:r>
            <a:r>
              <a:rPr kumimoji="0" lang="en-US" sz="2400" b="1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2400" b="1" i="0" u="none" strike="noStrike" kern="1200" cap="none" spc="0" normalizeH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sự</a:t>
            </a:r>
            <a:r>
              <a:rPr kumimoji="0" lang="en-US" sz="2400" b="1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2400" b="1" i="0" u="none" strike="noStrike" kern="1200" cap="none" spc="0" normalizeH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tác</a:t>
            </a:r>
            <a:r>
              <a:rPr kumimoji="0" lang="en-US" sz="2400" b="1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2400" b="1" i="0" u="none" strike="noStrike" kern="1200" cap="none" spc="0" normalizeH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động</a:t>
            </a:r>
            <a:r>
              <a:rPr kumimoji="0" lang="en-US" sz="2400" b="1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2400" b="1" i="0" u="none" strike="noStrike" kern="1200" cap="none" spc="0" normalizeH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trực</a:t>
            </a:r>
            <a:r>
              <a:rPr kumimoji="0" lang="en-US" sz="2400" b="1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2400" b="1" i="0" u="none" strike="noStrike" kern="1200" cap="none" spc="0" normalizeH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tiếp</a:t>
            </a:r>
            <a:r>
              <a:rPr kumimoji="0" lang="en-US" sz="2400" b="1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2400" b="1" i="0" u="none" strike="noStrike" kern="1200" cap="none" spc="0" normalizeH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của</a:t>
            </a:r>
            <a:r>
              <a:rPr kumimoji="0" lang="en-US" sz="2400" b="1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2400" b="1" i="0" u="none" strike="noStrike" kern="1200" cap="none" spc="0" normalizeH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sự</a:t>
            </a:r>
            <a:r>
              <a:rPr kumimoji="0" lang="en-US" sz="2400" b="1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2400" b="1" i="0" u="none" strike="noStrike" kern="1200" cap="none" spc="0" normalizeH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vật</a:t>
            </a:r>
            <a:r>
              <a:rPr kumimoji="0" lang="en-US" sz="2400" b="1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2400" b="1" i="0" u="none" strike="noStrike" kern="1200" cap="none" spc="0" normalizeH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vào</a:t>
            </a:r>
            <a:r>
              <a:rPr kumimoji="0" lang="en-US" sz="2400" b="1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2400" b="1" i="0" u="none" strike="noStrike" kern="1200" cap="none" spc="0" normalizeH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các</a:t>
            </a:r>
            <a:r>
              <a:rPr kumimoji="0" lang="en-US" sz="2400" b="1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2400" b="1" i="0" u="none" strike="noStrike" kern="1200" cap="none" spc="0" normalizeH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giác</a:t>
            </a:r>
            <a:r>
              <a:rPr kumimoji="0" lang="en-US" sz="2400" b="1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2400" b="1" i="0" u="none" strike="noStrike" kern="1200" cap="none" spc="0" normalizeH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quan</a:t>
            </a:r>
            <a:r>
              <a:rPr kumimoji="0" lang="en-US" sz="2400" b="1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2400" b="1" i="0" u="none" strike="noStrike" kern="1200" cap="none" spc="0" normalizeH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của</a:t>
            </a:r>
            <a:r>
              <a:rPr kumimoji="0" lang="en-US" sz="2400" b="1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con </a:t>
            </a:r>
            <a:r>
              <a:rPr kumimoji="0" lang="en-US" sz="2400" b="1" i="0" u="none" strike="noStrike" kern="1200" cap="none" spc="0" normalizeH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người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bang b">
            <a:extLst>
              <a:ext uri="{FF2B5EF4-FFF2-40B4-BE49-F238E27FC236}">
                <a16:creationId xmlns:a16="http://schemas.microsoft.com/office/drawing/2014/main" id="{D0E6AFB4-275F-4728-9A13-27E00F9EA3A2}"/>
              </a:ext>
            </a:extLst>
          </p:cNvPr>
          <p:cNvSpPr/>
          <p:nvPr/>
        </p:nvSpPr>
        <p:spPr>
          <a:xfrm flipH="1">
            <a:off x="6735247" y="4219412"/>
            <a:ext cx="3543869" cy="604513"/>
          </a:xfrm>
          <a:custGeom>
            <a:avLst/>
            <a:gdLst>
              <a:gd name="connsiteX0" fmla="*/ 9976447 w 10872190"/>
              <a:gd name="connsiteY0" fmla="*/ 130 h 1251934"/>
              <a:gd name="connsiteX1" fmla="*/ 9946352 w 10872190"/>
              <a:gd name="connsiteY1" fmla="*/ 4530 h 1251934"/>
              <a:gd name="connsiteX2" fmla="*/ 8262152 w 10872190"/>
              <a:gd name="connsiteY2" fmla="*/ 4530 h 1251934"/>
              <a:gd name="connsiteX3" fmla="*/ 2610038 w 10872190"/>
              <a:gd name="connsiteY3" fmla="*/ 4530 h 1251934"/>
              <a:gd name="connsiteX4" fmla="*/ 925838 w 10872190"/>
              <a:gd name="connsiteY4" fmla="*/ 4530 h 1251934"/>
              <a:gd name="connsiteX5" fmla="*/ 895743 w 10872190"/>
              <a:gd name="connsiteY5" fmla="*/ 130 h 1251934"/>
              <a:gd name="connsiteX6" fmla="*/ 0 w 10872190"/>
              <a:gd name="connsiteY6" fmla="*/ 625967 h 1251934"/>
              <a:gd name="connsiteX7" fmla="*/ 895743 w 10872190"/>
              <a:gd name="connsiteY7" fmla="*/ 1251804 h 1251934"/>
              <a:gd name="connsiteX8" fmla="*/ 925838 w 10872190"/>
              <a:gd name="connsiteY8" fmla="*/ 1247404 h 1251934"/>
              <a:gd name="connsiteX9" fmla="*/ 2610038 w 10872190"/>
              <a:gd name="connsiteY9" fmla="*/ 1247404 h 1251934"/>
              <a:gd name="connsiteX10" fmla="*/ 8262152 w 10872190"/>
              <a:gd name="connsiteY10" fmla="*/ 1247404 h 1251934"/>
              <a:gd name="connsiteX11" fmla="*/ 9946352 w 10872190"/>
              <a:gd name="connsiteY11" fmla="*/ 1247404 h 1251934"/>
              <a:gd name="connsiteX12" fmla="*/ 9976447 w 10872190"/>
              <a:gd name="connsiteY12" fmla="*/ 1251804 h 1251934"/>
              <a:gd name="connsiteX13" fmla="*/ 10872190 w 10872190"/>
              <a:gd name="connsiteY13" fmla="*/ 625967 h 1251934"/>
              <a:gd name="connsiteX14" fmla="*/ 9976447 w 10872190"/>
              <a:gd name="connsiteY14" fmla="*/ 130 h 1251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0872190" h="1251934">
                <a:moveTo>
                  <a:pt x="9976447" y="130"/>
                </a:moveTo>
                <a:lnTo>
                  <a:pt x="9946352" y="4530"/>
                </a:lnTo>
                <a:lnTo>
                  <a:pt x="8262152" y="4530"/>
                </a:lnTo>
                <a:lnTo>
                  <a:pt x="2610038" y="4530"/>
                </a:lnTo>
                <a:lnTo>
                  <a:pt x="925838" y="4530"/>
                </a:lnTo>
                <a:lnTo>
                  <a:pt x="895743" y="130"/>
                </a:lnTo>
                <a:cubicBezTo>
                  <a:pt x="669986" y="-5180"/>
                  <a:pt x="349558" y="150180"/>
                  <a:pt x="0" y="625967"/>
                </a:cubicBezTo>
                <a:cubicBezTo>
                  <a:pt x="349558" y="1101755"/>
                  <a:pt x="669986" y="1257114"/>
                  <a:pt x="895743" y="1251804"/>
                </a:cubicBezTo>
                <a:lnTo>
                  <a:pt x="925838" y="1247404"/>
                </a:lnTo>
                <a:lnTo>
                  <a:pt x="2610038" y="1247404"/>
                </a:lnTo>
                <a:lnTo>
                  <a:pt x="8262152" y="1247404"/>
                </a:lnTo>
                <a:lnTo>
                  <a:pt x="9946352" y="1247404"/>
                </a:lnTo>
                <a:lnTo>
                  <a:pt x="9976447" y="1251804"/>
                </a:lnTo>
                <a:cubicBezTo>
                  <a:pt x="10202204" y="1257114"/>
                  <a:pt x="10522632" y="1101755"/>
                  <a:pt x="10872190" y="625967"/>
                </a:cubicBezTo>
                <a:cubicBezTo>
                  <a:pt x="10522632" y="150180"/>
                  <a:pt x="10202204" y="-5180"/>
                  <a:pt x="9976447" y="130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28575">
            <a:solidFill>
              <a:schemeClr val="bg1"/>
            </a:solidFill>
          </a:ln>
          <a:effectLst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bang c">
            <a:extLst>
              <a:ext uri="{FF2B5EF4-FFF2-40B4-BE49-F238E27FC236}">
                <a16:creationId xmlns:a16="http://schemas.microsoft.com/office/drawing/2014/main" id="{CA2E0476-BE10-4768-BE1B-A9C0072703C2}"/>
              </a:ext>
            </a:extLst>
          </p:cNvPr>
          <p:cNvSpPr/>
          <p:nvPr/>
        </p:nvSpPr>
        <p:spPr>
          <a:xfrm flipH="1">
            <a:off x="806330" y="5397896"/>
            <a:ext cx="3860261" cy="682756"/>
          </a:xfrm>
          <a:custGeom>
            <a:avLst/>
            <a:gdLst>
              <a:gd name="connsiteX0" fmla="*/ 9976447 w 10872190"/>
              <a:gd name="connsiteY0" fmla="*/ 130 h 1251934"/>
              <a:gd name="connsiteX1" fmla="*/ 9946352 w 10872190"/>
              <a:gd name="connsiteY1" fmla="*/ 4530 h 1251934"/>
              <a:gd name="connsiteX2" fmla="*/ 8262152 w 10872190"/>
              <a:gd name="connsiteY2" fmla="*/ 4530 h 1251934"/>
              <a:gd name="connsiteX3" fmla="*/ 2610038 w 10872190"/>
              <a:gd name="connsiteY3" fmla="*/ 4530 h 1251934"/>
              <a:gd name="connsiteX4" fmla="*/ 925838 w 10872190"/>
              <a:gd name="connsiteY4" fmla="*/ 4530 h 1251934"/>
              <a:gd name="connsiteX5" fmla="*/ 895743 w 10872190"/>
              <a:gd name="connsiteY5" fmla="*/ 130 h 1251934"/>
              <a:gd name="connsiteX6" fmla="*/ 0 w 10872190"/>
              <a:gd name="connsiteY6" fmla="*/ 625967 h 1251934"/>
              <a:gd name="connsiteX7" fmla="*/ 895743 w 10872190"/>
              <a:gd name="connsiteY7" fmla="*/ 1251804 h 1251934"/>
              <a:gd name="connsiteX8" fmla="*/ 925838 w 10872190"/>
              <a:gd name="connsiteY8" fmla="*/ 1247404 h 1251934"/>
              <a:gd name="connsiteX9" fmla="*/ 2610038 w 10872190"/>
              <a:gd name="connsiteY9" fmla="*/ 1247404 h 1251934"/>
              <a:gd name="connsiteX10" fmla="*/ 8262152 w 10872190"/>
              <a:gd name="connsiteY10" fmla="*/ 1247404 h 1251934"/>
              <a:gd name="connsiteX11" fmla="*/ 9946352 w 10872190"/>
              <a:gd name="connsiteY11" fmla="*/ 1247404 h 1251934"/>
              <a:gd name="connsiteX12" fmla="*/ 9976447 w 10872190"/>
              <a:gd name="connsiteY12" fmla="*/ 1251804 h 1251934"/>
              <a:gd name="connsiteX13" fmla="*/ 10872190 w 10872190"/>
              <a:gd name="connsiteY13" fmla="*/ 625967 h 1251934"/>
              <a:gd name="connsiteX14" fmla="*/ 9976447 w 10872190"/>
              <a:gd name="connsiteY14" fmla="*/ 130 h 1251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0872190" h="1251934">
                <a:moveTo>
                  <a:pt x="9976447" y="130"/>
                </a:moveTo>
                <a:lnTo>
                  <a:pt x="9946352" y="4530"/>
                </a:lnTo>
                <a:lnTo>
                  <a:pt x="8262152" y="4530"/>
                </a:lnTo>
                <a:lnTo>
                  <a:pt x="2610038" y="4530"/>
                </a:lnTo>
                <a:lnTo>
                  <a:pt x="925838" y="4530"/>
                </a:lnTo>
                <a:lnTo>
                  <a:pt x="895743" y="130"/>
                </a:lnTo>
                <a:cubicBezTo>
                  <a:pt x="669986" y="-5180"/>
                  <a:pt x="349558" y="150180"/>
                  <a:pt x="0" y="625967"/>
                </a:cubicBezTo>
                <a:cubicBezTo>
                  <a:pt x="349558" y="1101755"/>
                  <a:pt x="669986" y="1257114"/>
                  <a:pt x="895743" y="1251804"/>
                </a:cubicBezTo>
                <a:lnTo>
                  <a:pt x="925838" y="1247404"/>
                </a:lnTo>
                <a:lnTo>
                  <a:pt x="2610038" y="1247404"/>
                </a:lnTo>
                <a:lnTo>
                  <a:pt x="8262152" y="1247404"/>
                </a:lnTo>
                <a:lnTo>
                  <a:pt x="9946352" y="1247404"/>
                </a:lnTo>
                <a:lnTo>
                  <a:pt x="9976447" y="1251804"/>
                </a:lnTo>
                <a:cubicBezTo>
                  <a:pt x="10202204" y="1257114"/>
                  <a:pt x="10522632" y="1101755"/>
                  <a:pt x="10872190" y="625967"/>
                </a:cubicBezTo>
                <a:cubicBezTo>
                  <a:pt x="10522632" y="150180"/>
                  <a:pt x="10202204" y="-5180"/>
                  <a:pt x="9976447" y="130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28575">
            <a:solidFill>
              <a:schemeClr val="bg1"/>
            </a:solidFill>
          </a:ln>
          <a:effectLst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cau hoi b">
            <a:extLst>
              <a:ext uri="{FF2B5EF4-FFF2-40B4-BE49-F238E27FC236}">
                <a16:creationId xmlns:a16="http://schemas.microsoft.com/office/drawing/2014/main" id="{9897B1B9-EB78-41AF-AC33-1E8F7714B11F}"/>
              </a:ext>
            </a:extLst>
          </p:cNvPr>
          <p:cNvSpPr txBox="1"/>
          <p:nvPr/>
        </p:nvSpPr>
        <p:spPr>
          <a:xfrm>
            <a:off x="7371858" y="4322997"/>
            <a:ext cx="29072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white"/>
              </a:buClr>
              <a:buSzTx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B.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Cảm</a:t>
            </a:r>
            <a:r>
              <a:rPr kumimoji="0" lang="en-US" sz="20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2000" b="0" i="0" u="none" strike="noStrike" kern="1200" cap="none" spc="0" normalizeH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giác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7" name="cau hoi c">
            <a:extLst>
              <a:ext uri="{FF2B5EF4-FFF2-40B4-BE49-F238E27FC236}">
                <a16:creationId xmlns:a16="http://schemas.microsoft.com/office/drawing/2014/main" id="{D96707EC-5A82-4050-B897-6DBAB63AC957}"/>
              </a:ext>
            </a:extLst>
          </p:cNvPr>
          <p:cNvSpPr txBox="1"/>
          <p:nvPr/>
        </p:nvSpPr>
        <p:spPr>
          <a:xfrm>
            <a:off x="1106009" y="5514685"/>
            <a:ext cx="294573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white"/>
              </a:buClr>
              <a:buSzTx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C. </a:t>
            </a:r>
            <a:r>
              <a:rPr lang="en-US" sz="2000" dirty="0">
                <a:solidFill>
                  <a:prstClr val="white"/>
                </a:solidFill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dirty="0" err="1">
                <a:solidFill>
                  <a:prstClr val="white"/>
                </a:solidFill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Phán</a:t>
            </a:r>
            <a:r>
              <a:rPr lang="en-US" sz="2000" dirty="0">
                <a:solidFill>
                  <a:prstClr val="white"/>
                </a:solidFill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dirty="0" err="1">
                <a:solidFill>
                  <a:prstClr val="white"/>
                </a:solidFill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đoán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1" name="bang a">
            <a:extLst>
              <a:ext uri="{FF2B5EF4-FFF2-40B4-BE49-F238E27FC236}">
                <a16:creationId xmlns:a16="http://schemas.microsoft.com/office/drawing/2014/main" id="{8DD63B39-09F3-4F04-83CD-408FC7619A90}"/>
              </a:ext>
            </a:extLst>
          </p:cNvPr>
          <p:cNvSpPr/>
          <p:nvPr/>
        </p:nvSpPr>
        <p:spPr>
          <a:xfrm flipH="1">
            <a:off x="806330" y="4126570"/>
            <a:ext cx="3860259" cy="733346"/>
          </a:xfrm>
          <a:custGeom>
            <a:avLst/>
            <a:gdLst>
              <a:gd name="connsiteX0" fmla="*/ 9976447 w 10872190"/>
              <a:gd name="connsiteY0" fmla="*/ 130 h 1251934"/>
              <a:gd name="connsiteX1" fmla="*/ 9946352 w 10872190"/>
              <a:gd name="connsiteY1" fmla="*/ 4530 h 1251934"/>
              <a:gd name="connsiteX2" fmla="*/ 8262152 w 10872190"/>
              <a:gd name="connsiteY2" fmla="*/ 4530 h 1251934"/>
              <a:gd name="connsiteX3" fmla="*/ 2610038 w 10872190"/>
              <a:gd name="connsiteY3" fmla="*/ 4530 h 1251934"/>
              <a:gd name="connsiteX4" fmla="*/ 925838 w 10872190"/>
              <a:gd name="connsiteY4" fmla="*/ 4530 h 1251934"/>
              <a:gd name="connsiteX5" fmla="*/ 895743 w 10872190"/>
              <a:gd name="connsiteY5" fmla="*/ 130 h 1251934"/>
              <a:gd name="connsiteX6" fmla="*/ 0 w 10872190"/>
              <a:gd name="connsiteY6" fmla="*/ 625967 h 1251934"/>
              <a:gd name="connsiteX7" fmla="*/ 895743 w 10872190"/>
              <a:gd name="connsiteY7" fmla="*/ 1251804 h 1251934"/>
              <a:gd name="connsiteX8" fmla="*/ 925838 w 10872190"/>
              <a:gd name="connsiteY8" fmla="*/ 1247404 h 1251934"/>
              <a:gd name="connsiteX9" fmla="*/ 2610038 w 10872190"/>
              <a:gd name="connsiteY9" fmla="*/ 1247404 h 1251934"/>
              <a:gd name="connsiteX10" fmla="*/ 8262152 w 10872190"/>
              <a:gd name="connsiteY10" fmla="*/ 1247404 h 1251934"/>
              <a:gd name="connsiteX11" fmla="*/ 9946352 w 10872190"/>
              <a:gd name="connsiteY11" fmla="*/ 1247404 h 1251934"/>
              <a:gd name="connsiteX12" fmla="*/ 9976447 w 10872190"/>
              <a:gd name="connsiteY12" fmla="*/ 1251804 h 1251934"/>
              <a:gd name="connsiteX13" fmla="*/ 10872190 w 10872190"/>
              <a:gd name="connsiteY13" fmla="*/ 625967 h 1251934"/>
              <a:gd name="connsiteX14" fmla="*/ 9976447 w 10872190"/>
              <a:gd name="connsiteY14" fmla="*/ 130 h 1251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0872190" h="1251934">
                <a:moveTo>
                  <a:pt x="9976447" y="130"/>
                </a:moveTo>
                <a:lnTo>
                  <a:pt x="9946352" y="4530"/>
                </a:lnTo>
                <a:lnTo>
                  <a:pt x="8262152" y="4530"/>
                </a:lnTo>
                <a:lnTo>
                  <a:pt x="2610038" y="4530"/>
                </a:lnTo>
                <a:lnTo>
                  <a:pt x="925838" y="4530"/>
                </a:lnTo>
                <a:lnTo>
                  <a:pt x="895743" y="130"/>
                </a:lnTo>
                <a:cubicBezTo>
                  <a:pt x="669986" y="-5180"/>
                  <a:pt x="349558" y="150180"/>
                  <a:pt x="0" y="625967"/>
                </a:cubicBezTo>
                <a:cubicBezTo>
                  <a:pt x="349558" y="1101755"/>
                  <a:pt x="669986" y="1257114"/>
                  <a:pt x="895743" y="1251804"/>
                </a:cubicBezTo>
                <a:lnTo>
                  <a:pt x="925838" y="1247404"/>
                </a:lnTo>
                <a:lnTo>
                  <a:pt x="2610038" y="1247404"/>
                </a:lnTo>
                <a:lnTo>
                  <a:pt x="8262152" y="1247404"/>
                </a:lnTo>
                <a:lnTo>
                  <a:pt x="9946352" y="1247404"/>
                </a:lnTo>
                <a:lnTo>
                  <a:pt x="9976447" y="1251804"/>
                </a:lnTo>
                <a:cubicBezTo>
                  <a:pt x="10202204" y="1257114"/>
                  <a:pt x="10522632" y="1101755"/>
                  <a:pt x="10872190" y="625967"/>
                </a:cubicBezTo>
                <a:cubicBezTo>
                  <a:pt x="10522632" y="150180"/>
                  <a:pt x="10202204" y="-5180"/>
                  <a:pt x="9976447" y="130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28575">
            <a:solidFill>
              <a:schemeClr val="bg1"/>
            </a:solidFill>
          </a:ln>
          <a:effectLst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2" name="bang d">
            <a:extLst>
              <a:ext uri="{FF2B5EF4-FFF2-40B4-BE49-F238E27FC236}">
                <a16:creationId xmlns:a16="http://schemas.microsoft.com/office/drawing/2014/main" id="{A6F11D1C-4D08-4BAF-9A3D-4AC673B9036B}"/>
              </a:ext>
            </a:extLst>
          </p:cNvPr>
          <p:cNvSpPr/>
          <p:nvPr/>
        </p:nvSpPr>
        <p:spPr>
          <a:xfrm flipH="1">
            <a:off x="6763940" y="5453806"/>
            <a:ext cx="3543868" cy="604513"/>
          </a:xfrm>
          <a:custGeom>
            <a:avLst/>
            <a:gdLst>
              <a:gd name="connsiteX0" fmla="*/ 9976447 w 10872190"/>
              <a:gd name="connsiteY0" fmla="*/ 130 h 1251934"/>
              <a:gd name="connsiteX1" fmla="*/ 9946352 w 10872190"/>
              <a:gd name="connsiteY1" fmla="*/ 4530 h 1251934"/>
              <a:gd name="connsiteX2" fmla="*/ 8262152 w 10872190"/>
              <a:gd name="connsiteY2" fmla="*/ 4530 h 1251934"/>
              <a:gd name="connsiteX3" fmla="*/ 2610038 w 10872190"/>
              <a:gd name="connsiteY3" fmla="*/ 4530 h 1251934"/>
              <a:gd name="connsiteX4" fmla="*/ 925838 w 10872190"/>
              <a:gd name="connsiteY4" fmla="*/ 4530 h 1251934"/>
              <a:gd name="connsiteX5" fmla="*/ 895743 w 10872190"/>
              <a:gd name="connsiteY5" fmla="*/ 130 h 1251934"/>
              <a:gd name="connsiteX6" fmla="*/ 0 w 10872190"/>
              <a:gd name="connsiteY6" fmla="*/ 625967 h 1251934"/>
              <a:gd name="connsiteX7" fmla="*/ 895743 w 10872190"/>
              <a:gd name="connsiteY7" fmla="*/ 1251804 h 1251934"/>
              <a:gd name="connsiteX8" fmla="*/ 925838 w 10872190"/>
              <a:gd name="connsiteY8" fmla="*/ 1247404 h 1251934"/>
              <a:gd name="connsiteX9" fmla="*/ 2610038 w 10872190"/>
              <a:gd name="connsiteY9" fmla="*/ 1247404 h 1251934"/>
              <a:gd name="connsiteX10" fmla="*/ 8262152 w 10872190"/>
              <a:gd name="connsiteY10" fmla="*/ 1247404 h 1251934"/>
              <a:gd name="connsiteX11" fmla="*/ 9946352 w 10872190"/>
              <a:gd name="connsiteY11" fmla="*/ 1247404 h 1251934"/>
              <a:gd name="connsiteX12" fmla="*/ 9976447 w 10872190"/>
              <a:gd name="connsiteY12" fmla="*/ 1251804 h 1251934"/>
              <a:gd name="connsiteX13" fmla="*/ 10872190 w 10872190"/>
              <a:gd name="connsiteY13" fmla="*/ 625967 h 1251934"/>
              <a:gd name="connsiteX14" fmla="*/ 9976447 w 10872190"/>
              <a:gd name="connsiteY14" fmla="*/ 130 h 1251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0872190" h="1251934">
                <a:moveTo>
                  <a:pt x="9976447" y="130"/>
                </a:moveTo>
                <a:lnTo>
                  <a:pt x="9946352" y="4530"/>
                </a:lnTo>
                <a:lnTo>
                  <a:pt x="8262152" y="4530"/>
                </a:lnTo>
                <a:lnTo>
                  <a:pt x="2610038" y="4530"/>
                </a:lnTo>
                <a:lnTo>
                  <a:pt x="925838" y="4530"/>
                </a:lnTo>
                <a:lnTo>
                  <a:pt x="895743" y="130"/>
                </a:lnTo>
                <a:cubicBezTo>
                  <a:pt x="669986" y="-5180"/>
                  <a:pt x="349558" y="150180"/>
                  <a:pt x="0" y="625967"/>
                </a:cubicBezTo>
                <a:cubicBezTo>
                  <a:pt x="349558" y="1101755"/>
                  <a:pt x="669986" y="1257114"/>
                  <a:pt x="895743" y="1251804"/>
                </a:cubicBezTo>
                <a:lnTo>
                  <a:pt x="925838" y="1247404"/>
                </a:lnTo>
                <a:lnTo>
                  <a:pt x="2610038" y="1247404"/>
                </a:lnTo>
                <a:lnTo>
                  <a:pt x="8262152" y="1247404"/>
                </a:lnTo>
                <a:lnTo>
                  <a:pt x="9946352" y="1247404"/>
                </a:lnTo>
                <a:lnTo>
                  <a:pt x="9976447" y="1251804"/>
                </a:lnTo>
                <a:cubicBezTo>
                  <a:pt x="10202204" y="1257114"/>
                  <a:pt x="10522632" y="1101755"/>
                  <a:pt x="10872190" y="625967"/>
                </a:cubicBezTo>
                <a:cubicBezTo>
                  <a:pt x="10522632" y="150180"/>
                  <a:pt x="10202204" y="-5180"/>
                  <a:pt x="9976447" y="130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28575">
            <a:solidFill>
              <a:schemeClr val="bg1"/>
            </a:solidFill>
          </a:ln>
          <a:effectLst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3" name="cau hoi a">
            <a:extLst>
              <a:ext uri="{FF2B5EF4-FFF2-40B4-BE49-F238E27FC236}">
                <a16:creationId xmlns:a16="http://schemas.microsoft.com/office/drawing/2014/main" id="{9B5DABB8-849A-4D2D-930C-9CA07BFC5BDE}"/>
              </a:ext>
            </a:extLst>
          </p:cNvPr>
          <p:cNvSpPr txBox="1"/>
          <p:nvPr/>
        </p:nvSpPr>
        <p:spPr>
          <a:xfrm>
            <a:off x="979884" y="4345529"/>
            <a:ext cx="465041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white"/>
              </a:buClr>
              <a:buSzTx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A. </a:t>
            </a:r>
            <a:r>
              <a:rPr lang="en-US" sz="2000" dirty="0">
                <a:solidFill>
                  <a:prstClr val="white"/>
                </a:solidFill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dirty="0" err="1">
                <a:solidFill>
                  <a:prstClr val="white"/>
                </a:solidFill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Khái</a:t>
            </a:r>
            <a:r>
              <a:rPr lang="en-US" sz="2000" dirty="0">
                <a:solidFill>
                  <a:prstClr val="white"/>
                </a:solidFill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dirty="0" err="1">
                <a:solidFill>
                  <a:prstClr val="white"/>
                </a:solidFill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niệm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4" name="cau hoi d">
            <a:extLst>
              <a:ext uri="{FF2B5EF4-FFF2-40B4-BE49-F238E27FC236}">
                <a16:creationId xmlns:a16="http://schemas.microsoft.com/office/drawing/2014/main" id="{42A746A3-96B8-42A5-8EFA-A104DB6B2F69}"/>
              </a:ext>
            </a:extLst>
          </p:cNvPr>
          <p:cNvSpPr txBox="1"/>
          <p:nvPr/>
        </p:nvSpPr>
        <p:spPr>
          <a:xfrm>
            <a:off x="7043819" y="5554625"/>
            <a:ext cx="323529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white"/>
              </a:buClr>
              <a:buSzTx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D. </a:t>
            </a:r>
            <a:r>
              <a:rPr lang="en-US" sz="2000" dirty="0" err="1">
                <a:solidFill>
                  <a:prstClr val="white"/>
                </a:solidFill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Suy</a:t>
            </a:r>
            <a:r>
              <a:rPr lang="en-US" sz="2000" dirty="0">
                <a:solidFill>
                  <a:prstClr val="white"/>
                </a:solidFill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dirty="0" err="1">
                <a:solidFill>
                  <a:prstClr val="white"/>
                </a:solidFill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luận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38" name="Question">
            <a:hlinkClick r:id="" action="ppaction://media"/>
            <a:extLst>
              <a:ext uri="{FF2B5EF4-FFF2-40B4-BE49-F238E27FC236}">
                <a16:creationId xmlns:a16="http://schemas.microsoft.com/office/drawing/2014/main" id="{94477BC5-B6D0-442B-AA84-FC52C48B009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2192000" y="863859"/>
            <a:ext cx="487363" cy="487363"/>
          </a:xfrm>
          <a:prstGeom prst="rect">
            <a:avLst/>
          </a:prstGeom>
        </p:spPr>
      </p:pic>
      <p:pic>
        <p:nvPicPr>
          <p:cNvPr id="39" name="Final Answer">
            <a:hlinkClick r:id="" action="ppaction://media"/>
            <a:extLst>
              <a:ext uri="{FF2B5EF4-FFF2-40B4-BE49-F238E27FC236}">
                <a16:creationId xmlns:a16="http://schemas.microsoft.com/office/drawing/2014/main" id="{68BE9F49-5BDC-4DC0-880E-ABA272EC2901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2192000" y="1478693"/>
            <a:ext cx="487363" cy="487363"/>
          </a:xfrm>
          <a:prstGeom prst="rect">
            <a:avLst/>
          </a:prstGeom>
        </p:spPr>
      </p:pic>
      <p:pic>
        <p:nvPicPr>
          <p:cNvPr id="40" name="Win">
            <a:hlinkClick r:id="" action="ppaction://media"/>
            <a:extLst>
              <a:ext uri="{FF2B5EF4-FFF2-40B4-BE49-F238E27FC236}">
                <a16:creationId xmlns:a16="http://schemas.microsoft.com/office/drawing/2014/main" id="{7942E890-12CD-490E-BBD3-364B92887EF6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2202905" y="2074155"/>
            <a:ext cx="487363" cy="487363"/>
          </a:xfrm>
          <a:prstGeom prst="rect">
            <a:avLst/>
          </a:prstGeom>
        </p:spPr>
      </p:pic>
      <p:pic>
        <p:nvPicPr>
          <p:cNvPr id="41" name="Lose">
            <a:hlinkClick r:id="" action="ppaction://media"/>
            <a:extLst>
              <a:ext uri="{FF2B5EF4-FFF2-40B4-BE49-F238E27FC236}">
                <a16:creationId xmlns:a16="http://schemas.microsoft.com/office/drawing/2014/main" id="{1959E413-37BE-4F97-ADD0-1237CBCB68D0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2202905" y="2630411"/>
            <a:ext cx="487363" cy="487363"/>
          </a:xfrm>
          <a:prstGeom prst="rect">
            <a:avLst/>
          </a:prstGeom>
        </p:spPr>
      </p:pic>
      <p:sp>
        <p:nvSpPr>
          <p:cNvPr id="26" name="Rounded Rectangle 1">
            <a:extLst>
              <a:ext uri="{FF2B5EF4-FFF2-40B4-BE49-F238E27FC236}">
                <a16:creationId xmlns:a16="http://schemas.microsoft.com/office/drawing/2014/main" id="{A014E230-A0F7-433D-8E69-CAEA8B82C927}"/>
              </a:ext>
            </a:extLst>
          </p:cNvPr>
          <p:cNvSpPr/>
          <p:nvPr/>
        </p:nvSpPr>
        <p:spPr>
          <a:xfrm>
            <a:off x="4169743" y="542319"/>
            <a:ext cx="3852513" cy="1068879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400" dirty="0">
                <a:solidFill>
                  <a:srgbClr val="FF0000"/>
                </a:solidFill>
                <a:latin typeface="Calibri" panose="020F0502020204030204"/>
              </a:rPr>
              <a:t>CÂU 5</a:t>
            </a:r>
            <a:endParaRPr kumimoji="0" lang="en-US" sz="44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299103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0339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8"/>
                </p:tgtEl>
              </p:cMediaNode>
            </p:audio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3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animClr clrSpc="rgb" dir="cw">
                                      <p:cBhvr>
                                        <p:cTn id="4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set>
                                      <p:cBhvr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5" dur="20218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46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47" dur="1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48" presetID="19" presetClass="emph" presetSubtype="0" repeatCount="400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animClr clrSpc="rgb" dir="cw">
                                      <p:cBhvr>
                                        <p:cTn id="5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5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mediacall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54" dur="7732" fill="hold"/>
                                        <p:tgtEl>
                                          <p:spTgt spid="4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55" presetID="3" presetClass="mediacall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cmd type="call" cmd="stop">
                                      <p:cBhvr>
                                        <p:cTn id="56" dur="1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57" presetID="24" presetClass="emph" presetSubtype="0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5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6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6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6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6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6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animClr clrSpc="rgb" dir="cw">
                                      <p:cBhvr>
                                        <p:cTn id="7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set>
                                      <p:cBhvr>
                                        <p:cTn id="7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6" dur="20218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7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78" dur="1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9" presetID="19" presetClass="emph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8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9" presetClass="emph" presetSubtype="0" repeatCount="4000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animClr clrSpc="rgb" dir="cw">
                                      <p:cBhvr>
                                        <p:cTn id="8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8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mediacall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90" dur="5903" fill="hold"/>
                                        <p:tgtEl>
                                          <p:spTgt spid="4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91" presetID="3" presetClass="mediacall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cmd type="call" cmd="stop">
                                      <p:cBhvr>
                                        <p:cTn id="92" dur="1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93" presetID="30" presetClass="emph" presetSubtype="0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9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9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9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9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4" presetClass="emph" presetSubtype="0" fill="hold" grpId="3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9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0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0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0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10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4" fill="hold">
                      <p:stCondLst>
                        <p:cond delay="0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0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0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1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animClr clrSpc="rgb" dir="cw">
                                      <p:cBhvr>
                                        <p:cTn id="1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set>
                                      <p:cBhvr>
                                        <p:cTn id="1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7" dur="20218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18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119" dur="1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20" presetID="19" presetClass="emph" presetSubtype="0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1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9" presetClass="emph" presetSubtype="0" repeatCount="4000" fill="hold" grpId="3" nodeType="withEffect">
                                  <p:stCondLst>
                                    <p:cond delay="35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animClr clrSpc="rgb" dir="cw">
                                      <p:cBhvr>
                                        <p:cTn id="12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2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1" presetClass="mediacall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1" dur="5903" fill="hold"/>
                                        <p:tgtEl>
                                          <p:spTgt spid="4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32" presetID="3" presetClass="mediacall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cmd type="call" cmd="stop">
                                      <p:cBhvr>
                                        <p:cTn id="133" dur="1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34" presetID="30" presetClass="emph" presetSubtype="0" fill="hold" grpId="2" nodeType="withEffect">
                                  <p:stCondLst>
                                    <p:cond delay="35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3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3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3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13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4" presetClass="emph" presetSubtype="0" fill="hold" grpId="4" nodeType="withEffect">
                                  <p:stCondLst>
                                    <p:cond delay="35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4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4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4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144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5" fill="hold">
                      <p:stCondLst>
                        <p:cond delay="0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4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5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5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5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5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5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8" dur="20218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59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160" dur="1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61" presetID="19" presetClass="emph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16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6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19" presetClass="emph" presetSubtype="0" repeatCount="4000" fill="hold" grpId="4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animClr clrSpc="rgb" dir="cw">
                                      <p:cBhvr>
                                        <p:cTn id="16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6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" presetClass="mediacall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2" dur="5903" fill="hold"/>
                                        <p:tgtEl>
                                          <p:spTgt spid="4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73" presetID="3" presetClass="mediacall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cmd type="call" cmd="stop">
                                      <p:cBhvr>
                                        <p:cTn id="174" dur="1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75" presetID="30" presetClass="emph" presetSubtype="0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7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7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7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17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4" presetClass="emph" presetSubtype="0" fill="hold" grpId="5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8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8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8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8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audio>
              <p:cMediaNode vol="80000">
                <p:cTn id="18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9"/>
                </p:tgtEl>
              </p:cMediaNode>
            </p:audio>
            <p:audio>
              <p:cMediaNode vol="80000">
                <p:cTn id="18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0"/>
                </p:tgtEl>
              </p:cMediaNode>
            </p:audio>
            <p:audio>
              <p:cMediaNode vol="80000">
                <p:cTn id="18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"/>
                </p:tgtEl>
              </p:cMediaNode>
            </p:audio>
          </p:childTnLst>
        </p:cTn>
      </p:par>
    </p:tnLst>
    <p:bldLst>
      <p:bldP spid="24" grpId="0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25" grpId="0"/>
      <p:bldP spid="25" grpId="1"/>
      <p:bldP spid="25" grpId="2"/>
      <p:bldP spid="25" grpId="3"/>
      <p:bldP spid="25" grpId="4"/>
      <p:bldP spid="25" grpId="5"/>
      <p:bldP spid="27" grpId="0"/>
      <p:bldP spid="27" grpId="1"/>
      <p:bldP spid="27" grpId="2"/>
      <p:bldP spid="31" grpId="0" animBg="1"/>
      <p:bldP spid="31" grpId="1" animBg="1"/>
      <p:bldP spid="32" grpId="0" animBg="1"/>
      <p:bldP spid="32" grpId="1" animBg="1"/>
      <p:bldP spid="33" grpId="0"/>
      <p:bldP spid="33" grpId="1"/>
      <p:bldP spid="33" grpId="2"/>
      <p:bldP spid="34" grpId="0"/>
      <p:bldP spid="34" grpId="1"/>
      <p:bldP spid="34" grpId="2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 txBox="1">
            <a:spLocks/>
          </p:cNvSpPr>
          <p:nvPr/>
        </p:nvSpPr>
        <p:spPr bwMode="auto">
          <a:xfrm>
            <a:off x="378371" y="47295"/>
            <a:ext cx="11225049" cy="100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marL="457200" marR="0" lvl="0" indent="-457200" algn="ctr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Thực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tiễn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và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vai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trò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của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thực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tiễn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đối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với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nhận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thức</a:t>
            </a: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73AAC1F2-43A5-49DE-807A-EFC30C569E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65" y="1202431"/>
            <a:ext cx="7614744" cy="1885039"/>
          </a:xfrm>
        </p:spPr>
        <p:txBody>
          <a:bodyPr/>
          <a:lstStyle/>
          <a:p>
            <a:pPr marL="0" indent="747713" algn="just">
              <a:buFont typeface="Wingdings" panose="05000000000000000000" pitchFamily="2" charset="2"/>
              <a:buChar char="ü"/>
            </a:pPr>
            <a:r>
              <a:rPr lang="pt-BR" sz="2800" i="1" dirty="0">
                <a:solidFill>
                  <a:srgbClr val="FF0000"/>
                </a:solidFill>
                <a:effectLst/>
                <a:highlight>
                  <a:srgbClr val="FFFFFF"/>
                </a:highligh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Thực tiễn</a:t>
            </a:r>
            <a:r>
              <a:rPr lang="pt-BR" sz="2800" dirty="0">
                <a:solidFill>
                  <a:srgbClr val="FF0000"/>
                </a:solidFill>
                <a:effectLst/>
                <a:highlight>
                  <a:srgbClr val="FFFFFF"/>
                </a:highligh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pt-BR" sz="2800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là toàn bộ hoạt động </a:t>
            </a:r>
            <a:r>
              <a:rPr lang="pt-BR" sz="2800" dirty="0">
                <a:solidFill>
                  <a:srgbClr val="000099"/>
                </a:solidFill>
                <a:effectLst/>
                <a:highlight>
                  <a:srgbClr val="FFFFFF"/>
                </a:highligh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vật chất</a:t>
            </a:r>
            <a:r>
              <a:rPr lang="pt-BR" sz="2800" dirty="0">
                <a:solidFill>
                  <a:srgbClr val="000099"/>
                </a:solidFill>
                <a:highlight>
                  <a:srgbClr val="FFFFFF"/>
                </a:highligh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pt-BR" sz="2800" dirty="0">
                <a:solidFill>
                  <a:srgbClr val="000000"/>
                </a:solidFill>
                <a:highlight>
                  <a:srgbClr val="FFFFFF"/>
                </a:highligh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của </a:t>
            </a:r>
            <a:r>
              <a:rPr lang="pt-BR" sz="2800" dirty="0">
                <a:solidFill>
                  <a:srgbClr val="000099"/>
                </a:solidFill>
                <a:highlight>
                  <a:srgbClr val="FFFFFF"/>
                </a:highligh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con người</a:t>
            </a:r>
            <a:r>
              <a:rPr lang="pt-BR" sz="2800" dirty="0">
                <a:solidFill>
                  <a:srgbClr val="000000"/>
                </a:solidFill>
                <a:highlight>
                  <a:srgbClr val="FFFFFF"/>
                </a:highligh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pt-BR" sz="2800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có tính chất lịch sử - xã hội nhằm cải tạo thế giới khách quan để phục vụ nhu cầu của con người. </a:t>
            </a:r>
            <a:endPara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endParaRPr lang="en-US" sz="28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3968C00-0752-449E-B835-004E1609FAF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4042" y="3087470"/>
            <a:ext cx="5291958" cy="352576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2F5319B-2355-42AC-818C-5BCF22D95E3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73311" y="3753371"/>
            <a:ext cx="4642943" cy="320363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9E1EDCB-2FCA-41C8-98C1-52A6DC0E2E8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87219" y="1056287"/>
            <a:ext cx="3826410" cy="25509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295195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1" name="Rectangle 3"/>
          <p:cNvSpPr>
            <a:spLocks noGrp="1" noChangeArrowheads="1"/>
          </p:cNvSpPr>
          <p:nvPr>
            <p:ph idx="1"/>
          </p:nvPr>
        </p:nvSpPr>
        <p:spPr>
          <a:xfrm>
            <a:off x="331075" y="551793"/>
            <a:ext cx="11256579" cy="3042746"/>
          </a:xfrm>
        </p:spPr>
        <p:txBody>
          <a:bodyPr/>
          <a:lstStyle/>
          <a:p>
            <a:pPr marL="0" indent="519113" algn="just">
              <a:lnSpc>
                <a:spcPct val="150000"/>
              </a:lnSpc>
              <a:buFont typeface="Wingdings" panose="05000000000000000000" pitchFamily="2" charset="2"/>
              <a:buChar char="ü"/>
              <a:tabLst>
                <a:tab pos="738188" algn="l"/>
              </a:tabLst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bản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tiễn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just">
              <a:lnSpc>
                <a:spcPct val="150000"/>
              </a:lnSpc>
              <a:buFontTx/>
              <a:buNone/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xuất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vật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chất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buFontTx/>
              <a:buNone/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chính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trị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xã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hội</a:t>
            </a:r>
          </a:p>
          <a:p>
            <a:pPr algn="just">
              <a:lnSpc>
                <a:spcPct val="150000"/>
              </a:lnSpc>
              <a:buFontTx/>
              <a:buNone/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nghiệm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khoa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9674984"/>
      </p:ext>
    </p:extLst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37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78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78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1000"/>
                                        <p:tgtEl>
                                          <p:spTgt spid="378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78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78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" dur="1000"/>
                                        <p:tgtEl>
                                          <p:spTgt spid="378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78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78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8" dur="1000"/>
                                        <p:tgtEl>
                                          <p:spTgt spid="378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1" name="Rectangle 3"/>
          <p:cNvSpPr>
            <a:spLocks noGrp="1" noChangeArrowheads="1"/>
          </p:cNvSpPr>
          <p:nvPr>
            <p:ph idx="1"/>
          </p:nvPr>
        </p:nvSpPr>
        <p:spPr>
          <a:xfrm>
            <a:off x="236482" y="173420"/>
            <a:ext cx="11256579" cy="1434662"/>
          </a:xfrm>
        </p:spPr>
        <p:txBody>
          <a:bodyPr/>
          <a:lstStyle/>
          <a:p>
            <a:pPr marL="0" indent="850900" algn="just">
              <a:lnSpc>
                <a:spcPct val="150000"/>
              </a:lnSpc>
              <a:buFontTx/>
              <a:buNone/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xuất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vật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chất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nguyên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thủy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bản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quyết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sự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tồn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tại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phát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triển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xã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hội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EF708311-F94B-4FC3-919B-A74E308AF161}"/>
              </a:ext>
            </a:extLst>
          </p:cNvPr>
          <p:cNvGrpSpPr/>
          <p:nvPr/>
        </p:nvGrpSpPr>
        <p:grpSpPr>
          <a:xfrm>
            <a:off x="807095" y="1876097"/>
            <a:ext cx="10142229" cy="4665550"/>
            <a:chOff x="523307" y="1876097"/>
            <a:chExt cx="10142229" cy="4665550"/>
          </a:xfrm>
        </p:grpSpPr>
        <p:pic>
          <p:nvPicPr>
            <p:cNvPr id="2" name="Picture 1">
              <a:extLst>
                <a:ext uri="{FF2B5EF4-FFF2-40B4-BE49-F238E27FC236}">
                  <a16:creationId xmlns:a16="http://schemas.microsoft.com/office/drawing/2014/main" id="{4D993BAB-DDA2-4778-9E63-F5B523082C56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7633042" y="3968998"/>
              <a:ext cx="3032494" cy="2572649"/>
            </a:xfrm>
            <a:prstGeom prst="rect">
              <a:avLst/>
            </a:prstGeom>
          </p:spPr>
        </p:pic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1A4F7E28-B739-437A-B5A0-3F63D68F14A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633042" y="1876097"/>
              <a:ext cx="3032494" cy="2017987"/>
            </a:xfrm>
            <a:prstGeom prst="rect">
              <a:avLst/>
            </a:prstGeom>
          </p:spPr>
        </p:pic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C9EA99A7-362B-423F-9A7A-69E8C614778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23307" y="1876097"/>
              <a:ext cx="7062437" cy="449317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937938877"/>
      </p:ext>
    </p:extLst>
  </p:cSld>
  <p:clrMapOvr>
    <a:masterClrMapping/>
  </p:clrMapOvr>
  <p:transition>
    <p:strips dir="rd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1" name="Rectangle 3"/>
          <p:cNvSpPr>
            <a:spLocks noGrp="1" noChangeArrowheads="1"/>
          </p:cNvSpPr>
          <p:nvPr>
            <p:ph idx="1"/>
          </p:nvPr>
        </p:nvSpPr>
        <p:spPr>
          <a:xfrm>
            <a:off x="126123" y="236482"/>
            <a:ext cx="11650718" cy="2002221"/>
          </a:xfrm>
        </p:spPr>
        <p:txBody>
          <a:bodyPr/>
          <a:lstStyle/>
          <a:p>
            <a:pPr marL="0" indent="571500" algn="just">
              <a:lnSpc>
                <a:spcPct val="150000"/>
              </a:lnSpc>
              <a:buFontTx/>
              <a:buNone/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chính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trị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xã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hội: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tổ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chức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cộng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đồng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người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nhau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xã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hội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nhằm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cải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biến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mối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hệ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chính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trị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xã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hội,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thúc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đẩy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xã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hội phát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triển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9A592E3F-72CC-4590-817D-902F998A343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01297" y="4365458"/>
            <a:ext cx="3745624" cy="249254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AD5511A-01B0-4F0A-84CA-6124C9933BE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3932" y="2676826"/>
            <a:ext cx="5067040" cy="356719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36D691E3-56F2-40C8-AA2D-A75FDF8BD5F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05138" y="1562138"/>
            <a:ext cx="4537942" cy="25548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5610828"/>
      </p:ext>
    </p:extLst>
  </p:cSld>
  <p:clrMapOvr>
    <a:masterClrMapping/>
  </p:clrMapOvr>
  <p:transition>
    <p:strips dir="rd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1" name="Rectangle 3"/>
          <p:cNvSpPr>
            <a:spLocks noGrp="1" noChangeArrowheads="1"/>
          </p:cNvSpPr>
          <p:nvPr>
            <p:ph idx="1"/>
          </p:nvPr>
        </p:nvSpPr>
        <p:spPr>
          <a:xfrm>
            <a:off x="475593" y="386254"/>
            <a:ext cx="11427373" cy="1947043"/>
          </a:xfrm>
        </p:spPr>
        <p:txBody>
          <a:bodyPr/>
          <a:lstStyle/>
          <a:p>
            <a:pPr marL="0" indent="508000" algn="just">
              <a:lnSpc>
                <a:spcPct val="150000"/>
              </a:lnSpc>
              <a:buFontTx/>
              <a:buNone/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nghiệm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khoa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đặc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biệt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tiễn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diễn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ra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môi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trường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nhân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tạo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Đó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quá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kiểm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ứng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triển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khai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kết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quả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nghiên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cứu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khoa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4BEE31A-542F-45E7-AFF9-8E8697129A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2529" y="2932387"/>
            <a:ext cx="6292194" cy="3539359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7670EBFB-E96F-486C-A360-CB873440397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26166" y="2333297"/>
            <a:ext cx="4876800" cy="3733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9262176"/>
      </p:ext>
    </p:extLst>
  </p:cSld>
  <p:clrMapOvr>
    <a:masterClrMapping/>
  </p:clrMapOvr>
  <p:transition>
    <p:strips dir="rd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1"/>
          <p:cNvSpPr>
            <a:spLocks noGrp="1"/>
          </p:cNvSpPr>
          <p:nvPr>
            <p:ph type="title"/>
          </p:nvPr>
        </p:nvSpPr>
        <p:spPr>
          <a:xfrm>
            <a:off x="609600" y="133841"/>
            <a:ext cx="10972800" cy="857962"/>
          </a:xfrm>
        </p:spPr>
        <p:txBody>
          <a:bodyPr/>
          <a:lstStyle/>
          <a:p>
            <a:pPr indent="862013" algn="l">
              <a:buFont typeface="Wingdings" panose="05000000000000000000" pitchFamily="2" charset="2"/>
              <a:buChar char="ü"/>
            </a:pPr>
            <a:r>
              <a:rPr lang="en-US" sz="2800" b="1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Vai</a:t>
            </a:r>
            <a:r>
              <a:rPr lang="en-US" sz="2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trò</a:t>
            </a:r>
            <a:r>
              <a:rPr lang="en-US" sz="2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2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tiễn</a:t>
            </a:r>
            <a:r>
              <a:rPr lang="en-US" sz="2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2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nhận</a:t>
            </a:r>
            <a:r>
              <a:rPr lang="en-US" sz="2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endParaRPr lang="en-US" sz="2800" b="1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507" name="Content Placeholder 2"/>
          <p:cNvSpPr>
            <a:spLocks noGrp="1"/>
          </p:cNvSpPr>
          <p:nvPr>
            <p:ph idx="1"/>
          </p:nvPr>
        </p:nvSpPr>
        <p:spPr>
          <a:xfrm>
            <a:off x="57807" y="1143083"/>
            <a:ext cx="11446897" cy="780393"/>
          </a:xfrm>
        </p:spPr>
        <p:txBody>
          <a:bodyPr/>
          <a:lstStyle/>
          <a:p>
            <a:pPr marL="0" indent="0">
              <a:buNone/>
            </a:pPr>
            <a:r>
              <a:rPr lang="vi-VN" b="1" i="1" dirty="0">
                <a:solidFill>
                  <a:srgbClr val="C00000"/>
                </a:solidFill>
                <a:latin typeface="+mj-lt"/>
              </a:rPr>
              <a:t>Thứ nhất, </a:t>
            </a:r>
            <a:r>
              <a:rPr lang="vi-VN" b="1" dirty="0">
                <a:latin typeface="+mj-lt"/>
              </a:rPr>
              <a:t>thực tiễn là </a:t>
            </a:r>
            <a:r>
              <a:rPr lang="vi-VN" b="1" dirty="0">
                <a:solidFill>
                  <a:srgbClr val="000099"/>
                </a:solidFill>
                <a:latin typeface="+mj-lt"/>
              </a:rPr>
              <a:t>cơ sở, nguồn gốc </a:t>
            </a:r>
            <a:r>
              <a:rPr lang="vi-VN" b="1" dirty="0">
                <a:latin typeface="+mj-lt"/>
              </a:rPr>
              <a:t>của nhận thức</a:t>
            </a:r>
          </a:p>
          <a:p>
            <a:endParaRPr lang="en-US" b="1" u="sng" dirty="0">
              <a:latin typeface="+mj-lt"/>
            </a:endParaRPr>
          </a:p>
          <a:p>
            <a:pPr>
              <a:lnSpc>
                <a:spcPct val="150000"/>
              </a:lnSpc>
              <a:buFont typeface="Arial" panose="020B0604020202020204" pitchFamily="34" charset="0"/>
              <a:buNone/>
            </a:pPr>
            <a:endParaRPr lang="en-US" sz="2400" b="1" dirty="0">
              <a:solidFill>
                <a:srgbClr val="FF0000"/>
              </a:solidFill>
              <a:latin typeface="+mj-lt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None/>
            </a:pPr>
            <a:endParaRPr lang="en-US" sz="2400" dirty="0">
              <a:latin typeface="+mj-lt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B1A0B05A-C9DD-4318-9B8D-93FACE667E2F}"/>
              </a:ext>
            </a:extLst>
          </p:cNvPr>
          <p:cNvSpPr/>
          <p:nvPr/>
        </p:nvSpPr>
        <p:spPr>
          <a:xfrm>
            <a:off x="409903" y="3129455"/>
            <a:ext cx="3578773" cy="173420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Thông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qua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tiễn</a:t>
            </a:r>
            <a:endParaRPr lang="en-US" sz="3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6178D12-81F0-4E70-B0AC-B4502C475D99}"/>
              </a:ext>
            </a:extLst>
          </p:cNvPr>
          <p:cNvSpPr/>
          <p:nvPr/>
        </p:nvSpPr>
        <p:spPr>
          <a:xfrm>
            <a:off x="5454869" y="2458162"/>
            <a:ext cx="6127531" cy="97083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Phát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ra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mặt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quy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luật</a:t>
            </a:r>
            <a:endParaRPr lang="en-US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F790B04-2F54-4BD9-AB27-E96747D631B7}"/>
              </a:ext>
            </a:extLst>
          </p:cNvPr>
          <p:cNvSpPr/>
          <p:nvPr/>
        </p:nvSpPr>
        <p:spPr>
          <a:xfrm>
            <a:off x="5454867" y="3846952"/>
            <a:ext cx="6127531" cy="111918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giác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quan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lực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con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người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ngày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càng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hoàn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thiện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phát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triển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C0040CF-50B1-4462-A03E-834F89A8DAE6}"/>
              </a:ext>
            </a:extLst>
          </p:cNvPr>
          <p:cNvSpPr/>
          <p:nvPr/>
        </p:nvSpPr>
        <p:spPr>
          <a:xfrm>
            <a:off x="5454867" y="5612524"/>
            <a:ext cx="6127531" cy="97083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vi-VN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 người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sáng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tạo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ra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cụ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mới</a:t>
            </a:r>
            <a:endParaRPr lang="en-US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1366D88E-959D-4D1F-966A-80A9C51D1554}"/>
              </a:ext>
            </a:extLst>
          </p:cNvPr>
          <p:cNvCxnSpPr>
            <a:cxnSpLocks/>
            <a:stCxn id="6" idx="3"/>
            <a:endCxn id="10" idx="1"/>
          </p:cNvCxnSpPr>
          <p:nvPr/>
        </p:nvCxnSpPr>
        <p:spPr>
          <a:xfrm flipV="1">
            <a:off x="3988676" y="2943581"/>
            <a:ext cx="1466193" cy="1052978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F0A7900D-0DF1-4C45-BF81-8B97983A260D}"/>
              </a:ext>
            </a:extLst>
          </p:cNvPr>
          <p:cNvCxnSpPr>
            <a:cxnSpLocks/>
            <a:stCxn id="6" idx="3"/>
            <a:endCxn id="11" idx="1"/>
          </p:cNvCxnSpPr>
          <p:nvPr/>
        </p:nvCxnSpPr>
        <p:spPr>
          <a:xfrm>
            <a:off x="3988676" y="3996559"/>
            <a:ext cx="1466191" cy="409986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id="{99DACA94-4B17-4609-BF8E-CBF61599E1ED}"/>
              </a:ext>
            </a:extLst>
          </p:cNvPr>
          <p:cNvCxnSpPr>
            <a:cxnSpLocks/>
            <a:stCxn id="6" idx="3"/>
          </p:cNvCxnSpPr>
          <p:nvPr/>
        </p:nvCxnSpPr>
        <p:spPr>
          <a:xfrm>
            <a:off x="3988676" y="3996559"/>
            <a:ext cx="1466191" cy="2246586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C9AE710C-60EB-453D-9C33-CA0EA9E66969}"/>
              </a:ext>
            </a:extLst>
          </p:cNvPr>
          <p:cNvCxnSpPr/>
          <p:nvPr/>
        </p:nvCxnSpPr>
        <p:spPr>
          <a:xfrm>
            <a:off x="57807" y="819805"/>
            <a:ext cx="12076386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099031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1424152" y="149772"/>
            <a:ext cx="88392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Tại</a:t>
            </a: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en-US" sz="2800" b="1" i="0" u="none" strike="noStrike" kern="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sao</a:t>
            </a: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en-US" sz="2800" b="1" i="0" u="none" strike="noStrike" kern="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học</a:t>
            </a: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en-US" sz="2800" b="1" i="0" u="none" strike="noStrike" kern="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sinh</a:t>
            </a: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, </a:t>
            </a:r>
            <a:r>
              <a:rPr kumimoji="0" lang="en-US" sz="2800" b="1" i="0" u="none" strike="noStrike" kern="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sinh</a:t>
            </a: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en-US" sz="2800" b="1" i="0" u="none" strike="noStrike" kern="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viên</a:t>
            </a: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en-US" sz="2800" b="1" i="0" u="none" strike="noStrike" kern="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cần</a:t>
            </a: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en-US" sz="2800" b="1" i="0" u="none" strike="noStrike" kern="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trang</a:t>
            </a: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en-US" sz="2800" b="1" i="0" u="none" strike="noStrike" kern="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bị</a:t>
            </a: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en-US" sz="2800" b="1" i="0" u="none" strike="noStrike" kern="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kỹ</a:t>
            </a: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en-US" sz="2800" b="1" i="0" u="none" strike="noStrike" kern="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năng</a:t>
            </a: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en-US" sz="2800" b="1" i="0" u="none" strike="noStrike" kern="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mềm</a:t>
            </a: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?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00D8A2A-A9A9-4B5E-9461-219AE7A522B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356" b="-356"/>
          <a:stretch/>
        </p:blipFill>
        <p:spPr>
          <a:xfrm>
            <a:off x="2059352" y="1216572"/>
            <a:ext cx="8839200" cy="55478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77357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EC9DE05-6F52-44EC-9052-7965001BA58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5648" y="1135117"/>
            <a:ext cx="9297506" cy="5234152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20BB8EA7-78B1-41C5-9D00-A23A33B237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3779" y="283780"/>
            <a:ext cx="11908221" cy="1182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600" b="1" i="0" u="none" strike="noStrike" kern="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Tại</a:t>
            </a:r>
            <a:r>
              <a:rPr kumimoji="0" lang="en-US" sz="26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en-US" sz="2600" b="1" i="0" u="none" strike="noStrike" kern="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sao</a:t>
            </a:r>
            <a:r>
              <a:rPr kumimoji="0" lang="en-US" sz="26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en-US" sz="2600" b="1" i="0" u="none" strike="noStrike" kern="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các</a:t>
            </a:r>
            <a:r>
              <a:rPr kumimoji="0" lang="en-US" sz="2600" b="1" i="0" u="none" strike="noStrike" kern="0" cap="none" spc="0" normalizeH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en-US" sz="2600" b="1" i="0" u="none" strike="noStrike" kern="0" cap="none" spc="0" normalizeH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em</a:t>
            </a:r>
            <a:r>
              <a:rPr kumimoji="0" lang="en-US" sz="2600" b="1" i="0" u="none" strike="noStrike" kern="0" cap="none" spc="0" normalizeH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en-US" sz="2600" b="1" i="0" u="none" strike="noStrike" kern="0" cap="none" spc="0" normalizeH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lựa</a:t>
            </a:r>
            <a:r>
              <a:rPr kumimoji="0" lang="en-US" sz="2600" b="1" i="0" u="none" strike="noStrike" kern="0" cap="none" spc="0" normalizeH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en-US" sz="2600" b="1" i="0" u="none" strike="noStrike" kern="0" cap="none" spc="0" normalizeH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chọn</a:t>
            </a:r>
            <a:r>
              <a:rPr kumimoji="0" lang="en-US" sz="2600" b="1" i="0" u="none" strike="noStrike" kern="0" cap="none" spc="0" normalizeH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en-US" sz="2600" b="1" i="0" u="none" strike="noStrike" kern="0" cap="none" spc="0" normalizeH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trường</a:t>
            </a:r>
            <a:r>
              <a:rPr kumimoji="0" lang="en-US" sz="2600" b="1" i="0" u="none" strike="noStrike" kern="0" cap="none" spc="0" normalizeH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CĐ </a:t>
            </a:r>
            <a:r>
              <a:rPr kumimoji="0" lang="en-US" sz="2600" b="1" i="0" u="none" strike="noStrike" kern="0" cap="none" spc="0" normalizeH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Lý</a:t>
            </a:r>
            <a:r>
              <a:rPr kumimoji="0" lang="en-US" sz="2600" b="1" i="0" u="none" strike="noStrike" kern="0" cap="none" spc="0" normalizeH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en-US" sz="2600" b="1" i="0" u="none" strike="noStrike" kern="0" cap="none" spc="0" normalizeH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Tự</a:t>
            </a:r>
            <a:r>
              <a:rPr kumimoji="0" lang="en-US" sz="2600" b="1" i="0" u="none" strike="noStrike" kern="0" cap="none" spc="0" normalizeH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Trọng </a:t>
            </a:r>
            <a:r>
              <a:rPr kumimoji="0" lang="en-US" sz="2600" b="1" i="0" u="none" strike="noStrike" kern="0" cap="none" spc="0" normalizeH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là</a:t>
            </a:r>
            <a:r>
              <a:rPr kumimoji="0" lang="en-US" sz="2600" b="1" i="0" u="none" strike="noStrike" kern="0" cap="none" spc="0" normalizeH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en-US" sz="2600" b="1" i="0" u="none" strike="noStrike" kern="0" cap="none" spc="0" normalizeH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nơi</a:t>
            </a:r>
            <a:r>
              <a:rPr kumimoji="0" lang="en-US" sz="2600" b="1" i="0" u="none" strike="noStrike" kern="0" cap="none" spc="0" normalizeH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en-US" sz="2600" b="1" i="0" u="none" strike="noStrike" kern="0" cap="none" spc="0" normalizeH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để</a:t>
            </a:r>
            <a:r>
              <a:rPr kumimoji="0" lang="en-US" sz="2600" b="1" i="0" u="none" strike="noStrike" kern="0" cap="none" spc="0" normalizeH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en-US" sz="2600" b="1" i="0" u="none" strike="noStrike" kern="0" cap="none" spc="0" normalizeH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học</a:t>
            </a:r>
            <a:r>
              <a:rPr kumimoji="0" lang="en-US" sz="2600" b="1" i="0" u="none" strike="noStrike" kern="0" cap="none" spc="0" normalizeH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en-US" sz="2600" b="1" i="0" u="none" strike="noStrike" kern="0" cap="none" spc="0" normalizeH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tập</a:t>
            </a:r>
            <a:r>
              <a:rPr kumimoji="0" lang="en-US" sz="2600" b="1" i="0" u="none" strike="noStrike" kern="0" cap="none" spc="0" normalizeH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en-US" sz="2600" b="1" i="0" u="none" strike="noStrike" kern="0" cap="none" spc="0" normalizeH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và</a:t>
            </a:r>
            <a:r>
              <a:rPr kumimoji="0" lang="en-US" sz="2600" b="1" i="0" u="none" strike="noStrike" kern="0" cap="none" spc="0" normalizeH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en-US" sz="2600" b="1" i="0" u="none" strike="noStrike" kern="0" cap="none" spc="0" normalizeH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rèn</a:t>
            </a:r>
            <a:r>
              <a:rPr kumimoji="0" lang="en-US" sz="2600" b="1" i="0" u="none" strike="noStrike" kern="0" cap="none" spc="0" normalizeH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en-US" sz="2600" b="1" i="0" u="none" strike="noStrike" kern="0" cap="none" spc="0" normalizeH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luyện</a:t>
            </a:r>
            <a:r>
              <a:rPr kumimoji="0" lang="en-US" sz="26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9491856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C9AE710C-60EB-453D-9C33-CA0EA9E66969}"/>
              </a:ext>
            </a:extLst>
          </p:cNvPr>
          <p:cNvCxnSpPr/>
          <p:nvPr/>
        </p:nvCxnSpPr>
        <p:spPr>
          <a:xfrm>
            <a:off x="57807" y="819805"/>
            <a:ext cx="12076386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3" name="Rectangle 2">
            <a:extLst>
              <a:ext uri="{FF2B5EF4-FFF2-40B4-BE49-F238E27FC236}">
                <a16:creationId xmlns:a16="http://schemas.microsoft.com/office/drawing/2014/main" id="{5954C1ED-130B-4065-9BBA-7EDF560771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2549" y="145827"/>
            <a:ext cx="952812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30000"/>
              </a:lnSpc>
              <a:buFont typeface="Arial" charset="0"/>
              <a:buNone/>
              <a:defRPr/>
            </a:pPr>
            <a:r>
              <a:rPr lang="en-US" sz="2800" b="1" i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Thứ</a:t>
            </a:r>
            <a:r>
              <a:rPr lang="en-US" sz="28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hai</a:t>
            </a:r>
            <a:r>
              <a:rPr lang="en-US" sz="28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tiễn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800" b="1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lực</a:t>
            </a:r>
            <a:r>
              <a:rPr lang="en-US" sz="2800" b="1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b="1" dirty="0" err="1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mục</a:t>
            </a:r>
            <a:r>
              <a:rPr lang="en-US" sz="2800" b="1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đích</a:t>
            </a:r>
            <a:r>
              <a:rPr lang="en-US" sz="2800" b="1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nhận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buFont typeface="Arial" charset="0"/>
              <a:buNone/>
              <a:defRPr/>
            </a:pPr>
            <a:r>
              <a:rPr lang="en-US" sz="2800" b="1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		</a:t>
            </a:r>
          </a:p>
          <a:p>
            <a:pPr algn="just">
              <a:lnSpc>
                <a:spcPct val="130000"/>
              </a:lnSpc>
              <a:buFont typeface="Arial" charset="0"/>
              <a:buNone/>
              <a:defRPr/>
            </a:pPr>
            <a:endParaRPr lang="en-US" sz="2800" b="1" dirty="0">
              <a:solidFill>
                <a:srgbClr val="0000CC"/>
              </a:solidFill>
              <a:latin typeface="VNI-Times" pitchFamily="2" charset="0"/>
              <a:cs typeface="Times New Roman" pitchFamily="18" charset="0"/>
            </a:endParaRPr>
          </a:p>
          <a:p>
            <a:pPr indent="0" algn="just">
              <a:lnSpc>
                <a:spcPct val="130000"/>
              </a:lnSpc>
              <a:buNone/>
              <a:defRPr/>
            </a:pPr>
            <a:endParaRPr lang="en-US" sz="2800" b="1" dirty="0">
              <a:solidFill>
                <a:srgbClr val="0000CC"/>
              </a:solidFill>
              <a:latin typeface="VNI-Times" pitchFamily="2" charset="0"/>
              <a:cs typeface="Times New Roman" pitchFamily="18" charset="0"/>
            </a:endParaRP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7A370C06-0F56-47C8-B679-6D752466D2D9}"/>
              </a:ext>
            </a:extLst>
          </p:cNvPr>
          <p:cNvSpPr/>
          <p:nvPr/>
        </p:nvSpPr>
        <p:spPr>
          <a:xfrm>
            <a:off x="7777656" y="1409199"/>
            <a:ext cx="4272455" cy="2510661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Mục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đích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của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hận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thức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không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chỉ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để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nhận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thức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mà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là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để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cải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biến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xã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hội.</a:t>
            </a:r>
          </a:p>
          <a:p>
            <a:pPr algn="ctr"/>
            <a:endParaRPr lang="en-US" dirty="0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8EDB1560-CFAB-4AF7-ABC1-CC60458AEF90}"/>
              </a:ext>
            </a:extLst>
          </p:cNvPr>
          <p:cNvSpPr/>
          <p:nvPr/>
        </p:nvSpPr>
        <p:spPr>
          <a:xfrm>
            <a:off x="3549869" y="3949102"/>
            <a:ext cx="5247290" cy="2810205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thực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tiễn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con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người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gặp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phải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nhiều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khó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khăn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trở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ngại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buộc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nhận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thức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giải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quyết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en-US" sz="2400" b="1" dirty="0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8C89A844-BAB1-41BB-BCDC-06B8CCCA98C9}"/>
              </a:ext>
            </a:extLst>
          </p:cNvPr>
          <p:cNvSpPr/>
          <p:nvPr/>
        </p:nvSpPr>
        <p:spPr>
          <a:xfrm>
            <a:off x="141889" y="1231676"/>
            <a:ext cx="4272455" cy="1707988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Thực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tiễn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luôn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luôn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vận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động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phát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triển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algn="ctr"/>
            <a:endParaRPr lang="en-US" dirty="0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3A1EC0C6-6A4A-4ECE-8E01-41241A7172BA}"/>
              </a:ext>
            </a:extLst>
          </p:cNvPr>
          <p:cNvSpPr/>
          <p:nvPr/>
        </p:nvSpPr>
        <p:spPr>
          <a:xfrm>
            <a:off x="4461642" y="1691010"/>
            <a:ext cx="3042745" cy="1947038"/>
          </a:xfrm>
          <a:prstGeom prst="ellipse">
            <a:avLst/>
          </a:prstGeom>
          <a:solidFill>
            <a:srgbClr val="FFC000"/>
          </a:solidFill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 LỰC, MỤC ĐÍCH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142575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8" grpId="0" animBg="1"/>
      <p:bldP spid="20" grpId="0" animBg="1"/>
      <p:bldP spid="2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le 1"/>
          <p:cNvSpPr>
            <a:spLocks noGrp="1"/>
          </p:cNvSpPr>
          <p:nvPr>
            <p:ph type="title"/>
          </p:nvPr>
        </p:nvSpPr>
        <p:spPr>
          <a:xfrm>
            <a:off x="1460938" y="-6"/>
            <a:ext cx="8686800" cy="844713"/>
          </a:xfrm>
        </p:spPr>
        <p:txBody>
          <a:bodyPr/>
          <a:lstStyle/>
          <a:p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Dạy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thời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Covid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3777345-2E74-44BC-BAD2-544174C3D14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11724"/>
          <a:stretch/>
        </p:blipFill>
        <p:spPr>
          <a:xfrm>
            <a:off x="309439" y="892005"/>
            <a:ext cx="11573121" cy="57691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010140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37B8DE7A-744E-4873-B7BB-F07DAF1D347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8786" y="378372"/>
            <a:ext cx="10846676" cy="61012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990917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le 1"/>
          <p:cNvSpPr>
            <a:spLocks noGrp="1"/>
          </p:cNvSpPr>
          <p:nvPr>
            <p:ph type="title"/>
          </p:nvPr>
        </p:nvSpPr>
        <p:spPr>
          <a:xfrm>
            <a:off x="599090" y="0"/>
            <a:ext cx="10862442" cy="762000"/>
          </a:xfrm>
        </p:spPr>
        <p:txBody>
          <a:bodyPr/>
          <a:lstStyle/>
          <a:p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kinh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doanh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nào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phát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triển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thời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Covid?</a:t>
            </a:r>
          </a:p>
        </p:txBody>
      </p:sp>
      <p:pic>
        <p:nvPicPr>
          <p:cNvPr id="28675" name="Content Placeholder 7" descr="onl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30468" y="762000"/>
            <a:ext cx="4603531" cy="3178065"/>
          </a:xfr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AF16125A-50D0-4FEE-92CD-0D99DA2093F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31649" y="762000"/>
            <a:ext cx="5103265" cy="2554293"/>
          </a:xfrm>
          <a:prstGeom prst="rect">
            <a:avLst/>
          </a:prstGeom>
        </p:spPr>
      </p:pic>
      <p:pic>
        <p:nvPicPr>
          <p:cNvPr id="1026" name="Picture 2" descr="Mua đồ điện tử online tại Thế Giới Di Động: Nhanh, tiện và an toàn!">
            <a:extLst>
              <a:ext uri="{FF2B5EF4-FFF2-40B4-BE49-F238E27FC236}">
                <a16:creationId xmlns:a16="http://schemas.microsoft.com/office/drawing/2014/main" id="{A973725C-ACF4-453D-AE98-46EDFA52C9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3297" y="3429000"/>
            <a:ext cx="5691351" cy="32013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7CF8D679-5F77-49AA-9AF2-7E66301E680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7352" y="3856698"/>
            <a:ext cx="4976647" cy="30013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01633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286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C9AE710C-60EB-453D-9C33-CA0EA9E66969}"/>
              </a:ext>
            </a:extLst>
          </p:cNvPr>
          <p:cNvCxnSpPr/>
          <p:nvPr/>
        </p:nvCxnSpPr>
        <p:spPr>
          <a:xfrm>
            <a:off x="57807" y="819805"/>
            <a:ext cx="12076386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3" name="Rectangle 2">
            <a:extLst>
              <a:ext uri="{FF2B5EF4-FFF2-40B4-BE49-F238E27FC236}">
                <a16:creationId xmlns:a16="http://schemas.microsoft.com/office/drawing/2014/main" id="{5954C1ED-130B-4065-9BBA-7EDF560771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2549" y="145827"/>
            <a:ext cx="952812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  <a:buNone/>
              <a:defRPr/>
            </a:pPr>
            <a:r>
              <a:rPr kumimoji="0" lang="en-US" sz="2800" b="1" i="1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Thứ</a:t>
            </a:r>
            <a:r>
              <a:rPr kumimoji="0" lang="en-US" sz="2800" b="1" i="1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</a:t>
            </a:r>
            <a:r>
              <a:rPr kumimoji="0" lang="en-US" sz="2800" b="1" i="1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tiễn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tiêu</a:t>
            </a:r>
            <a:r>
              <a:rPr lang="en-US" sz="2800" b="1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chuẩn</a:t>
            </a:r>
            <a:r>
              <a:rPr lang="en-US" sz="2800" b="1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chân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lý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 algn="ctr" defTabSz="914400" rtl="0" eaLnBrk="0" fontAlgn="base" latinLnBrk="0" hangingPunct="0">
              <a:lnSpc>
                <a:spcPct val="13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342900" marR="0" lvl="0" indent="-342900" algn="ctr" defTabSz="914400" rtl="0" eaLnBrk="0" fontAlgn="base" latinLnBrk="0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		</a:t>
            </a:r>
          </a:p>
          <a:p>
            <a:pPr marL="342900" marR="0" lvl="0" indent="-342900" algn="ctr" defTabSz="914400" rtl="0" eaLnBrk="0" fontAlgn="base" latinLnBrk="0" hangingPunct="0">
              <a:lnSpc>
                <a:spcPct val="13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VNI-Times" pitchFamily="2" charset="0"/>
              <a:ea typeface="+mn-ea"/>
              <a:cs typeface="Times New Roman" pitchFamily="18" charset="0"/>
            </a:endParaRPr>
          </a:p>
          <a:p>
            <a:pPr marL="342900" marR="0" lvl="0" indent="0" algn="ctr" defTabSz="914400" rtl="0" eaLnBrk="0" fontAlgn="base" latinLnBrk="0" hangingPunct="0">
              <a:lnSpc>
                <a:spcPct val="13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VNI-Times" pitchFamily="2" charset="0"/>
              <a:ea typeface="+mn-ea"/>
              <a:cs typeface="Times New Roman" pitchFamily="18" charset="0"/>
            </a:endParaRPr>
          </a:p>
        </p:txBody>
      </p:sp>
      <p:sp>
        <p:nvSpPr>
          <p:cNvPr id="8" name="Rectangle 3">
            <a:extLst>
              <a:ext uri="{FF2B5EF4-FFF2-40B4-BE49-F238E27FC236}">
                <a16:creationId xmlns:a16="http://schemas.microsoft.com/office/drawing/2014/main" id="{B9C1A898-E885-4C6B-9D42-F4D0515F022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1227" y="1052356"/>
            <a:ext cx="11729545" cy="20258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0" marR="0" lvl="0" indent="0" algn="just" defTabSz="914400" rtl="0" eaLnBrk="1" fontAlgn="auto" latinLnBrk="0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Chân</a:t>
            </a: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en-US" sz="2800" b="1" i="0" u="none" strike="noStrike" kern="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lý</a:t>
            </a: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: </a:t>
            </a:r>
            <a:r>
              <a:rPr kumimoji="0" lang="en-US" sz="2800" b="1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là</a:t>
            </a: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en-US" sz="2800" b="1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những</a:t>
            </a: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tri </a:t>
            </a:r>
            <a:r>
              <a:rPr kumimoji="0" lang="en-US" sz="2800" b="1" i="0" u="none" strike="noStrike" kern="0" cap="none" spc="0" normalizeH="0" baseline="0" noProof="0" dirty="0" err="1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thức</a:t>
            </a: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en-US" sz="2800" b="1" i="0" u="none" strike="noStrike" kern="0" cap="none" spc="0" normalizeH="0" baseline="0" noProof="0" dirty="0" err="1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phù</a:t>
            </a: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en-US" sz="2800" b="1" i="0" u="none" strike="noStrike" kern="0" cap="none" spc="0" normalizeH="0" baseline="0" noProof="0" dirty="0" err="1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hợp</a:t>
            </a: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en-US" sz="2800" b="1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với</a:t>
            </a: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en-US" sz="2800" b="1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sự</a:t>
            </a: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en-US" sz="2800" b="1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vật</a:t>
            </a: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, </a:t>
            </a:r>
            <a:r>
              <a:rPr kumimoji="0" lang="en-US" sz="2800" b="1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hiện</a:t>
            </a: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en-US" sz="2800" b="1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tượng</a:t>
            </a: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en-US" sz="2800" b="1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mà</a:t>
            </a: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en-US" sz="2800" b="1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nó</a:t>
            </a: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en-US" sz="2800" b="1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phản</a:t>
            </a: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en-US" sz="2800" b="1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ánh</a:t>
            </a: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en-US" sz="2800" b="1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và</a:t>
            </a: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en-US" sz="2800" b="1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được</a:t>
            </a: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en-US" sz="2800" b="1" i="0" u="none" strike="noStrike" kern="0" cap="none" spc="0" normalizeH="0" baseline="0" noProof="0" dirty="0" err="1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thực</a:t>
            </a: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en-US" sz="2800" b="1" i="0" u="none" strike="noStrike" kern="0" cap="none" spc="0" normalizeH="0" baseline="0" noProof="0" dirty="0" err="1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tiễn</a:t>
            </a: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en-US" sz="2800" b="1" i="0" u="none" strike="noStrike" kern="0" cap="none" spc="0" normalizeH="0" baseline="0" noProof="0" dirty="0" err="1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kiểm</a:t>
            </a: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en-US" sz="2800" b="1" i="0" u="none" strike="noStrike" kern="0" cap="none" spc="0" normalizeH="0" baseline="0" noProof="0" dirty="0" err="1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nghiệm</a:t>
            </a: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.</a:t>
            </a:r>
          </a:p>
          <a:p>
            <a:pPr marL="0" marR="0" lvl="0" indent="0" algn="just" defTabSz="914400" rtl="0" eaLnBrk="1" fontAlgn="auto" latinLnBrk="0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1" i="0" u="none" strike="noStrike" kern="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CEC762A0-2427-4CF4-9230-AF6FA48E546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5739"/>
          <a:stretch/>
        </p:blipFill>
        <p:spPr>
          <a:xfrm>
            <a:off x="7434979" y="1851138"/>
            <a:ext cx="3686175" cy="4596958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1104C56-1938-4A77-85F0-FD2D7E3033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3783" y="2542182"/>
            <a:ext cx="6031578" cy="37797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99795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Rounded Corners 4">
            <a:extLst>
              <a:ext uri="{FF2B5EF4-FFF2-40B4-BE49-F238E27FC236}">
                <a16:creationId xmlns:a16="http://schemas.microsoft.com/office/drawing/2014/main" id="{7FD6871D-4F31-495B-9E56-B683A16D6CC0}"/>
              </a:ext>
            </a:extLst>
          </p:cNvPr>
          <p:cNvSpPr txBox="1"/>
          <p:nvPr/>
        </p:nvSpPr>
        <p:spPr>
          <a:xfrm>
            <a:off x="4067502" y="854624"/>
            <a:ext cx="4589197" cy="1605903"/>
          </a:xfrm>
          <a:prstGeom prst="rect">
            <a:avLst/>
          </a:prstGeom>
          <a:solidFill>
            <a:srgbClr val="92D050"/>
          </a:solidFill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88900" tIns="88900" rIns="88900" bIns="88900" numCol="1" spcCol="1270" anchor="ctr" anchorCtr="0">
            <a:noAutofit/>
          </a:bodyPr>
          <a:lstStyle/>
          <a:p>
            <a:pPr marL="0" lvl="0" indent="0" algn="ctr" defTabSz="15557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3200" kern="1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3200" kern="1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kern="1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3200" kern="1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kern="1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lấy</a:t>
            </a:r>
            <a:r>
              <a:rPr lang="en-US" sz="3200" kern="1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kern="1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nhận</a:t>
            </a:r>
            <a:r>
              <a:rPr lang="en-US" sz="3200" kern="1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kern="1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3200" kern="1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kern="1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3200" kern="1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kern="1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kiểm</a:t>
            </a:r>
            <a:r>
              <a:rPr lang="en-US" sz="3200" kern="1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kern="1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</a:t>
            </a:r>
            <a:r>
              <a:rPr lang="en-US" sz="3200" kern="1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kern="1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nhận</a:t>
            </a:r>
            <a:r>
              <a:rPr lang="en-US" sz="3200" kern="1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kern="1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endParaRPr lang="en-US" sz="3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97718B01-3844-4122-9BB9-51AAF7817559}"/>
              </a:ext>
            </a:extLst>
          </p:cNvPr>
          <p:cNvGrpSpPr/>
          <p:nvPr/>
        </p:nvGrpSpPr>
        <p:grpSpPr>
          <a:xfrm>
            <a:off x="8047054" y="3209516"/>
            <a:ext cx="4144946" cy="1764611"/>
            <a:chOff x="1392738" y="0"/>
            <a:chExt cx="6480280" cy="1326054"/>
          </a:xfrm>
          <a:solidFill>
            <a:srgbClr val="92D050"/>
          </a:solidFill>
        </p:grpSpPr>
        <p:sp>
          <p:nvSpPr>
            <p:cNvPr id="8" name="Rectangle: Rounded Corners 7">
              <a:extLst>
                <a:ext uri="{FF2B5EF4-FFF2-40B4-BE49-F238E27FC236}">
                  <a16:creationId xmlns:a16="http://schemas.microsoft.com/office/drawing/2014/main" id="{83FB9100-D9DF-4A6E-AB83-195ED379D360}"/>
                </a:ext>
              </a:extLst>
            </p:cNvPr>
            <p:cNvSpPr/>
            <p:nvPr/>
          </p:nvSpPr>
          <p:spPr>
            <a:xfrm>
              <a:off x="1401951" y="0"/>
              <a:ext cx="6471067" cy="1326054"/>
            </a:xfrm>
            <a:prstGeom prst="roundRect">
              <a:avLst/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9" name="Rectangle: Rounded Corners 4">
              <a:extLst>
                <a:ext uri="{FF2B5EF4-FFF2-40B4-BE49-F238E27FC236}">
                  <a16:creationId xmlns:a16="http://schemas.microsoft.com/office/drawing/2014/main" id="{521CBE70-481B-4AC1-BEAF-D8FF42CC94EB}"/>
                </a:ext>
              </a:extLst>
            </p:cNvPr>
            <p:cNvSpPr txBox="1"/>
            <p:nvPr/>
          </p:nvSpPr>
          <p:spPr>
            <a:xfrm>
              <a:off x="1392738" y="64733"/>
              <a:ext cx="6142781" cy="1196588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88900" tIns="88900" rIns="88900" bIns="88900" numCol="1" spcCol="1270" anchor="ctr" anchorCtr="0">
              <a:noAutofit/>
            </a:bodyPr>
            <a:lstStyle/>
            <a:p>
              <a:pPr lvl="0" algn="ctr"/>
              <a:r>
                <a:rPr lang="en-US" sz="32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Thực</a:t>
              </a:r>
              <a:r>
                <a:rPr lang="en-US" sz="32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2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tiễn</a:t>
              </a:r>
              <a:r>
                <a:rPr lang="en-US" sz="32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2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là</a:t>
              </a:r>
              <a:r>
                <a:rPr lang="en-US" sz="32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2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thước</a:t>
              </a:r>
              <a:r>
                <a:rPr lang="en-US" sz="32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2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đo</a:t>
              </a:r>
              <a:r>
                <a:rPr lang="en-US" sz="32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2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giá</a:t>
              </a:r>
              <a:r>
                <a:rPr lang="en-US" sz="32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2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trị</a:t>
              </a:r>
              <a:r>
                <a:rPr lang="en-US" sz="32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2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của</a:t>
              </a:r>
              <a:r>
                <a:rPr lang="en-US" sz="32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2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nhận</a:t>
              </a:r>
              <a:r>
                <a:rPr lang="en-US" sz="32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2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thức</a:t>
              </a:r>
              <a:endPara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FF668825-31CE-4BD1-86FD-4F95883B3EF8}"/>
              </a:ext>
            </a:extLst>
          </p:cNvPr>
          <p:cNvGrpSpPr/>
          <p:nvPr/>
        </p:nvGrpSpPr>
        <p:grpSpPr>
          <a:xfrm>
            <a:off x="365086" y="3275520"/>
            <a:ext cx="3824112" cy="1632605"/>
            <a:chOff x="1401951" y="0"/>
            <a:chExt cx="6471067" cy="1326054"/>
          </a:xfrm>
          <a:solidFill>
            <a:srgbClr val="92D050"/>
          </a:solidFill>
        </p:grpSpPr>
        <p:sp>
          <p:nvSpPr>
            <p:cNvPr id="11" name="Rectangle: Rounded Corners 10">
              <a:extLst>
                <a:ext uri="{FF2B5EF4-FFF2-40B4-BE49-F238E27FC236}">
                  <a16:creationId xmlns:a16="http://schemas.microsoft.com/office/drawing/2014/main" id="{8262265D-16B7-454D-AE36-EA1B1330ADE8}"/>
                </a:ext>
              </a:extLst>
            </p:cNvPr>
            <p:cNvSpPr/>
            <p:nvPr/>
          </p:nvSpPr>
          <p:spPr>
            <a:xfrm>
              <a:off x="1401951" y="0"/>
              <a:ext cx="6471067" cy="1326054"/>
            </a:xfrm>
            <a:prstGeom prst="roundRect">
              <a:avLst/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2" name="Rectangle: Rounded Corners 4">
              <a:extLst>
                <a:ext uri="{FF2B5EF4-FFF2-40B4-BE49-F238E27FC236}">
                  <a16:creationId xmlns:a16="http://schemas.microsoft.com/office/drawing/2014/main" id="{C6711D20-6095-4109-8E70-3F70E3B805DC}"/>
                </a:ext>
              </a:extLst>
            </p:cNvPr>
            <p:cNvSpPr txBox="1"/>
            <p:nvPr/>
          </p:nvSpPr>
          <p:spPr>
            <a:xfrm>
              <a:off x="1466684" y="64733"/>
              <a:ext cx="6341601" cy="1196588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88900" tIns="88900" rIns="88900" bIns="88900" numCol="1" spcCol="1270" anchor="ctr" anchorCtr="0">
              <a:noAutofit/>
            </a:bodyPr>
            <a:lstStyle/>
            <a:p>
              <a:pPr lvl="0" algn="ctr"/>
              <a:r>
                <a:rPr lang="en-US" sz="28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Thực</a:t>
              </a:r>
              <a:r>
                <a:rPr lang="en-US" sz="28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tiễn</a:t>
              </a:r>
              <a:r>
                <a:rPr lang="en-US" sz="28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không</a:t>
              </a:r>
              <a:r>
                <a:rPr lang="en-US" sz="28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ngừng</a:t>
              </a:r>
              <a:r>
                <a:rPr lang="en-US" sz="28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bổ</a:t>
              </a:r>
              <a:r>
                <a:rPr lang="en-US" sz="28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sung, phát </a:t>
              </a:r>
              <a:r>
                <a:rPr lang="en-US" sz="28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triển</a:t>
              </a:r>
              <a:r>
                <a:rPr lang="en-US" sz="28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, </a:t>
              </a:r>
              <a:r>
                <a:rPr lang="en-US" sz="28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hoàn</a:t>
              </a:r>
              <a:r>
                <a:rPr lang="en-US" sz="28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thiện</a:t>
              </a:r>
              <a:r>
                <a:rPr lang="en-US" sz="28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nhận</a:t>
              </a:r>
              <a:r>
                <a:rPr lang="en-US" sz="28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thức</a:t>
              </a:r>
              <a:endPara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F595E188-DDB6-42E7-A543-3AD8723F7BB0}"/>
              </a:ext>
            </a:extLst>
          </p:cNvPr>
          <p:cNvGrpSpPr/>
          <p:nvPr/>
        </p:nvGrpSpPr>
        <p:grpSpPr>
          <a:xfrm>
            <a:off x="4823790" y="3429000"/>
            <a:ext cx="2595230" cy="1325649"/>
            <a:chOff x="2934175" y="1954517"/>
            <a:chExt cx="3330021" cy="1830376"/>
          </a:xfrm>
          <a:solidFill>
            <a:srgbClr val="002060"/>
          </a:solidFill>
        </p:grpSpPr>
        <p:sp>
          <p:nvSpPr>
            <p:cNvPr id="14" name="Rectangle: Rounded Corners 13">
              <a:extLst>
                <a:ext uri="{FF2B5EF4-FFF2-40B4-BE49-F238E27FC236}">
                  <a16:creationId xmlns:a16="http://schemas.microsoft.com/office/drawing/2014/main" id="{C338A49A-D73B-49D5-9327-8B14649BEF86}"/>
                </a:ext>
              </a:extLst>
            </p:cNvPr>
            <p:cNvSpPr/>
            <p:nvPr/>
          </p:nvSpPr>
          <p:spPr>
            <a:xfrm>
              <a:off x="2934175" y="1954517"/>
              <a:ext cx="3330021" cy="1830376"/>
            </a:xfrm>
            <a:prstGeom prst="roundRect">
              <a:avLst/>
            </a:prstGeom>
            <a:grpFill/>
            <a:ln>
              <a:solidFill>
                <a:srgbClr val="FFC000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5" name="Rectangle: Rounded Corners 4">
              <a:extLst>
                <a:ext uri="{FF2B5EF4-FFF2-40B4-BE49-F238E27FC236}">
                  <a16:creationId xmlns:a16="http://schemas.microsoft.com/office/drawing/2014/main" id="{DA950371-7E8A-41DF-941D-B05D31DB0B78}"/>
                </a:ext>
              </a:extLst>
            </p:cNvPr>
            <p:cNvSpPr txBox="1"/>
            <p:nvPr/>
          </p:nvSpPr>
          <p:spPr>
            <a:xfrm>
              <a:off x="3023527" y="2043869"/>
              <a:ext cx="3151317" cy="1651672"/>
            </a:xfrm>
            <a:prstGeom prst="rect">
              <a:avLst/>
            </a:prstGeom>
            <a:grpFill/>
            <a:ln>
              <a:solidFill>
                <a:srgbClr val="FFC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91440" tIns="91440" rIns="91440" bIns="91440" numCol="1" spcCol="1270" anchor="ctr" anchorCtr="0">
              <a:noAutofit/>
            </a:bodyPr>
            <a:lstStyle/>
            <a:p>
              <a:pPr marL="0" lvl="0" indent="0"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3600" kern="1200" dirty="0" err="1"/>
                <a:t>Thực</a:t>
              </a:r>
              <a:r>
                <a:rPr lang="en-US" sz="3600" kern="1200" dirty="0"/>
                <a:t> </a:t>
              </a:r>
              <a:r>
                <a:rPr lang="en-US" sz="3600" kern="1200" dirty="0" err="1"/>
                <a:t>tiễn</a:t>
              </a:r>
              <a:endParaRPr lang="en-US" sz="3600" kern="1200" dirty="0"/>
            </a:p>
          </p:txBody>
        </p:sp>
      </p:grpSp>
    </p:spTree>
    <p:extLst>
      <p:ext uri="{BB962C8B-B14F-4D97-AF65-F5344CB8AC3E}">
        <p14:creationId xmlns:p14="http://schemas.microsoft.com/office/powerpoint/2010/main" val="28224696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7BE1799-5A6C-4309-BC6D-2AE2ED84B34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0134" y="472968"/>
            <a:ext cx="4690239" cy="281414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0E3A182-940F-412F-B618-96BFAF1036B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17237" y="1216729"/>
            <a:ext cx="6714629" cy="442454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04A9374-259A-43C4-8BFD-98834CA46C6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5516" y="3570890"/>
            <a:ext cx="4183117" cy="2614448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98FF0625-BF3D-4ECC-832C-B21C88F4907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5906" y="168887"/>
            <a:ext cx="4625542" cy="319358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CA19DD1-1077-4446-91CD-130F5D5B636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33242" y="205936"/>
            <a:ext cx="4845269" cy="3223064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94B3ACE9-873E-41C2-80F8-DAD5AFE72F33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15172" r="50000" b="23218"/>
          <a:stretch/>
        </p:blipFill>
        <p:spPr>
          <a:xfrm>
            <a:off x="718968" y="3521272"/>
            <a:ext cx="4499418" cy="3130792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EC8AF4AA-3770-4D6C-953B-C1351788370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96000" y="3627887"/>
            <a:ext cx="4372304" cy="3024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601109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AB4638A-1543-47D6-A7AB-7EBB332834F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278" t="44138" r="32950" b="35759"/>
          <a:stretch/>
        </p:blipFill>
        <p:spPr>
          <a:xfrm>
            <a:off x="427029" y="238655"/>
            <a:ext cx="11397106" cy="209464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B28809B-CA81-47B2-9EE9-B85589789E6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7865" y="2333297"/>
            <a:ext cx="6068410" cy="3984922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AFEEA1F0-0B9D-48BA-A04A-297ABBBF8AE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38653" y="2439783"/>
            <a:ext cx="5185482" cy="32798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616846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:a16="http://schemas.microsoft.com/office/drawing/2014/main" id="{6AC1C5D5-7506-4752-9827-8917D24E2BE2}"/>
              </a:ext>
            </a:extLst>
          </p:cNvPr>
          <p:cNvSpPr txBox="1"/>
          <p:nvPr/>
        </p:nvSpPr>
        <p:spPr>
          <a:xfrm>
            <a:off x="646386" y="563067"/>
            <a:ext cx="11051628" cy="110807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- </a:t>
            </a:r>
            <a:r>
              <a:rPr kumimoji="0" lang="en-US" sz="32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Tại</a:t>
            </a: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 </a:t>
            </a:r>
            <a:r>
              <a:rPr kumimoji="0" lang="en-US" sz="32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sao</a:t>
            </a: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 </a:t>
            </a:r>
            <a:r>
              <a:rPr kumimoji="0" lang="en-US" sz="32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muốn</a:t>
            </a: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 </a:t>
            </a:r>
            <a:r>
              <a:rPr kumimoji="0" lang="en-US" sz="32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có</a:t>
            </a: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 </a:t>
            </a:r>
            <a:r>
              <a:rPr kumimoji="0" lang="en-US" sz="32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công</a:t>
            </a: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 </a:t>
            </a:r>
            <a:r>
              <a:rPr kumimoji="0" lang="en-US" sz="32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việc</a:t>
            </a: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 </a:t>
            </a:r>
            <a:r>
              <a:rPr kumimoji="0" lang="en-US" sz="32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tốt</a:t>
            </a: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 </a:t>
            </a:r>
            <a:r>
              <a:rPr kumimoji="0" lang="en-US" sz="32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sau</a:t>
            </a: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 </a:t>
            </a:r>
            <a:r>
              <a:rPr kumimoji="0" lang="en-US" sz="32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khi</a:t>
            </a: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 ra </a:t>
            </a:r>
            <a:r>
              <a:rPr kumimoji="0" lang="en-US" sz="32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trường</a:t>
            </a: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 </a:t>
            </a:r>
            <a:r>
              <a:rPr kumimoji="0" lang="en-US" sz="32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các</a:t>
            </a: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 </a:t>
            </a:r>
            <a:r>
              <a:rPr kumimoji="0" lang="en-US" sz="32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em</a:t>
            </a: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 </a:t>
            </a:r>
            <a:r>
              <a:rPr kumimoji="0" lang="en-US" sz="32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phải</a:t>
            </a: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 </a:t>
            </a:r>
            <a:r>
              <a:rPr kumimoji="0" lang="en-US" sz="32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cố</a:t>
            </a: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 </a:t>
            </a:r>
            <a:r>
              <a:rPr kumimoji="0" lang="en-US" sz="32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gắng</a:t>
            </a: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 </a:t>
            </a:r>
            <a:r>
              <a:rPr kumimoji="0" lang="en-US" sz="32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học</a:t>
            </a: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 </a:t>
            </a:r>
            <a:r>
              <a:rPr kumimoji="0" lang="en-US" sz="32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tập</a:t>
            </a: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 </a:t>
            </a:r>
            <a:r>
              <a:rPr kumimoji="0" lang="en-US" sz="32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và</a:t>
            </a: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 </a:t>
            </a:r>
            <a:r>
              <a:rPr kumimoji="0" lang="en-US" sz="32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rèn</a:t>
            </a: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 </a:t>
            </a:r>
            <a:r>
              <a:rPr kumimoji="0" lang="en-US" sz="32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luyện</a:t>
            </a: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?</a:t>
            </a: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1026" name="Picture 2" descr="Có thể là hình ảnh về 6 người, mọi người đang đứng và trong nhà">
            <a:extLst>
              <a:ext uri="{FF2B5EF4-FFF2-40B4-BE49-F238E27FC236}">
                <a16:creationId xmlns:a16="http://schemas.microsoft.com/office/drawing/2014/main" id="{9E10FD87-CFF6-400D-B0AD-CE6C659C9F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986" y="2136227"/>
            <a:ext cx="4787945" cy="31959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5336C2F-C312-4556-BC85-131E313A42F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77" b="13510"/>
          <a:stretch/>
        </p:blipFill>
        <p:spPr>
          <a:xfrm>
            <a:off x="5481244" y="1954923"/>
            <a:ext cx="6216770" cy="38659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339951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2"/>
          <p:cNvSpPr>
            <a:spLocks noGrp="1" noChangeArrowheads="1"/>
          </p:cNvSpPr>
          <p:nvPr>
            <p:ph type="subTitle" idx="1"/>
          </p:nvPr>
        </p:nvSpPr>
        <p:spPr>
          <a:xfrm>
            <a:off x="2590800" y="0"/>
            <a:ext cx="7086600" cy="1295400"/>
          </a:xfrm>
        </p:spPr>
        <p:txBody>
          <a:bodyPr/>
          <a:lstStyle/>
          <a:p>
            <a:pPr algn="just">
              <a:lnSpc>
                <a:spcPct val="150000"/>
              </a:lnSpc>
              <a:defRPr/>
            </a:pP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</a:rPr>
              <a:t>Ý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nghĩa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phương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pháp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luận</a:t>
            </a:r>
            <a:endParaRPr lang="vi-VN" b="1" i="0" u="none" strike="noStrike" kern="1200" baseline="0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buFont typeface="Arial" charset="0"/>
              <a:buNone/>
              <a:defRPr/>
            </a:pPr>
            <a:endParaRPr lang="en-US" sz="4000" b="1" dirty="0">
              <a:solidFill>
                <a:srgbClr val="FF0000"/>
              </a:solidFill>
              <a:latin typeface="VNI-Times" pitchFamily="2" charset="0"/>
            </a:endParaRP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204953" y="1295400"/>
            <a:ext cx="11556124" cy="35052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pPr marL="0" marR="0" lvl="0" indent="0" algn="just" defTabSz="914400" rtl="0" eaLnBrk="1" fontAlgn="auto" latinLnBrk="0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  <a:p>
            <a:pPr marR="0" lvl="0" indent="914400" algn="just" defTabSz="914400" rtl="0" eaLnBrk="1" fontAlgn="auto" latinLnBrk="0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400" b="1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Trong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en-US" sz="2400" b="1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học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en-US" sz="2400" b="1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tập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en-US" sz="2400" b="1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và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en-US" sz="2400" b="1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cuộc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en-US" sz="2400" b="1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sống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en-US" sz="2400" b="1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cần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en-US" sz="2400" b="1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phải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en-US" sz="2400" b="1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coi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en-US" sz="2400" b="1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trọng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en-US" sz="2400" b="1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thực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en-US" sz="2400" b="1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tiễn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, </a:t>
            </a:r>
            <a:r>
              <a:rPr kumimoji="0" lang="en-US" sz="2400" b="1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xuất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phát </a:t>
            </a:r>
            <a:r>
              <a:rPr kumimoji="0" lang="en-US" sz="2400" b="1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từ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en-US" sz="2400" b="1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thực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en-US" sz="2400" b="1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tiễn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.</a:t>
            </a:r>
            <a:r>
              <a:rPr lang="en-US" sz="2400" b="1" kern="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kern="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Coi</a:t>
            </a:r>
            <a:r>
              <a:rPr lang="en-US" sz="2400" b="1" kern="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kern="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2400" b="1" kern="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kern="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tiễn</a:t>
            </a:r>
            <a:r>
              <a:rPr lang="en-US" sz="2400" b="1" kern="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kern="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400" b="1" kern="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kern="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cơ</a:t>
            </a:r>
            <a:r>
              <a:rPr lang="en-US" sz="2400" b="1" kern="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kern="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sở</a:t>
            </a:r>
            <a:r>
              <a:rPr lang="en-US" sz="2400" b="1" kern="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b="1" kern="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2400" b="1" kern="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kern="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lực</a:t>
            </a:r>
            <a:r>
              <a:rPr lang="en-US" sz="2400" b="1" kern="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b="1" kern="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mục</a:t>
            </a:r>
            <a:r>
              <a:rPr lang="en-US" sz="2400" b="1" kern="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kern="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đích</a:t>
            </a:r>
            <a:r>
              <a:rPr lang="en-US" sz="2400" b="1" kern="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kern="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b="1" kern="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kern="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400" b="1" kern="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kern="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tiêu</a:t>
            </a:r>
            <a:r>
              <a:rPr lang="en-US" sz="2400" b="1" kern="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kern="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chuẩn</a:t>
            </a:r>
            <a:r>
              <a:rPr lang="en-US" sz="2400" b="1" kern="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kern="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2400" b="1" kern="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kern="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kiểm</a:t>
            </a:r>
            <a:r>
              <a:rPr lang="en-US" sz="2400" b="1" kern="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kern="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tra</a:t>
            </a:r>
            <a:r>
              <a:rPr lang="en-US" sz="2400" b="1" kern="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kern="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tính</a:t>
            </a:r>
            <a:r>
              <a:rPr lang="en-US" sz="2400" b="1" kern="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kern="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đúng</a:t>
            </a:r>
            <a:r>
              <a:rPr lang="en-US" sz="2400" b="1" kern="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kern="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đắn</a:t>
            </a:r>
            <a:r>
              <a:rPr lang="en-US" sz="2400" b="1" kern="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kern="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400" b="1" kern="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kern="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nhận</a:t>
            </a:r>
            <a:r>
              <a:rPr lang="en-US" sz="2400" b="1" kern="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kern="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thức</a:t>
            </a:r>
            <a:r>
              <a:rPr lang="en-US" sz="2400" b="1" kern="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R="0" lvl="0" indent="914400" algn="just" defTabSz="914400" rtl="0" eaLnBrk="1" fontAlgn="auto" latinLnBrk="0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400" b="1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Cần</a:t>
            </a:r>
            <a:r>
              <a:rPr kumimoji="0" lang="en-US" sz="2400" b="1" i="0" u="none" strike="noStrike" kern="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phát </a:t>
            </a:r>
            <a:r>
              <a:rPr kumimoji="0" lang="en-US" sz="2400" b="1" i="0" u="none" strike="noStrike" kern="0" cap="none" spc="0" normalizeH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huy</a:t>
            </a:r>
            <a:r>
              <a:rPr kumimoji="0" lang="en-US" sz="2400" b="1" i="0" u="none" strike="noStrike" kern="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en-US" sz="2400" b="1" i="0" u="none" strike="noStrike" kern="0" cap="none" spc="0" normalizeH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tính</a:t>
            </a:r>
            <a:r>
              <a:rPr kumimoji="0" lang="en-US" sz="2400" b="1" i="0" u="none" strike="noStrike" kern="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en-US" sz="2400" b="1" i="0" u="none" strike="noStrike" kern="0" cap="none" spc="0" normalizeH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năng</a:t>
            </a:r>
            <a:r>
              <a:rPr kumimoji="0" lang="en-US" sz="2400" b="1" i="0" u="none" strike="noStrike" kern="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en-US" sz="2400" b="1" i="0" u="none" strike="noStrike" kern="0" cap="none" spc="0" normalizeH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động</a:t>
            </a:r>
            <a:r>
              <a:rPr kumimoji="0" lang="en-US" sz="2400" b="1" i="0" u="none" strike="noStrike" kern="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, </a:t>
            </a:r>
            <a:r>
              <a:rPr kumimoji="0" lang="en-US" sz="2400" b="1" i="0" u="none" strike="noStrike" kern="0" cap="none" spc="0" normalizeH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sáng</a:t>
            </a:r>
            <a:r>
              <a:rPr kumimoji="0" lang="en-US" sz="2400" b="1" i="0" u="none" strike="noStrike" kern="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en-US" sz="2400" b="1" i="0" u="none" strike="noStrike" kern="0" cap="none" spc="0" normalizeH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tạo</a:t>
            </a:r>
            <a:r>
              <a:rPr kumimoji="0" lang="en-US" sz="2400" b="1" i="0" u="none" strike="noStrike" kern="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en-US" sz="2400" b="1" i="0" u="none" strike="noStrike" kern="0" cap="none" spc="0" normalizeH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của</a:t>
            </a:r>
            <a:r>
              <a:rPr kumimoji="0" lang="en-US" sz="2400" b="1" i="0" u="none" strike="noStrike" kern="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en-US" sz="2400" b="1" i="0" u="none" strike="noStrike" kern="0" cap="none" spc="0" normalizeH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nhận</a:t>
            </a:r>
            <a:r>
              <a:rPr kumimoji="0" lang="en-US" sz="2400" b="1" i="0" u="none" strike="noStrike" kern="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en-US" sz="2400" b="1" i="0" u="none" strike="noStrike" kern="0" cap="none" spc="0" normalizeH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thức</a:t>
            </a:r>
            <a:r>
              <a:rPr kumimoji="0" lang="en-US" sz="2400" b="1" i="0" u="none" strike="noStrike" kern="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en-US" sz="2400" b="1" i="0" u="none" strike="noStrike" kern="0" cap="none" spc="0" normalizeH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để</a:t>
            </a:r>
            <a:r>
              <a:rPr kumimoji="0" lang="en-US" sz="2400" b="1" i="0" u="none" strike="noStrike" kern="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en-US" sz="2400" b="1" i="0" u="none" strike="noStrike" kern="0" cap="none" spc="0" normalizeH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cải</a:t>
            </a:r>
            <a:r>
              <a:rPr kumimoji="0" lang="en-US" sz="2400" b="1" i="0" u="none" strike="noStrike" kern="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en-US" sz="2400" b="1" i="0" u="none" strike="noStrike" kern="0" cap="none" spc="0" normalizeH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biến</a:t>
            </a:r>
            <a:r>
              <a:rPr kumimoji="0" lang="en-US" sz="2400" b="1" i="0" u="none" strike="noStrike" kern="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en-US" sz="2400" b="1" i="0" u="none" strike="noStrike" kern="0" cap="none" spc="0" normalizeH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xã</a:t>
            </a:r>
            <a:r>
              <a:rPr kumimoji="0" lang="en-US" sz="2400" b="1" i="0" u="none" strike="noStrike" kern="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hội </a:t>
            </a:r>
            <a:r>
              <a:rPr kumimoji="0" lang="en-US" sz="2400" b="1" i="0" u="none" strike="noStrike" kern="0" cap="none" spc="0" normalizeH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nhằm</a:t>
            </a:r>
            <a:r>
              <a:rPr kumimoji="0" lang="en-US" sz="2400" b="1" i="0" u="none" strike="noStrike" kern="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en-US" sz="2400" b="1" i="0" u="none" strike="noStrike" kern="0" cap="none" spc="0" normalizeH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mục</a:t>
            </a:r>
            <a:r>
              <a:rPr kumimoji="0" lang="en-US" sz="2400" b="1" i="0" u="none" strike="noStrike" kern="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en-US" sz="2400" b="1" i="0" u="none" strike="noStrike" kern="0" cap="none" spc="0" normalizeH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ngày</a:t>
            </a:r>
            <a:r>
              <a:rPr kumimoji="0" lang="en-US" sz="2400" b="1" i="0" u="none" strike="noStrike" kern="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en-US" sz="2400" b="1" i="0" u="none" strike="noStrike" kern="0" cap="none" spc="0" normalizeH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càng</a:t>
            </a:r>
            <a:r>
              <a:rPr kumimoji="0" lang="en-US" sz="2400" b="1" i="0" u="none" strike="noStrike" kern="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phát </a:t>
            </a:r>
            <a:r>
              <a:rPr kumimoji="0" lang="en-US" sz="2400" b="1" i="0" u="none" strike="noStrike" kern="0" cap="none" spc="0" normalizeH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triển</a:t>
            </a:r>
            <a:r>
              <a:rPr lang="en-US" sz="2400" b="1" kern="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44712C52-E9EA-44BF-8F86-7681684CA1BA}"/>
              </a:ext>
            </a:extLst>
          </p:cNvPr>
          <p:cNvCxnSpPr/>
          <p:nvPr/>
        </p:nvCxnSpPr>
        <p:spPr>
          <a:xfrm>
            <a:off x="0" y="1040523"/>
            <a:ext cx="12076386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657940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2"/>
          <p:cNvSpPr>
            <a:spLocks noGrp="1" noChangeArrowheads="1"/>
          </p:cNvSpPr>
          <p:nvPr>
            <p:ph type="subTitle" idx="1"/>
          </p:nvPr>
        </p:nvSpPr>
        <p:spPr>
          <a:xfrm>
            <a:off x="2070538" y="2569779"/>
            <a:ext cx="7086600" cy="1295400"/>
          </a:xfrm>
        </p:spPr>
        <p:txBody>
          <a:bodyPr/>
          <a:lstStyle/>
          <a:p>
            <a:pPr>
              <a:lnSpc>
                <a:spcPct val="150000"/>
              </a:lnSpc>
              <a:defRPr/>
            </a:pP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Chuẩn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bị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bài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cho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tiết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học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tiếp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theo</a:t>
            </a:r>
            <a:endParaRPr lang="vi-VN" b="1" i="0" u="none" strike="noStrike" kern="1200" baseline="0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buFont typeface="Arial" charset="0"/>
              <a:buNone/>
              <a:defRPr/>
            </a:pPr>
            <a:endParaRPr lang="en-US" sz="4000" b="1" dirty="0">
              <a:solidFill>
                <a:srgbClr val="FF0000"/>
              </a:solidFill>
              <a:latin typeface="VNI-Times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98426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679"/>
          <a:stretch/>
        </p:blipFill>
        <p:spPr bwMode="auto">
          <a:xfrm>
            <a:off x="1492874" y="3220"/>
            <a:ext cx="9144001" cy="50259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" name="Snip Diagonal Corner Rectangle 3"/>
          <p:cNvSpPr>
            <a:spLocks/>
          </p:cNvSpPr>
          <p:nvPr/>
        </p:nvSpPr>
        <p:spPr bwMode="auto">
          <a:xfrm>
            <a:off x="1296095" y="953224"/>
            <a:ext cx="9144001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CẢM ƠN VÀ CHÚC CÁC EM HỌC TỐT</a:t>
            </a:r>
            <a:endParaRPr kumimoji="0" lang="vi-VN" sz="2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3400" y="2447201"/>
            <a:ext cx="3505200" cy="3457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81471286"/>
      </p:ext>
    </p:extLst>
  </p:cSld>
  <p:clrMapOvr>
    <a:masterClrMapping/>
  </p:clrMapOvr>
  <p:transition spd="slow">
    <p:push dir="u"/>
  </p:transition>
</p:sld>
</file>

<file path=ppt/theme/theme1.xml><?xml version="1.0" encoding="utf-8"?>
<a:theme xmlns:a="http://schemas.openxmlformats.org/drawingml/2006/main" name="3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6">
            <a:lumMod val="20000"/>
            <a:lumOff val="80000"/>
          </a:schemeClr>
        </a:solidFill>
      </a:spPr>
      <a:bodyPr rtlCol="0" anchor="ctr"/>
      <a:lstStyle>
        <a:defPPr marL="0" marR="0" indent="0" algn="ctr" defTabSz="914400" rtl="0" eaLnBrk="1" fontAlgn="auto" latinLnBrk="0" hangingPunct="1">
          <a:lnSpc>
            <a:spcPct val="13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1" i="0" u="none" strike="noStrike" kern="1200" cap="none" spc="0" normalizeH="0" baseline="0" noProof="0" dirty="0" err="1" smtClean="0">
            <a:ln>
              <a:noFill/>
            </a:ln>
            <a:solidFill>
              <a:prstClr val="black"/>
            </a:solidFill>
            <a:effectLst/>
            <a:uLnTx/>
            <a:uFillTx/>
            <a:latin typeface="Times New Roman" panose="02020603050405020304" pitchFamily="18" charset="0"/>
            <a:ea typeface="+mn-ea"/>
            <a:cs typeface="Times New Roman" panose="02020603050405020304" pitchFamily="18" charset="0"/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671</TotalTime>
  <Words>811</Words>
  <Application>Microsoft Office PowerPoint</Application>
  <PresentationFormat>Widescreen</PresentationFormat>
  <Paragraphs>76</Paragraphs>
  <Slides>28</Slides>
  <Notes>1</Notes>
  <HiddenSlides>0</HiddenSlides>
  <MMClips>20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28</vt:i4>
      </vt:variant>
    </vt:vector>
  </HeadingPairs>
  <TitlesOfParts>
    <vt:vector size="37" baseType="lpstr">
      <vt:lpstr>Arial</vt:lpstr>
      <vt:lpstr>Calibri</vt:lpstr>
      <vt:lpstr>Calibri Light</vt:lpstr>
      <vt:lpstr>Times New Roman</vt:lpstr>
      <vt:lpstr>VNI-Times</vt:lpstr>
      <vt:lpstr>Wingdings</vt:lpstr>
      <vt:lpstr>3_Office Theme</vt:lpstr>
      <vt:lpstr>2_Office Theme</vt:lpstr>
      <vt:lpstr>Office Theme</vt:lpstr>
      <vt:lpstr>PowerPoint Presentation</vt:lpstr>
      <vt:lpstr>KIỂM TRA BÀI CŨ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Vai trò của thực tiễn đối với nhận thức</vt:lpstr>
      <vt:lpstr>PowerPoint Presentation</vt:lpstr>
      <vt:lpstr>PowerPoint Presentation</vt:lpstr>
      <vt:lpstr>PowerPoint Presentation</vt:lpstr>
      <vt:lpstr>Dạy học thời Covid</vt:lpstr>
      <vt:lpstr>PowerPoint Presentation</vt:lpstr>
      <vt:lpstr>Những hình thức kinh doanh nào phát triển trong thời Covid?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Đỗ Thị Thơm</dc:creator>
  <cp:lastModifiedBy>Đỗ Thị Thơm</cp:lastModifiedBy>
  <cp:revision>59</cp:revision>
  <dcterms:created xsi:type="dcterms:W3CDTF">2021-05-21T10:42:39Z</dcterms:created>
  <dcterms:modified xsi:type="dcterms:W3CDTF">2021-06-11T09:39:15Z</dcterms:modified>
</cp:coreProperties>
</file>