
<file path=[Content_Types].xml><?xml version="1.0" encoding="utf-8"?>
<Types xmlns="http://schemas.openxmlformats.org/package/2006/content-types">
  <Default Extension="png" ContentType="image/png"/>
  <Default Extension="mp3" ContentType="audio/mpe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8"/>
  </p:notesMasterIdLst>
  <p:sldIdLst>
    <p:sldId id="860" r:id="rId2"/>
    <p:sldId id="1069" r:id="rId3"/>
    <p:sldId id="1070" r:id="rId4"/>
    <p:sldId id="1072" r:id="rId5"/>
    <p:sldId id="1073" r:id="rId6"/>
    <p:sldId id="1074" r:id="rId7"/>
    <p:sldId id="1075" r:id="rId8"/>
    <p:sldId id="1032" r:id="rId9"/>
    <p:sldId id="1041" r:id="rId10"/>
    <p:sldId id="1037" r:id="rId11"/>
    <p:sldId id="1038" r:id="rId12"/>
    <p:sldId id="1040" r:id="rId13"/>
    <p:sldId id="1039" r:id="rId14"/>
    <p:sldId id="1076" r:id="rId15"/>
    <p:sldId id="1077" r:id="rId16"/>
    <p:sldId id="1078" r:id="rId17"/>
    <p:sldId id="1055" r:id="rId18"/>
    <p:sldId id="1042" r:id="rId19"/>
    <p:sldId id="1043" r:id="rId20"/>
    <p:sldId id="1084" r:id="rId21"/>
    <p:sldId id="1027" r:id="rId22"/>
    <p:sldId id="1045" r:id="rId23"/>
    <p:sldId id="1013" r:id="rId24"/>
    <p:sldId id="1064" r:id="rId25"/>
    <p:sldId id="1061" r:id="rId26"/>
    <p:sldId id="1065" r:id="rId27"/>
    <p:sldId id="1028" r:id="rId28"/>
    <p:sldId id="1062" r:id="rId29"/>
    <p:sldId id="1079" r:id="rId30"/>
    <p:sldId id="1080" r:id="rId31"/>
    <p:sldId id="1081" r:id="rId32"/>
    <p:sldId id="1035" r:id="rId33"/>
    <p:sldId id="1049" r:id="rId34"/>
    <p:sldId id="1048" r:id="rId35"/>
    <p:sldId id="1082" r:id="rId36"/>
    <p:sldId id="822"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varScale="1">
        <p:scale>
          <a:sx n="73" d="100"/>
          <a:sy n="73" d="100"/>
        </p:scale>
        <p:origin x="618" y="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D9FE219-4350-403C-90B8-6583C086FFE1}" type="datetimeFigureOut">
              <a:rPr lang="en-US" smtClean="0"/>
              <a:t>6/23/2021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4F6A28-29A9-4066-A84D-B3057FA99D87}" type="slidenum">
              <a:rPr lang="en-US" smtClean="0"/>
              <a:t>‹#›</a:t>
            </a:fld>
            <a:endParaRPr lang="en-US"/>
          </a:p>
        </p:txBody>
      </p:sp>
    </p:spTree>
    <p:extLst>
      <p:ext uri="{BB962C8B-B14F-4D97-AF65-F5344CB8AC3E}">
        <p14:creationId xmlns:p14="http://schemas.microsoft.com/office/powerpoint/2010/main" val="17886092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6" name="Slide Number Placeholder 5"/>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16B2B7-8BFB-47C2-A028-96A65B40B29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487888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r>
              <a:rPr lang="en-US"/>
              <a:t>Ngày </a:t>
            </a:r>
            <a:fld id="{C8AD37C0-C7AD-43FD-BA6C-81FBA6B102C7}" type="datetime1">
              <a:rPr lang="en-US" smtClean="0"/>
              <a:t>6/23/2021</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11353800" y="939800"/>
            <a:ext cx="672851" cy="365125"/>
          </a:xfrm>
          <a:prstGeom prst="rect">
            <a:avLst/>
          </a:prstGeom>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23040033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14478" y="1190264"/>
            <a:ext cx="10534598" cy="506766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Ngày </a:t>
            </a:r>
            <a:fld id="{A9E19EB6-4389-4E01-92A1-240DAFAC2256}" type="datetime1">
              <a:rPr lang="en-US" smtClean="0"/>
              <a:t>6/23/2021</a:t>
            </a:fld>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11296875" y="813541"/>
            <a:ext cx="704402" cy="365125"/>
          </a:xfrm>
          <a:prstGeom prst="rect">
            <a:avLst/>
          </a:prstGeom>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2140732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5FFFAB1-8202-481B-9530-AB52B44248D9}" type="datetime1">
              <a:rPr lang="en-US" smtClean="0"/>
              <a:t>6/23/2021</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11287125" y="869950"/>
            <a:ext cx="663326" cy="365125"/>
          </a:xfrm>
          <a:prstGeom prst="rect">
            <a:avLst/>
          </a:prstGeom>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3577145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26B950-CBA1-41FF-97C8-D0E4A4F6B600}" type="datetime1">
              <a:rPr lang="en-US" smtClean="0"/>
              <a:t>6/23/2021</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11272241" y="894310"/>
            <a:ext cx="710951" cy="365125"/>
          </a:xfrm>
          <a:prstGeom prst="rect">
            <a:avLst/>
          </a:prstGeom>
        </p:spPr>
        <p:txBody>
          <a:bodyPr/>
          <a:lstStyle/>
          <a:p>
            <a:fld id="{F9B13BF8-E060-453B-9076-808396F400C0}" type="slidenum">
              <a:rPr lang="en-US" smtClean="0"/>
              <a:t>‹#›</a:t>
            </a:fld>
            <a:endParaRPr lang="en-US" dirty="0"/>
          </a:p>
        </p:txBody>
      </p:sp>
    </p:spTree>
    <p:extLst>
      <p:ext uri="{BB962C8B-B14F-4D97-AF65-F5344CB8AC3E}">
        <p14:creationId xmlns:p14="http://schemas.microsoft.com/office/powerpoint/2010/main" val="14110323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DFF536D-6F42-49BE-99FF-A9A5D403F1B4}" type="datetime1">
              <a:rPr lang="en-US" smtClean="0"/>
              <a:t>6/23/2021</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11191875" y="1803400"/>
            <a:ext cx="730001" cy="365125"/>
          </a:xfrm>
          <a:prstGeom prst="rect">
            <a:avLst/>
          </a:prstGeom>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35104191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t>Ngày </a:t>
            </a:r>
            <a:fld id="{7181CB99-6963-4975-BD0F-6B37BE4F4B8A}" type="datetime1">
              <a:rPr lang="en-US" smtClean="0"/>
              <a:t>6/23/2021</a:t>
            </a:fld>
            <a:endParaRPr lang="en-US" dirty="0"/>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11229976" y="889000"/>
            <a:ext cx="819892" cy="365125"/>
          </a:xfrm>
          <a:prstGeom prst="rect">
            <a:avLst/>
          </a:prstGeom>
        </p:spPr>
        <p:txBody>
          <a:bodyPr/>
          <a:lstStyle/>
          <a:p>
            <a:fld id="{F9B13BF8-E060-453B-9076-808396F400C0}" type="slidenum">
              <a:rPr lang="en-US" smtClean="0"/>
              <a:t>‹#›</a:t>
            </a:fld>
            <a:endParaRPr lang="en-US" dirty="0"/>
          </a:p>
        </p:txBody>
      </p:sp>
    </p:spTree>
    <p:extLst>
      <p:ext uri="{BB962C8B-B14F-4D97-AF65-F5344CB8AC3E}">
        <p14:creationId xmlns:p14="http://schemas.microsoft.com/office/powerpoint/2010/main" val="14643147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1E8550-51FD-47E6-A56D-FA0BF79C75C8}" type="datetime1">
              <a:rPr lang="en-US" smtClean="0"/>
              <a:t>6/23/2021</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11445626" y="1803400"/>
            <a:ext cx="476250" cy="365125"/>
          </a:xfrm>
          <a:prstGeom prst="rect">
            <a:avLst/>
          </a:prstGeom>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36579691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856479-68F3-47D0-8067-504F951CD927}" type="datetime1">
              <a:rPr lang="en-US" smtClean="0"/>
              <a:t>6/23/2021</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11445626" y="1803400"/>
            <a:ext cx="476250" cy="365125"/>
          </a:xfrm>
          <a:prstGeom prst="rect">
            <a:avLst/>
          </a:prstGeom>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1677388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E2CACD0-F8AE-4A8C-8AA6-1F96B55406ED}" type="datetime1">
              <a:rPr lang="en-US" smtClean="0"/>
              <a:t>6/23/2021</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11445626" y="1803400"/>
            <a:ext cx="476250" cy="365125"/>
          </a:xfrm>
          <a:prstGeom prst="rect">
            <a:avLst/>
          </a:prstGeom>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37855859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3F7598-FFA6-4422-82BD-B6C67315B933}" type="datetime1">
              <a:rPr lang="en-US" smtClean="0"/>
              <a:t>6/23/2021</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11445626" y="1803400"/>
            <a:ext cx="476250" cy="365125"/>
          </a:xfrm>
          <a:prstGeom prst="rect">
            <a:avLst/>
          </a:prstGeom>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24550074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4ACD26-ED61-4117-812C-631946D7CF8E}" type="datetime1">
              <a:rPr lang="en-US" smtClean="0"/>
              <a:t>6/23/2021</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11445626" y="1803400"/>
            <a:ext cx="476250" cy="365125"/>
          </a:xfrm>
          <a:prstGeom prst="rect">
            <a:avLst/>
          </a:prstGeom>
        </p:spPr>
        <p:txBody>
          <a:bodyPr/>
          <a:lstStyle/>
          <a:p>
            <a:fld id="{F9B13BF8-E060-453B-9076-808396F400C0}" type="slidenum">
              <a:rPr lang="en-US" smtClean="0"/>
              <a:t>‹#›</a:t>
            </a:fld>
            <a:endParaRPr lang="en-US"/>
          </a:p>
        </p:txBody>
      </p:sp>
    </p:spTree>
    <p:extLst>
      <p:ext uri="{BB962C8B-B14F-4D97-AF65-F5344CB8AC3E}">
        <p14:creationId xmlns:p14="http://schemas.microsoft.com/office/powerpoint/2010/main" val="1342985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4478" y="1190264"/>
            <a:ext cx="10534598" cy="552596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281790" y="6400019"/>
            <a:ext cx="1819275" cy="365125"/>
          </a:xfrm>
          <a:prstGeom prst="rect">
            <a:avLst/>
          </a:prstGeom>
        </p:spPr>
        <p:txBody>
          <a:bodyPr vert="horz" lIns="91440" tIns="45720" rIns="91440" bIns="45720" rtlCol="0" anchor="ctr"/>
          <a:lstStyle>
            <a:lvl1pPr algn="l">
              <a:defRPr sz="1800" b="1">
                <a:solidFill>
                  <a:srgbClr val="FF0000"/>
                </a:solidFill>
              </a:defRPr>
            </a:lvl1pPr>
          </a:lstStyle>
          <a:p>
            <a:r>
              <a:rPr lang="en-US"/>
              <a:t>Ngày </a:t>
            </a:r>
            <a:fld id="{C8A6FC59-BBF7-40CF-9B8D-D6343A371D6D}" type="datetime1">
              <a:rPr lang="en-US" smtClean="0"/>
              <a:t>6/23/2021</a:t>
            </a:fld>
            <a:endParaRPr lang="en-US" dirty="0"/>
          </a:p>
        </p:txBody>
      </p:sp>
      <p:sp>
        <p:nvSpPr>
          <p:cNvPr id="7" name="Rectangle 6">
            <a:extLst>
              <a:ext uri="{FF2B5EF4-FFF2-40B4-BE49-F238E27FC236}">
                <a16:creationId xmlns:a16="http://schemas.microsoft.com/office/drawing/2014/main" id="{A99699D1-0242-4E12-A329-957B0CE76572}"/>
              </a:ext>
            </a:extLst>
          </p:cNvPr>
          <p:cNvSpPr/>
          <p:nvPr userDrawn="1"/>
        </p:nvSpPr>
        <p:spPr>
          <a:xfrm>
            <a:off x="0" y="0"/>
            <a:ext cx="12192000" cy="961910"/>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vi-VN"/>
          </a:p>
        </p:txBody>
      </p:sp>
      <p:sp>
        <p:nvSpPr>
          <p:cNvPr id="2" name="Title Placeholder 1"/>
          <p:cNvSpPr>
            <a:spLocks noGrp="1"/>
          </p:cNvSpPr>
          <p:nvPr>
            <p:ph type="title"/>
          </p:nvPr>
        </p:nvSpPr>
        <p:spPr>
          <a:xfrm>
            <a:off x="1263949" y="108092"/>
            <a:ext cx="10785918" cy="745725"/>
          </a:xfrm>
          <a:prstGeom prst="rect">
            <a:avLst/>
          </a:prstGeom>
        </p:spPr>
        <p:txBody>
          <a:bodyPr vert="horz" lIns="91440" tIns="45720" rIns="91440" bIns="45720" rtlCol="0" anchor="ctr">
            <a:normAutofit/>
          </a:bodyPr>
          <a:lstStyle/>
          <a:p>
            <a:r>
              <a:rPr lang="en-US" dirty="0"/>
              <a:t>Click to edit Master title style</a:t>
            </a:r>
          </a:p>
        </p:txBody>
      </p:sp>
      <p:pic>
        <p:nvPicPr>
          <p:cNvPr id="8" name="Picture 7">
            <a:extLst>
              <a:ext uri="{FF2B5EF4-FFF2-40B4-BE49-F238E27FC236}">
                <a16:creationId xmlns:a16="http://schemas.microsoft.com/office/drawing/2014/main" id="{C87AA1D0-2423-4D37-9152-D9ABB250619F}"/>
              </a:ext>
            </a:extLst>
          </p:cNvPr>
          <p:cNvPicPr>
            <a:picLocks noChangeAspect="1"/>
          </p:cNvPicPr>
          <p:nvPr userDrawn="1"/>
        </p:nvPicPr>
        <p:blipFill>
          <a:blip r:embed="rId13">
            <a:extLst>
              <a:ext uri="{BEBA8EAE-BF5A-486C-A8C5-ECC9F3942E4B}">
                <a14:imgProps xmlns:a14="http://schemas.microsoft.com/office/drawing/2010/main">
                  <a14:imgLayer r:embed="rId14">
                    <a14:imgEffect>
                      <a14:sharpenSoften amount="50000"/>
                    </a14:imgEffect>
                    <a14:imgEffect>
                      <a14:saturation sat="400000"/>
                    </a14:imgEffect>
                  </a14:imgLayer>
                </a14:imgProps>
              </a:ext>
            </a:extLst>
          </a:blip>
          <a:srcRect/>
          <a:stretch>
            <a:fillRect/>
          </a:stretch>
        </p:blipFill>
        <p:spPr>
          <a:xfrm>
            <a:off x="90935" y="75137"/>
            <a:ext cx="1066210" cy="1066210"/>
          </a:xfrm>
          <a:custGeom>
            <a:avLst/>
            <a:gdLst>
              <a:gd name="connsiteX0" fmla="*/ 1071563 w 2143125"/>
              <a:gd name="connsiteY0" fmla="*/ 0 h 2143124"/>
              <a:gd name="connsiteX1" fmla="*/ 2137594 w 2143125"/>
              <a:gd name="connsiteY1" fmla="*/ 962002 h 2143124"/>
              <a:gd name="connsiteX2" fmla="*/ 2143125 w 2143125"/>
              <a:gd name="connsiteY2" fmla="*/ 1071544 h 2143124"/>
              <a:gd name="connsiteX3" fmla="*/ 2143125 w 2143125"/>
              <a:gd name="connsiteY3" fmla="*/ 1071583 h 2143124"/>
              <a:gd name="connsiteX4" fmla="*/ 2137594 w 2143125"/>
              <a:gd name="connsiteY4" fmla="*/ 1181124 h 2143124"/>
              <a:gd name="connsiteX5" fmla="*/ 1181124 w 2143125"/>
              <a:gd name="connsiteY5" fmla="*/ 2137594 h 2143124"/>
              <a:gd name="connsiteX6" fmla="*/ 1071602 w 2143125"/>
              <a:gd name="connsiteY6" fmla="*/ 2143124 h 2143124"/>
              <a:gd name="connsiteX7" fmla="*/ 1071524 w 2143125"/>
              <a:gd name="connsiteY7" fmla="*/ 2143124 h 2143124"/>
              <a:gd name="connsiteX8" fmla="*/ 962002 w 2143125"/>
              <a:gd name="connsiteY8" fmla="*/ 2137594 h 2143124"/>
              <a:gd name="connsiteX9" fmla="*/ 0 w 2143125"/>
              <a:gd name="connsiteY9" fmla="*/ 1071563 h 2143124"/>
              <a:gd name="connsiteX10" fmla="*/ 1071563 w 2143125"/>
              <a:gd name="connsiteY10" fmla="*/ 0 h 2143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125" h="2143124">
                <a:moveTo>
                  <a:pt x="1071563" y="0"/>
                </a:moveTo>
                <a:cubicBezTo>
                  <a:pt x="1626383" y="0"/>
                  <a:pt x="2082719" y="421660"/>
                  <a:pt x="2137594" y="962002"/>
                </a:cubicBezTo>
                <a:lnTo>
                  <a:pt x="2143125" y="1071544"/>
                </a:lnTo>
                <a:lnTo>
                  <a:pt x="2143125" y="1071583"/>
                </a:lnTo>
                <a:lnTo>
                  <a:pt x="2137594" y="1181124"/>
                </a:lnTo>
                <a:cubicBezTo>
                  <a:pt x="2086377" y="1685444"/>
                  <a:pt x="1685444" y="2086377"/>
                  <a:pt x="1181124" y="2137594"/>
                </a:cubicBezTo>
                <a:lnTo>
                  <a:pt x="1071602" y="2143124"/>
                </a:lnTo>
                <a:lnTo>
                  <a:pt x="1071524" y="2143124"/>
                </a:lnTo>
                <a:lnTo>
                  <a:pt x="962002" y="2137594"/>
                </a:lnTo>
                <a:cubicBezTo>
                  <a:pt x="421660" y="2082719"/>
                  <a:pt x="0" y="1626383"/>
                  <a:pt x="0" y="1071563"/>
                </a:cubicBezTo>
                <a:cubicBezTo>
                  <a:pt x="0" y="479755"/>
                  <a:pt x="479755" y="0"/>
                  <a:pt x="1071563" y="0"/>
                </a:cubicBezTo>
                <a:close/>
              </a:path>
            </a:pathLst>
          </a:custGeom>
        </p:spPr>
      </p:pic>
      <p:sp>
        <p:nvSpPr>
          <p:cNvPr id="9" name="Arrow: Pentagon 8">
            <a:extLst>
              <a:ext uri="{FF2B5EF4-FFF2-40B4-BE49-F238E27FC236}">
                <a16:creationId xmlns:a16="http://schemas.microsoft.com/office/drawing/2014/main" id="{B6444576-6C06-4D55-B529-FF517B5968AB}"/>
              </a:ext>
            </a:extLst>
          </p:cNvPr>
          <p:cNvSpPr/>
          <p:nvPr userDrawn="1"/>
        </p:nvSpPr>
        <p:spPr>
          <a:xfrm rot="5400000">
            <a:off x="10913556" y="299006"/>
            <a:ext cx="1486515" cy="888502"/>
          </a:xfrm>
          <a:prstGeom prst="homePlate">
            <a:avLst>
              <a:gd name="adj" fmla="val 24986"/>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vi-VN" dirty="0"/>
          </a:p>
        </p:txBody>
      </p:sp>
      <p:sp>
        <p:nvSpPr>
          <p:cNvPr id="10" name="Slide Number Placeholder 5">
            <a:extLst>
              <a:ext uri="{FF2B5EF4-FFF2-40B4-BE49-F238E27FC236}">
                <a16:creationId xmlns:a16="http://schemas.microsoft.com/office/drawing/2014/main" id="{1697C070-3976-4F35-ADB4-1695B2677AB7}"/>
              </a:ext>
            </a:extLst>
          </p:cNvPr>
          <p:cNvSpPr>
            <a:spLocks noGrp="1"/>
          </p:cNvSpPr>
          <p:nvPr>
            <p:ph type="sldNum" sz="quarter" idx="4"/>
          </p:nvPr>
        </p:nvSpPr>
        <p:spPr>
          <a:xfrm>
            <a:off x="11244709" y="776938"/>
            <a:ext cx="805158" cy="365125"/>
          </a:xfrm>
          <a:prstGeom prst="rect">
            <a:avLst/>
          </a:prstGeom>
        </p:spPr>
        <p:txBody>
          <a:bodyPr vert="horz" lIns="91440" tIns="45720" rIns="91440" bIns="45720" rtlCol="0" anchor="ctr"/>
          <a:lstStyle>
            <a:lvl1pPr algn="ctr">
              <a:defRPr sz="3200">
                <a:solidFill>
                  <a:srgbClr val="FFFF00"/>
                </a:solidFill>
              </a:defRPr>
            </a:lvl1pPr>
          </a:lstStyle>
          <a:p>
            <a:fld id="{F9B13BF8-E060-453B-9076-808396F400C0}" type="slidenum">
              <a:rPr lang="en-US" smtClean="0"/>
              <a:pPr/>
              <a:t>‹#›</a:t>
            </a:fld>
            <a:endParaRPr lang="en-US" dirty="0"/>
          </a:p>
        </p:txBody>
      </p:sp>
      <p:sp>
        <p:nvSpPr>
          <p:cNvPr id="11" name="TextBox 10">
            <a:extLst>
              <a:ext uri="{FF2B5EF4-FFF2-40B4-BE49-F238E27FC236}">
                <a16:creationId xmlns:a16="http://schemas.microsoft.com/office/drawing/2014/main" id="{AEEDC425-FC44-4E15-9EB5-DCB1E461EF9F}"/>
              </a:ext>
            </a:extLst>
          </p:cNvPr>
          <p:cNvSpPr txBox="1"/>
          <p:nvPr userDrawn="1"/>
        </p:nvSpPr>
        <p:spPr>
          <a:xfrm>
            <a:off x="11320656" y="279625"/>
            <a:ext cx="688778" cy="369332"/>
          </a:xfrm>
          <a:prstGeom prst="rect">
            <a:avLst/>
          </a:prstGeom>
          <a:noFill/>
        </p:spPr>
        <p:txBody>
          <a:bodyPr wrap="none" rtlCol="0">
            <a:spAutoFit/>
          </a:bodyPr>
          <a:lstStyle/>
          <a:p>
            <a:r>
              <a:rPr lang="en-US" b="1" dirty="0"/>
              <a:t>PAGE</a:t>
            </a:r>
            <a:endParaRPr lang="vi-VN" b="1" dirty="0"/>
          </a:p>
        </p:txBody>
      </p:sp>
    </p:spTree>
    <p:extLst>
      <p:ext uri="{BB962C8B-B14F-4D97-AF65-F5344CB8AC3E}">
        <p14:creationId xmlns:p14="http://schemas.microsoft.com/office/powerpoint/2010/main" val="21904362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914400" rtl="0" eaLnBrk="1" latinLnBrk="0" hangingPunct="1">
        <a:lnSpc>
          <a:spcPct val="90000"/>
        </a:lnSpc>
        <a:spcBef>
          <a:spcPct val="0"/>
        </a:spcBef>
        <a:buNone/>
        <a:defRPr sz="4400" b="1" kern="1200">
          <a:solidFill>
            <a:srgbClr val="FFFF00"/>
          </a:solidFill>
          <a:latin typeface="Calibri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5" Type="http://schemas.microsoft.com/office/2007/relationships/media" Target="../media/media3.mp3"/><Relationship Id="rId10" Type="http://schemas.openxmlformats.org/officeDocument/2006/relationships/image" Target="../media/image3.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5" Type="http://schemas.microsoft.com/office/2007/relationships/media" Target="../media/media3.mp3"/><Relationship Id="rId10" Type="http://schemas.openxmlformats.org/officeDocument/2006/relationships/image" Target="../media/image3.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5" Type="http://schemas.microsoft.com/office/2007/relationships/media" Target="../media/media3.mp3"/><Relationship Id="rId10" Type="http://schemas.openxmlformats.org/officeDocument/2006/relationships/image" Target="../media/image3.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5" Type="http://schemas.microsoft.com/office/2007/relationships/media" Target="../media/media3.mp3"/><Relationship Id="rId10" Type="http://schemas.openxmlformats.org/officeDocument/2006/relationships/image" Target="../media/image3.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audio" Target="../media/media4.mp3"/><Relationship Id="rId3" Type="http://schemas.microsoft.com/office/2007/relationships/media" Target="../media/media2.mp3"/><Relationship Id="rId7" Type="http://schemas.microsoft.com/office/2007/relationships/media" Target="../media/media4.mp3"/><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audio" Target="../media/media3.mp3"/><Relationship Id="rId5" Type="http://schemas.microsoft.com/office/2007/relationships/media" Target="../media/media3.mp3"/><Relationship Id="rId10" Type="http://schemas.openxmlformats.org/officeDocument/2006/relationships/image" Target="../media/image3.png"/><Relationship Id="rId4" Type="http://schemas.openxmlformats.org/officeDocument/2006/relationships/audio" Target="../media/media2.mp3"/><Relationship Id="rId9"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youtube.com/watch?v=K3Ct5EhWkuA"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K3Ct5EhWkuA?feature=oembed"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nip Diagonal Corner Rectangle 3">
            <a:extLst>
              <a:ext uri="{FF2B5EF4-FFF2-40B4-BE49-F238E27FC236}">
                <a16:creationId xmlns:a16="http://schemas.microsoft.com/office/drawing/2014/main" id="{7867CBEC-6773-421C-9998-078F7B919C41}"/>
              </a:ext>
            </a:extLst>
          </p:cNvPr>
          <p:cNvSpPr>
            <a:spLocks/>
          </p:cNvSpPr>
          <p:nvPr/>
        </p:nvSpPr>
        <p:spPr bwMode="auto">
          <a:xfrm>
            <a:off x="1638297" y="276807"/>
            <a:ext cx="9258301" cy="901859"/>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a:solidFill>
            <a:srgbClr val="008000">
              <a:alpha val="92155"/>
            </a:srgbClr>
          </a:solidFill>
          <a:ln w="38100">
            <a:noFill/>
            <a:prstDash val="sysDash"/>
            <a:miter lim="800000"/>
            <a:headEnd/>
            <a:tailEnd/>
          </a:ln>
          <a:effectLst>
            <a:outerShdw blurRad="50800" dist="38100" dir="8100000" algn="tr" rotWithShape="0">
              <a:prstClr val="black">
                <a:alpha val="40000"/>
              </a:prstClr>
            </a:outerShdw>
          </a:effectLst>
        </p:spPr>
        <p:txBody>
          <a:bodyPr anchor="ct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600" b="1" i="0" u="none" strike="noStrike" kern="1200" cap="none"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KHOA LÝ LUẬN CHÍNH TRỊ</a:t>
            </a:r>
          </a:p>
        </p:txBody>
      </p:sp>
      <p:sp>
        <p:nvSpPr>
          <p:cNvPr id="8" name="Rectangle 3">
            <a:extLst>
              <a:ext uri="{FF2B5EF4-FFF2-40B4-BE49-F238E27FC236}">
                <a16:creationId xmlns:a16="http://schemas.microsoft.com/office/drawing/2014/main" id="{6A0932C3-A1A4-407A-A076-AA9DA4BD1B6A}"/>
              </a:ext>
            </a:extLst>
          </p:cNvPr>
          <p:cNvSpPr txBox="1">
            <a:spLocks noChangeArrowheads="1"/>
          </p:cNvSpPr>
          <p:nvPr/>
        </p:nvSpPr>
        <p:spPr bwMode="auto">
          <a:xfrm>
            <a:off x="3182005" y="4817510"/>
            <a:ext cx="5980387" cy="901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buFontTx/>
              <a:buNone/>
            </a:pPr>
            <a:r>
              <a:rPr lang="en-US" sz="2800" b="1" dirty="0">
                <a:solidFill>
                  <a:srgbClr val="FF0000"/>
                </a:solidFill>
                <a:latin typeface="Times New Roman" panose="02020603050405020304" pitchFamily="18" charset="0"/>
                <a:cs typeface="Times New Roman" panose="02020603050405020304" pitchFamily="18" charset="0"/>
              </a:rPr>
              <a:t>Giảng viên </a:t>
            </a:r>
            <a:r>
              <a:rPr lang="en-US" sz="2800" b="1" dirty="0" err="1">
                <a:solidFill>
                  <a:srgbClr val="FF0000"/>
                </a:solidFill>
                <a:latin typeface="Times New Roman" panose="02020603050405020304" pitchFamily="18" charset="0"/>
                <a:cs typeface="Times New Roman" panose="02020603050405020304" pitchFamily="18" charset="0"/>
              </a:rPr>
              <a:t>thực</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hiện</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Đỗ</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Thị</a:t>
            </a:r>
            <a:r>
              <a:rPr lang="en-US" sz="2800" b="1" dirty="0">
                <a:solidFill>
                  <a:srgbClr val="FF0000"/>
                </a:solidFill>
                <a:latin typeface="Times New Roman" panose="02020603050405020304" pitchFamily="18" charset="0"/>
                <a:cs typeface="Times New Roman" panose="02020603050405020304" pitchFamily="18" charset="0"/>
              </a:rPr>
              <a:t> </a:t>
            </a:r>
            <a:r>
              <a:rPr lang="en-US" sz="2800" b="1" dirty="0" err="1">
                <a:solidFill>
                  <a:srgbClr val="FF0000"/>
                </a:solidFill>
                <a:latin typeface="Times New Roman" panose="02020603050405020304" pitchFamily="18" charset="0"/>
                <a:cs typeface="Times New Roman" panose="02020603050405020304" pitchFamily="18" charset="0"/>
              </a:rPr>
              <a:t>Thơm</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10" name="Rectangle 3">
            <a:extLst>
              <a:ext uri="{FF2B5EF4-FFF2-40B4-BE49-F238E27FC236}">
                <a16:creationId xmlns:a16="http://schemas.microsoft.com/office/drawing/2014/main" id="{9C1C5061-B3AB-4F7F-AED7-51E1AEE9D3E9}"/>
              </a:ext>
            </a:extLst>
          </p:cNvPr>
          <p:cNvSpPr txBox="1">
            <a:spLocks noChangeArrowheads="1"/>
          </p:cNvSpPr>
          <p:nvPr/>
        </p:nvSpPr>
        <p:spPr bwMode="auto">
          <a:xfrm>
            <a:off x="4490841" y="5793234"/>
            <a:ext cx="3362714" cy="90185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buFontTx/>
              <a:buNone/>
            </a:pPr>
            <a:r>
              <a:rPr lang="en-US" sz="2800" b="1" dirty="0" err="1">
                <a:solidFill>
                  <a:srgbClr val="000099"/>
                </a:solidFill>
                <a:latin typeface="Times New Roman" panose="02020603050405020304" pitchFamily="18" charset="0"/>
                <a:cs typeface="Times New Roman" panose="02020603050405020304" pitchFamily="18" charset="0"/>
              </a:rPr>
              <a:t>Tháng</a:t>
            </a:r>
            <a:r>
              <a:rPr lang="en-US" sz="2800" b="1" dirty="0">
                <a:solidFill>
                  <a:srgbClr val="000099"/>
                </a:solidFill>
                <a:latin typeface="Times New Roman" panose="02020603050405020304" pitchFamily="18" charset="0"/>
                <a:cs typeface="Times New Roman" panose="02020603050405020304" pitchFamily="18" charset="0"/>
              </a:rPr>
              <a:t> 7 </a:t>
            </a:r>
            <a:r>
              <a:rPr lang="en-US" sz="2800" b="1" dirty="0" err="1">
                <a:solidFill>
                  <a:srgbClr val="000099"/>
                </a:solidFill>
                <a:latin typeface="Times New Roman" panose="02020603050405020304" pitchFamily="18" charset="0"/>
                <a:cs typeface="Times New Roman" panose="02020603050405020304" pitchFamily="18" charset="0"/>
              </a:rPr>
              <a:t>năm</a:t>
            </a:r>
            <a:r>
              <a:rPr lang="en-US" sz="2800" b="1" dirty="0">
                <a:solidFill>
                  <a:srgbClr val="000099"/>
                </a:solidFill>
                <a:latin typeface="Times New Roman" panose="02020603050405020304" pitchFamily="18" charset="0"/>
                <a:cs typeface="Times New Roman" panose="02020603050405020304" pitchFamily="18" charset="0"/>
              </a:rPr>
              <a:t> 2021</a:t>
            </a:r>
          </a:p>
        </p:txBody>
      </p:sp>
      <p:sp>
        <p:nvSpPr>
          <p:cNvPr id="16" name="Slide Number Placeholder 15">
            <a:extLst>
              <a:ext uri="{FF2B5EF4-FFF2-40B4-BE49-F238E27FC236}">
                <a16:creationId xmlns:a16="http://schemas.microsoft.com/office/drawing/2014/main" id="{5D2510AA-90A7-4D74-A029-6E570A5CA6BD}"/>
              </a:ext>
            </a:extLst>
          </p:cNvPr>
          <p:cNvSpPr>
            <a:spLocks noGrp="1"/>
          </p:cNvSpPr>
          <p:nvPr>
            <p:ph type="sldNum" sz="quarter" idx="12"/>
          </p:nvPr>
        </p:nvSpPr>
        <p:spPr/>
        <p:txBody>
          <a:bodyPr/>
          <a:lstStyle/>
          <a:p>
            <a:fld id="{F9B13BF8-E060-453B-9076-808396F400C0}" type="slidenum">
              <a:rPr lang="en-US" smtClean="0"/>
              <a:t>1</a:t>
            </a:fld>
            <a:endParaRPr lang="en-US"/>
          </a:p>
        </p:txBody>
      </p:sp>
      <p:sp>
        <p:nvSpPr>
          <p:cNvPr id="17" name="Title 4">
            <a:extLst>
              <a:ext uri="{FF2B5EF4-FFF2-40B4-BE49-F238E27FC236}">
                <a16:creationId xmlns:a16="http://schemas.microsoft.com/office/drawing/2014/main" id="{87D099A2-D883-4B1E-9950-198E9C6EC743}"/>
              </a:ext>
            </a:extLst>
          </p:cNvPr>
          <p:cNvSpPr txBox="1">
            <a:spLocks/>
          </p:cNvSpPr>
          <p:nvPr/>
        </p:nvSpPr>
        <p:spPr bwMode="auto">
          <a:xfrm>
            <a:off x="1456919" y="2040490"/>
            <a:ext cx="9278161" cy="2298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a:lstStyle>
          <a:p>
            <a:pPr>
              <a:defRPr/>
            </a:pPr>
            <a:r>
              <a:rPr lang="en-US" b="1" kern="0" dirty="0">
                <a:solidFill>
                  <a:schemeClr val="accent1"/>
                </a:solidFill>
                <a:latin typeface="Arial" panose="020B0604020202020204" pitchFamily="34" charset="0"/>
                <a:ea typeface="Roboto Condensed" panose="020B0604020202020204" charset="0"/>
                <a:cs typeface="Arial" panose="020B0604020202020204" pitchFamily="34" charset="0"/>
              </a:rPr>
              <a:t>ỨNG DỤNG CÔNG NGHỆ</a:t>
            </a:r>
            <a:br>
              <a:rPr lang="en-US" b="1" kern="0" dirty="0">
                <a:solidFill>
                  <a:schemeClr val="accent1"/>
                </a:solidFill>
                <a:latin typeface="Arial" panose="020B0604020202020204" pitchFamily="34" charset="0"/>
                <a:ea typeface="Roboto Condensed" panose="020B0604020202020204" charset="0"/>
                <a:cs typeface="Arial" panose="020B0604020202020204" pitchFamily="34" charset="0"/>
              </a:rPr>
            </a:br>
            <a:r>
              <a:rPr lang="en-US" b="1" kern="0" dirty="0">
                <a:solidFill>
                  <a:schemeClr val="accent1"/>
                </a:solidFill>
                <a:latin typeface="Arial" panose="020B0604020202020204" pitchFamily="34" charset="0"/>
                <a:ea typeface="Roboto Condensed" panose="020B0604020202020204" charset="0"/>
                <a:cs typeface="Arial" panose="020B0604020202020204" pitchFamily="34" charset="0"/>
              </a:rPr>
              <a:t>TRONG GIẢNG DẠY </a:t>
            </a:r>
          </a:p>
          <a:p>
            <a:pPr>
              <a:defRPr/>
            </a:pPr>
            <a:r>
              <a:rPr lang="en-US" b="1" kern="0" dirty="0">
                <a:solidFill>
                  <a:schemeClr val="accent1"/>
                </a:solidFill>
                <a:latin typeface="Arial" panose="020B0604020202020204" pitchFamily="34" charset="0"/>
                <a:ea typeface="Roboto Condensed" panose="020B0604020202020204" charset="0"/>
                <a:cs typeface="Arial" panose="020B0604020202020204" pitchFamily="34" charset="0"/>
              </a:rPr>
              <a:t>CÁC MÔN LÝ LUẬN CHÍNH TRỊ</a:t>
            </a:r>
          </a:p>
        </p:txBody>
      </p:sp>
    </p:spTree>
    <p:extLst>
      <p:ext uri="{BB962C8B-B14F-4D97-AF65-F5344CB8AC3E}">
        <p14:creationId xmlns:p14="http://schemas.microsoft.com/office/powerpoint/2010/main" val="42841041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F3F5E-070A-4909-A472-6FCD6C3E6D02}"/>
              </a:ext>
            </a:extLst>
          </p:cNvPr>
          <p:cNvSpPr>
            <a:spLocks noGrp="1"/>
          </p:cNvSpPr>
          <p:nvPr>
            <p:ph type="title"/>
          </p:nvPr>
        </p:nvSpPr>
        <p:spPr/>
        <p:txBody>
          <a:bodyPr>
            <a:normAutofit/>
          </a:bodyPr>
          <a:lstStyle/>
          <a:p>
            <a:r>
              <a:rPr lang="vi-VN" dirty="0">
                <a:latin typeface="Calibri" panose="020F0502020204030204" pitchFamily="34" charset="0"/>
                <a:cs typeface="Calibri" panose="020F0502020204030204" pitchFamily="34" charset="0"/>
              </a:rPr>
              <a:t>NỘI DUNG TRÌNH BÀY</a:t>
            </a:r>
          </a:p>
        </p:txBody>
      </p:sp>
      <p:sp>
        <p:nvSpPr>
          <p:cNvPr id="5" name="Slide Number Placeholder 4">
            <a:extLst>
              <a:ext uri="{FF2B5EF4-FFF2-40B4-BE49-F238E27FC236}">
                <a16:creationId xmlns:a16="http://schemas.microsoft.com/office/drawing/2014/main" id="{8F436175-4B80-4DC1-80DF-A4D2A3154FF8}"/>
              </a:ext>
            </a:extLst>
          </p:cNvPr>
          <p:cNvSpPr>
            <a:spLocks noGrp="1"/>
          </p:cNvSpPr>
          <p:nvPr>
            <p:ph type="sldNum" sz="quarter" idx="12"/>
          </p:nvPr>
        </p:nvSpPr>
        <p:spPr/>
        <p:txBody>
          <a:bodyPr/>
          <a:lstStyle/>
          <a:p>
            <a:fld id="{F9B13BF8-E060-453B-9076-808396F400C0}" type="slidenum">
              <a:rPr lang="en-US" smtClean="0"/>
              <a:t>2</a:t>
            </a:fld>
            <a:endParaRPr lang="en-US"/>
          </a:p>
        </p:txBody>
      </p:sp>
      <p:sp>
        <p:nvSpPr>
          <p:cNvPr id="9" name="Rectangle 8">
            <a:extLst>
              <a:ext uri="{FF2B5EF4-FFF2-40B4-BE49-F238E27FC236}">
                <a16:creationId xmlns:a16="http://schemas.microsoft.com/office/drawing/2014/main" id="{8B2B902B-811A-473A-B31C-BDC8ABEC9B37}"/>
              </a:ext>
            </a:extLst>
          </p:cNvPr>
          <p:cNvSpPr/>
          <p:nvPr/>
        </p:nvSpPr>
        <p:spPr>
          <a:xfrm>
            <a:off x="3788175" y="4813014"/>
            <a:ext cx="7563930" cy="878115"/>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800" b="1" dirty="0">
                <a:solidFill>
                  <a:srgbClr val="C00000"/>
                </a:solidFill>
                <a:latin typeface="Calibri" panose="020F0502020204030204" pitchFamily="34" charset="0"/>
              </a:rPr>
              <a:t>GIẢI ĐÁP, CHIA SẺ KINH NGHIỆM</a:t>
            </a:r>
          </a:p>
        </p:txBody>
      </p:sp>
      <p:sp>
        <p:nvSpPr>
          <p:cNvPr id="10" name="Rectangle 9">
            <a:extLst>
              <a:ext uri="{FF2B5EF4-FFF2-40B4-BE49-F238E27FC236}">
                <a16:creationId xmlns:a16="http://schemas.microsoft.com/office/drawing/2014/main" id="{C78B8AC0-C5CF-4947-B8A2-D889AFB31062}"/>
              </a:ext>
            </a:extLst>
          </p:cNvPr>
          <p:cNvSpPr/>
          <p:nvPr/>
        </p:nvSpPr>
        <p:spPr>
          <a:xfrm>
            <a:off x="3788175" y="3186140"/>
            <a:ext cx="7009207" cy="877824"/>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800" b="1" dirty="0">
                <a:solidFill>
                  <a:srgbClr val="C00000"/>
                </a:solidFill>
                <a:latin typeface="Calibri" panose="020F0502020204030204" pitchFamily="34" charset="0"/>
              </a:rPr>
              <a:t>TRÌNH BÀY TIẾT HỌC GIẢ ĐỊNH</a:t>
            </a:r>
          </a:p>
        </p:txBody>
      </p:sp>
      <p:sp>
        <p:nvSpPr>
          <p:cNvPr id="11" name="Rectangle 10">
            <a:extLst>
              <a:ext uri="{FF2B5EF4-FFF2-40B4-BE49-F238E27FC236}">
                <a16:creationId xmlns:a16="http://schemas.microsoft.com/office/drawing/2014/main" id="{84B28BF4-C4E5-4BB1-BD34-4CBC285C4AD8}"/>
              </a:ext>
            </a:extLst>
          </p:cNvPr>
          <p:cNvSpPr/>
          <p:nvPr/>
        </p:nvSpPr>
        <p:spPr>
          <a:xfrm>
            <a:off x="3173018" y="1559266"/>
            <a:ext cx="7009207" cy="878115"/>
          </a:xfrm>
          <a:prstGeom prst="rect">
            <a:avLst/>
          </a:prstGeom>
          <a:ln/>
        </p:spPr>
        <p:style>
          <a:lnRef idx="1">
            <a:schemeClr val="accent5"/>
          </a:lnRef>
          <a:fillRef idx="2">
            <a:schemeClr val="accent5"/>
          </a:fillRef>
          <a:effectRef idx="1">
            <a:schemeClr val="accent5"/>
          </a:effectRef>
          <a:fontRef idx="minor">
            <a:schemeClr val="dk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800" b="1" dirty="0">
                <a:solidFill>
                  <a:srgbClr val="C00000"/>
                </a:solidFill>
              </a:rPr>
              <a:t>GIỚI THIỆU CHUNG VỀ MÔN HỌC</a:t>
            </a:r>
          </a:p>
        </p:txBody>
      </p:sp>
      <p:cxnSp>
        <p:nvCxnSpPr>
          <p:cNvPr id="12" name="Straight Connector 11">
            <a:extLst>
              <a:ext uri="{FF2B5EF4-FFF2-40B4-BE49-F238E27FC236}">
                <a16:creationId xmlns:a16="http://schemas.microsoft.com/office/drawing/2014/main" id="{0CB3BDD9-E774-43CE-A03C-11540D3EEF40}"/>
              </a:ext>
            </a:extLst>
          </p:cNvPr>
          <p:cNvCxnSpPr>
            <a:cxnSpLocks/>
          </p:cNvCxnSpPr>
          <p:nvPr/>
        </p:nvCxnSpPr>
        <p:spPr>
          <a:xfrm>
            <a:off x="1581406" y="4534817"/>
            <a:ext cx="1959636" cy="563284"/>
          </a:xfrm>
          <a:prstGeom prst="line">
            <a:avLst/>
          </a:prstGeom>
          <a:ln w="152400">
            <a:solidFill>
              <a:schemeClr val="accent4"/>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F22E4D6F-8D73-4A03-AC73-D11AB48D3FEC}"/>
              </a:ext>
            </a:extLst>
          </p:cNvPr>
          <p:cNvSpPr/>
          <p:nvPr/>
        </p:nvSpPr>
        <p:spPr>
          <a:xfrm>
            <a:off x="3291060" y="4813014"/>
            <a:ext cx="878115" cy="878115"/>
          </a:xfrm>
          <a:prstGeom prst="ellipse">
            <a:avLst/>
          </a:prstGeom>
          <a:solidFill>
            <a:schemeClr val="accent4"/>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600" b="1" dirty="0">
                <a:effectLst>
                  <a:outerShdw blurRad="38100" dist="38100" dir="2700000" algn="tl">
                    <a:srgbClr val="000000">
                      <a:alpha val="43137"/>
                    </a:srgbClr>
                  </a:outerShdw>
                </a:effectLst>
              </a:rPr>
              <a:t>03</a:t>
            </a:r>
          </a:p>
        </p:txBody>
      </p:sp>
      <p:sp>
        <p:nvSpPr>
          <p:cNvPr id="14" name="Freeform 11">
            <a:extLst>
              <a:ext uri="{FF2B5EF4-FFF2-40B4-BE49-F238E27FC236}">
                <a16:creationId xmlns:a16="http://schemas.microsoft.com/office/drawing/2014/main" id="{5EB2B04F-852D-4624-94FD-F8E984B8C9AE}"/>
              </a:ext>
            </a:extLst>
          </p:cNvPr>
          <p:cNvSpPr>
            <a:spLocks/>
          </p:cNvSpPr>
          <p:nvPr/>
        </p:nvSpPr>
        <p:spPr bwMode="auto">
          <a:xfrm>
            <a:off x="0" y="1976835"/>
            <a:ext cx="1968500" cy="3940175"/>
          </a:xfrm>
          <a:custGeom>
            <a:avLst/>
            <a:gdLst>
              <a:gd name="T0" fmla="*/ 0 w 3034"/>
              <a:gd name="T1" fmla="*/ 0 h 6068"/>
              <a:gd name="T2" fmla="*/ 3034 w 3034"/>
              <a:gd name="T3" fmla="*/ 3034 h 6068"/>
              <a:gd name="T4" fmla="*/ 0 w 3034"/>
              <a:gd name="T5" fmla="*/ 6068 h 6068"/>
              <a:gd name="T6" fmla="*/ 0 w 3034"/>
              <a:gd name="T7" fmla="*/ 5543 h 6068"/>
              <a:gd name="T8" fmla="*/ 2510 w 3034"/>
              <a:gd name="T9" fmla="*/ 3034 h 6068"/>
              <a:gd name="T10" fmla="*/ 0 w 3034"/>
              <a:gd name="T11" fmla="*/ 525 h 6068"/>
              <a:gd name="T12" fmla="*/ 0 w 3034"/>
              <a:gd name="T13" fmla="*/ 0 h 6068"/>
            </a:gdLst>
            <a:ahLst/>
            <a:cxnLst>
              <a:cxn ang="0">
                <a:pos x="T0" y="T1"/>
              </a:cxn>
              <a:cxn ang="0">
                <a:pos x="T2" y="T3"/>
              </a:cxn>
              <a:cxn ang="0">
                <a:pos x="T4" y="T5"/>
              </a:cxn>
              <a:cxn ang="0">
                <a:pos x="T6" y="T7"/>
              </a:cxn>
              <a:cxn ang="0">
                <a:pos x="T8" y="T9"/>
              </a:cxn>
              <a:cxn ang="0">
                <a:pos x="T10" y="T11"/>
              </a:cxn>
              <a:cxn ang="0">
                <a:pos x="T12" y="T13"/>
              </a:cxn>
            </a:cxnLst>
            <a:rect l="0" t="0" r="r" b="b"/>
            <a:pathLst>
              <a:path w="3034" h="6068">
                <a:moveTo>
                  <a:pt x="0" y="0"/>
                </a:moveTo>
                <a:cubicBezTo>
                  <a:pt x="1676" y="0"/>
                  <a:pt x="3034" y="1359"/>
                  <a:pt x="3034" y="3034"/>
                </a:cubicBezTo>
                <a:cubicBezTo>
                  <a:pt x="3034" y="4710"/>
                  <a:pt x="1676" y="6068"/>
                  <a:pt x="0" y="6068"/>
                </a:cubicBezTo>
                <a:lnTo>
                  <a:pt x="0" y="5543"/>
                </a:lnTo>
                <a:cubicBezTo>
                  <a:pt x="1386" y="5543"/>
                  <a:pt x="2510" y="4420"/>
                  <a:pt x="2510" y="3034"/>
                </a:cubicBezTo>
                <a:cubicBezTo>
                  <a:pt x="2510" y="1649"/>
                  <a:pt x="1386" y="525"/>
                  <a:pt x="0" y="525"/>
                </a:cubicBezTo>
                <a:lnTo>
                  <a:pt x="0" y="0"/>
                </a:lnTo>
                <a:close/>
              </a:path>
            </a:pathLst>
          </a:custGeom>
          <a:solidFill>
            <a:srgbClr val="B1DB15"/>
          </a:solidFill>
          <a:ln w="0">
            <a:solidFill>
              <a:schemeClr val="accent4"/>
            </a:solid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cxnSp>
        <p:nvCxnSpPr>
          <p:cNvPr id="15" name="Straight Connector 14">
            <a:extLst>
              <a:ext uri="{FF2B5EF4-FFF2-40B4-BE49-F238E27FC236}">
                <a16:creationId xmlns:a16="http://schemas.microsoft.com/office/drawing/2014/main" id="{A9424BC8-280A-4682-AC8F-20A36B9801BF}"/>
              </a:ext>
            </a:extLst>
          </p:cNvPr>
          <p:cNvCxnSpPr>
            <a:cxnSpLocks/>
          </p:cNvCxnSpPr>
          <p:nvPr/>
        </p:nvCxnSpPr>
        <p:spPr>
          <a:xfrm flipV="1">
            <a:off x="1370069" y="3625197"/>
            <a:ext cx="2360048" cy="253600"/>
          </a:xfrm>
          <a:prstGeom prst="line">
            <a:avLst/>
          </a:prstGeom>
          <a:ln w="152400"/>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6" name="Oval 15">
            <a:extLst>
              <a:ext uri="{FF2B5EF4-FFF2-40B4-BE49-F238E27FC236}">
                <a16:creationId xmlns:a16="http://schemas.microsoft.com/office/drawing/2014/main" id="{FC311252-590C-42A9-BF76-34D874BA5B61}"/>
              </a:ext>
            </a:extLst>
          </p:cNvPr>
          <p:cNvSpPr/>
          <p:nvPr/>
        </p:nvSpPr>
        <p:spPr>
          <a:xfrm>
            <a:off x="3299039" y="3186140"/>
            <a:ext cx="878115" cy="878115"/>
          </a:xfrm>
          <a:prstGeom prst="ellipse">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600" b="1" dirty="0">
                <a:effectLst>
                  <a:outerShdw blurRad="38100" dist="38100" dir="2700000" algn="tl">
                    <a:srgbClr val="000000">
                      <a:alpha val="43137"/>
                    </a:srgbClr>
                  </a:outerShdw>
                </a:effectLst>
              </a:rPr>
              <a:t>02</a:t>
            </a:r>
          </a:p>
        </p:txBody>
      </p:sp>
      <p:sp>
        <p:nvSpPr>
          <p:cNvPr id="17" name="Freeform 8">
            <a:extLst>
              <a:ext uri="{FF2B5EF4-FFF2-40B4-BE49-F238E27FC236}">
                <a16:creationId xmlns:a16="http://schemas.microsoft.com/office/drawing/2014/main" id="{4C937B67-C771-48A4-8A0E-78598724ACAD}"/>
              </a:ext>
            </a:extLst>
          </p:cNvPr>
          <p:cNvSpPr>
            <a:spLocks/>
          </p:cNvSpPr>
          <p:nvPr/>
        </p:nvSpPr>
        <p:spPr bwMode="auto">
          <a:xfrm>
            <a:off x="0" y="2318148"/>
            <a:ext cx="1628775" cy="3257550"/>
          </a:xfrm>
          <a:custGeom>
            <a:avLst/>
            <a:gdLst>
              <a:gd name="T0" fmla="*/ 0 w 2510"/>
              <a:gd name="T1" fmla="*/ 0 h 5018"/>
              <a:gd name="T2" fmla="*/ 2510 w 2510"/>
              <a:gd name="T3" fmla="*/ 2509 h 5018"/>
              <a:gd name="T4" fmla="*/ 0 w 2510"/>
              <a:gd name="T5" fmla="*/ 5018 h 5018"/>
              <a:gd name="T6" fmla="*/ 0 w 2510"/>
              <a:gd name="T7" fmla="*/ 4493 h 5018"/>
              <a:gd name="T8" fmla="*/ 1985 w 2510"/>
              <a:gd name="T9" fmla="*/ 2509 h 5018"/>
              <a:gd name="T10" fmla="*/ 0 w 2510"/>
              <a:gd name="T11" fmla="*/ 525 h 5018"/>
              <a:gd name="T12" fmla="*/ 0 w 2510"/>
              <a:gd name="T13" fmla="*/ 0 h 5018"/>
            </a:gdLst>
            <a:ahLst/>
            <a:cxnLst>
              <a:cxn ang="0">
                <a:pos x="T0" y="T1"/>
              </a:cxn>
              <a:cxn ang="0">
                <a:pos x="T2" y="T3"/>
              </a:cxn>
              <a:cxn ang="0">
                <a:pos x="T4" y="T5"/>
              </a:cxn>
              <a:cxn ang="0">
                <a:pos x="T6" y="T7"/>
              </a:cxn>
              <a:cxn ang="0">
                <a:pos x="T8" y="T9"/>
              </a:cxn>
              <a:cxn ang="0">
                <a:pos x="T10" y="T11"/>
              </a:cxn>
              <a:cxn ang="0">
                <a:pos x="T12" y="T13"/>
              </a:cxn>
            </a:cxnLst>
            <a:rect l="0" t="0" r="r" b="b"/>
            <a:pathLst>
              <a:path w="2510" h="5018">
                <a:moveTo>
                  <a:pt x="0" y="0"/>
                </a:moveTo>
                <a:cubicBezTo>
                  <a:pt x="1386" y="0"/>
                  <a:pt x="2510" y="1124"/>
                  <a:pt x="2510" y="2509"/>
                </a:cubicBezTo>
                <a:cubicBezTo>
                  <a:pt x="2510" y="3895"/>
                  <a:pt x="1386" y="5018"/>
                  <a:pt x="0" y="5018"/>
                </a:cubicBezTo>
                <a:lnTo>
                  <a:pt x="0" y="4493"/>
                </a:lnTo>
                <a:cubicBezTo>
                  <a:pt x="1096" y="4493"/>
                  <a:pt x="1985" y="3605"/>
                  <a:pt x="1985" y="2509"/>
                </a:cubicBezTo>
                <a:cubicBezTo>
                  <a:pt x="1985" y="1413"/>
                  <a:pt x="1096" y="525"/>
                  <a:pt x="0" y="525"/>
                </a:cubicBezTo>
                <a:lnTo>
                  <a:pt x="0" y="0"/>
                </a:lnTo>
                <a:close/>
              </a:path>
            </a:pathLst>
          </a:custGeom>
          <a:solidFill>
            <a:srgbClr val="00A891"/>
          </a:solidFill>
          <a:ln w="0">
            <a:solidFill>
              <a:schemeClr val="accent1"/>
            </a:solid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cxnSp>
        <p:nvCxnSpPr>
          <p:cNvPr id="18" name="Straight Connector 17">
            <a:extLst>
              <a:ext uri="{FF2B5EF4-FFF2-40B4-BE49-F238E27FC236}">
                <a16:creationId xmlns:a16="http://schemas.microsoft.com/office/drawing/2014/main" id="{114E9733-6858-405C-8905-F622D5026F88}"/>
              </a:ext>
            </a:extLst>
          </p:cNvPr>
          <p:cNvCxnSpPr>
            <a:cxnSpLocks/>
          </p:cNvCxnSpPr>
          <p:nvPr/>
        </p:nvCxnSpPr>
        <p:spPr>
          <a:xfrm flipV="1">
            <a:off x="836506" y="2039375"/>
            <a:ext cx="2326765" cy="1307626"/>
          </a:xfrm>
          <a:prstGeom prst="line">
            <a:avLst/>
          </a:prstGeom>
          <a:ln w="152400">
            <a:solidFill>
              <a:schemeClr val="tx2"/>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Oval 18">
            <a:extLst>
              <a:ext uri="{FF2B5EF4-FFF2-40B4-BE49-F238E27FC236}">
                <a16:creationId xmlns:a16="http://schemas.microsoft.com/office/drawing/2014/main" id="{F51BFE16-2AAF-49FF-A046-88685E03435C}"/>
              </a:ext>
            </a:extLst>
          </p:cNvPr>
          <p:cNvSpPr/>
          <p:nvPr/>
        </p:nvSpPr>
        <p:spPr>
          <a:xfrm>
            <a:off x="2765266" y="1559266"/>
            <a:ext cx="878115" cy="878115"/>
          </a:xfrm>
          <a:prstGeom prst="ellipse">
            <a:avLst/>
          </a:prstGeom>
          <a:solidFill>
            <a:schemeClr val="tx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3600" b="1" dirty="0">
                <a:effectLst>
                  <a:outerShdw blurRad="38100" dist="38100" dir="2700000" algn="tl">
                    <a:srgbClr val="000000">
                      <a:alpha val="43137"/>
                    </a:srgbClr>
                  </a:outerShdw>
                </a:effectLst>
              </a:rPr>
              <a:t>01</a:t>
            </a:r>
          </a:p>
        </p:txBody>
      </p:sp>
      <p:sp>
        <p:nvSpPr>
          <p:cNvPr id="20" name="Freeform 5">
            <a:extLst>
              <a:ext uri="{FF2B5EF4-FFF2-40B4-BE49-F238E27FC236}">
                <a16:creationId xmlns:a16="http://schemas.microsoft.com/office/drawing/2014/main" id="{D60FC27E-EB0A-4FC0-AFB4-0ED061805C8F}"/>
              </a:ext>
            </a:extLst>
          </p:cNvPr>
          <p:cNvSpPr>
            <a:spLocks/>
          </p:cNvSpPr>
          <p:nvPr/>
        </p:nvSpPr>
        <p:spPr bwMode="auto">
          <a:xfrm>
            <a:off x="0" y="2659460"/>
            <a:ext cx="1287463" cy="2574925"/>
          </a:xfrm>
          <a:custGeom>
            <a:avLst/>
            <a:gdLst>
              <a:gd name="T0" fmla="*/ 0 w 1985"/>
              <a:gd name="T1" fmla="*/ 0 h 3968"/>
              <a:gd name="T2" fmla="*/ 1985 w 1985"/>
              <a:gd name="T3" fmla="*/ 1984 h 3968"/>
              <a:gd name="T4" fmla="*/ 0 w 1985"/>
              <a:gd name="T5" fmla="*/ 3968 h 3968"/>
              <a:gd name="T6" fmla="*/ 0 w 1985"/>
              <a:gd name="T7" fmla="*/ 3443 h 3968"/>
              <a:gd name="T8" fmla="*/ 1460 w 1985"/>
              <a:gd name="T9" fmla="*/ 1984 h 3968"/>
              <a:gd name="T10" fmla="*/ 0 w 1985"/>
              <a:gd name="T11" fmla="*/ 525 h 3968"/>
              <a:gd name="T12" fmla="*/ 0 w 1985"/>
              <a:gd name="T13" fmla="*/ 0 h 3968"/>
            </a:gdLst>
            <a:ahLst/>
            <a:cxnLst>
              <a:cxn ang="0">
                <a:pos x="T0" y="T1"/>
              </a:cxn>
              <a:cxn ang="0">
                <a:pos x="T2" y="T3"/>
              </a:cxn>
              <a:cxn ang="0">
                <a:pos x="T4" y="T5"/>
              </a:cxn>
              <a:cxn ang="0">
                <a:pos x="T6" y="T7"/>
              </a:cxn>
              <a:cxn ang="0">
                <a:pos x="T8" y="T9"/>
              </a:cxn>
              <a:cxn ang="0">
                <a:pos x="T10" y="T11"/>
              </a:cxn>
              <a:cxn ang="0">
                <a:pos x="T12" y="T13"/>
              </a:cxn>
            </a:cxnLst>
            <a:rect l="0" t="0" r="r" b="b"/>
            <a:pathLst>
              <a:path w="1985" h="3968">
                <a:moveTo>
                  <a:pt x="0" y="0"/>
                </a:moveTo>
                <a:cubicBezTo>
                  <a:pt x="1096" y="0"/>
                  <a:pt x="1985" y="888"/>
                  <a:pt x="1985" y="1984"/>
                </a:cubicBezTo>
                <a:cubicBezTo>
                  <a:pt x="1985" y="3080"/>
                  <a:pt x="1096" y="3968"/>
                  <a:pt x="0" y="3968"/>
                </a:cubicBezTo>
                <a:lnTo>
                  <a:pt x="0" y="3443"/>
                </a:lnTo>
                <a:cubicBezTo>
                  <a:pt x="806" y="3443"/>
                  <a:pt x="1460" y="2790"/>
                  <a:pt x="1460" y="1984"/>
                </a:cubicBezTo>
                <a:cubicBezTo>
                  <a:pt x="1460" y="1178"/>
                  <a:pt x="806" y="525"/>
                  <a:pt x="0" y="525"/>
                </a:cubicBezTo>
                <a:lnTo>
                  <a:pt x="0" y="0"/>
                </a:lnTo>
                <a:close/>
              </a:path>
            </a:pathLst>
          </a:custGeom>
          <a:solidFill>
            <a:srgbClr val="013D4D"/>
          </a:solidFill>
          <a:ln w="0">
            <a:no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Tree>
    <p:extLst>
      <p:ext uri="{BB962C8B-B14F-4D97-AF65-F5344CB8AC3E}">
        <p14:creationId xmlns:p14="http://schemas.microsoft.com/office/powerpoint/2010/main" val="184317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down)">
                                      <p:cBhvr>
                                        <p:cTn id="13" dur="500"/>
                                        <p:tgtEl>
                                          <p:spTgt spid="20"/>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wipe(down)">
                                      <p:cBhvr>
                                        <p:cTn id="18" dur="500"/>
                                        <p:tgtEl>
                                          <p:spTgt spid="1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down)">
                                      <p:cBhvr>
                                        <p:cTn id="23" dur="500"/>
                                        <p:tgtEl>
                                          <p:spTgt spid="1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left)">
                                      <p:cBhvr>
                                        <p:cTn id="33" dur="500"/>
                                        <p:tgtEl>
                                          <p:spTgt spid="15"/>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down)">
                                      <p:cBhvr>
                                        <p:cTn id="38" dur="500"/>
                                        <p:tgtEl>
                                          <p:spTgt spid="1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left)">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wipe(down)">
                                      <p:cBhvr>
                                        <p:cTn id="53" dur="500"/>
                                        <p:tgtEl>
                                          <p:spTgt spid="13"/>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wipe(left)">
                                      <p:cBhvr>
                                        <p:cTn id="5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3" grpId="0" animBg="1"/>
      <p:bldP spid="14" grpId="0" animBg="1"/>
      <p:bldP spid="16" grpId="0" animBg="1"/>
      <p:bldP spid="17" grpId="0" animBg="1"/>
      <p:bldP spid="19" grpId="0" animBg="1"/>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41724-3806-4B41-A89E-202A952CB26E}"/>
              </a:ext>
            </a:extLst>
          </p:cNvPr>
          <p:cNvSpPr>
            <a:spLocks noGrp="1"/>
          </p:cNvSpPr>
          <p:nvPr>
            <p:ph type="title"/>
          </p:nvPr>
        </p:nvSpPr>
        <p:spPr/>
        <p:txBody>
          <a:bodyPr>
            <a:normAutofit/>
          </a:bodyPr>
          <a:lstStyle/>
          <a:p>
            <a:r>
              <a:rPr lang="vi-VN" dirty="0">
                <a:cs typeface="Calibri Light" panose="020F0302020204030204" pitchFamily="34" charset="0"/>
              </a:rPr>
              <a:t>GIỚI THIỆU CHUNG VỀ MÔN HỌC</a:t>
            </a:r>
          </a:p>
        </p:txBody>
      </p:sp>
      <p:sp>
        <p:nvSpPr>
          <p:cNvPr id="5" name="Slide Number Placeholder 4">
            <a:extLst>
              <a:ext uri="{FF2B5EF4-FFF2-40B4-BE49-F238E27FC236}">
                <a16:creationId xmlns:a16="http://schemas.microsoft.com/office/drawing/2014/main" id="{67C017B5-5C12-49B8-99C3-AE281235A61A}"/>
              </a:ext>
            </a:extLst>
          </p:cNvPr>
          <p:cNvSpPr>
            <a:spLocks noGrp="1"/>
          </p:cNvSpPr>
          <p:nvPr>
            <p:ph type="sldNum" sz="quarter" idx="12"/>
          </p:nvPr>
        </p:nvSpPr>
        <p:spPr/>
        <p:txBody>
          <a:bodyPr/>
          <a:lstStyle/>
          <a:p>
            <a:r>
              <a:rPr lang="vi-VN" dirty="0" smtClean="0"/>
              <a:t>3</a:t>
            </a:r>
            <a:endParaRPr lang="en-US" dirty="0"/>
          </a:p>
        </p:txBody>
      </p:sp>
      <p:sp>
        <p:nvSpPr>
          <p:cNvPr id="7" name="Rectangle 3">
            <a:extLst>
              <a:ext uri="{FF2B5EF4-FFF2-40B4-BE49-F238E27FC236}">
                <a16:creationId xmlns:a16="http://schemas.microsoft.com/office/drawing/2014/main" id="{53BF24F1-C6EC-4995-B2E8-974B9245416D}"/>
              </a:ext>
            </a:extLst>
          </p:cNvPr>
          <p:cNvSpPr>
            <a:spLocks noGrp="1" noChangeArrowheads="1"/>
          </p:cNvSpPr>
          <p:nvPr>
            <p:ph idx="1"/>
          </p:nvPr>
        </p:nvSpPr>
        <p:spPr>
          <a:xfrm>
            <a:off x="762225" y="1064407"/>
            <a:ext cx="10534650" cy="5793593"/>
          </a:xfrm>
        </p:spPr>
        <p:txBody>
          <a:bodyPr>
            <a:normAutofit lnSpcReduction="10000"/>
          </a:bodyPr>
          <a:lstStyle/>
          <a:p>
            <a:pPr marL="0" indent="457200" algn="ctr">
              <a:buNone/>
              <a:tabLst>
                <a:tab pos="738188" algn="l"/>
              </a:tabLst>
            </a:pPr>
            <a:r>
              <a:rPr lang="en-US" b="1" dirty="0">
                <a:solidFill>
                  <a:srgbClr val="FF0000"/>
                </a:solidFill>
                <a:latin typeface="Calibri "/>
                <a:cs typeface="Times New Roman" panose="02020603050405020304" pitchFamily="18" charset="0"/>
              </a:rPr>
              <a:t>MÔN HỌC : GIÁO DỤC CHÍNH TRỊ</a:t>
            </a:r>
          </a:p>
          <a:p>
            <a:pPr marL="0" indent="342900" algn="just">
              <a:buNone/>
              <a:tabLst>
                <a:tab pos="393700" algn="l"/>
              </a:tabLst>
            </a:pPr>
            <a:r>
              <a:rPr lang="en-US" sz="2400" b="1" dirty="0" err="1">
                <a:latin typeface="Calibri "/>
                <a:cs typeface="Times New Roman" panose="02020603050405020304" pitchFamily="18" charset="0"/>
              </a:rPr>
              <a:t>Thời</a:t>
            </a:r>
            <a:r>
              <a:rPr lang="en-US" sz="2400" b="1" dirty="0">
                <a:latin typeface="Calibri "/>
                <a:cs typeface="Times New Roman" panose="02020603050405020304" pitchFamily="18" charset="0"/>
              </a:rPr>
              <a:t> </a:t>
            </a:r>
            <a:r>
              <a:rPr lang="en-US" sz="2400" b="1" dirty="0" err="1">
                <a:latin typeface="Calibri "/>
                <a:cs typeface="Times New Roman" panose="02020603050405020304" pitchFamily="18" charset="0"/>
              </a:rPr>
              <a:t>gian</a:t>
            </a:r>
            <a:r>
              <a:rPr lang="en-US" sz="2400" b="1" dirty="0">
                <a:latin typeface="Calibri "/>
                <a:cs typeface="Times New Roman" panose="02020603050405020304" pitchFamily="18" charset="0"/>
              </a:rPr>
              <a:t> học: </a:t>
            </a:r>
            <a:r>
              <a:rPr lang="vi-VN" sz="2400" b="1" dirty="0">
                <a:effectLst/>
                <a:latin typeface="Calibri "/>
                <a:ea typeface="Times New Roman" panose="02020603050405020304" pitchFamily="18" charset="0"/>
                <a:cs typeface="Times New Roman" panose="02020603050405020304" pitchFamily="18" charset="0"/>
              </a:rPr>
              <a:t>75 giờ (lý thuyết: 41 giờ; thảo luận: 29 giờ; kiểm tra: 05 giờ)</a:t>
            </a:r>
            <a:endParaRPr lang="en-US" sz="2400" b="1" dirty="0">
              <a:latin typeface="Calibri "/>
              <a:ea typeface="Times New Roman" panose="02020603050405020304" pitchFamily="18" charset="0"/>
              <a:cs typeface="Times New Roman" panose="02020603050405020304" pitchFamily="18" charset="0"/>
            </a:endParaRPr>
          </a:p>
          <a:p>
            <a:pPr marL="0" indent="0" algn="just">
              <a:buNone/>
              <a:tabLst>
                <a:tab pos="393700" algn="l"/>
              </a:tabLst>
            </a:pPr>
            <a:r>
              <a:rPr lang="en-US" sz="2400" b="1" dirty="0">
                <a:solidFill>
                  <a:srgbClr val="C00000"/>
                </a:solidFill>
                <a:effectLst/>
                <a:latin typeface="Calibri "/>
                <a:ea typeface="Times New Roman" panose="02020603050405020304" pitchFamily="18" charset="0"/>
                <a:cs typeface="Times New Roman" panose="02020603050405020304" pitchFamily="18" charset="0"/>
              </a:rPr>
              <a:t>I</a:t>
            </a:r>
            <a:r>
              <a:rPr lang="en-US" sz="2800" b="1" dirty="0">
                <a:solidFill>
                  <a:srgbClr val="C00000"/>
                </a:solidFill>
                <a:effectLst/>
                <a:latin typeface="Calibri "/>
                <a:ea typeface="Times New Roman" panose="02020603050405020304" pitchFamily="18" charset="0"/>
                <a:cs typeface="Times New Roman" panose="02020603050405020304" pitchFamily="18" charset="0"/>
              </a:rPr>
              <a:t>. </a:t>
            </a:r>
            <a:r>
              <a:rPr lang="en-US" sz="2800" b="1" dirty="0" err="1">
                <a:solidFill>
                  <a:srgbClr val="C00000"/>
                </a:solidFill>
                <a:effectLst/>
                <a:latin typeface="Calibri "/>
                <a:ea typeface="Times New Roman" panose="02020603050405020304" pitchFamily="18" charset="0"/>
                <a:cs typeface="Times New Roman" panose="02020603050405020304" pitchFamily="18" charset="0"/>
              </a:rPr>
              <a:t>Vị</a:t>
            </a:r>
            <a:r>
              <a:rPr lang="en-US" sz="2800" b="1" dirty="0">
                <a:solidFill>
                  <a:srgbClr val="C00000"/>
                </a:solidFill>
                <a:effectLst/>
                <a:latin typeface="Calibri "/>
                <a:ea typeface="Times New Roman" panose="02020603050405020304" pitchFamily="18" charset="0"/>
                <a:cs typeface="Times New Roman" panose="02020603050405020304" pitchFamily="18" charset="0"/>
              </a:rPr>
              <a:t> </a:t>
            </a:r>
            <a:r>
              <a:rPr lang="en-US" sz="2800" b="1" dirty="0" err="1">
                <a:solidFill>
                  <a:srgbClr val="C00000"/>
                </a:solidFill>
                <a:effectLst/>
                <a:latin typeface="Calibri "/>
                <a:ea typeface="Times New Roman" panose="02020603050405020304" pitchFamily="18" charset="0"/>
                <a:cs typeface="Times New Roman" panose="02020603050405020304" pitchFamily="18" charset="0"/>
              </a:rPr>
              <a:t>trí</a:t>
            </a:r>
            <a:r>
              <a:rPr lang="en-US" sz="2800" b="1" dirty="0">
                <a:solidFill>
                  <a:srgbClr val="C00000"/>
                </a:solidFill>
                <a:effectLst/>
                <a:latin typeface="Calibri "/>
                <a:ea typeface="Times New Roman" panose="02020603050405020304" pitchFamily="18" charset="0"/>
                <a:cs typeface="Times New Roman" panose="02020603050405020304" pitchFamily="18" charset="0"/>
              </a:rPr>
              <a:t>, </a:t>
            </a:r>
            <a:r>
              <a:rPr lang="en-US" sz="2800" b="1" dirty="0" err="1">
                <a:solidFill>
                  <a:srgbClr val="C00000"/>
                </a:solidFill>
                <a:effectLst/>
                <a:latin typeface="Calibri "/>
                <a:ea typeface="Times New Roman" panose="02020603050405020304" pitchFamily="18" charset="0"/>
                <a:cs typeface="Times New Roman" panose="02020603050405020304" pitchFamily="18" charset="0"/>
              </a:rPr>
              <a:t>tính</a:t>
            </a:r>
            <a:r>
              <a:rPr lang="en-US" sz="2800" b="1" dirty="0">
                <a:solidFill>
                  <a:srgbClr val="C00000"/>
                </a:solidFill>
                <a:effectLst/>
                <a:latin typeface="Calibri "/>
                <a:ea typeface="Times New Roman" panose="02020603050405020304" pitchFamily="18" charset="0"/>
                <a:cs typeface="Times New Roman" panose="02020603050405020304" pitchFamily="18" charset="0"/>
              </a:rPr>
              <a:t> </a:t>
            </a:r>
            <a:r>
              <a:rPr lang="en-US" sz="2800" b="1" dirty="0" err="1">
                <a:solidFill>
                  <a:srgbClr val="C00000"/>
                </a:solidFill>
                <a:effectLst/>
                <a:latin typeface="Calibri "/>
                <a:ea typeface="Times New Roman" panose="02020603050405020304" pitchFamily="18" charset="0"/>
                <a:cs typeface="Times New Roman" panose="02020603050405020304" pitchFamily="18" charset="0"/>
              </a:rPr>
              <a:t>chất</a:t>
            </a:r>
            <a:r>
              <a:rPr lang="en-US" sz="2800" b="1" dirty="0">
                <a:solidFill>
                  <a:srgbClr val="C00000"/>
                </a:solidFill>
                <a:effectLst/>
                <a:latin typeface="Calibri "/>
                <a:ea typeface="Times New Roman" panose="02020603050405020304" pitchFamily="18" charset="0"/>
                <a:cs typeface="Times New Roman" panose="02020603050405020304" pitchFamily="18" charset="0"/>
              </a:rPr>
              <a:t> </a:t>
            </a:r>
            <a:r>
              <a:rPr lang="en-US" sz="2800" b="1" dirty="0" err="1">
                <a:solidFill>
                  <a:srgbClr val="C00000"/>
                </a:solidFill>
                <a:effectLst/>
                <a:latin typeface="Calibri "/>
                <a:ea typeface="Times New Roman" panose="02020603050405020304" pitchFamily="18" charset="0"/>
                <a:cs typeface="Times New Roman" panose="02020603050405020304" pitchFamily="18" charset="0"/>
              </a:rPr>
              <a:t>của</a:t>
            </a:r>
            <a:r>
              <a:rPr lang="en-US" sz="2800" b="1" dirty="0">
                <a:solidFill>
                  <a:srgbClr val="C00000"/>
                </a:solidFill>
                <a:effectLst/>
                <a:latin typeface="Calibri "/>
                <a:ea typeface="Times New Roman" panose="02020603050405020304" pitchFamily="18" charset="0"/>
                <a:cs typeface="Times New Roman" panose="02020603050405020304" pitchFamily="18" charset="0"/>
              </a:rPr>
              <a:t> </a:t>
            </a:r>
            <a:r>
              <a:rPr lang="en-US" sz="2800" b="1" dirty="0" err="1">
                <a:solidFill>
                  <a:srgbClr val="C00000"/>
                </a:solidFill>
                <a:effectLst/>
                <a:latin typeface="Calibri "/>
                <a:ea typeface="Times New Roman" panose="02020603050405020304" pitchFamily="18" charset="0"/>
                <a:cs typeface="Times New Roman" panose="02020603050405020304" pitchFamily="18" charset="0"/>
              </a:rPr>
              <a:t>môn</a:t>
            </a:r>
            <a:r>
              <a:rPr lang="en-US" sz="2800" b="1" dirty="0">
                <a:solidFill>
                  <a:srgbClr val="C00000"/>
                </a:solidFill>
                <a:effectLst/>
                <a:latin typeface="Calibri "/>
                <a:ea typeface="Times New Roman" panose="02020603050405020304" pitchFamily="18" charset="0"/>
                <a:cs typeface="Times New Roman" panose="02020603050405020304" pitchFamily="18" charset="0"/>
              </a:rPr>
              <a:t> </a:t>
            </a:r>
            <a:r>
              <a:rPr lang="en-US" sz="2800" b="1" dirty="0" err="1">
                <a:solidFill>
                  <a:srgbClr val="C00000"/>
                </a:solidFill>
                <a:effectLst/>
                <a:latin typeface="Calibri "/>
                <a:ea typeface="Times New Roman" panose="02020603050405020304" pitchFamily="18" charset="0"/>
                <a:cs typeface="Times New Roman" panose="02020603050405020304" pitchFamily="18" charset="0"/>
              </a:rPr>
              <a:t>học</a:t>
            </a:r>
            <a:endParaRPr lang="en-US" sz="2800" b="1" dirty="0">
              <a:solidFill>
                <a:srgbClr val="C00000"/>
              </a:solidFill>
              <a:effectLst/>
              <a:latin typeface="Calibri "/>
              <a:ea typeface="Times New Roman" panose="02020603050405020304" pitchFamily="18" charset="0"/>
              <a:cs typeface="Times New Roman" panose="02020603050405020304" pitchFamily="18" charset="0"/>
            </a:endParaRPr>
          </a:p>
          <a:p>
            <a:pPr marL="0" indent="342900" algn="just">
              <a:spcAft>
                <a:spcPts val="600"/>
              </a:spcAft>
              <a:buNone/>
            </a:pPr>
            <a:r>
              <a:rPr lang="vi-VN" sz="2400" b="1" dirty="0">
                <a:solidFill>
                  <a:srgbClr val="000099"/>
                </a:solidFill>
                <a:effectLst/>
                <a:latin typeface="Calibri "/>
                <a:ea typeface="Times New Roman" panose="02020603050405020304" pitchFamily="18" charset="0"/>
                <a:cs typeface="Times New Roman" panose="02020603050405020304" pitchFamily="18" charset="0"/>
              </a:rPr>
              <a:t>1. Vị trí</a:t>
            </a:r>
            <a:endParaRPr lang="en-US" sz="3600" b="1" dirty="0">
              <a:solidFill>
                <a:srgbClr val="000099"/>
              </a:solidFill>
              <a:effectLst/>
              <a:latin typeface="Calibri "/>
              <a:ea typeface="Times New Roman" panose="02020603050405020304" pitchFamily="18" charset="0"/>
              <a:cs typeface="Times New Roman" panose="02020603050405020304" pitchFamily="18" charset="0"/>
            </a:endParaRPr>
          </a:p>
          <a:p>
            <a:pPr marL="0" indent="342900" algn="just">
              <a:spcAft>
                <a:spcPts val="600"/>
              </a:spcAft>
              <a:buNone/>
            </a:pPr>
            <a:r>
              <a:rPr lang="vi-VN" sz="2800" dirty="0">
                <a:effectLst/>
                <a:latin typeface="Calibri "/>
                <a:ea typeface="Times New Roman" panose="02020603050405020304" pitchFamily="18" charset="0"/>
                <a:cs typeface="Times New Roman" panose="02020603050405020304" pitchFamily="18" charset="0"/>
              </a:rPr>
              <a:t>Môn học Giáo dục chính trị là môn học bắt buộc thuộc khối các môn học chung trong chương </a:t>
            </a:r>
            <a:r>
              <a:rPr lang="en-US" sz="2800" dirty="0">
                <a:effectLst/>
                <a:latin typeface="Calibri "/>
                <a:ea typeface="Times New Roman" panose="02020603050405020304" pitchFamily="18" charset="0"/>
                <a:cs typeface="Times New Roman" panose="02020603050405020304" pitchFamily="18" charset="0"/>
              </a:rPr>
              <a:t>t</a:t>
            </a:r>
            <a:r>
              <a:rPr lang="vi-VN" sz="2800" dirty="0">
                <a:effectLst/>
                <a:latin typeface="Calibri "/>
                <a:ea typeface="Times New Roman" panose="02020603050405020304" pitchFamily="18" charset="0"/>
                <a:cs typeface="Times New Roman" panose="02020603050405020304" pitchFamily="18" charset="0"/>
              </a:rPr>
              <a:t>rình đào tạo tr</a:t>
            </a:r>
            <a:r>
              <a:rPr lang="en-US" sz="2800" dirty="0">
                <a:effectLst/>
                <a:latin typeface="Calibri "/>
                <a:ea typeface="Times New Roman" panose="02020603050405020304" pitchFamily="18" charset="0"/>
                <a:cs typeface="Times New Roman" panose="02020603050405020304" pitchFamily="18" charset="0"/>
              </a:rPr>
              <a:t>ì</a:t>
            </a:r>
            <a:r>
              <a:rPr lang="vi-VN" sz="2800" dirty="0">
                <a:effectLst/>
                <a:latin typeface="Calibri "/>
                <a:ea typeface="Times New Roman" panose="02020603050405020304" pitchFamily="18" charset="0"/>
                <a:cs typeface="Times New Roman" panose="02020603050405020304" pitchFamily="18" charset="0"/>
              </a:rPr>
              <a:t>nh độ cao đẳng.</a:t>
            </a:r>
            <a:endParaRPr lang="en-US" sz="2800" dirty="0">
              <a:effectLst/>
              <a:latin typeface="Calibri "/>
              <a:ea typeface="Times New Roman" panose="02020603050405020304" pitchFamily="18" charset="0"/>
              <a:cs typeface="Times New Roman" panose="02020603050405020304" pitchFamily="18" charset="0"/>
            </a:endParaRPr>
          </a:p>
          <a:p>
            <a:pPr marL="0" indent="342900" algn="just">
              <a:spcAft>
                <a:spcPts val="600"/>
              </a:spcAft>
              <a:buNone/>
            </a:pPr>
            <a:r>
              <a:rPr lang="vi-VN" sz="2400" b="1" dirty="0">
                <a:solidFill>
                  <a:srgbClr val="000099"/>
                </a:solidFill>
                <a:effectLst/>
                <a:latin typeface="Calibri "/>
                <a:ea typeface="Times New Roman" panose="02020603050405020304" pitchFamily="18" charset="0"/>
                <a:cs typeface="Times New Roman" panose="02020603050405020304" pitchFamily="18" charset="0"/>
              </a:rPr>
              <a:t>2. Tính chất</a:t>
            </a:r>
            <a:endParaRPr lang="en-US" sz="3600" b="1" dirty="0">
              <a:solidFill>
                <a:srgbClr val="000099"/>
              </a:solidFill>
              <a:effectLst/>
              <a:latin typeface="Calibri "/>
              <a:ea typeface="Times New Roman" panose="02020603050405020304" pitchFamily="18" charset="0"/>
              <a:cs typeface="Times New Roman" panose="02020603050405020304" pitchFamily="18" charset="0"/>
            </a:endParaRPr>
          </a:p>
          <a:p>
            <a:pPr marL="0" indent="342900" algn="just">
              <a:spcAft>
                <a:spcPts val="600"/>
              </a:spcAft>
              <a:buNone/>
            </a:pPr>
            <a:r>
              <a:rPr lang="vi-VN" sz="2800" dirty="0">
                <a:effectLst/>
                <a:latin typeface="Calibri "/>
                <a:ea typeface="Times New Roman" panose="02020603050405020304" pitchFamily="18" charset="0"/>
                <a:cs typeface="Times New Roman" panose="02020603050405020304" pitchFamily="18" charset="0"/>
              </a:rPr>
              <a:t>Chương trình môn học bao gồm khái quát về chủ nghĩa Mác - Lênin, tư tưởng Hồ Chí Minh, đường lối cách mạng của Đảng Cộng sản Việt Nam; hình thành thế giới quan, nhân sinh quan khoa học và cách mạng cho thế hệ trẻ Việt Nam; góp phần đào tạo người lao động phát triển toàn diện</a:t>
            </a:r>
            <a:r>
              <a:rPr lang="en-US" sz="2800" dirty="0">
                <a:effectLst/>
                <a:latin typeface="Calibri "/>
                <a:ea typeface="Times New Roman" panose="02020603050405020304" pitchFamily="18" charset="0"/>
                <a:cs typeface="Times New Roman" panose="02020603050405020304" pitchFamily="18" charset="0"/>
              </a:rPr>
              <a:t>.</a:t>
            </a:r>
          </a:p>
          <a:p>
            <a:pPr marL="0" indent="520700" algn="just">
              <a:buAutoNum type="romanUcPeriod"/>
              <a:tabLst>
                <a:tab pos="393700" algn="l"/>
              </a:tabLst>
            </a:pP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937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41724-3806-4B41-A89E-202A952CB26E}"/>
              </a:ext>
            </a:extLst>
          </p:cNvPr>
          <p:cNvSpPr>
            <a:spLocks noGrp="1"/>
          </p:cNvSpPr>
          <p:nvPr>
            <p:ph type="title"/>
          </p:nvPr>
        </p:nvSpPr>
        <p:spPr/>
        <p:txBody>
          <a:bodyPr>
            <a:normAutofit/>
          </a:bodyPr>
          <a:lstStyle/>
          <a:p>
            <a:r>
              <a:rPr lang="vi-VN" dirty="0">
                <a:latin typeface="Calibri" panose="020F0502020204030204" pitchFamily="34" charset="0"/>
                <a:cs typeface="Calibri" panose="020F0502020204030204" pitchFamily="34" charset="0"/>
              </a:rPr>
              <a:t>II. Mục tiêu môn học</a:t>
            </a:r>
          </a:p>
        </p:txBody>
      </p:sp>
      <p:sp>
        <p:nvSpPr>
          <p:cNvPr id="5" name="Slide Number Placeholder 4">
            <a:extLst>
              <a:ext uri="{FF2B5EF4-FFF2-40B4-BE49-F238E27FC236}">
                <a16:creationId xmlns:a16="http://schemas.microsoft.com/office/drawing/2014/main" id="{67C017B5-5C12-49B8-99C3-AE281235A61A}"/>
              </a:ext>
            </a:extLst>
          </p:cNvPr>
          <p:cNvSpPr>
            <a:spLocks noGrp="1"/>
          </p:cNvSpPr>
          <p:nvPr>
            <p:ph type="sldNum" sz="quarter" idx="12"/>
          </p:nvPr>
        </p:nvSpPr>
        <p:spPr/>
        <p:txBody>
          <a:bodyPr/>
          <a:lstStyle/>
          <a:p>
            <a:fld id="{F9B13BF8-E060-453B-9076-808396F400C0}" type="slidenum">
              <a:rPr lang="en-US" smtClean="0"/>
              <a:t>4</a:t>
            </a:fld>
            <a:endParaRPr lang="en-US"/>
          </a:p>
        </p:txBody>
      </p:sp>
      <p:sp>
        <p:nvSpPr>
          <p:cNvPr id="7" name="Rectangle 3">
            <a:extLst>
              <a:ext uri="{FF2B5EF4-FFF2-40B4-BE49-F238E27FC236}">
                <a16:creationId xmlns:a16="http://schemas.microsoft.com/office/drawing/2014/main" id="{53BF24F1-C6EC-4995-B2E8-974B9245416D}"/>
              </a:ext>
            </a:extLst>
          </p:cNvPr>
          <p:cNvSpPr>
            <a:spLocks noGrp="1" noChangeArrowheads="1"/>
          </p:cNvSpPr>
          <p:nvPr>
            <p:ph idx="1"/>
          </p:nvPr>
        </p:nvSpPr>
        <p:spPr>
          <a:xfrm>
            <a:off x="752701" y="1046903"/>
            <a:ext cx="10896375" cy="5837238"/>
          </a:xfrm>
        </p:spPr>
        <p:txBody>
          <a:bodyPr>
            <a:normAutofit fontScale="55000" lnSpcReduction="20000"/>
          </a:bodyPr>
          <a:lstStyle/>
          <a:p>
            <a:pPr marL="0" indent="0" algn="just">
              <a:lnSpc>
                <a:spcPct val="120000"/>
              </a:lnSpc>
              <a:spcAft>
                <a:spcPts val="600"/>
              </a:spcAft>
              <a:buNone/>
              <a:tabLst>
                <a:tab pos="236538" algn="l"/>
                <a:tab pos="457200" algn="l"/>
              </a:tabLst>
            </a:pPr>
            <a:r>
              <a:rPr lang="vi-VN" sz="3800" b="1" dirty="0">
                <a:solidFill>
                  <a:srgbClr val="000099"/>
                </a:solidFill>
                <a:latin typeface="Calibri "/>
                <a:ea typeface="Times New Roman" panose="02020603050405020304" pitchFamily="18" charset="0"/>
                <a:cs typeface="Times New Roman" panose="02020603050405020304" pitchFamily="18" charset="0"/>
              </a:rPr>
              <a:t>1. </a:t>
            </a:r>
            <a:r>
              <a:rPr lang="en-US" sz="3800" b="1" dirty="0">
                <a:solidFill>
                  <a:srgbClr val="000099"/>
                </a:solidFill>
                <a:latin typeface="Calibri "/>
                <a:ea typeface="Times New Roman" panose="02020603050405020304" pitchFamily="18" charset="0"/>
                <a:cs typeface="Times New Roman" panose="02020603050405020304" pitchFamily="18" charset="0"/>
              </a:rPr>
              <a:t>V</a:t>
            </a:r>
            <a:r>
              <a:rPr lang="vi-VN" sz="3800" b="1" dirty="0">
                <a:solidFill>
                  <a:srgbClr val="000099"/>
                </a:solidFill>
                <a:latin typeface="Calibri "/>
                <a:ea typeface="Times New Roman" panose="02020603050405020304" pitchFamily="18" charset="0"/>
                <a:cs typeface="Times New Roman" panose="02020603050405020304" pitchFamily="18" charset="0"/>
              </a:rPr>
              <a:t>ề kiến thức</a:t>
            </a:r>
            <a:endParaRPr lang="en-US" sz="3800" b="1" dirty="0">
              <a:solidFill>
                <a:srgbClr val="000099"/>
              </a:solidFill>
              <a:latin typeface="Calibri "/>
              <a:ea typeface="Times New Roman" panose="02020603050405020304" pitchFamily="18" charset="0"/>
              <a:cs typeface="Times New Roman" panose="02020603050405020304" pitchFamily="18" charset="0"/>
            </a:endParaRPr>
          </a:p>
          <a:p>
            <a:pPr marL="0" indent="0" algn="just">
              <a:lnSpc>
                <a:spcPct val="120000"/>
              </a:lnSpc>
              <a:spcAft>
                <a:spcPts val="600"/>
              </a:spcAft>
              <a:buNone/>
              <a:tabLst>
                <a:tab pos="236538" algn="l"/>
                <a:tab pos="457200" algn="l"/>
              </a:tabLst>
            </a:pPr>
            <a:r>
              <a:rPr lang="en-US" sz="4500" dirty="0">
                <a:latin typeface="Calibri "/>
                <a:ea typeface="Times New Roman" panose="02020603050405020304" pitchFamily="18" charset="0"/>
                <a:cs typeface="Times New Roman" panose="02020603050405020304" pitchFamily="18" charset="0"/>
              </a:rPr>
              <a:t>	</a:t>
            </a:r>
            <a:r>
              <a:rPr lang="vi-VN" sz="3800" dirty="0">
                <a:latin typeface="Calibri "/>
                <a:ea typeface="Times New Roman" panose="02020603050405020304" pitchFamily="18" charset="0"/>
                <a:cs typeface="Times New Roman" panose="02020603050405020304" pitchFamily="18" charset="0"/>
              </a:rPr>
              <a:t>Trình bày được một số nội dung khái quát về chủ nghĩa Mác - Lênin, tư tưởng Hồ Chí Minh; quan điểm, đường lối của Đảng, chính sách, pháp luật của Nhà nước; yêu cầu và nội dung học tập, rèn luyện để trở thành người công dân tốt, người lao động tốt.</a:t>
            </a:r>
            <a:endParaRPr lang="en-US" sz="3800" dirty="0">
              <a:latin typeface="Calibri "/>
              <a:ea typeface="Times New Roman" panose="02020603050405020304" pitchFamily="18" charset="0"/>
              <a:cs typeface="Times New Roman" panose="02020603050405020304" pitchFamily="18" charset="0"/>
            </a:endParaRPr>
          </a:p>
          <a:p>
            <a:pPr marL="0" indent="0" algn="just">
              <a:lnSpc>
                <a:spcPct val="120000"/>
              </a:lnSpc>
              <a:spcAft>
                <a:spcPts val="600"/>
              </a:spcAft>
              <a:buNone/>
              <a:tabLst>
                <a:tab pos="236538" algn="l"/>
                <a:tab pos="457200" algn="l"/>
              </a:tabLst>
            </a:pPr>
            <a:r>
              <a:rPr lang="vi-VN" sz="3800" b="1" dirty="0">
                <a:solidFill>
                  <a:srgbClr val="000099"/>
                </a:solidFill>
                <a:latin typeface="Calibri "/>
                <a:ea typeface="Times New Roman" panose="02020603050405020304" pitchFamily="18" charset="0"/>
                <a:cs typeface="Times New Roman" panose="02020603050405020304" pitchFamily="18" charset="0"/>
              </a:rPr>
              <a:t>2. </a:t>
            </a:r>
            <a:r>
              <a:rPr lang="en-US" sz="3800" b="1" dirty="0">
                <a:solidFill>
                  <a:srgbClr val="000099"/>
                </a:solidFill>
                <a:latin typeface="Calibri "/>
                <a:ea typeface="Times New Roman" panose="02020603050405020304" pitchFamily="18" charset="0"/>
                <a:cs typeface="Times New Roman" panose="02020603050405020304" pitchFamily="18" charset="0"/>
              </a:rPr>
              <a:t>V</a:t>
            </a:r>
            <a:r>
              <a:rPr lang="vi-VN" sz="3800" b="1" dirty="0">
                <a:solidFill>
                  <a:srgbClr val="000099"/>
                </a:solidFill>
                <a:latin typeface="Calibri "/>
                <a:ea typeface="Times New Roman" panose="02020603050405020304" pitchFamily="18" charset="0"/>
                <a:cs typeface="Times New Roman" panose="02020603050405020304" pitchFamily="18" charset="0"/>
              </a:rPr>
              <a:t>ề kỹ năng</a:t>
            </a:r>
            <a:endParaRPr lang="en-US" sz="3800" b="1" dirty="0">
              <a:solidFill>
                <a:srgbClr val="000099"/>
              </a:solidFill>
              <a:latin typeface="Calibri "/>
              <a:ea typeface="Times New Roman" panose="02020603050405020304" pitchFamily="18" charset="0"/>
              <a:cs typeface="Times New Roman" panose="02020603050405020304" pitchFamily="18" charset="0"/>
            </a:endParaRPr>
          </a:p>
          <a:p>
            <a:pPr marL="0" indent="0" algn="just">
              <a:lnSpc>
                <a:spcPct val="120000"/>
              </a:lnSpc>
              <a:spcAft>
                <a:spcPts val="600"/>
              </a:spcAft>
              <a:buNone/>
              <a:tabLst>
                <a:tab pos="236538" algn="l"/>
                <a:tab pos="457200" algn="l"/>
              </a:tabLst>
            </a:pPr>
            <a:r>
              <a:rPr lang="en-US" sz="3800" b="1" dirty="0">
                <a:latin typeface="Calibri "/>
                <a:ea typeface="Times New Roman" panose="02020603050405020304" pitchFamily="18" charset="0"/>
                <a:cs typeface="Times New Roman" panose="02020603050405020304" pitchFamily="18" charset="0"/>
              </a:rPr>
              <a:t>	</a:t>
            </a:r>
            <a:r>
              <a:rPr lang="vi-VN" sz="3800" dirty="0">
                <a:latin typeface="Calibri "/>
                <a:ea typeface="Times New Roman" panose="02020603050405020304" pitchFamily="18" charset="0"/>
                <a:cs typeface="Times New Roman" panose="02020603050405020304" pitchFamily="18" charset="0"/>
              </a:rPr>
              <a:t>Vận dụng được các kiến thức chung được học về quan điểm, đường lối của Đảng, chính sách, pháp luật của Nhà nước vào việc học tập, rèn luyện, xây dựng đạo đức, lối sống để trở thành người công dân tốt, người lao động tốt</a:t>
            </a:r>
            <a:r>
              <a:rPr lang="en-US" sz="3800" dirty="0">
                <a:latin typeface="Calibri "/>
                <a:ea typeface="Times New Roman" panose="02020603050405020304" pitchFamily="18" charset="0"/>
                <a:cs typeface="Times New Roman" panose="02020603050405020304" pitchFamily="18" charset="0"/>
              </a:rPr>
              <a:t>.</a:t>
            </a:r>
          </a:p>
          <a:p>
            <a:pPr marL="0" indent="0" algn="just">
              <a:lnSpc>
                <a:spcPct val="120000"/>
              </a:lnSpc>
              <a:spcAft>
                <a:spcPts val="600"/>
              </a:spcAft>
              <a:buNone/>
              <a:tabLst>
                <a:tab pos="236538" algn="l"/>
                <a:tab pos="457200" algn="l"/>
              </a:tabLst>
            </a:pPr>
            <a:r>
              <a:rPr lang="vi-VN" sz="3800" b="1" dirty="0">
                <a:solidFill>
                  <a:srgbClr val="000099"/>
                </a:solidFill>
                <a:latin typeface="Calibri "/>
                <a:ea typeface="Times New Roman" panose="02020603050405020304" pitchFamily="18" charset="0"/>
                <a:cs typeface="Times New Roman" panose="02020603050405020304" pitchFamily="18" charset="0"/>
              </a:rPr>
              <a:t>3. </a:t>
            </a:r>
            <a:r>
              <a:rPr lang="en-US" sz="3800" b="1" dirty="0">
                <a:solidFill>
                  <a:srgbClr val="000099"/>
                </a:solidFill>
                <a:latin typeface="Calibri "/>
                <a:ea typeface="Times New Roman" panose="02020603050405020304" pitchFamily="18" charset="0"/>
                <a:cs typeface="Times New Roman" panose="02020603050405020304" pitchFamily="18" charset="0"/>
              </a:rPr>
              <a:t>V</a:t>
            </a:r>
            <a:r>
              <a:rPr lang="vi-VN" sz="3800" b="1" dirty="0">
                <a:solidFill>
                  <a:srgbClr val="000099"/>
                </a:solidFill>
                <a:latin typeface="Calibri "/>
                <a:ea typeface="Times New Roman" panose="02020603050405020304" pitchFamily="18" charset="0"/>
                <a:cs typeface="Times New Roman" panose="02020603050405020304" pitchFamily="18" charset="0"/>
              </a:rPr>
              <a:t>ề n</a:t>
            </a:r>
            <a:r>
              <a:rPr lang="en-US" sz="3800" b="1" dirty="0">
                <a:solidFill>
                  <a:srgbClr val="000099"/>
                </a:solidFill>
                <a:latin typeface="Calibri "/>
                <a:ea typeface="Times New Roman" panose="02020603050405020304" pitchFamily="18" charset="0"/>
                <a:cs typeface="Times New Roman" panose="02020603050405020304" pitchFamily="18" charset="0"/>
              </a:rPr>
              <a:t>ă</a:t>
            </a:r>
            <a:r>
              <a:rPr lang="vi-VN" sz="3800" b="1" dirty="0">
                <a:solidFill>
                  <a:srgbClr val="000099"/>
                </a:solidFill>
                <a:latin typeface="Calibri "/>
                <a:ea typeface="Times New Roman" panose="02020603050405020304" pitchFamily="18" charset="0"/>
                <a:cs typeface="Times New Roman" panose="02020603050405020304" pitchFamily="18" charset="0"/>
              </a:rPr>
              <a:t>ng lực tự chủ và trách nhiệm</a:t>
            </a:r>
            <a:endParaRPr lang="en-US" sz="3800" b="1" dirty="0">
              <a:solidFill>
                <a:srgbClr val="000099"/>
              </a:solidFill>
              <a:latin typeface="Calibri "/>
              <a:ea typeface="Times New Roman" panose="02020603050405020304" pitchFamily="18" charset="0"/>
              <a:cs typeface="Times New Roman" panose="02020603050405020304" pitchFamily="18" charset="0"/>
            </a:endParaRPr>
          </a:p>
          <a:p>
            <a:pPr marL="0" indent="0" algn="just">
              <a:lnSpc>
                <a:spcPct val="120000"/>
              </a:lnSpc>
              <a:spcAft>
                <a:spcPts val="600"/>
              </a:spcAft>
              <a:buNone/>
              <a:tabLst>
                <a:tab pos="236538" algn="l"/>
                <a:tab pos="457200" algn="l"/>
              </a:tabLst>
            </a:pPr>
            <a:r>
              <a:rPr lang="en-US" sz="3800" dirty="0">
                <a:latin typeface="Calibri "/>
                <a:ea typeface="Times New Roman" panose="02020603050405020304" pitchFamily="18" charset="0"/>
                <a:cs typeface="Times New Roman" panose="02020603050405020304" pitchFamily="18" charset="0"/>
              </a:rPr>
              <a:t>	</a:t>
            </a:r>
            <a:r>
              <a:rPr lang="vi-VN" sz="3800" dirty="0">
                <a:latin typeface="Calibri "/>
                <a:ea typeface="Times New Roman" panose="02020603050405020304" pitchFamily="18" charset="0"/>
                <a:cs typeface="Times New Roman" panose="02020603050405020304" pitchFamily="18" charset="0"/>
              </a:rPr>
              <a:t>Có năng lực vận dụng các nội dung đã học để rèn luyện phẩm chất chính trị, đạo đức, lối sống; thực hiện tốt quan điểm, </a:t>
            </a:r>
            <a:r>
              <a:rPr lang="en-US" sz="3800" dirty="0">
                <a:latin typeface="Calibri "/>
                <a:ea typeface="Times New Roman" panose="02020603050405020304" pitchFamily="18" charset="0"/>
                <a:cs typeface="Times New Roman" panose="02020603050405020304" pitchFamily="18" charset="0"/>
              </a:rPr>
              <a:t>đ</a:t>
            </a:r>
            <a:r>
              <a:rPr lang="vi-VN" sz="3800" dirty="0">
                <a:latin typeface="Calibri "/>
                <a:ea typeface="Times New Roman" panose="02020603050405020304" pitchFamily="18" charset="0"/>
                <a:cs typeface="Times New Roman" panose="02020603050405020304" pitchFamily="18" charset="0"/>
              </a:rPr>
              <a:t>ư</a:t>
            </a:r>
            <a:r>
              <a:rPr lang="en-US" sz="3800" dirty="0">
                <a:latin typeface="Calibri "/>
                <a:ea typeface="Times New Roman" panose="02020603050405020304" pitchFamily="18" charset="0"/>
                <a:cs typeface="Times New Roman" panose="02020603050405020304" pitchFamily="18" charset="0"/>
              </a:rPr>
              <a:t>ờ</a:t>
            </a:r>
            <a:r>
              <a:rPr lang="vi-VN" sz="3800" dirty="0">
                <a:latin typeface="Calibri "/>
                <a:ea typeface="Times New Roman" panose="02020603050405020304" pitchFamily="18" charset="0"/>
                <a:cs typeface="Times New Roman" panose="02020603050405020304" pitchFamily="18" charset="0"/>
              </a:rPr>
              <a:t>ng lối của Đảng; chính sách, pháp luật của Nhà nước.</a:t>
            </a:r>
            <a:endParaRPr lang="en-US" sz="3800" dirty="0">
              <a:latin typeface="Calibri "/>
              <a:ea typeface="Times New Roman" panose="02020603050405020304" pitchFamily="18" charset="0"/>
              <a:cs typeface="Times New Roman" panose="02020603050405020304" pitchFamily="18" charset="0"/>
            </a:endParaRPr>
          </a:p>
          <a:p>
            <a:pPr marL="0" indent="520700" algn="just">
              <a:buAutoNum type="romanUcPeriod"/>
              <a:tabLst>
                <a:tab pos="393700" algn="l"/>
              </a:tabLst>
            </a:pP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4037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41724-3806-4B41-A89E-202A952CB26E}"/>
              </a:ext>
            </a:extLst>
          </p:cNvPr>
          <p:cNvSpPr>
            <a:spLocks noGrp="1"/>
          </p:cNvSpPr>
          <p:nvPr>
            <p:ph type="title"/>
          </p:nvPr>
        </p:nvSpPr>
        <p:spPr/>
        <p:txBody>
          <a:bodyPr>
            <a:normAutofit/>
          </a:bodyPr>
          <a:lstStyle/>
          <a:p>
            <a:r>
              <a:rPr lang="vi-VN" dirty="0">
                <a:latin typeface="Calibri" panose="020F0502020204030204" pitchFamily="34" charset="0"/>
                <a:cs typeface="Calibri" panose="020F0502020204030204" pitchFamily="34" charset="0"/>
              </a:rPr>
              <a:t>III. Nội dung môn học</a:t>
            </a:r>
          </a:p>
        </p:txBody>
      </p:sp>
      <p:sp>
        <p:nvSpPr>
          <p:cNvPr id="5" name="Slide Number Placeholder 4">
            <a:extLst>
              <a:ext uri="{FF2B5EF4-FFF2-40B4-BE49-F238E27FC236}">
                <a16:creationId xmlns:a16="http://schemas.microsoft.com/office/drawing/2014/main" id="{67C017B5-5C12-49B8-99C3-AE281235A61A}"/>
              </a:ext>
            </a:extLst>
          </p:cNvPr>
          <p:cNvSpPr>
            <a:spLocks noGrp="1"/>
          </p:cNvSpPr>
          <p:nvPr>
            <p:ph type="sldNum" sz="quarter" idx="12"/>
          </p:nvPr>
        </p:nvSpPr>
        <p:spPr/>
        <p:txBody>
          <a:bodyPr/>
          <a:lstStyle/>
          <a:p>
            <a:fld id="{F9B13BF8-E060-453B-9076-808396F400C0}" type="slidenum">
              <a:rPr lang="en-US" smtClean="0"/>
              <a:t>5</a:t>
            </a:fld>
            <a:endParaRPr lang="en-US"/>
          </a:p>
        </p:txBody>
      </p:sp>
      <p:sp>
        <p:nvSpPr>
          <p:cNvPr id="9" name="Rectangle 3">
            <a:extLst>
              <a:ext uri="{FF2B5EF4-FFF2-40B4-BE49-F238E27FC236}">
                <a16:creationId xmlns:a16="http://schemas.microsoft.com/office/drawing/2014/main" id="{CCD76004-836A-4908-975F-BD8E1EF91FF6}"/>
              </a:ext>
            </a:extLst>
          </p:cNvPr>
          <p:cNvSpPr txBox="1">
            <a:spLocks noGrp="1" noChangeArrowheads="1"/>
          </p:cNvSpPr>
          <p:nvPr>
            <p:ph idx="1"/>
          </p:nvPr>
        </p:nvSpPr>
        <p:spPr>
          <a:xfrm>
            <a:off x="1263949" y="1190624"/>
            <a:ext cx="10296525" cy="5667376"/>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Font typeface="Arial" panose="020B0604020202020204" pitchFamily="34" charset="0"/>
              <a:buNone/>
              <a:tabLst>
                <a:tab pos="393700" algn="l"/>
              </a:tabLst>
            </a:pPr>
            <a:r>
              <a:rPr lang="en-US" sz="2400" dirty="0"/>
              <a:t>B</a:t>
            </a:r>
            <a:r>
              <a:rPr lang="vi-VN" sz="2400" dirty="0"/>
              <a:t>ài 1: Khái quát về chủ nghĩa Mác - Lênin</a:t>
            </a:r>
            <a:endParaRPr lang="en-US" sz="2400" dirty="0">
              <a:ea typeface="Times New Roman" panose="02020603050405020304" pitchFamily="18" charset="0"/>
            </a:endParaRPr>
          </a:p>
          <a:p>
            <a:pPr marL="0" indent="0" algn="just">
              <a:lnSpc>
                <a:spcPct val="110000"/>
              </a:lnSpc>
              <a:buFont typeface="Arial" panose="020B0604020202020204" pitchFamily="34" charset="0"/>
              <a:buNone/>
              <a:tabLst>
                <a:tab pos="393700" algn="l"/>
              </a:tabLst>
            </a:pPr>
            <a:r>
              <a:rPr lang="vi-VN" sz="2400" dirty="0"/>
              <a:t>Bài 2: Khái quát về tư tưởng Hồ Chí Minh</a:t>
            </a:r>
            <a:endParaRPr lang="en-US" sz="2400" dirty="0">
              <a:ea typeface="Times New Roman" panose="02020603050405020304" pitchFamily="18" charset="0"/>
            </a:endParaRPr>
          </a:p>
          <a:p>
            <a:pPr marL="0" indent="0" algn="just">
              <a:lnSpc>
                <a:spcPct val="110000"/>
              </a:lnSpc>
              <a:buFont typeface="Arial" panose="020B0604020202020204" pitchFamily="34" charset="0"/>
              <a:buNone/>
              <a:tabLst>
                <a:tab pos="393700" algn="l"/>
              </a:tabLst>
            </a:pPr>
            <a:r>
              <a:rPr lang="vi-VN" sz="2400" dirty="0"/>
              <a:t>Bài 3: Những thành tựu của cách mạng V</a:t>
            </a:r>
            <a:r>
              <a:rPr lang="en-US" sz="2400" dirty="0" err="1"/>
              <a:t>iệt</a:t>
            </a:r>
            <a:r>
              <a:rPr lang="en-US" sz="2400" dirty="0"/>
              <a:t> </a:t>
            </a:r>
            <a:r>
              <a:rPr lang="vi-VN" sz="2400" dirty="0"/>
              <a:t>Nam dưới sự lãnh </a:t>
            </a:r>
            <a:r>
              <a:rPr lang="en-US" sz="2400" dirty="0"/>
              <a:t>đ</a:t>
            </a:r>
            <a:r>
              <a:rPr lang="vi-VN" sz="2400" dirty="0"/>
              <a:t>ạo của Đảng</a:t>
            </a:r>
            <a:endParaRPr lang="en-US" sz="2400" dirty="0">
              <a:ea typeface="Times New Roman" panose="02020603050405020304" pitchFamily="18" charset="0"/>
            </a:endParaRPr>
          </a:p>
          <a:p>
            <a:pPr marL="0" indent="0">
              <a:lnSpc>
                <a:spcPct val="110000"/>
              </a:lnSpc>
              <a:buFont typeface="Arial" panose="020B0604020202020204" pitchFamily="34" charset="0"/>
              <a:buNone/>
            </a:pPr>
            <a:r>
              <a:rPr lang="vi-VN" sz="2400" dirty="0"/>
              <a:t>Bài 4: Đặc tr</a:t>
            </a:r>
            <a:r>
              <a:rPr lang="en-US" sz="2400" dirty="0"/>
              <a:t>ư</a:t>
            </a:r>
            <a:r>
              <a:rPr lang="vi-VN" sz="2400" dirty="0"/>
              <a:t>ng và phương hướng xây dựng xã hội chủ nghĩa ở Việt Nam</a:t>
            </a:r>
            <a:endParaRPr lang="en-US" sz="2400" dirty="0"/>
          </a:p>
          <a:p>
            <a:pPr marL="0" indent="0">
              <a:lnSpc>
                <a:spcPct val="110000"/>
              </a:lnSpc>
              <a:buFont typeface="Arial" panose="020B0604020202020204" pitchFamily="34" charset="0"/>
              <a:buNone/>
            </a:pPr>
            <a:r>
              <a:rPr lang="vi-VN" sz="2400" dirty="0"/>
              <a:t>Bài 5: Phát triển kinh tế, xã hội, văn hóa, con người ở Việt Nam</a:t>
            </a:r>
            <a:endParaRPr lang="en-US" sz="2400" dirty="0">
              <a:ea typeface="Times New Roman" panose="02020603050405020304" pitchFamily="18" charset="0"/>
            </a:endParaRPr>
          </a:p>
          <a:p>
            <a:pPr marL="0" indent="0">
              <a:lnSpc>
                <a:spcPct val="110000"/>
              </a:lnSpc>
              <a:buFont typeface="Arial" panose="020B0604020202020204" pitchFamily="34" charset="0"/>
              <a:buNone/>
            </a:pPr>
            <a:r>
              <a:rPr lang="vi-VN" sz="2400" dirty="0"/>
              <a:t>Bài 6: </a:t>
            </a:r>
            <a:r>
              <a:rPr lang="en-US" sz="2400" dirty="0" err="1"/>
              <a:t>Tă</a:t>
            </a:r>
            <a:r>
              <a:rPr lang="vi-VN" sz="2400" dirty="0"/>
              <a:t>ng cường quốc phòng an ninh, mở rộng quan h</a:t>
            </a:r>
            <a:r>
              <a:rPr lang="en-US" sz="2400" dirty="0"/>
              <a:t>ệ đ</a:t>
            </a:r>
            <a:r>
              <a:rPr lang="vi-VN" sz="2400" dirty="0"/>
              <a:t>ối ngoại và hội nhập quốc </a:t>
            </a:r>
            <a:r>
              <a:rPr lang="en-US" sz="2400" dirty="0"/>
              <a:t>t</a:t>
            </a:r>
            <a:r>
              <a:rPr lang="vi-VN" sz="2400" dirty="0"/>
              <a:t>ế ở nước </a:t>
            </a:r>
            <a:r>
              <a:rPr lang="en-US" sz="2400" dirty="0"/>
              <a:t>t</a:t>
            </a:r>
            <a:r>
              <a:rPr lang="vi-VN" sz="2400" dirty="0"/>
              <a:t>a hi</a:t>
            </a:r>
            <a:r>
              <a:rPr lang="en-US" sz="2400" dirty="0"/>
              <a:t>ệ</a:t>
            </a:r>
            <a:r>
              <a:rPr lang="vi-VN" sz="2400" dirty="0"/>
              <a:t>n nay</a:t>
            </a:r>
            <a:endParaRPr lang="en-US" sz="2400" dirty="0">
              <a:ea typeface="Times New Roman" panose="02020603050405020304" pitchFamily="18" charset="0"/>
            </a:endParaRPr>
          </a:p>
          <a:p>
            <a:pPr marL="0" indent="0">
              <a:lnSpc>
                <a:spcPct val="110000"/>
              </a:lnSpc>
              <a:buFont typeface="Arial" panose="020B0604020202020204" pitchFamily="34" charset="0"/>
              <a:buNone/>
            </a:pPr>
            <a:r>
              <a:rPr lang="vi-VN" sz="2400" dirty="0"/>
              <a:t>Bài 7: Xây dựng và hoàn thi</a:t>
            </a:r>
            <a:r>
              <a:rPr lang="en-US" sz="2400" dirty="0"/>
              <a:t>ệ</a:t>
            </a:r>
            <a:r>
              <a:rPr lang="vi-VN" sz="2400" dirty="0"/>
              <a:t>n nhà nước pháp quyề</a:t>
            </a:r>
            <a:r>
              <a:rPr lang="en-US" sz="2400" dirty="0"/>
              <a:t>n</a:t>
            </a:r>
            <a:r>
              <a:rPr lang="vi-VN" sz="2400" dirty="0"/>
              <a:t> x</a:t>
            </a:r>
            <a:r>
              <a:rPr lang="en-US" sz="2400" dirty="0"/>
              <a:t>ã </a:t>
            </a:r>
            <a:r>
              <a:rPr lang="vi-VN" sz="2400" dirty="0"/>
              <a:t>hội chủ nghĩa Việt Nam</a:t>
            </a:r>
            <a:endParaRPr lang="en-US" sz="2400" dirty="0">
              <a:ea typeface="Times New Roman" panose="02020603050405020304" pitchFamily="18" charset="0"/>
            </a:endParaRPr>
          </a:p>
          <a:p>
            <a:pPr marL="0" indent="0">
              <a:lnSpc>
                <a:spcPct val="110000"/>
              </a:lnSpc>
              <a:buFont typeface="Arial" panose="020B0604020202020204" pitchFamily="34" charset="0"/>
              <a:buNone/>
            </a:pPr>
            <a:r>
              <a:rPr lang="vi-VN" sz="2400" dirty="0"/>
              <a:t>Bài 8: Phát huy sức mạnh của khối đại đoàn kết toàn dân tộc trong xây dựng, bảo vệ Tổ quốc</a:t>
            </a:r>
            <a:endParaRPr lang="en-US" sz="2400" dirty="0"/>
          </a:p>
          <a:p>
            <a:pPr marL="0" indent="0">
              <a:lnSpc>
                <a:spcPct val="110000"/>
              </a:lnSpc>
              <a:buFont typeface="Arial" panose="020B0604020202020204" pitchFamily="34" charset="0"/>
              <a:buNone/>
            </a:pPr>
            <a:r>
              <a:rPr lang="vi-VN" sz="2400" dirty="0"/>
              <a:t>Bài 9: Tu dư</a:t>
            </a:r>
            <a:r>
              <a:rPr lang="en-US" sz="2400" dirty="0"/>
              <a:t>ỡ</a:t>
            </a:r>
            <a:r>
              <a:rPr lang="vi-VN" sz="2400" dirty="0"/>
              <a:t>ng, rèn luyện đ</a:t>
            </a:r>
            <a:r>
              <a:rPr lang="en-US" sz="2400" dirty="0"/>
              <a:t>ể </a:t>
            </a:r>
            <a:r>
              <a:rPr lang="vi-VN" sz="2400" dirty="0"/>
              <a:t>trở thành người công dân tốt, người lao động tốt</a:t>
            </a:r>
            <a:endParaRPr lang="en-US" sz="2400" dirty="0">
              <a:ea typeface="Times New Roman" panose="02020603050405020304" pitchFamily="18" charset="0"/>
            </a:endParaRPr>
          </a:p>
          <a:p>
            <a:pPr>
              <a:lnSpc>
                <a:spcPct val="110000"/>
              </a:lnSpc>
            </a:pPr>
            <a:endParaRPr lang="en-US" sz="2600" dirty="0">
              <a:latin typeface="+mj-lt"/>
              <a:ea typeface="Times New Roman" panose="02020603050405020304" pitchFamily="18" charset="0"/>
            </a:endParaRPr>
          </a:p>
          <a:p>
            <a:pPr>
              <a:lnSpc>
                <a:spcPct val="110000"/>
              </a:lnSpc>
            </a:pPr>
            <a:endParaRPr lang="en-US" sz="2400" dirty="0">
              <a:ea typeface="Times New Roman" panose="02020603050405020304" pitchFamily="18" charset="0"/>
            </a:endParaRPr>
          </a:p>
        </p:txBody>
      </p:sp>
    </p:spTree>
    <p:extLst>
      <p:ext uri="{BB962C8B-B14F-4D97-AF65-F5344CB8AC3E}">
        <p14:creationId xmlns:p14="http://schemas.microsoft.com/office/powerpoint/2010/main" val="1348406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CE55A-5F93-44CD-BE43-419EA1809EB7}"/>
              </a:ext>
            </a:extLst>
          </p:cNvPr>
          <p:cNvSpPr>
            <a:spLocks noGrp="1"/>
          </p:cNvSpPr>
          <p:nvPr>
            <p:ph type="title"/>
          </p:nvPr>
        </p:nvSpPr>
        <p:spPr/>
        <p:txBody>
          <a:bodyPr>
            <a:normAutofit/>
          </a:bodyPr>
          <a:lstStyle/>
          <a:p>
            <a:r>
              <a:rPr lang="vi-VN" dirty="0">
                <a:latin typeface="Calibri" panose="020F0502020204030204" pitchFamily="34" charset="0"/>
                <a:cs typeface="Calibri" panose="020F0502020204030204" pitchFamily="34" charset="0"/>
              </a:rPr>
              <a:t>Phần 2:  TIẾT HỌC GIẢ ĐỊNH</a:t>
            </a:r>
          </a:p>
        </p:txBody>
      </p:sp>
      <p:sp>
        <p:nvSpPr>
          <p:cNvPr id="3" name="Content Placeholder 2">
            <a:extLst>
              <a:ext uri="{FF2B5EF4-FFF2-40B4-BE49-F238E27FC236}">
                <a16:creationId xmlns:a16="http://schemas.microsoft.com/office/drawing/2014/main" id="{5188C15E-60CE-41D3-949F-A4A74DD17032}"/>
              </a:ext>
            </a:extLst>
          </p:cNvPr>
          <p:cNvSpPr>
            <a:spLocks noGrp="1"/>
          </p:cNvSpPr>
          <p:nvPr>
            <p:ph idx="1"/>
          </p:nvPr>
        </p:nvSpPr>
        <p:spPr>
          <a:xfrm>
            <a:off x="914453" y="1559266"/>
            <a:ext cx="10534598" cy="5067661"/>
          </a:xfrm>
        </p:spPr>
        <p:txBody>
          <a:bodyPr/>
          <a:lstStyle/>
          <a:p>
            <a:pPr>
              <a:lnSpc>
                <a:spcPct val="150000"/>
              </a:lnSpc>
            </a:pPr>
            <a:r>
              <a:rPr lang="vi-VN" dirty="0"/>
              <a:t>GV khai thác một số công cụ google như google document trong kiểm tra, đánh giá mức độ tương tác của sinh viên.</a:t>
            </a:r>
          </a:p>
          <a:p>
            <a:pPr>
              <a:lnSpc>
                <a:spcPct val="150000"/>
              </a:lnSpc>
            </a:pPr>
            <a:r>
              <a:rPr lang="vi-VN" dirty="0"/>
              <a:t>GV sử dụng một số trò chơi tạo hứng thú cho SV.</a:t>
            </a:r>
          </a:p>
          <a:p>
            <a:pPr>
              <a:lnSpc>
                <a:spcPct val="150000"/>
              </a:lnSpc>
            </a:pPr>
            <a:r>
              <a:rPr lang="vi-VN" dirty="0"/>
              <a:t>GV khai thác tối đa vai trò của Internet trong dạy học online</a:t>
            </a:r>
          </a:p>
          <a:p>
            <a:pPr>
              <a:lnSpc>
                <a:spcPct val="150000"/>
              </a:lnSpc>
            </a:pPr>
            <a:r>
              <a:rPr lang="vi-VN" dirty="0"/>
              <a:t>GV sử dụng phần mềm class.myaloha.vn để tạo câu hỏi trắc nghiệm hỗ trợ công tác kiểm tra đánh giá.</a:t>
            </a:r>
          </a:p>
          <a:p>
            <a:pPr>
              <a:lnSpc>
                <a:spcPct val="150000"/>
              </a:lnSpc>
            </a:pPr>
            <a:endParaRPr lang="vi-VN" dirty="0"/>
          </a:p>
        </p:txBody>
      </p:sp>
      <p:sp>
        <p:nvSpPr>
          <p:cNvPr id="5" name="Slide Number Placeholder 4">
            <a:extLst>
              <a:ext uri="{FF2B5EF4-FFF2-40B4-BE49-F238E27FC236}">
                <a16:creationId xmlns:a16="http://schemas.microsoft.com/office/drawing/2014/main" id="{AAB893FF-BED6-4CC2-88FC-7F3A4937F78C}"/>
              </a:ext>
            </a:extLst>
          </p:cNvPr>
          <p:cNvSpPr>
            <a:spLocks noGrp="1"/>
          </p:cNvSpPr>
          <p:nvPr>
            <p:ph type="sldNum" sz="quarter" idx="12"/>
          </p:nvPr>
        </p:nvSpPr>
        <p:spPr/>
        <p:txBody>
          <a:bodyPr/>
          <a:lstStyle/>
          <a:p>
            <a:fld id="{F9B13BF8-E060-453B-9076-808396F400C0}" type="slidenum">
              <a:rPr lang="en-US" smtClean="0"/>
              <a:t>6</a:t>
            </a:fld>
            <a:endParaRPr lang="en-US"/>
          </a:p>
        </p:txBody>
      </p:sp>
    </p:spTree>
    <p:extLst>
      <p:ext uri="{BB962C8B-B14F-4D97-AF65-F5344CB8AC3E}">
        <p14:creationId xmlns:p14="http://schemas.microsoft.com/office/powerpoint/2010/main" val="15488875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CE55A-5F93-44CD-BE43-419EA1809EB7}"/>
              </a:ext>
            </a:extLst>
          </p:cNvPr>
          <p:cNvSpPr>
            <a:spLocks noGrp="1"/>
          </p:cNvSpPr>
          <p:nvPr>
            <p:ph type="title"/>
          </p:nvPr>
        </p:nvSpPr>
        <p:spPr/>
        <p:txBody>
          <a:bodyPr>
            <a:normAutofit/>
          </a:bodyPr>
          <a:lstStyle/>
          <a:p>
            <a:r>
              <a:rPr lang="vi-VN" dirty="0">
                <a:cs typeface="Calibri Light" panose="020F0302020204030204" pitchFamily="34" charset="0"/>
              </a:rPr>
              <a:t>Phần 2:  TIẾT HỌC GIẢ ĐỊNH</a:t>
            </a:r>
          </a:p>
        </p:txBody>
      </p:sp>
      <p:sp>
        <p:nvSpPr>
          <p:cNvPr id="3" name="Content Placeholder 2">
            <a:extLst>
              <a:ext uri="{FF2B5EF4-FFF2-40B4-BE49-F238E27FC236}">
                <a16:creationId xmlns:a16="http://schemas.microsoft.com/office/drawing/2014/main" id="{5188C15E-60CE-41D3-949F-A4A74DD17032}"/>
              </a:ext>
            </a:extLst>
          </p:cNvPr>
          <p:cNvSpPr>
            <a:spLocks noGrp="1"/>
          </p:cNvSpPr>
          <p:nvPr>
            <p:ph idx="1"/>
          </p:nvPr>
        </p:nvSpPr>
        <p:spPr>
          <a:xfrm>
            <a:off x="733478" y="1276607"/>
            <a:ext cx="11135414" cy="5448261"/>
          </a:xfrm>
        </p:spPr>
        <p:txBody>
          <a:bodyPr>
            <a:normAutofit/>
          </a:bodyPr>
          <a:lstStyle/>
          <a:p>
            <a:pPr marL="0" indent="0" algn="ctr">
              <a:lnSpc>
                <a:spcPct val="100000"/>
              </a:lnSpc>
              <a:buNone/>
            </a:pPr>
            <a:r>
              <a:rPr lang="vi-VN" b="1" dirty="0">
                <a:solidFill>
                  <a:schemeClr val="accent1"/>
                </a:solidFill>
              </a:rPr>
              <a:t>BÀI 1:  KHÁI QUÁT VỀ CHỦ NGHĨA MÁC – LÊNIN</a:t>
            </a:r>
          </a:p>
          <a:p>
            <a:pPr marL="0" indent="0" algn="ctr">
              <a:lnSpc>
                <a:spcPct val="100000"/>
              </a:lnSpc>
              <a:buNone/>
            </a:pPr>
            <a:r>
              <a:rPr lang="vi-VN" dirty="0">
                <a:solidFill>
                  <a:schemeClr val="accent1"/>
                </a:solidFill>
              </a:rPr>
              <a:t>(tiếp theo)</a:t>
            </a:r>
          </a:p>
          <a:p>
            <a:pPr marL="0" indent="0">
              <a:lnSpc>
                <a:spcPct val="100000"/>
              </a:lnSpc>
              <a:buNone/>
            </a:pPr>
            <a:r>
              <a:rPr lang="en-US" b="1" dirty="0">
                <a:solidFill>
                  <a:srgbClr val="FF0000"/>
                </a:solidFill>
              </a:rPr>
              <a:t>I</a:t>
            </a:r>
            <a:r>
              <a:rPr lang="en-US" dirty="0">
                <a:solidFill>
                  <a:srgbClr val="FF0000"/>
                </a:solidFill>
              </a:rPr>
              <a:t>. </a:t>
            </a:r>
            <a:r>
              <a:rPr lang="vi-VN" dirty="0">
                <a:solidFill>
                  <a:srgbClr val="FF0000"/>
                </a:solidFill>
              </a:rPr>
              <a:t>KHÁI NIỆM CHỦ NGHĨA MÁC – LÊNIN</a:t>
            </a:r>
          </a:p>
          <a:p>
            <a:pPr marL="0" indent="0">
              <a:lnSpc>
                <a:spcPct val="100000"/>
              </a:lnSpc>
              <a:buNone/>
            </a:pPr>
            <a:r>
              <a:rPr lang="en-US" dirty="0">
                <a:solidFill>
                  <a:srgbClr val="FF0000"/>
                </a:solidFill>
              </a:rPr>
              <a:t>II. </a:t>
            </a:r>
            <a:r>
              <a:rPr lang="vi-VN" dirty="0">
                <a:solidFill>
                  <a:srgbClr val="FF0000"/>
                </a:solidFill>
              </a:rPr>
              <a:t>MỘT SỐ NỘI DUNG CƠ BẢN CỦA CHỦ NGHĨA MÁC – LÊNIN</a:t>
            </a:r>
          </a:p>
          <a:p>
            <a:pPr marL="0" indent="0">
              <a:lnSpc>
                <a:spcPct val="100000"/>
              </a:lnSpc>
              <a:buNone/>
            </a:pPr>
            <a:r>
              <a:rPr lang="en-US" dirty="0"/>
              <a:t>1. </a:t>
            </a:r>
            <a:r>
              <a:rPr lang="vi-VN" dirty="0"/>
              <a:t>Triết học Mác – Lênin</a:t>
            </a:r>
          </a:p>
          <a:p>
            <a:pPr marL="0" indent="0">
              <a:lnSpc>
                <a:spcPct val="100000"/>
              </a:lnSpc>
              <a:buNone/>
            </a:pPr>
            <a:r>
              <a:rPr lang="vi-VN" dirty="0"/>
              <a:t>a</a:t>
            </a:r>
            <a:r>
              <a:rPr lang="en-US" dirty="0"/>
              <a:t>.</a:t>
            </a:r>
            <a:r>
              <a:rPr lang="vi-VN" dirty="0"/>
              <a:t> Chủ nghĩa duy vật biện chứng</a:t>
            </a:r>
          </a:p>
          <a:p>
            <a:pPr lvl="1">
              <a:lnSpc>
                <a:spcPct val="100000"/>
              </a:lnSpc>
            </a:pPr>
            <a:r>
              <a:rPr lang="vi-VN" dirty="0"/>
              <a:t>Chủ nghĩa duy vật biện chứng</a:t>
            </a:r>
          </a:p>
          <a:p>
            <a:pPr lvl="1">
              <a:lnSpc>
                <a:spcPct val="100000"/>
              </a:lnSpc>
            </a:pPr>
            <a:r>
              <a:rPr lang="vi-VN" dirty="0"/>
              <a:t>Phép biện chứng duy vật</a:t>
            </a:r>
          </a:p>
          <a:p>
            <a:pPr lvl="1">
              <a:lnSpc>
                <a:spcPct val="100000"/>
              </a:lnSpc>
            </a:pPr>
            <a:r>
              <a:rPr lang="vi-VN" dirty="0"/>
              <a:t>Lý luận nhận thức</a:t>
            </a:r>
          </a:p>
          <a:p>
            <a:pPr marL="457200" lvl="1" indent="0">
              <a:lnSpc>
                <a:spcPct val="100000"/>
              </a:lnSpc>
              <a:buNone/>
            </a:pPr>
            <a:r>
              <a:rPr lang="vi-VN" dirty="0"/>
              <a:t>     - Nhận thức</a:t>
            </a:r>
          </a:p>
          <a:p>
            <a:pPr marL="457200" lvl="1" indent="0">
              <a:lnSpc>
                <a:spcPct val="100000"/>
              </a:lnSpc>
              <a:buNone/>
            </a:pPr>
            <a:r>
              <a:rPr lang="vi-VN" dirty="0"/>
              <a:t>     - Thực tiễn và vai trò của thực tiễn đối với nhận thức</a:t>
            </a:r>
          </a:p>
          <a:p>
            <a:pPr marL="0" indent="0">
              <a:lnSpc>
                <a:spcPct val="100000"/>
              </a:lnSpc>
              <a:buNone/>
            </a:pPr>
            <a:endParaRPr lang="vi-VN" dirty="0"/>
          </a:p>
        </p:txBody>
      </p:sp>
      <p:sp>
        <p:nvSpPr>
          <p:cNvPr id="5" name="Slide Number Placeholder 4">
            <a:extLst>
              <a:ext uri="{FF2B5EF4-FFF2-40B4-BE49-F238E27FC236}">
                <a16:creationId xmlns:a16="http://schemas.microsoft.com/office/drawing/2014/main" id="{AAB893FF-BED6-4CC2-88FC-7F3A4937F78C}"/>
              </a:ext>
            </a:extLst>
          </p:cNvPr>
          <p:cNvSpPr>
            <a:spLocks noGrp="1"/>
          </p:cNvSpPr>
          <p:nvPr>
            <p:ph type="sldNum" sz="quarter" idx="12"/>
          </p:nvPr>
        </p:nvSpPr>
        <p:spPr/>
        <p:txBody>
          <a:bodyPr/>
          <a:lstStyle/>
          <a:p>
            <a:fld id="{F9B13BF8-E060-453B-9076-808396F400C0}" type="slidenum">
              <a:rPr lang="en-US" smtClean="0"/>
              <a:t>7</a:t>
            </a:fld>
            <a:endParaRPr lang="en-US"/>
          </a:p>
        </p:txBody>
      </p:sp>
    </p:spTree>
    <p:extLst>
      <p:ext uri="{BB962C8B-B14F-4D97-AF65-F5344CB8AC3E}">
        <p14:creationId xmlns:p14="http://schemas.microsoft.com/office/powerpoint/2010/main" val="26992608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3E01F-5DBD-4A0F-B22F-23DEBECDECA5}"/>
              </a:ext>
            </a:extLst>
          </p:cNvPr>
          <p:cNvSpPr>
            <a:spLocks noGrp="1"/>
          </p:cNvSpPr>
          <p:nvPr>
            <p:ph type="title"/>
          </p:nvPr>
        </p:nvSpPr>
        <p:spPr/>
        <p:txBody>
          <a:bodyPr/>
          <a:lstStyle/>
          <a:p>
            <a:r>
              <a:rPr lang="en-US" b="1" dirty="0"/>
              <a:t>KIỂM TRA BÀI CŨ</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62043" y="1679708"/>
            <a:ext cx="6412588" cy="4642713"/>
          </a:xfrm>
          <a:prstGeom prst="rect">
            <a:avLst/>
          </a:prstGeom>
        </p:spPr>
      </p:pic>
      <p:sp>
        <p:nvSpPr>
          <p:cNvPr id="13" name="Slide Number Placeholder 12">
            <a:extLst>
              <a:ext uri="{FF2B5EF4-FFF2-40B4-BE49-F238E27FC236}">
                <a16:creationId xmlns:a16="http://schemas.microsoft.com/office/drawing/2014/main" id="{54FE7063-721F-4A7E-AB4B-A1FFBB04AE27}"/>
              </a:ext>
            </a:extLst>
          </p:cNvPr>
          <p:cNvSpPr>
            <a:spLocks noGrp="1"/>
          </p:cNvSpPr>
          <p:nvPr>
            <p:ph type="sldNum" sz="quarter" idx="12"/>
          </p:nvPr>
        </p:nvSpPr>
        <p:spPr/>
        <p:txBody>
          <a:bodyPr/>
          <a:lstStyle/>
          <a:p>
            <a:fld id="{F9B13BF8-E060-453B-9076-808396F400C0}" type="slidenum">
              <a:rPr lang="en-US" smtClean="0"/>
              <a:t>8</a:t>
            </a:fld>
            <a:endParaRPr lang="en-US"/>
          </a:p>
        </p:txBody>
      </p:sp>
    </p:spTree>
    <p:extLst>
      <p:ext uri="{BB962C8B-B14F-4D97-AF65-F5344CB8AC3E}">
        <p14:creationId xmlns:p14="http://schemas.microsoft.com/office/powerpoint/2010/main" val="143355755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7B0FE9C-F303-49FF-B30D-C4457E06642A}"/>
              </a:ext>
            </a:extLst>
          </p:cNvPr>
          <p:cNvCxnSpPr/>
          <p:nvPr/>
        </p:nvCxnSpPr>
        <p:spPr>
          <a:xfrm>
            <a:off x="-39895" y="5771749"/>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39895" y="4541906"/>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39895" y="2673390"/>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599090" y="1761491"/>
            <a:ext cx="11189744" cy="1762884"/>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318811" y="1963948"/>
            <a:ext cx="10067856"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err="1">
                <a:solidFill>
                  <a:prstClr val="white"/>
                </a:solidFill>
                <a:latin typeface="Calibri" panose="020F0502020204030204"/>
              </a:rPr>
              <a:t>Điền</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vào</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chỗ</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trống</a:t>
            </a:r>
            <a:r>
              <a:rPr lang="en-US" sz="2800" b="1" dirty="0">
                <a:solidFill>
                  <a:prstClr val="white"/>
                </a:solidFill>
                <a:latin typeface="Calibri" panose="020F0502020204030204"/>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err="1">
                <a:solidFill>
                  <a:prstClr val="white"/>
                </a:solidFill>
                <a:latin typeface="Calibri" panose="020F0502020204030204"/>
              </a:rPr>
              <a:t>Nhận</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thức</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là</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quá</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trình</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phản</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ánh</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thế</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giới</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khách</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quan</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một</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cách</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tích</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cực</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sáng</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tạo</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vào</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trong</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bộ</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óc</a:t>
            </a:r>
            <a:r>
              <a:rPr lang="en-US" sz="2800" b="1" dirty="0">
                <a:solidFill>
                  <a:prstClr val="white"/>
                </a:solidFill>
                <a:latin typeface="Calibri" panose="020F0502020204030204"/>
              </a:rPr>
              <a:t> con </a:t>
            </a:r>
            <a:r>
              <a:rPr lang="en-US" sz="2800" b="1" dirty="0" err="1">
                <a:solidFill>
                  <a:prstClr val="white"/>
                </a:solidFill>
                <a:latin typeface="Calibri" panose="020F0502020204030204"/>
              </a:rPr>
              <a:t>người</a:t>
            </a:r>
            <a:r>
              <a:rPr lang="en-US" sz="2800" b="1" dirty="0">
                <a:solidFill>
                  <a:prstClr val="white"/>
                </a:solidFill>
                <a:latin typeface="Calibri" panose="020F0502020204030204"/>
              </a:rPr>
              <a:t>.</a:t>
            </a:r>
            <a:endParaRPr kumimoji="0" lang="en-US" sz="2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bang b">
            <a:extLst>
              <a:ext uri="{FF2B5EF4-FFF2-40B4-BE49-F238E27FC236}">
                <a16:creationId xmlns:a16="http://schemas.microsoft.com/office/drawing/2014/main" id="{D0E6AFB4-275F-4728-9A13-27E00F9EA3A2}"/>
              </a:ext>
            </a:extLst>
          </p:cNvPr>
          <p:cNvSpPr/>
          <p:nvPr/>
        </p:nvSpPr>
        <p:spPr>
          <a:xfrm flipH="1">
            <a:off x="6735246" y="4091861"/>
            <a:ext cx="3572561" cy="733346"/>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c">
            <a:extLst>
              <a:ext uri="{FF2B5EF4-FFF2-40B4-BE49-F238E27FC236}">
                <a16:creationId xmlns:a16="http://schemas.microsoft.com/office/drawing/2014/main" id="{CA2E0476-BE10-4768-BE1B-A9C0072703C2}"/>
              </a:ext>
            </a:extLst>
          </p:cNvPr>
          <p:cNvSpPr/>
          <p:nvPr/>
        </p:nvSpPr>
        <p:spPr>
          <a:xfrm flipH="1">
            <a:off x="806330" y="5397896"/>
            <a:ext cx="3860261" cy="682756"/>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b">
            <a:extLst>
              <a:ext uri="{FF2B5EF4-FFF2-40B4-BE49-F238E27FC236}">
                <a16:creationId xmlns:a16="http://schemas.microsoft.com/office/drawing/2014/main" id="{9897B1B9-EB78-41AF-AC33-1E8F7714B11F}"/>
              </a:ext>
            </a:extLst>
          </p:cNvPr>
          <p:cNvSpPr txBox="1"/>
          <p:nvPr/>
        </p:nvSpPr>
        <p:spPr>
          <a:xfrm>
            <a:off x="7369464" y="4219299"/>
            <a:ext cx="290726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prstClr val="white"/>
              </a:buClr>
              <a:buSzTx/>
              <a:buFontTx/>
              <a:buNone/>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chủ</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động</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c">
            <a:extLst>
              <a:ext uri="{FF2B5EF4-FFF2-40B4-BE49-F238E27FC236}">
                <a16:creationId xmlns:a16="http://schemas.microsoft.com/office/drawing/2014/main" id="{D96707EC-5A82-4050-B897-6DBAB63AC957}"/>
              </a:ext>
            </a:extLst>
          </p:cNvPr>
          <p:cNvSpPr txBox="1"/>
          <p:nvPr/>
        </p:nvSpPr>
        <p:spPr>
          <a:xfrm>
            <a:off x="1106009" y="5514685"/>
            <a:ext cx="2945730"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prstClr val="white"/>
              </a:buClr>
              <a:buSzTx/>
              <a:buFontTx/>
              <a:buNone/>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lang="en-US" sz="2400" dirty="0">
                <a:solidFill>
                  <a:schemeClr val="bg1"/>
                </a:solidFill>
                <a:latin typeface="Calibri" panose="020F0502020204030204"/>
                <a:ea typeface="Tahoma" panose="020B0604030504040204" pitchFamily="34" charset="0"/>
                <a:cs typeface="Tahoma" panose="020B0604030504040204" pitchFamily="34" charset="0"/>
              </a:rPr>
              <a:t>l</a:t>
            </a:r>
            <a:r>
              <a:rPr lang="en-US" sz="2400" noProof="0" dirty="0" err="1">
                <a:solidFill>
                  <a:schemeClr val="bg1"/>
                </a:solidFill>
                <a:latin typeface="Calibri" panose="020F0502020204030204"/>
                <a:ea typeface="Tahoma" panose="020B0604030504040204" pitchFamily="34" charset="0"/>
                <a:cs typeface="Tahoma" panose="020B0604030504040204" pitchFamily="34" charset="0"/>
              </a:rPr>
              <a:t>in</a:t>
            </a:r>
            <a:r>
              <a:rPr lang="en-US" sz="2400" noProof="0" dirty="0" err="1">
                <a:solidFill>
                  <a:prstClr val="white"/>
                </a:solidFill>
                <a:latin typeface="Calibri" panose="020F0502020204030204"/>
                <a:ea typeface="Tahoma" panose="020B0604030504040204" pitchFamily="34" charset="0"/>
                <a:cs typeface="Tahoma" panose="020B0604030504040204" pitchFamily="34" charset="0"/>
              </a:rPr>
              <a:t>h</a:t>
            </a:r>
            <a:r>
              <a:rPr lang="en-US" sz="2400" noProof="0" dirty="0">
                <a:solidFill>
                  <a:prstClr val="white"/>
                </a:solidFill>
                <a:latin typeface="Calibri" panose="020F0502020204030204"/>
                <a:ea typeface="Tahoma" panose="020B0604030504040204" pitchFamily="34" charset="0"/>
                <a:cs typeface="Tahoma" panose="020B0604030504040204" pitchFamily="34" charset="0"/>
              </a:rPr>
              <a:t> hoạt</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06330" y="4126570"/>
            <a:ext cx="3860259" cy="733346"/>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763939" y="5374976"/>
            <a:ext cx="3704363" cy="733346"/>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952663" y="4182542"/>
            <a:ext cx="4650419"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prstClr val="white"/>
              </a:buClr>
              <a:buSzTx/>
              <a:buFontTx/>
              <a:buNone/>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lang="en-US" sz="2400" dirty="0">
                <a:solidFill>
                  <a:prstClr val="white"/>
                </a:solidFill>
                <a:latin typeface="Calibri" panose="020F0502020204030204"/>
                <a:ea typeface="Tahoma" panose="020B0604030504040204" pitchFamily="34" charset="0"/>
                <a:cs typeface="Tahoma" panose="020B0604030504040204" pitchFamily="34" charset="0"/>
              </a:rPr>
              <a:t>n</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guyên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vẹn</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d">
            <a:extLst>
              <a:ext uri="{FF2B5EF4-FFF2-40B4-BE49-F238E27FC236}">
                <a16:creationId xmlns:a16="http://schemas.microsoft.com/office/drawing/2014/main" id="{42A746A3-96B8-42A5-8EFA-A104DB6B2F69}"/>
              </a:ext>
            </a:extLst>
          </p:cNvPr>
          <p:cNvSpPr txBox="1"/>
          <p:nvPr/>
        </p:nvSpPr>
        <p:spPr>
          <a:xfrm>
            <a:off x="7369464" y="5453806"/>
            <a:ext cx="3235297"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prstClr val="white"/>
              </a:buClr>
              <a:buSzTx/>
              <a:buFontTx/>
              <a:buNone/>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lang="en-US" sz="2400" dirty="0">
                <a:solidFill>
                  <a:prstClr val="white"/>
                </a:solidFill>
                <a:latin typeface="Calibri" panose="020F0502020204030204"/>
                <a:ea typeface="Tahoma" panose="020B0604030504040204" pitchFamily="34" charset="0"/>
                <a:cs typeface="Tahoma" panose="020B0604030504040204" pitchFamily="34" charset="0"/>
              </a:rPr>
              <a:t>m</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áy</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móc</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0"/>
          <a:stretch>
            <a:fillRect/>
          </a:stretch>
        </p:blipFill>
        <p:spPr>
          <a:xfrm>
            <a:off x="12202905" y="2630411"/>
            <a:ext cx="487363" cy="487363"/>
          </a:xfrm>
          <a:prstGeom prst="rect">
            <a:avLst/>
          </a:prstGeom>
        </p:spPr>
      </p:pic>
      <p:sp>
        <p:nvSpPr>
          <p:cNvPr id="26" name="Rounded Rectangle 1">
            <a:extLst>
              <a:ext uri="{FF2B5EF4-FFF2-40B4-BE49-F238E27FC236}">
                <a16:creationId xmlns:a16="http://schemas.microsoft.com/office/drawing/2014/main" id="{A014E230-A0F7-433D-8E69-CAEA8B82C927}"/>
              </a:ext>
            </a:extLst>
          </p:cNvPr>
          <p:cNvSpPr/>
          <p:nvPr/>
        </p:nvSpPr>
        <p:spPr>
          <a:xfrm>
            <a:off x="4169743" y="455151"/>
            <a:ext cx="3852513" cy="106887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FF0000"/>
                </a:solidFill>
                <a:effectLst/>
                <a:uLnTx/>
                <a:uFillTx/>
                <a:latin typeface="Calibri" panose="020F0502020204030204"/>
                <a:ea typeface="+mn-ea"/>
                <a:cs typeface="+mn-cs"/>
              </a:rPr>
              <a:t>CÂU 1</a:t>
            </a:r>
          </a:p>
        </p:txBody>
      </p:sp>
      <p:sp>
        <p:nvSpPr>
          <p:cNvPr id="11" name="Slide Number Placeholder 10">
            <a:extLst>
              <a:ext uri="{FF2B5EF4-FFF2-40B4-BE49-F238E27FC236}">
                <a16:creationId xmlns:a16="http://schemas.microsoft.com/office/drawing/2014/main" id="{CD251604-A05F-47DF-BFD8-75F55C0AE0A5}"/>
              </a:ext>
            </a:extLst>
          </p:cNvPr>
          <p:cNvSpPr>
            <a:spLocks noGrp="1"/>
          </p:cNvSpPr>
          <p:nvPr>
            <p:ph type="sldNum" sz="quarter" idx="12"/>
          </p:nvPr>
        </p:nvSpPr>
        <p:spPr/>
        <p:txBody>
          <a:bodyPr/>
          <a:lstStyle/>
          <a:p>
            <a:fld id="{F9B13BF8-E060-453B-9076-808396F400C0}" type="slidenum">
              <a:rPr lang="en-US" smtClean="0"/>
              <a:t>9</a:t>
            </a:fld>
            <a:endParaRPr lang="en-US"/>
          </a:p>
        </p:txBody>
      </p:sp>
    </p:spTree>
    <p:extLst>
      <p:ext uri="{BB962C8B-B14F-4D97-AF65-F5344CB8AC3E}">
        <p14:creationId xmlns:p14="http://schemas.microsoft.com/office/powerpoint/2010/main" val="1194219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7B0FE9C-F303-49FF-B30D-C4457E06642A}"/>
              </a:ext>
            </a:extLst>
          </p:cNvPr>
          <p:cNvCxnSpPr/>
          <p:nvPr/>
        </p:nvCxnSpPr>
        <p:spPr>
          <a:xfrm>
            <a:off x="-24576" y="6038618"/>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33810" y="4698744"/>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40342" y="2794770"/>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919141" y="1995640"/>
            <a:ext cx="10872190" cy="1594085"/>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060128" y="2414241"/>
            <a:ext cx="10071744"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noProof="0" dirty="0">
                <a:solidFill>
                  <a:prstClr val="white"/>
                </a:solidFill>
                <a:latin typeface="Calibri" panose="020F0502020204030204"/>
              </a:rPr>
              <a:t>Theo </a:t>
            </a:r>
            <a:r>
              <a:rPr lang="en-US" sz="2800" b="1" noProof="0" dirty="0" err="1">
                <a:solidFill>
                  <a:prstClr val="white"/>
                </a:solidFill>
                <a:latin typeface="Calibri" panose="020F0502020204030204"/>
              </a:rPr>
              <a:t>quan</a:t>
            </a:r>
            <a:r>
              <a:rPr lang="en-US" sz="2800" b="1" noProof="0" dirty="0">
                <a:solidFill>
                  <a:prstClr val="white"/>
                </a:solidFill>
                <a:latin typeface="Calibri" panose="020F0502020204030204"/>
              </a:rPr>
              <a:t> </a:t>
            </a:r>
            <a:r>
              <a:rPr lang="en-US" sz="2800" b="1" noProof="0" dirty="0" err="1">
                <a:solidFill>
                  <a:prstClr val="white"/>
                </a:solidFill>
                <a:latin typeface="Calibri" panose="020F0502020204030204"/>
              </a:rPr>
              <a:t>điểm</a:t>
            </a:r>
            <a:r>
              <a:rPr lang="en-US" sz="2800" b="1" noProof="0" dirty="0">
                <a:solidFill>
                  <a:prstClr val="white"/>
                </a:solidFill>
                <a:latin typeface="Calibri" panose="020F0502020204030204"/>
              </a:rPr>
              <a:t> </a:t>
            </a:r>
            <a:r>
              <a:rPr lang="en-US" sz="2800" b="1" noProof="0" dirty="0" err="1">
                <a:solidFill>
                  <a:prstClr val="white"/>
                </a:solidFill>
                <a:latin typeface="Calibri" panose="020F0502020204030204"/>
              </a:rPr>
              <a:t>của</a:t>
            </a:r>
            <a:r>
              <a:rPr lang="en-US" sz="2800" b="1" noProof="0" dirty="0">
                <a:solidFill>
                  <a:prstClr val="white"/>
                </a:solidFill>
                <a:latin typeface="Calibri" panose="020F0502020204030204"/>
              </a:rPr>
              <a:t> </a:t>
            </a:r>
            <a:r>
              <a:rPr lang="en-US" sz="2800" b="1" noProof="0" dirty="0" err="1">
                <a:solidFill>
                  <a:prstClr val="white"/>
                </a:solidFill>
                <a:latin typeface="Calibri" panose="020F0502020204030204"/>
              </a:rPr>
              <a:t>Chủ</a:t>
            </a:r>
            <a:r>
              <a:rPr lang="en-US" sz="2800" b="1" noProof="0" dirty="0">
                <a:solidFill>
                  <a:prstClr val="white"/>
                </a:solidFill>
                <a:latin typeface="Calibri" panose="020F0502020204030204"/>
              </a:rPr>
              <a:t>  </a:t>
            </a:r>
            <a:r>
              <a:rPr lang="en-US" sz="2800" b="1" dirty="0" err="1">
                <a:solidFill>
                  <a:prstClr val="white"/>
                </a:solidFill>
                <a:latin typeface="Calibri" panose="020F0502020204030204"/>
              </a:rPr>
              <a:t>nghĩa</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Mác</a:t>
            </a:r>
            <a:r>
              <a:rPr lang="en-US" sz="2800" b="1" dirty="0">
                <a:solidFill>
                  <a:prstClr val="white"/>
                </a:solidFill>
                <a:latin typeface="Calibri" panose="020F0502020204030204"/>
              </a:rPr>
              <a:t> – </a:t>
            </a:r>
            <a:r>
              <a:rPr lang="en-US" sz="2800" b="1" dirty="0" err="1">
                <a:solidFill>
                  <a:prstClr val="white"/>
                </a:solidFill>
                <a:latin typeface="Calibri" panose="020F0502020204030204"/>
              </a:rPr>
              <a:t>Lênin</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quá</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trình</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nhận</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thức</a:t>
            </a:r>
            <a:r>
              <a:rPr lang="en-US" sz="2800" b="1" dirty="0">
                <a:solidFill>
                  <a:prstClr val="white"/>
                </a:solidFill>
                <a:latin typeface="Calibri" panose="020F0502020204030204"/>
              </a:rPr>
              <a:t> bao </a:t>
            </a:r>
            <a:r>
              <a:rPr lang="en-US" sz="2800" b="1" dirty="0" err="1">
                <a:solidFill>
                  <a:prstClr val="white"/>
                </a:solidFill>
                <a:latin typeface="Calibri" panose="020F0502020204030204"/>
              </a:rPr>
              <a:t>gồm</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mấy</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giai</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đoạn</a:t>
            </a:r>
            <a:r>
              <a:rPr lang="en-US" sz="2800" b="1" noProof="0" dirty="0">
                <a:solidFill>
                  <a:prstClr val="white"/>
                </a:solidFill>
                <a:latin typeface="Calibri" panose="020F0502020204030204"/>
              </a:rPr>
              <a:t>?</a:t>
            </a:r>
            <a:endParaRPr kumimoji="0" lang="en-US" sz="2800" b="1" i="0" u="none" strike="noStrike" kern="1200" cap="none" spc="0" normalizeH="0" baseline="0" noProof="0" dirty="0">
              <a:ln>
                <a:noFill/>
              </a:ln>
              <a:solidFill>
                <a:prstClr val="white"/>
              </a:solidFill>
              <a:effectLst/>
              <a:uLnTx/>
              <a:uFillTx/>
              <a:latin typeface="Calibri" panose="020F0502020204030204"/>
            </a:endParaRPr>
          </a:p>
        </p:txBody>
      </p:sp>
      <p:sp>
        <p:nvSpPr>
          <p:cNvPr id="15" name="bang a">
            <a:extLst>
              <a:ext uri="{FF2B5EF4-FFF2-40B4-BE49-F238E27FC236}">
                <a16:creationId xmlns:a16="http://schemas.microsoft.com/office/drawing/2014/main" id="{D0E6AFB4-275F-4728-9A13-27E00F9EA3A2}"/>
              </a:ext>
            </a:extLst>
          </p:cNvPr>
          <p:cNvSpPr/>
          <p:nvPr/>
        </p:nvSpPr>
        <p:spPr>
          <a:xfrm flipH="1">
            <a:off x="1285151" y="4280440"/>
            <a:ext cx="2514100" cy="76532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c">
            <a:extLst>
              <a:ext uri="{FF2B5EF4-FFF2-40B4-BE49-F238E27FC236}">
                <a16:creationId xmlns:a16="http://schemas.microsoft.com/office/drawing/2014/main" id="{CA2E0476-BE10-4768-BE1B-A9C0072703C2}"/>
              </a:ext>
            </a:extLst>
          </p:cNvPr>
          <p:cNvSpPr/>
          <p:nvPr/>
        </p:nvSpPr>
        <p:spPr>
          <a:xfrm flipH="1">
            <a:off x="1274507" y="5624738"/>
            <a:ext cx="2655503" cy="706833"/>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dap an a">
            <a:extLst>
              <a:ext uri="{FF2B5EF4-FFF2-40B4-BE49-F238E27FC236}">
                <a16:creationId xmlns:a16="http://schemas.microsoft.com/office/drawing/2014/main" id="{9897B1B9-EB78-41AF-AC33-1E8F7714B11F}"/>
              </a:ext>
            </a:extLst>
          </p:cNvPr>
          <p:cNvSpPr txBox="1"/>
          <p:nvPr/>
        </p:nvSpPr>
        <p:spPr>
          <a:xfrm>
            <a:off x="1765981" y="4472358"/>
            <a:ext cx="2806599"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a:t>
            </a:r>
            <a:r>
              <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lang="en-US" sz="2400" dirty="0">
                <a:solidFill>
                  <a:prstClr val="white"/>
                </a:solidFill>
                <a:latin typeface="Calibri" panose="020F0502020204030204"/>
                <a:ea typeface="Tahoma" panose="020B0604030504040204" pitchFamily="34" charset="0"/>
                <a:cs typeface="Tahoma" panose="020B0604030504040204" pitchFamily="34" charset="0"/>
              </a:rPr>
              <a:t>2</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dap an c">
            <a:extLst>
              <a:ext uri="{FF2B5EF4-FFF2-40B4-BE49-F238E27FC236}">
                <a16:creationId xmlns:a16="http://schemas.microsoft.com/office/drawing/2014/main" id="{D96707EC-5A82-4050-B897-6DBAB63AC957}"/>
              </a:ext>
            </a:extLst>
          </p:cNvPr>
          <p:cNvSpPr txBox="1"/>
          <p:nvPr/>
        </p:nvSpPr>
        <p:spPr>
          <a:xfrm>
            <a:off x="1702038" y="5758167"/>
            <a:ext cx="1680326"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1</a:t>
            </a:r>
          </a:p>
        </p:txBody>
      </p:sp>
      <p:sp>
        <p:nvSpPr>
          <p:cNvPr id="31" name="bang b">
            <a:extLst>
              <a:ext uri="{FF2B5EF4-FFF2-40B4-BE49-F238E27FC236}">
                <a16:creationId xmlns:a16="http://schemas.microsoft.com/office/drawing/2014/main" id="{8DD63B39-09F3-4F04-83CD-408FC7619A90}"/>
              </a:ext>
            </a:extLst>
          </p:cNvPr>
          <p:cNvSpPr/>
          <p:nvPr/>
        </p:nvSpPr>
        <p:spPr>
          <a:xfrm flipH="1">
            <a:off x="7156847" y="4280440"/>
            <a:ext cx="2806600" cy="76532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7232395" y="5655957"/>
            <a:ext cx="2655503" cy="76532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dap an b">
            <a:extLst>
              <a:ext uri="{FF2B5EF4-FFF2-40B4-BE49-F238E27FC236}">
                <a16:creationId xmlns:a16="http://schemas.microsoft.com/office/drawing/2014/main" id="{9B5DABB8-849A-4D2D-930C-9CA07BFC5BDE}"/>
              </a:ext>
            </a:extLst>
          </p:cNvPr>
          <p:cNvSpPr txBox="1"/>
          <p:nvPr/>
        </p:nvSpPr>
        <p:spPr>
          <a:xfrm>
            <a:off x="7496755" y="4488030"/>
            <a:ext cx="1012097"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3</a:t>
            </a:r>
          </a:p>
        </p:txBody>
      </p:sp>
      <p:sp>
        <p:nvSpPr>
          <p:cNvPr id="34" name="dap an d">
            <a:extLst>
              <a:ext uri="{FF2B5EF4-FFF2-40B4-BE49-F238E27FC236}">
                <a16:creationId xmlns:a16="http://schemas.microsoft.com/office/drawing/2014/main" id="{42A746A3-96B8-42A5-8EFA-A104DB6B2F69}"/>
              </a:ext>
            </a:extLst>
          </p:cNvPr>
          <p:cNvSpPr txBox="1"/>
          <p:nvPr/>
        </p:nvSpPr>
        <p:spPr>
          <a:xfrm>
            <a:off x="7587374" y="5802919"/>
            <a:ext cx="1804143" cy="461665"/>
          </a:xfrm>
          <a:prstGeom prst="rect">
            <a:avLst/>
          </a:prstGeom>
          <a:noFill/>
        </p:spPr>
        <p:txBody>
          <a:bodyPr wrap="square" rtlCol="0">
            <a:spAutoFit/>
          </a:bodyPr>
          <a:lstStyle/>
          <a:p>
            <a:pPr marR="0" lvl="0"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4</a:t>
            </a: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0"/>
          <a:stretch>
            <a:fillRect/>
          </a:stretch>
        </p:blipFill>
        <p:spPr>
          <a:xfrm>
            <a:off x="12202905" y="2630411"/>
            <a:ext cx="487363" cy="487363"/>
          </a:xfrm>
          <a:prstGeom prst="rect">
            <a:avLst/>
          </a:prstGeom>
        </p:spPr>
      </p:pic>
      <p:sp>
        <p:nvSpPr>
          <p:cNvPr id="2" name="Rounded Rectangle 1"/>
          <p:cNvSpPr/>
          <p:nvPr/>
        </p:nvSpPr>
        <p:spPr>
          <a:xfrm>
            <a:off x="3698312" y="222273"/>
            <a:ext cx="4715586" cy="136515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FF0000"/>
                </a:solidFill>
                <a:effectLst/>
                <a:uLnTx/>
                <a:uFillTx/>
                <a:latin typeface="Calibri" panose="020F0502020204030204"/>
                <a:ea typeface="+mn-ea"/>
                <a:cs typeface="+mn-cs"/>
              </a:rPr>
              <a:t>CÂU 2</a:t>
            </a:r>
          </a:p>
        </p:txBody>
      </p:sp>
      <p:sp>
        <p:nvSpPr>
          <p:cNvPr id="12" name="Slide Number Placeholder 11">
            <a:extLst>
              <a:ext uri="{FF2B5EF4-FFF2-40B4-BE49-F238E27FC236}">
                <a16:creationId xmlns:a16="http://schemas.microsoft.com/office/drawing/2014/main" id="{99255187-B150-4B6B-A474-375C9AC41332}"/>
              </a:ext>
            </a:extLst>
          </p:cNvPr>
          <p:cNvSpPr>
            <a:spLocks noGrp="1"/>
          </p:cNvSpPr>
          <p:nvPr>
            <p:ph type="sldNum" sz="quarter" idx="12"/>
          </p:nvPr>
        </p:nvSpPr>
        <p:spPr/>
        <p:txBody>
          <a:bodyPr/>
          <a:lstStyle/>
          <a:p>
            <a:fld id="{F9B13BF8-E060-453B-9076-808396F400C0}" type="slidenum">
              <a:rPr lang="en-US" smtClean="0"/>
              <a:t>10</a:t>
            </a:fld>
            <a:endParaRPr lang="en-US"/>
          </a:p>
        </p:txBody>
      </p:sp>
    </p:spTree>
    <p:extLst>
      <p:ext uri="{BB962C8B-B14F-4D97-AF65-F5344CB8AC3E}">
        <p14:creationId xmlns:p14="http://schemas.microsoft.com/office/powerpoint/2010/main" val="2056978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7B0FE9C-F303-49FF-B30D-C4457E06642A}"/>
              </a:ext>
            </a:extLst>
          </p:cNvPr>
          <p:cNvCxnSpPr/>
          <p:nvPr/>
        </p:nvCxnSpPr>
        <p:spPr>
          <a:xfrm>
            <a:off x="-60503" y="5732957"/>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36931" y="4499653"/>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13344" y="2852428"/>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846226" y="2165947"/>
            <a:ext cx="10752636" cy="1352569"/>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err="1">
                <a:solidFill>
                  <a:prstClr val="white"/>
                </a:solidFill>
                <a:latin typeface="Calibri" panose="020F0502020204030204"/>
              </a:rPr>
              <a:t>Các</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hình</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thức</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cảm</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giác</a:t>
            </a:r>
            <a:r>
              <a:rPr lang="en-US" sz="2800" b="1" dirty="0">
                <a:solidFill>
                  <a:prstClr val="white"/>
                </a:solidFill>
                <a:latin typeface="Calibri" panose="020F0502020204030204"/>
              </a:rPr>
              <a:t>, tri </a:t>
            </a:r>
            <a:r>
              <a:rPr lang="en-US" sz="2800" b="1" dirty="0" err="1">
                <a:solidFill>
                  <a:prstClr val="white"/>
                </a:solidFill>
                <a:latin typeface="Calibri" panose="020F0502020204030204"/>
              </a:rPr>
              <a:t>giác</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biểu</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tượng</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thuộc</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giai</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đoạn</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nào</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của</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nhận</a:t>
            </a:r>
            <a:r>
              <a:rPr lang="en-US" sz="2800" b="1" dirty="0">
                <a:solidFill>
                  <a:prstClr val="white"/>
                </a:solidFill>
                <a:latin typeface="Calibri" panose="020F0502020204030204"/>
              </a:rPr>
              <a:t> </a:t>
            </a:r>
            <a:r>
              <a:rPr lang="en-US" sz="2800" b="1" dirty="0" err="1">
                <a:solidFill>
                  <a:prstClr val="white"/>
                </a:solidFill>
                <a:latin typeface="Calibri" panose="020F0502020204030204"/>
              </a:rPr>
              <a:t>thức</a:t>
            </a:r>
            <a:r>
              <a:rPr lang="en-US" sz="2800" b="1" dirty="0">
                <a:solidFill>
                  <a:prstClr val="white"/>
                </a:solidFill>
                <a:latin typeface="Calibri" panose="020F0502020204030204"/>
              </a:rPr>
              <a:t>?</a:t>
            </a:r>
            <a:endParaRPr kumimoji="0" lang="en-US" sz="2800" b="1" i="0" u="none" strike="noStrike" kern="1200" cap="none" spc="0" normalizeH="0" baseline="0" noProof="0" dirty="0">
              <a:ln>
                <a:noFill/>
              </a:ln>
              <a:solidFill>
                <a:prstClr val="white"/>
              </a:solidFill>
              <a:effectLst/>
              <a:uLnTx/>
              <a:uFillTx/>
              <a:latin typeface="Calibri" panose="020F0502020204030204"/>
            </a:endParaRPr>
          </a:p>
        </p:txBody>
      </p:sp>
      <p:sp>
        <p:nvSpPr>
          <p:cNvPr id="15" name="bang d">
            <a:extLst>
              <a:ext uri="{FF2B5EF4-FFF2-40B4-BE49-F238E27FC236}">
                <a16:creationId xmlns:a16="http://schemas.microsoft.com/office/drawing/2014/main" id="{D0E6AFB4-275F-4728-9A13-27E00F9EA3A2}"/>
              </a:ext>
            </a:extLst>
          </p:cNvPr>
          <p:cNvSpPr/>
          <p:nvPr/>
        </p:nvSpPr>
        <p:spPr>
          <a:xfrm flipH="1">
            <a:off x="6608869" y="5363548"/>
            <a:ext cx="5249773" cy="794967"/>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530907" y="4040738"/>
            <a:ext cx="5249773" cy="916019"/>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d">
            <a:extLst>
              <a:ext uri="{FF2B5EF4-FFF2-40B4-BE49-F238E27FC236}">
                <a16:creationId xmlns:a16="http://schemas.microsoft.com/office/drawing/2014/main" id="{9897B1B9-EB78-41AF-AC33-1E8F7714B11F}"/>
              </a:ext>
            </a:extLst>
          </p:cNvPr>
          <p:cNvSpPr txBox="1"/>
          <p:nvPr/>
        </p:nvSpPr>
        <p:spPr>
          <a:xfrm>
            <a:off x="7074571" y="5543681"/>
            <a:ext cx="4271203"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cảm</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tính</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b">
            <a:extLst>
              <a:ext uri="{FF2B5EF4-FFF2-40B4-BE49-F238E27FC236}">
                <a16:creationId xmlns:a16="http://schemas.microsoft.com/office/drawing/2014/main" id="{D96707EC-5A82-4050-B897-6DBAB63AC957}"/>
              </a:ext>
            </a:extLst>
          </p:cNvPr>
          <p:cNvSpPr txBox="1"/>
          <p:nvPr/>
        </p:nvSpPr>
        <p:spPr>
          <a:xfrm>
            <a:off x="7130261" y="4256369"/>
            <a:ext cx="4650419"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lý</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tính</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32883" y="4003489"/>
            <a:ext cx="5249773" cy="863895"/>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c">
            <a:extLst>
              <a:ext uri="{FF2B5EF4-FFF2-40B4-BE49-F238E27FC236}">
                <a16:creationId xmlns:a16="http://schemas.microsoft.com/office/drawing/2014/main" id="{A6F11D1C-4D08-4BAF-9A3D-4AC673B9036B}"/>
              </a:ext>
            </a:extLst>
          </p:cNvPr>
          <p:cNvSpPr/>
          <p:nvPr/>
        </p:nvSpPr>
        <p:spPr>
          <a:xfrm flipH="1">
            <a:off x="846226" y="5363548"/>
            <a:ext cx="5286704" cy="794966"/>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353283" y="4197380"/>
            <a:ext cx="4101593"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kinh</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nghiệm</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c">
            <a:extLst>
              <a:ext uri="{FF2B5EF4-FFF2-40B4-BE49-F238E27FC236}">
                <a16:creationId xmlns:a16="http://schemas.microsoft.com/office/drawing/2014/main" id="{42A746A3-96B8-42A5-8EFA-A104DB6B2F69}"/>
              </a:ext>
            </a:extLst>
          </p:cNvPr>
          <p:cNvSpPr txBox="1"/>
          <p:nvPr/>
        </p:nvSpPr>
        <p:spPr>
          <a:xfrm>
            <a:off x="1272032" y="5486686"/>
            <a:ext cx="4167076"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khoa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học</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0"/>
          <a:stretch>
            <a:fillRect/>
          </a:stretch>
        </p:blipFill>
        <p:spPr>
          <a:xfrm>
            <a:off x="12202905" y="2630411"/>
            <a:ext cx="487363" cy="487363"/>
          </a:xfrm>
          <a:prstGeom prst="rect">
            <a:avLst/>
          </a:prstGeom>
        </p:spPr>
      </p:pic>
      <p:sp>
        <p:nvSpPr>
          <p:cNvPr id="19" name="Rounded Rectangle 1">
            <a:extLst>
              <a:ext uri="{FF2B5EF4-FFF2-40B4-BE49-F238E27FC236}">
                <a16:creationId xmlns:a16="http://schemas.microsoft.com/office/drawing/2014/main" id="{93148A8E-6192-49A5-8AB3-A39E3398DCA5}"/>
              </a:ext>
            </a:extLst>
          </p:cNvPr>
          <p:cNvSpPr/>
          <p:nvPr/>
        </p:nvSpPr>
        <p:spPr>
          <a:xfrm>
            <a:off x="3698312" y="222272"/>
            <a:ext cx="4715586" cy="1526339"/>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FF0000"/>
                </a:solidFill>
                <a:effectLst/>
                <a:uLnTx/>
                <a:uFillTx/>
                <a:latin typeface="Calibri" panose="020F0502020204030204"/>
                <a:ea typeface="+mn-ea"/>
                <a:cs typeface="+mn-cs"/>
              </a:rPr>
              <a:t>CÂU 3</a:t>
            </a:r>
          </a:p>
        </p:txBody>
      </p:sp>
      <p:sp>
        <p:nvSpPr>
          <p:cNvPr id="11" name="Slide Number Placeholder 10">
            <a:extLst>
              <a:ext uri="{FF2B5EF4-FFF2-40B4-BE49-F238E27FC236}">
                <a16:creationId xmlns:a16="http://schemas.microsoft.com/office/drawing/2014/main" id="{CDE47C92-A0BF-4A7A-B82B-27CB5B5465E8}"/>
              </a:ext>
            </a:extLst>
          </p:cNvPr>
          <p:cNvSpPr>
            <a:spLocks noGrp="1"/>
          </p:cNvSpPr>
          <p:nvPr>
            <p:ph type="sldNum" sz="quarter" idx="12"/>
          </p:nvPr>
        </p:nvSpPr>
        <p:spPr/>
        <p:txBody>
          <a:bodyPr/>
          <a:lstStyle/>
          <a:p>
            <a:fld id="{F9B13BF8-E060-453B-9076-808396F400C0}" type="slidenum">
              <a:rPr lang="en-US" smtClean="0"/>
              <a:t>11</a:t>
            </a:fld>
            <a:endParaRPr lang="en-US"/>
          </a:p>
        </p:txBody>
      </p:sp>
    </p:spTree>
    <p:extLst>
      <p:ext uri="{BB962C8B-B14F-4D97-AF65-F5344CB8AC3E}">
        <p14:creationId xmlns:p14="http://schemas.microsoft.com/office/powerpoint/2010/main" val="2450683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500"/>
                                        <p:tgtEl>
                                          <p:spTgt spid="3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38"/>
                </p:tgtEl>
              </p:cMediaNode>
            </p:audio>
            <p:seq concurrent="1" nextAc="seek">
              <p:cTn id="28" restart="whenNotActive" fill="hold" evtFilter="cancelBubble" nodeType="interactiveSeq">
                <p:stCondLst>
                  <p:cond evt="onClick" delay="0">
                    <p:tgtEl>
                      <p:spTgt spid="25"/>
                    </p:tgtEl>
                  </p:cond>
                </p:stCondLst>
                <p:endSync evt="end" delay="0">
                  <p:rtn val="all"/>
                </p:endSync>
                <p:childTnLst>
                  <p:par>
                    <p:cTn id="29" fill="hold">
                      <p:stCondLst>
                        <p:cond delay="0"/>
                      </p:stCondLst>
                      <p:childTnLst>
                        <p:par>
                          <p:cTn id="30" fill="hold">
                            <p:stCondLst>
                              <p:cond delay="0"/>
                            </p:stCondLst>
                            <p:childTnLst>
                              <p:par>
                                <p:cTn id="31" presetID="24" presetClass="emph" presetSubtype="0" fill="hold" grpId="1" nodeType="clickEffect">
                                  <p:stCondLst>
                                    <p:cond delay="0"/>
                                  </p:stCondLst>
                                  <p:childTnLst>
                                    <p:animClr clrSpc="hsl" dir="cw">
                                      <p:cBhvr override="childStyle">
                                        <p:cTn id="32" dur="500" fill="hold"/>
                                        <p:tgtEl>
                                          <p:spTgt spid="25"/>
                                        </p:tgtEl>
                                        <p:attrNameLst>
                                          <p:attrName>style.color</p:attrName>
                                        </p:attrNameLst>
                                      </p:cBhvr>
                                      <p:by>
                                        <p:hsl h="0" s="-12549" l="-25098"/>
                                      </p:by>
                                    </p:animClr>
                                    <p:animClr clrSpc="hsl" dir="cw">
                                      <p:cBhvr>
                                        <p:cTn id="33" dur="500" fill="hold"/>
                                        <p:tgtEl>
                                          <p:spTgt spid="25"/>
                                        </p:tgtEl>
                                        <p:attrNameLst>
                                          <p:attrName>fillcolor</p:attrName>
                                        </p:attrNameLst>
                                      </p:cBhvr>
                                      <p:by>
                                        <p:hsl h="0" s="-12549" l="-25098"/>
                                      </p:by>
                                    </p:animClr>
                                    <p:animClr clrSpc="hsl" dir="cw">
                                      <p:cBhvr>
                                        <p:cTn id="34" dur="500" fill="hold"/>
                                        <p:tgtEl>
                                          <p:spTgt spid="25"/>
                                        </p:tgtEl>
                                        <p:attrNameLst>
                                          <p:attrName>stroke.color</p:attrName>
                                        </p:attrNameLst>
                                      </p:cBhvr>
                                      <p:by>
                                        <p:hsl h="0" s="-12549" l="-25098"/>
                                      </p:by>
                                    </p:animClr>
                                    <p:set>
                                      <p:cBhvr>
                                        <p:cTn id="35" dur="500" fill="hold"/>
                                        <p:tgtEl>
                                          <p:spTgt spid="25"/>
                                        </p:tgtEl>
                                        <p:attrNameLst>
                                          <p:attrName>fill.type</p:attrName>
                                        </p:attrNameLst>
                                      </p:cBhvr>
                                      <p:to>
                                        <p:strVal val="solid"/>
                                      </p:to>
                                    </p:set>
                                  </p:childTnLst>
                                </p:cTn>
                              </p:par>
                              <p:par>
                                <p:cTn id="36" presetID="19" presetClass="emph" presetSubtype="0" fill="hold" grpId="0" nodeType="withEffect">
                                  <p:stCondLst>
                                    <p:cond delay="0"/>
                                  </p:stCondLst>
                                  <p:childTnLst>
                                    <p:animClr clrSpc="rgb" dir="cw">
                                      <p:cBhvr override="childStyle">
                                        <p:cTn id="37" dur="500" fill="hold"/>
                                        <p:tgtEl>
                                          <p:spTgt spid="15"/>
                                        </p:tgtEl>
                                        <p:attrNameLst>
                                          <p:attrName>style.color</p:attrName>
                                        </p:attrNameLst>
                                      </p:cBhvr>
                                      <p:to>
                                        <a:srgbClr val="FFC000"/>
                                      </p:to>
                                    </p:animClr>
                                    <p:animClr clrSpc="rgb" dir="cw">
                                      <p:cBhvr>
                                        <p:cTn id="38" dur="500" fill="hold"/>
                                        <p:tgtEl>
                                          <p:spTgt spid="15"/>
                                        </p:tgtEl>
                                        <p:attrNameLst>
                                          <p:attrName>fillcolor</p:attrName>
                                        </p:attrNameLst>
                                      </p:cBhvr>
                                      <p:to>
                                        <a:srgbClr val="FFC000"/>
                                      </p:to>
                                    </p:animClr>
                                    <p:set>
                                      <p:cBhvr>
                                        <p:cTn id="39" dur="500" fill="hold"/>
                                        <p:tgtEl>
                                          <p:spTgt spid="15"/>
                                        </p:tgtEl>
                                        <p:attrNameLst>
                                          <p:attrName>fill.type</p:attrName>
                                        </p:attrNameLst>
                                      </p:cBhvr>
                                      <p:to>
                                        <p:strVal val="solid"/>
                                      </p:to>
                                    </p:set>
                                    <p:set>
                                      <p:cBhvr>
                                        <p:cTn id="40" dur="500" fill="hold"/>
                                        <p:tgtEl>
                                          <p:spTgt spid="15"/>
                                        </p:tgtEl>
                                        <p:attrNameLst>
                                          <p:attrName>fill.on</p:attrName>
                                        </p:attrNameLst>
                                      </p:cBhvr>
                                      <p:to>
                                        <p:strVal val="true"/>
                                      </p:to>
                                    </p:set>
                                  </p:childTnLst>
                                </p:cTn>
                              </p:par>
                              <p:par>
                                <p:cTn id="41" presetID="1" presetClass="mediacall" presetSubtype="0" fill="hold" nodeType="withEffect">
                                  <p:stCondLst>
                                    <p:cond delay="0"/>
                                  </p:stCondLst>
                                  <p:childTnLst>
                                    <p:cmd type="call" cmd="playFrom(0.0)">
                                      <p:cBhvr>
                                        <p:cTn id="42" dur="20218" fill="hold"/>
                                        <p:tgtEl>
                                          <p:spTgt spid="39"/>
                                        </p:tgtEl>
                                      </p:cBhvr>
                                    </p:cmd>
                                  </p:childTnLst>
                                </p:cTn>
                              </p:par>
                              <p:par>
                                <p:cTn id="43" presetID="3" presetClass="mediacall" presetSubtype="0" fill="hold" nodeType="withEffect">
                                  <p:stCondLst>
                                    <p:cond delay="0"/>
                                  </p:stCondLst>
                                  <p:childTnLst>
                                    <p:cmd type="call" cmd="stop">
                                      <p:cBhvr>
                                        <p:cTn id="44" dur="1" fill="hold"/>
                                        <p:tgtEl>
                                          <p:spTgt spid="38"/>
                                        </p:tgtEl>
                                      </p:cBhvr>
                                    </p:cmd>
                                  </p:childTnLst>
                                </p:cTn>
                              </p:par>
                              <p:par>
                                <p:cTn id="45" presetID="19" presetClass="emph" presetSubtype="0" repeatCount="4000" fill="hold" grpId="1" nodeType="withEffect">
                                  <p:stCondLst>
                                    <p:cond delay="3000"/>
                                  </p:stCondLst>
                                  <p:childTnLst>
                                    <p:animClr clrSpc="rgb" dir="cw">
                                      <p:cBhvr override="childStyle">
                                        <p:cTn id="46" dur="500" fill="hold"/>
                                        <p:tgtEl>
                                          <p:spTgt spid="15"/>
                                        </p:tgtEl>
                                        <p:attrNameLst>
                                          <p:attrName>style.color</p:attrName>
                                        </p:attrNameLst>
                                      </p:cBhvr>
                                      <p:to>
                                        <a:srgbClr val="92D050"/>
                                      </p:to>
                                    </p:animClr>
                                    <p:animClr clrSpc="rgb" dir="cw">
                                      <p:cBhvr>
                                        <p:cTn id="47" dur="500" fill="hold"/>
                                        <p:tgtEl>
                                          <p:spTgt spid="15"/>
                                        </p:tgtEl>
                                        <p:attrNameLst>
                                          <p:attrName>fillcolor</p:attrName>
                                        </p:attrNameLst>
                                      </p:cBhvr>
                                      <p:to>
                                        <a:srgbClr val="92D050"/>
                                      </p:to>
                                    </p:animClr>
                                    <p:set>
                                      <p:cBhvr>
                                        <p:cTn id="48" dur="500" fill="hold"/>
                                        <p:tgtEl>
                                          <p:spTgt spid="15"/>
                                        </p:tgtEl>
                                        <p:attrNameLst>
                                          <p:attrName>fill.type</p:attrName>
                                        </p:attrNameLst>
                                      </p:cBhvr>
                                      <p:to>
                                        <p:strVal val="solid"/>
                                      </p:to>
                                    </p:set>
                                    <p:set>
                                      <p:cBhvr>
                                        <p:cTn id="49" dur="500" fill="hold"/>
                                        <p:tgtEl>
                                          <p:spTgt spid="15"/>
                                        </p:tgtEl>
                                        <p:attrNameLst>
                                          <p:attrName>fill.on</p:attrName>
                                        </p:attrNameLst>
                                      </p:cBhvr>
                                      <p:to>
                                        <p:strVal val="true"/>
                                      </p:to>
                                    </p:set>
                                  </p:childTnLst>
                                </p:cTn>
                              </p:par>
                              <p:par>
                                <p:cTn id="50" presetID="1" presetClass="mediacall" presetSubtype="0" fill="hold" nodeType="withEffect">
                                  <p:stCondLst>
                                    <p:cond delay="3000"/>
                                  </p:stCondLst>
                                  <p:childTnLst>
                                    <p:cmd type="call" cmd="playFrom(0.0)">
                                      <p:cBhvr>
                                        <p:cTn id="51" dur="7732" fill="hold"/>
                                        <p:tgtEl>
                                          <p:spTgt spid="40"/>
                                        </p:tgtEl>
                                      </p:cBhvr>
                                    </p:cmd>
                                  </p:childTnLst>
                                </p:cTn>
                              </p:par>
                              <p:par>
                                <p:cTn id="52" presetID="3" presetClass="mediacall" presetSubtype="0" fill="hold" nodeType="withEffect">
                                  <p:stCondLst>
                                    <p:cond delay="3000"/>
                                  </p:stCondLst>
                                  <p:childTnLst>
                                    <p:cmd type="call" cmd="stop">
                                      <p:cBhvr>
                                        <p:cTn id="53" dur="1" fill="hold"/>
                                        <p:tgtEl>
                                          <p:spTgt spid="39"/>
                                        </p:tgtEl>
                                      </p:cBhvr>
                                    </p:cmd>
                                  </p:childTnLst>
                                </p:cTn>
                              </p:par>
                              <p:par>
                                <p:cTn id="54" presetID="24" presetClass="emph" presetSubtype="0" fill="hold" grpId="2" nodeType="withEffect">
                                  <p:stCondLst>
                                    <p:cond delay="3000"/>
                                  </p:stCondLst>
                                  <p:childTnLst>
                                    <p:animClr clrSpc="hsl" dir="cw">
                                      <p:cBhvr override="childStyle">
                                        <p:cTn id="55" dur="500" fill="hold"/>
                                        <p:tgtEl>
                                          <p:spTgt spid="25"/>
                                        </p:tgtEl>
                                        <p:attrNameLst>
                                          <p:attrName>style.color</p:attrName>
                                        </p:attrNameLst>
                                      </p:cBhvr>
                                      <p:by>
                                        <p:hsl h="0" s="-12549" l="-25098"/>
                                      </p:by>
                                    </p:animClr>
                                    <p:animClr clrSpc="hsl" dir="cw">
                                      <p:cBhvr>
                                        <p:cTn id="56" dur="500" fill="hold"/>
                                        <p:tgtEl>
                                          <p:spTgt spid="25"/>
                                        </p:tgtEl>
                                        <p:attrNameLst>
                                          <p:attrName>fillcolor</p:attrName>
                                        </p:attrNameLst>
                                      </p:cBhvr>
                                      <p:by>
                                        <p:hsl h="0" s="-12549" l="-25098"/>
                                      </p:by>
                                    </p:animClr>
                                    <p:animClr clrSpc="hsl" dir="cw">
                                      <p:cBhvr>
                                        <p:cTn id="57" dur="500" fill="hold"/>
                                        <p:tgtEl>
                                          <p:spTgt spid="25"/>
                                        </p:tgtEl>
                                        <p:attrNameLst>
                                          <p:attrName>stroke.color</p:attrName>
                                        </p:attrNameLst>
                                      </p:cBhvr>
                                      <p:by>
                                        <p:hsl h="0" s="-12549" l="-25098"/>
                                      </p:by>
                                    </p:animClr>
                                    <p:set>
                                      <p:cBhvr>
                                        <p:cTn id="58"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59" restart="whenNotActive" fill="hold" evtFilter="cancelBubble" nodeType="interactiveSeq">
                <p:stCondLst>
                  <p:cond evt="onClick" delay="0">
                    <p:tgtEl>
                      <p:spTgt spid="33"/>
                    </p:tgtEl>
                  </p:cond>
                </p:stCondLst>
                <p:endSync evt="end" delay="0">
                  <p:rtn val="all"/>
                </p:endSync>
                <p:childTnLst>
                  <p:par>
                    <p:cTn id="60" fill="hold">
                      <p:stCondLst>
                        <p:cond delay="0"/>
                      </p:stCondLst>
                      <p:childTnLst>
                        <p:par>
                          <p:cTn id="61" fill="hold">
                            <p:stCondLst>
                              <p:cond delay="0"/>
                            </p:stCondLst>
                            <p:childTnLst>
                              <p:par>
                                <p:cTn id="62" presetID="24" presetClass="emph" presetSubtype="0" fill="hold" grpId="1" nodeType="clickEffect">
                                  <p:stCondLst>
                                    <p:cond delay="0"/>
                                  </p:stCondLst>
                                  <p:childTnLst>
                                    <p:animClr clrSpc="hsl" dir="cw">
                                      <p:cBhvr override="childStyle">
                                        <p:cTn id="63" dur="500" fill="hold"/>
                                        <p:tgtEl>
                                          <p:spTgt spid="33"/>
                                        </p:tgtEl>
                                        <p:attrNameLst>
                                          <p:attrName>style.color</p:attrName>
                                        </p:attrNameLst>
                                      </p:cBhvr>
                                      <p:by>
                                        <p:hsl h="0" s="-12549" l="-25098"/>
                                      </p:by>
                                    </p:animClr>
                                    <p:animClr clrSpc="hsl" dir="cw">
                                      <p:cBhvr>
                                        <p:cTn id="64" dur="500" fill="hold"/>
                                        <p:tgtEl>
                                          <p:spTgt spid="33"/>
                                        </p:tgtEl>
                                        <p:attrNameLst>
                                          <p:attrName>fillcolor</p:attrName>
                                        </p:attrNameLst>
                                      </p:cBhvr>
                                      <p:by>
                                        <p:hsl h="0" s="-12549" l="-25098"/>
                                      </p:by>
                                    </p:animClr>
                                    <p:animClr clrSpc="hsl" dir="cw">
                                      <p:cBhvr>
                                        <p:cTn id="65" dur="500" fill="hold"/>
                                        <p:tgtEl>
                                          <p:spTgt spid="33"/>
                                        </p:tgtEl>
                                        <p:attrNameLst>
                                          <p:attrName>stroke.color</p:attrName>
                                        </p:attrNameLst>
                                      </p:cBhvr>
                                      <p:by>
                                        <p:hsl h="0" s="-12549" l="-25098"/>
                                      </p:by>
                                    </p:animClr>
                                    <p:set>
                                      <p:cBhvr>
                                        <p:cTn id="66" dur="500" fill="hold"/>
                                        <p:tgtEl>
                                          <p:spTgt spid="33"/>
                                        </p:tgtEl>
                                        <p:attrNameLst>
                                          <p:attrName>fill.type</p:attrName>
                                        </p:attrNameLst>
                                      </p:cBhvr>
                                      <p:to>
                                        <p:strVal val="solid"/>
                                      </p:to>
                                    </p:set>
                                  </p:childTnLst>
                                </p:cTn>
                              </p:par>
                              <p:par>
                                <p:cTn id="67" presetID="19" presetClass="emph" presetSubtype="0" fill="hold" grpId="0" nodeType="withEffect">
                                  <p:stCondLst>
                                    <p:cond delay="0"/>
                                  </p:stCondLst>
                                  <p:childTnLst>
                                    <p:animClr clrSpc="rgb" dir="cw">
                                      <p:cBhvr override="childStyle">
                                        <p:cTn id="68" dur="500" fill="hold"/>
                                        <p:tgtEl>
                                          <p:spTgt spid="31"/>
                                        </p:tgtEl>
                                        <p:attrNameLst>
                                          <p:attrName>style.color</p:attrName>
                                        </p:attrNameLst>
                                      </p:cBhvr>
                                      <p:to>
                                        <a:srgbClr val="FFC000"/>
                                      </p:to>
                                    </p:animClr>
                                    <p:animClr clrSpc="rgb" dir="cw">
                                      <p:cBhvr>
                                        <p:cTn id="69" dur="500" fill="hold"/>
                                        <p:tgtEl>
                                          <p:spTgt spid="31"/>
                                        </p:tgtEl>
                                        <p:attrNameLst>
                                          <p:attrName>fillcolor</p:attrName>
                                        </p:attrNameLst>
                                      </p:cBhvr>
                                      <p:to>
                                        <a:srgbClr val="FFC000"/>
                                      </p:to>
                                    </p:animClr>
                                    <p:set>
                                      <p:cBhvr>
                                        <p:cTn id="70" dur="500" fill="hold"/>
                                        <p:tgtEl>
                                          <p:spTgt spid="31"/>
                                        </p:tgtEl>
                                        <p:attrNameLst>
                                          <p:attrName>fill.type</p:attrName>
                                        </p:attrNameLst>
                                      </p:cBhvr>
                                      <p:to>
                                        <p:strVal val="solid"/>
                                      </p:to>
                                    </p:set>
                                    <p:set>
                                      <p:cBhvr>
                                        <p:cTn id="71" dur="500" fill="hold"/>
                                        <p:tgtEl>
                                          <p:spTgt spid="31"/>
                                        </p:tgtEl>
                                        <p:attrNameLst>
                                          <p:attrName>fill.on</p:attrName>
                                        </p:attrNameLst>
                                      </p:cBhvr>
                                      <p:to>
                                        <p:strVal val="true"/>
                                      </p:to>
                                    </p:set>
                                  </p:childTnLst>
                                </p:cTn>
                              </p:par>
                              <p:par>
                                <p:cTn id="72" presetID="1" presetClass="mediacall" presetSubtype="0" fill="hold" nodeType="withEffect">
                                  <p:stCondLst>
                                    <p:cond delay="0"/>
                                  </p:stCondLst>
                                  <p:childTnLst>
                                    <p:cmd type="call" cmd="playFrom(0.0)">
                                      <p:cBhvr>
                                        <p:cTn id="73" dur="20218" fill="hold"/>
                                        <p:tgtEl>
                                          <p:spTgt spid="39"/>
                                        </p:tgtEl>
                                      </p:cBhvr>
                                    </p:cmd>
                                  </p:childTnLst>
                                </p:cTn>
                              </p:par>
                              <p:par>
                                <p:cTn id="74" presetID="3" presetClass="mediacall" presetSubtype="0" fill="hold" nodeType="withEffect">
                                  <p:stCondLst>
                                    <p:cond delay="0"/>
                                  </p:stCondLst>
                                  <p:childTnLst>
                                    <p:cmd type="call" cmd="stop">
                                      <p:cBhvr>
                                        <p:cTn id="75" dur="1" fill="hold"/>
                                        <p:tgtEl>
                                          <p:spTgt spid="38"/>
                                        </p:tgtEl>
                                      </p:cBhvr>
                                    </p:cmd>
                                  </p:childTnLst>
                                </p:cTn>
                              </p:par>
                              <p:par>
                                <p:cTn id="76" presetID="19" presetClass="emph" presetSubtype="0" fill="hold" grpId="1" nodeType="withEffect">
                                  <p:stCondLst>
                                    <p:cond delay="3000"/>
                                  </p:stCondLst>
                                  <p:childTnLst>
                                    <p:animClr clrSpc="rgb" dir="cw">
                                      <p:cBhvr override="childStyle">
                                        <p:cTn id="77" dur="500" fill="hold"/>
                                        <p:tgtEl>
                                          <p:spTgt spid="31"/>
                                        </p:tgtEl>
                                        <p:attrNameLst>
                                          <p:attrName>style.color</p:attrName>
                                        </p:attrNameLst>
                                      </p:cBhvr>
                                      <p:to>
                                        <a:srgbClr val="FF0000"/>
                                      </p:to>
                                    </p:animClr>
                                    <p:animClr clrSpc="rgb" dir="cw">
                                      <p:cBhvr>
                                        <p:cTn id="78" dur="500" fill="hold"/>
                                        <p:tgtEl>
                                          <p:spTgt spid="31"/>
                                        </p:tgtEl>
                                        <p:attrNameLst>
                                          <p:attrName>fillcolor</p:attrName>
                                        </p:attrNameLst>
                                      </p:cBhvr>
                                      <p:to>
                                        <a:srgbClr val="FF0000"/>
                                      </p:to>
                                    </p:animClr>
                                    <p:set>
                                      <p:cBhvr>
                                        <p:cTn id="79" dur="500" fill="hold"/>
                                        <p:tgtEl>
                                          <p:spTgt spid="31"/>
                                        </p:tgtEl>
                                        <p:attrNameLst>
                                          <p:attrName>fill.type</p:attrName>
                                        </p:attrNameLst>
                                      </p:cBhvr>
                                      <p:to>
                                        <p:strVal val="solid"/>
                                      </p:to>
                                    </p:set>
                                    <p:set>
                                      <p:cBhvr>
                                        <p:cTn id="80" dur="500" fill="hold"/>
                                        <p:tgtEl>
                                          <p:spTgt spid="31"/>
                                        </p:tgtEl>
                                        <p:attrNameLst>
                                          <p:attrName>fill.on</p:attrName>
                                        </p:attrNameLst>
                                      </p:cBhvr>
                                      <p:to>
                                        <p:strVal val="true"/>
                                      </p:to>
                                    </p:set>
                                  </p:childTnLst>
                                </p:cTn>
                              </p:par>
                              <p:par>
                                <p:cTn id="81" presetID="19" presetClass="emph" presetSubtype="0" repeatCount="4000" fill="hold" grpId="2" nodeType="withEffect">
                                  <p:stCondLst>
                                    <p:cond delay="3000"/>
                                  </p:stCondLst>
                                  <p:childTnLst>
                                    <p:animClr clrSpc="rgb" dir="cw">
                                      <p:cBhvr override="childStyle">
                                        <p:cTn id="82" dur="500" fill="hold"/>
                                        <p:tgtEl>
                                          <p:spTgt spid="15"/>
                                        </p:tgtEl>
                                        <p:attrNameLst>
                                          <p:attrName>style.color</p:attrName>
                                        </p:attrNameLst>
                                      </p:cBhvr>
                                      <p:to>
                                        <a:srgbClr val="92D050"/>
                                      </p:to>
                                    </p:animClr>
                                    <p:animClr clrSpc="rgb" dir="cw">
                                      <p:cBhvr>
                                        <p:cTn id="83" dur="500" fill="hold"/>
                                        <p:tgtEl>
                                          <p:spTgt spid="15"/>
                                        </p:tgtEl>
                                        <p:attrNameLst>
                                          <p:attrName>fillcolor</p:attrName>
                                        </p:attrNameLst>
                                      </p:cBhvr>
                                      <p:to>
                                        <a:srgbClr val="92D050"/>
                                      </p:to>
                                    </p:animClr>
                                    <p:set>
                                      <p:cBhvr>
                                        <p:cTn id="84" dur="500" fill="hold"/>
                                        <p:tgtEl>
                                          <p:spTgt spid="15"/>
                                        </p:tgtEl>
                                        <p:attrNameLst>
                                          <p:attrName>fill.type</p:attrName>
                                        </p:attrNameLst>
                                      </p:cBhvr>
                                      <p:to>
                                        <p:strVal val="solid"/>
                                      </p:to>
                                    </p:set>
                                    <p:set>
                                      <p:cBhvr>
                                        <p:cTn id="85" dur="500" fill="hold"/>
                                        <p:tgtEl>
                                          <p:spTgt spid="15"/>
                                        </p:tgtEl>
                                        <p:attrNameLst>
                                          <p:attrName>fill.on</p:attrName>
                                        </p:attrNameLst>
                                      </p:cBhvr>
                                      <p:to>
                                        <p:strVal val="true"/>
                                      </p:to>
                                    </p:set>
                                  </p:childTnLst>
                                </p:cTn>
                              </p:par>
                              <p:par>
                                <p:cTn id="86" presetID="1" presetClass="mediacall" presetSubtype="0" fill="hold" nodeType="withEffect">
                                  <p:stCondLst>
                                    <p:cond delay="3000"/>
                                  </p:stCondLst>
                                  <p:childTnLst>
                                    <p:cmd type="call" cmd="playFrom(0.0)">
                                      <p:cBhvr>
                                        <p:cTn id="87" dur="5903" fill="hold"/>
                                        <p:tgtEl>
                                          <p:spTgt spid="41"/>
                                        </p:tgtEl>
                                      </p:cBhvr>
                                    </p:cmd>
                                  </p:childTnLst>
                                </p:cTn>
                              </p:par>
                              <p:par>
                                <p:cTn id="88" presetID="3" presetClass="mediacall" presetSubtype="0" fill="hold" nodeType="withEffect">
                                  <p:stCondLst>
                                    <p:cond delay="3000"/>
                                  </p:stCondLst>
                                  <p:childTnLst>
                                    <p:cmd type="call" cmd="stop">
                                      <p:cBhvr>
                                        <p:cTn id="89" dur="1" fill="hold"/>
                                        <p:tgtEl>
                                          <p:spTgt spid="39"/>
                                        </p:tgtEl>
                                      </p:cBhvr>
                                    </p:cmd>
                                  </p:childTnLst>
                                </p:cTn>
                              </p:par>
                              <p:par>
                                <p:cTn id="90" presetID="30" presetClass="emph" presetSubtype="0" fill="hold" grpId="2" nodeType="withEffect">
                                  <p:stCondLst>
                                    <p:cond delay="3000"/>
                                  </p:stCondLst>
                                  <p:childTnLst>
                                    <p:animClr clrSpc="hsl" dir="cw">
                                      <p:cBhvr override="childStyle">
                                        <p:cTn id="91" dur="500" fill="hold"/>
                                        <p:tgtEl>
                                          <p:spTgt spid="33"/>
                                        </p:tgtEl>
                                        <p:attrNameLst>
                                          <p:attrName>style.color</p:attrName>
                                        </p:attrNameLst>
                                      </p:cBhvr>
                                      <p:by>
                                        <p:hsl h="0" s="12549" l="25098"/>
                                      </p:by>
                                    </p:animClr>
                                    <p:animClr clrSpc="hsl" dir="cw">
                                      <p:cBhvr>
                                        <p:cTn id="92" dur="500" fill="hold"/>
                                        <p:tgtEl>
                                          <p:spTgt spid="33"/>
                                        </p:tgtEl>
                                        <p:attrNameLst>
                                          <p:attrName>fillcolor</p:attrName>
                                        </p:attrNameLst>
                                      </p:cBhvr>
                                      <p:by>
                                        <p:hsl h="0" s="12549" l="25098"/>
                                      </p:by>
                                    </p:animClr>
                                    <p:animClr clrSpc="hsl" dir="cw">
                                      <p:cBhvr>
                                        <p:cTn id="93" dur="500" fill="hold"/>
                                        <p:tgtEl>
                                          <p:spTgt spid="33"/>
                                        </p:tgtEl>
                                        <p:attrNameLst>
                                          <p:attrName>stroke.color</p:attrName>
                                        </p:attrNameLst>
                                      </p:cBhvr>
                                      <p:by>
                                        <p:hsl h="0" s="12549" l="25098"/>
                                      </p:by>
                                    </p:animClr>
                                    <p:set>
                                      <p:cBhvr>
                                        <p:cTn id="94" dur="500" fill="hold"/>
                                        <p:tgtEl>
                                          <p:spTgt spid="33"/>
                                        </p:tgtEl>
                                        <p:attrNameLst>
                                          <p:attrName>fill.type</p:attrName>
                                        </p:attrNameLst>
                                      </p:cBhvr>
                                      <p:to>
                                        <p:strVal val="solid"/>
                                      </p:to>
                                    </p:set>
                                  </p:childTnLst>
                                </p:cTn>
                              </p:par>
                              <p:par>
                                <p:cTn id="95" presetID="24" presetClass="emph" presetSubtype="0" fill="hold" grpId="3" nodeType="withEffect">
                                  <p:stCondLst>
                                    <p:cond delay="3000"/>
                                  </p:stCondLst>
                                  <p:childTnLst>
                                    <p:animClr clrSpc="hsl" dir="cw">
                                      <p:cBhvr override="childStyle">
                                        <p:cTn id="96" dur="500" fill="hold"/>
                                        <p:tgtEl>
                                          <p:spTgt spid="25"/>
                                        </p:tgtEl>
                                        <p:attrNameLst>
                                          <p:attrName>style.color</p:attrName>
                                        </p:attrNameLst>
                                      </p:cBhvr>
                                      <p:by>
                                        <p:hsl h="0" s="-12549" l="-25098"/>
                                      </p:by>
                                    </p:animClr>
                                    <p:animClr clrSpc="hsl" dir="cw">
                                      <p:cBhvr>
                                        <p:cTn id="97" dur="500" fill="hold"/>
                                        <p:tgtEl>
                                          <p:spTgt spid="25"/>
                                        </p:tgtEl>
                                        <p:attrNameLst>
                                          <p:attrName>fillcolor</p:attrName>
                                        </p:attrNameLst>
                                      </p:cBhvr>
                                      <p:by>
                                        <p:hsl h="0" s="-12549" l="-25098"/>
                                      </p:by>
                                    </p:animClr>
                                    <p:animClr clrSpc="hsl" dir="cw">
                                      <p:cBhvr>
                                        <p:cTn id="98" dur="500" fill="hold"/>
                                        <p:tgtEl>
                                          <p:spTgt spid="25"/>
                                        </p:tgtEl>
                                        <p:attrNameLst>
                                          <p:attrName>stroke.color</p:attrName>
                                        </p:attrNameLst>
                                      </p:cBhvr>
                                      <p:by>
                                        <p:hsl h="0" s="-12549" l="-25098"/>
                                      </p:by>
                                    </p:animClr>
                                    <p:set>
                                      <p:cBhvr>
                                        <p:cTn id="99"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0" restart="whenNotActive" fill="hold" evtFilter="cancelBubble" nodeType="interactiveSeq">
                <p:stCondLst>
                  <p:cond evt="onClick" delay="0">
                    <p:tgtEl>
                      <p:spTgt spid="27"/>
                    </p:tgtEl>
                  </p:cond>
                </p:stCondLst>
                <p:endSync evt="end" delay="0">
                  <p:rtn val="all"/>
                </p:endSync>
                <p:childTnLst>
                  <p:par>
                    <p:cTn id="101" fill="hold">
                      <p:stCondLst>
                        <p:cond delay="0"/>
                      </p:stCondLst>
                      <p:childTnLst>
                        <p:par>
                          <p:cTn id="102" fill="hold">
                            <p:stCondLst>
                              <p:cond delay="0"/>
                            </p:stCondLst>
                            <p:childTnLst>
                              <p:par>
                                <p:cTn id="103" presetID="24" presetClass="emph" presetSubtype="0" fill="hold" grpId="1" nodeType="clickEffect">
                                  <p:stCondLst>
                                    <p:cond delay="0"/>
                                  </p:stCondLst>
                                  <p:childTnLst>
                                    <p:animClr clrSpc="hsl" dir="cw">
                                      <p:cBhvr override="childStyle">
                                        <p:cTn id="104" dur="500" fill="hold"/>
                                        <p:tgtEl>
                                          <p:spTgt spid="27"/>
                                        </p:tgtEl>
                                        <p:attrNameLst>
                                          <p:attrName>style.color</p:attrName>
                                        </p:attrNameLst>
                                      </p:cBhvr>
                                      <p:by>
                                        <p:hsl h="0" s="-12549" l="-25098"/>
                                      </p:by>
                                    </p:animClr>
                                    <p:animClr clrSpc="hsl" dir="cw">
                                      <p:cBhvr>
                                        <p:cTn id="105" dur="500" fill="hold"/>
                                        <p:tgtEl>
                                          <p:spTgt spid="27"/>
                                        </p:tgtEl>
                                        <p:attrNameLst>
                                          <p:attrName>fillcolor</p:attrName>
                                        </p:attrNameLst>
                                      </p:cBhvr>
                                      <p:by>
                                        <p:hsl h="0" s="-12549" l="-25098"/>
                                      </p:by>
                                    </p:animClr>
                                    <p:animClr clrSpc="hsl" dir="cw">
                                      <p:cBhvr>
                                        <p:cTn id="106" dur="500" fill="hold"/>
                                        <p:tgtEl>
                                          <p:spTgt spid="27"/>
                                        </p:tgtEl>
                                        <p:attrNameLst>
                                          <p:attrName>stroke.color</p:attrName>
                                        </p:attrNameLst>
                                      </p:cBhvr>
                                      <p:by>
                                        <p:hsl h="0" s="-12549" l="-25098"/>
                                      </p:by>
                                    </p:animClr>
                                    <p:set>
                                      <p:cBhvr>
                                        <p:cTn id="107" dur="500" fill="hold"/>
                                        <p:tgtEl>
                                          <p:spTgt spid="27"/>
                                        </p:tgtEl>
                                        <p:attrNameLst>
                                          <p:attrName>fill.type</p:attrName>
                                        </p:attrNameLst>
                                      </p:cBhvr>
                                      <p:to>
                                        <p:strVal val="solid"/>
                                      </p:to>
                                    </p:set>
                                  </p:childTnLst>
                                </p:cTn>
                              </p:par>
                              <p:par>
                                <p:cTn id="108" presetID="19" presetClass="emph" presetSubtype="0" fill="hold" grpId="0" nodeType="withEffect">
                                  <p:stCondLst>
                                    <p:cond delay="0"/>
                                  </p:stCondLst>
                                  <p:childTnLst>
                                    <p:animClr clrSpc="rgb" dir="cw">
                                      <p:cBhvr override="childStyle">
                                        <p:cTn id="109" dur="500" fill="hold"/>
                                        <p:tgtEl>
                                          <p:spTgt spid="16"/>
                                        </p:tgtEl>
                                        <p:attrNameLst>
                                          <p:attrName>style.color</p:attrName>
                                        </p:attrNameLst>
                                      </p:cBhvr>
                                      <p:to>
                                        <a:srgbClr val="FFC000"/>
                                      </p:to>
                                    </p:animClr>
                                    <p:animClr clrSpc="rgb" dir="cw">
                                      <p:cBhvr>
                                        <p:cTn id="110" dur="500" fill="hold"/>
                                        <p:tgtEl>
                                          <p:spTgt spid="16"/>
                                        </p:tgtEl>
                                        <p:attrNameLst>
                                          <p:attrName>fillcolor</p:attrName>
                                        </p:attrNameLst>
                                      </p:cBhvr>
                                      <p:to>
                                        <a:srgbClr val="FFC000"/>
                                      </p:to>
                                    </p:animClr>
                                    <p:set>
                                      <p:cBhvr>
                                        <p:cTn id="111" dur="500" fill="hold"/>
                                        <p:tgtEl>
                                          <p:spTgt spid="16"/>
                                        </p:tgtEl>
                                        <p:attrNameLst>
                                          <p:attrName>fill.type</p:attrName>
                                        </p:attrNameLst>
                                      </p:cBhvr>
                                      <p:to>
                                        <p:strVal val="solid"/>
                                      </p:to>
                                    </p:set>
                                    <p:set>
                                      <p:cBhvr>
                                        <p:cTn id="112" dur="500" fill="hold"/>
                                        <p:tgtEl>
                                          <p:spTgt spid="16"/>
                                        </p:tgtEl>
                                        <p:attrNameLst>
                                          <p:attrName>fill.on</p:attrName>
                                        </p:attrNameLst>
                                      </p:cBhvr>
                                      <p:to>
                                        <p:strVal val="true"/>
                                      </p:to>
                                    </p:set>
                                  </p:childTnLst>
                                </p:cTn>
                              </p:par>
                              <p:par>
                                <p:cTn id="113" presetID="1" presetClass="mediacall" presetSubtype="0" fill="hold" nodeType="withEffect">
                                  <p:stCondLst>
                                    <p:cond delay="0"/>
                                  </p:stCondLst>
                                  <p:childTnLst>
                                    <p:cmd type="call" cmd="playFrom(0.0)">
                                      <p:cBhvr>
                                        <p:cTn id="114" dur="20218" fill="hold"/>
                                        <p:tgtEl>
                                          <p:spTgt spid="39"/>
                                        </p:tgtEl>
                                      </p:cBhvr>
                                    </p:cmd>
                                  </p:childTnLst>
                                </p:cTn>
                              </p:par>
                              <p:par>
                                <p:cTn id="115" presetID="3" presetClass="mediacall" presetSubtype="0" fill="hold" nodeType="withEffect">
                                  <p:stCondLst>
                                    <p:cond delay="0"/>
                                  </p:stCondLst>
                                  <p:childTnLst>
                                    <p:cmd type="call" cmd="stop">
                                      <p:cBhvr>
                                        <p:cTn id="116" dur="1" fill="hold"/>
                                        <p:tgtEl>
                                          <p:spTgt spid="38"/>
                                        </p:tgtEl>
                                      </p:cBhvr>
                                    </p:cmd>
                                  </p:childTnLst>
                                </p:cTn>
                              </p:par>
                              <p:par>
                                <p:cTn id="117" presetID="19" presetClass="emph" presetSubtype="0" fill="hold" grpId="1" nodeType="withEffect">
                                  <p:stCondLst>
                                    <p:cond delay="3500"/>
                                  </p:stCondLst>
                                  <p:childTnLst>
                                    <p:animClr clrSpc="rgb" dir="cw">
                                      <p:cBhvr override="childStyle">
                                        <p:cTn id="118" dur="500" fill="hold"/>
                                        <p:tgtEl>
                                          <p:spTgt spid="16"/>
                                        </p:tgtEl>
                                        <p:attrNameLst>
                                          <p:attrName>style.color</p:attrName>
                                        </p:attrNameLst>
                                      </p:cBhvr>
                                      <p:to>
                                        <a:srgbClr val="FF0000"/>
                                      </p:to>
                                    </p:animClr>
                                    <p:animClr clrSpc="rgb" dir="cw">
                                      <p:cBhvr>
                                        <p:cTn id="119" dur="500" fill="hold"/>
                                        <p:tgtEl>
                                          <p:spTgt spid="16"/>
                                        </p:tgtEl>
                                        <p:attrNameLst>
                                          <p:attrName>fillcolor</p:attrName>
                                        </p:attrNameLst>
                                      </p:cBhvr>
                                      <p:to>
                                        <a:srgbClr val="FF0000"/>
                                      </p:to>
                                    </p:animClr>
                                    <p:set>
                                      <p:cBhvr>
                                        <p:cTn id="120" dur="500" fill="hold"/>
                                        <p:tgtEl>
                                          <p:spTgt spid="16"/>
                                        </p:tgtEl>
                                        <p:attrNameLst>
                                          <p:attrName>fill.type</p:attrName>
                                        </p:attrNameLst>
                                      </p:cBhvr>
                                      <p:to>
                                        <p:strVal val="solid"/>
                                      </p:to>
                                    </p:set>
                                    <p:set>
                                      <p:cBhvr>
                                        <p:cTn id="121" dur="500" fill="hold"/>
                                        <p:tgtEl>
                                          <p:spTgt spid="16"/>
                                        </p:tgtEl>
                                        <p:attrNameLst>
                                          <p:attrName>fill.on</p:attrName>
                                        </p:attrNameLst>
                                      </p:cBhvr>
                                      <p:to>
                                        <p:strVal val="true"/>
                                      </p:to>
                                    </p:set>
                                  </p:childTnLst>
                                </p:cTn>
                              </p:par>
                              <p:par>
                                <p:cTn id="122" presetID="19" presetClass="emph" presetSubtype="0" repeatCount="4000" fill="hold" grpId="3" nodeType="withEffect">
                                  <p:stCondLst>
                                    <p:cond delay="3500"/>
                                  </p:stCondLst>
                                  <p:childTnLst>
                                    <p:animClr clrSpc="rgb" dir="cw">
                                      <p:cBhvr override="childStyle">
                                        <p:cTn id="123" dur="500" fill="hold"/>
                                        <p:tgtEl>
                                          <p:spTgt spid="15"/>
                                        </p:tgtEl>
                                        <p:attrNameLst>
                                          <p:attrName>style.color</p:attrName>
                                        </p:attrNameLst>
                                      </p:cBhvr>
                                      <p:to>
                                        <a:srgbClr val="92D050"/>
                                      </p:to>
                                    </p:animClr>
                                    <p:animClr clrSpc="rgb" dir="cw">
                                      <p:cBhvr>
                                        <p:cTn id="124" dur="500" fill="hold"/>
                                        <p:tgtEl>
                                          <p:spTgt spid="15"/>
                                        </p:tgtEl>
                                        <p:attrNameLst>
                                          <p:attrName>fillcolor</p:attrName>
                                        </p:attrNameLst>
                                      </p:cBhvr>
                                      <p:to>
                                        <a:srgbClr val="92D050"/>
                                      </p:to>
                                    </p:animClr>
                                    <p:set>
                                      <p:cBhvr>
                                        <p:cTn id="125" dur="500" fill="hold"/>
                                        <p:tgtEl>
                                          <p:spTgt spid="15"/>
                                        </p:tgtEl>
                                        <p:attrNameLst>
                                          <p:attrName>fill.type</p:attrName>
                                        </p:attrNameLst>
                                      </p:cBhvr>
                                      <p:to>
                                        <p:strVal val="solid"/>
                                      </p:to>
                                    </p:set>
                                    <p:set>
                                      <p:cBhvr>
                                        <p:cTn id="126" dur="500" fill="hold"/>
                                        <p:tgtEl>
                                          <p:spTgt spid="15"/>
                                        </p:tgtEl>
                                        <p:attrNameLst>
                                          <p:attrName>fill.on</p:attrName>
                                        </p:attrNameLst>
                                      </p:cBhvr>
                                      <p:to>
                                        <p:strVal val="true"/>
                                      </p:to>
                                    </p:set>
                                  </p:childTnLst>
                                </p:cTn>
                              </p:par>
                              <p:par>
                                <p:cTn id="127" presetID="1" presetClass="mediacall" presetSubtype="0" fill="hold" nodeType="withEffect">
                                  <p:stCondLst>
                                    <p:cond delay="3500"/>
                                  </p:stCondLst>
                                  <p:childTnLst>
                                    <p:cmd type="call" cmd="playFrom(0.0)">
                                      <p:cBhvr>
                                        <p:cTn id="128" dur="5903" fill="hold"/>
                                        <p:tgtEl>
                                          <p:spTgt spid="41"/>
                                        </p:tgtEl>
                                      </p:cBhvr>
                                    </p:cmd>
                                  </p:childTnLst>
                                </p:cTn>
                              </p:par>
                              <p:par>
                                <p:cTn id="129" presetID="3" presetClass="mediacall" presetSubtype="0" fill="hold" nodeType="withEffect">
                                  <p:stCondLst>
                                    <p:cond delay="3500"/>
                                  </p:stCondLst>
                                  <p:childTnLst>
                                    <p:cmd type="call" cmd="stop">
                                      <p:cBhvr>
                                        <p:cTn id="130" dur="1" fill="hold"/>
                                        <p:tgtEl>
                                          <p:spTgt spid="39"/>
                                        </p:tgtEl>
                                      </p:cBhvr>
                                    </p:cmd>
                                  </p:childTnLst>
                                </p:cTn>
                              </p:par>
                              <p:par>
                                <p:cTn id="131" presetID="30" presetClass="emph" presetSubtype="0" fill="hold" grpId="2" nodeType="withEffect">
                                  <p:stCondLst>
                                    <p:cond delay="3500"/>
                                  </p:stCondLst>
                                  <p:childTnLst>
                                    <p:animClr clrSpc="hsl" dir="cw">
                                      <p:cBhvr override="childStyle">
                                        <p:cTn id="132" dur="500" fill="hold"/>
                                        <p:tgtEl>
                                          <p:spTgt spid="27"/>
                                        </p:tgtEl>
                                        <p:attrNameLst>
                                          <p:attrName>style.color</p:attrName>
                                        </p:attrNameLst>
                                      </p:cBhvr>
                                      <p:by>
                                        <p:hsl h="0" s="12549" l="25098"/>
                                      </p:by>
                                    </p:animClr>
                                    <p:animClr clrSpc="hsl" dir="cw">
                                      <p:cBhvr>
                                        <p:cTn id="133" dur="500" fill="hold"/>
                                        <p:tgtEl>
                                          <p:spTgt spid="27"/>
                                        </p:tgtEl>
                                        <p:attrNameLst>
                                          <p:attrName>fillcolor</p:attrName>
                                        </p:attrNameLst>
                                      </p:cBhvr>
                                      <p:by>
                                        <p:hsl h="0" s="12549" l="25098"/>
                                      </p:by>
                                    </p:animClr>
                                    <p:animClr clrSpc="hsl" dir="cw">
                                      <p:cBhvr>
                                        <p:cTn id="134" dur="500" fill="hold"/>
                                        <p:tgtEl>
                                          <p:spTgt spid="27"/>
                                        </p:tgtEl>
                                        <p:attrNameLst>
                                          <p:attrName>stroke.color</p:attrName>
                                        </p:attrNameLst>
                                      </p:cBhvr>
                                      <p:by>
                                        <p:hsl h="0" s="12549" l="25098"/>
                                      </p:by>
                                    </p:animClr>
                                    <p:set>
                                      <p:cBhvr>
                                        <p:cTn id="135" dur="500" fill="hold"/>
                                        <p:tgtEl>
                                          <p:spTgt spid="27"/>
                                        </p:tgtEl>
                                        <p:attrNameLst>
                                          <p:attrName>fill.type</p:attrName>
                                        </p:attrNameLst>
                                      </p:cBhvr>
                                      <p:to>
                                        <p:strVal val="solid"/>
                                      </p:to>
                                    </p:set>
                                  </p:childTnLst>
                                </p:cTn>
                              </p:par>
                              <p:par>
                                <p:cTn id="136" presetID="24" presetClass="emph" presetSubtype="0" fill="hold" grpId="4" nodeType="withEffect">
                                  <p:stCondLst>
                                    <p:cond delay="3500"/>
                                  </p:stCondLst>
                                  <p:childTnLst>
                                    <p:animClr clrSpc="hsl" dir="cw">
                                      <p:cBhvr override="childStyle">
                                        <p:cTn id="137" dur="500" fill="hold"/>
                                        <p:tgtEl>
                                          <p:spTgt spid="25"/>
                                        </p:tgtEl>
                                        <p:attrNameLst>
                                          <p:attrName>style.color</p:attrName>
                                        </p:attrNameLst>
                                      </p:cBhvr>
                                      <p:by>
                                        <p:hsl h="0" s="-12549" l="-25098"/>
                                      </p:by>
                                    </p:animClr>
                                    <p:animClr clrSpc="hsl" dir="cw">
                                      <p:cBhvr>
                                        <p:cTn id="138" dur="500" fill="hold"/>
                                        <p:tgtEl>
                                          <p:spTgt spid="25"/>
                                        </p:tgtEl>
                                        <p:attrNameLst>
                                          <p:attrName>fillcolor</p:attrName>
                                        </p:attrNameLst>
                                      </p:cBhvr>
                                      <p:by>
                                        <p:hsl h="0" s="-12549" l="-25098"/>
                                      </p:by>
                                    </p:animClr>
                                    <p:animClr clrSpc="hsl" dir="cw">
                                      <p:cBhvr>
                                        <p:cTn id="139" dur="500" fill="hold"/>
                                        <p:tgtEl>
                                          <p:spTgt spid="25"/>
                                        </p:tgtEl>
                                        <p:attrNameLst>
                                          <p:attrName>stroke.color</p:attrName>
                                        </p:attrNameLst>
                                      </p:cBhvr>
                                      <p:by>
                                        <p:hsl h="0" s="-12549" l="-25098"/>
                                      </p:by>
                                    </p:animClr>
                                    <p:set>
                                      <p:cBhvr>
                                        <p:cTn id="140"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1" restart="whenNotActive" fill="hold" evtFilter="cancelBubble" nodeType="interactiveSeq">
                <p:stCondLst>
                  <p:cond evt="onClick" delay="0">
                    <p:tgtEl>
                      <p:spTgt spid="34"/>
                    </p:tgtEl>
                  </p:cond>
                </p:stCondLst>
                <p:endSync evt="end" delay="0">
                  <p:rtn val="all"/>
                </p:endSync>
                <p:childTnLst>
                  <p:par>
                    <p:cTn id="142" fill="hold">
                      <p:stCondLst>
                        <p:cond delay="0"/>
                      </p:stCondLst>
                      <p:childTnLst>
                        <p:par>
                          <p:cTn id="143" fill="hold">
                            <p:stCondLst>
                              <p:cond delay="0"/>
                            </p:stCondLst>
                            <p:childTnLst>
                              <p:par>
                                <p:cTn id="144" presetID="24" presetClass="emph" presetSubtype="0" fill="hold" grpId="1" nodeType="clickEffect">
                                  <p:stCondLst>
                                    <p:cond delay="0"/>
                                  </p:stCondLst>
                                  <p:childTnLst>
                                    <p:animClr clrSpc="hsl" dir="cw">
                                      <p:cBhvr override="childStyle">
                                        <p:cTn id="145" dur="500" fill="hold"/>
                                        <p:tgtEl>
                                          <p:spTgt spid="34"/>
                                        </p:tgtEl>
                                        <p:attrNameLst>
                                          <p:attrName>style.color</p:attrName>
                                        </p:attrNameLst>
                                      </p:cBhvr>
                                      <p:by>
                                        <p:hsl h="0" s="-12549" l="-25098"/>
                                      </p:by>
                                    </p:animClr>
                                    <p:animClr clrSpc="hsl" dir="cw">
                                      <p:cBhvr>
                                        <p:cTn id="146" dur="500" fill="hold"/>
                                        <p:tgtEl>
                                          <p:spTgt spid="34"/>
                                        </p:tgtEl>
                                        <p:attrNameLst>
                                          <p:attrName>fillcolor</p:attrName>
                                        </p:attrNameLst>
                                      </p:cBhvr>
                                      <p:by>
                                        <p:hsl h="0" s="-12549" l="-25098"/>
                                      </p:by>
                                    </p:animClr>
                                    <p:animClr clrSpc="hsl" dir="cw">
                                      <p:cBhvr>
                                        <p:cTn id="147" dur="500" fill="hold"/>
                                        <p:tgtEl>
                                          <p:spTgt spid="34"/>
                                        </p:tgtEl>
                                        <p:attrNameLst>
                                          <p:attrName>stroke.color</p:attrName>
                                        </p:attrNameLst>
                                      </p:cBhvr>
                                      <p:by>
                                        <p:hsl h="0" s="-12549" l="-25098"/>
                                      </p:by>
                                    </p:animClr>
                                    <p:set>
                                      <p:cBhvr>
                                        <p:cTn id="148" dur="500" fill="hold"/>
                                        <p:tgtEl>
                                          <p:spTgt spid="34"/>
                                        </p:tgtEl>
                                        <p:attrNameLst>
                                          <p:attrName>fill.type</p:attrName>
                                        </p:attrNameLst>
                                      </p:cBhvr>
                                      <p:to>
                                        <p:strVal val="solid"/>
                                      </p:to>
                                    </p:set>
                                  </p:childTnLst>
                                </p:cTn>
                              </p:par>
                              <p:par>
                                <p:cTn id="149" presetID="19" presetClass="emph" presetSubtype="0" fill="hold" grpId="0" nodeType="withEffect">
                                  <p:stCondLst>
                                    <p:cond delay="0"/>
                                  </p:stCondLst>
                                  <p:childTnLst>
                                    <p:animClr clrSpc="rgb" dir="cw">
                                      <p:cBhvr override="childStyle">
                                        <p:cTn id="150" dur="500" fill="hold"/>
                                        <p:tgtEl>
                                          <p:spTgt spid="32"/>
                                        </p:tgtEl>
                                        <p:attrNameLst>
                                          <p:attrName>style.color</p:attrName>
                                        </p:attrNameLst>
                                      </p:cBhvr>
                                      <p:to>
                                        <a:schemeClr val="accent2"/>
                                      </p:to>
                                    </p:animClr>
                                    <p:animClr clrSpc="rgb" dir="cw">
                                      <p:cBhvr>
                                        <p:cTn id="151" dur="500" fill="hold"/>
                                        <p:tgtEl>
                                          <p:spTgt spid="32"/>
                                        </p:tgtEl>
                                        <p:attrNameLst>
                                          <p:attrName>fillcolor</p:attrName>
                                        </p:attrNameLst>
                                      </p:cBhvr>
                                      <p:to>
                                        <a:schemeClr val="accent2"/>
                                      </p:to>
                                    </p:animClr>
                                    <p:set>
                                      <p:cBhvr>
                                        <p:cTn id="152" dur="500" fill="hold"/>
                                        <p:tgtEl>
                                          <p:spTgt spid="32"/>
                                        </p:tgtEl>
                                        <p:attrNameLst>
                                          <p:attrName>fill.type</p:attrName>
                                        </p:attrNameLst>
                                      </p:cBhvr>
                                      <p:to>
                                        <p:strVal val="solid"/>
                                      </p:to>
                                    </p:set>
                                    <p:set>
                                      <p:cBhvr>
                                        <p:cTn id="153" dur="500" fill="hold"/>
                                        <p:tgtEl>
                                          <p:spTgt spid="32"/>
                                        </p:tgtEl>
                                        <p:attrNameLst>
                                          <p:attrName>fill.on</p:attrName>
                                        </p:attrNameLst>
                                      </p:cBhvr>
                                      <p:to>
                                        <p:strVal val="true"/>
                                      </p:to>
                                    </p:set>
                                  </p:childTnLst>
                                </p:cTn>
                              </p:par>
                              <p:par>
                                <p:cTn id="154" presetID="1" presetClass="mediacall" presetSubtype="0" fill="hold" nodeType="withEffect">
                                  <p:stCondLst>
                                    <p:cond delay="0"/>
                                  </p:stCondLst>
                                  <p:childTnLst>
                                    <p:cmd type="call" cmd="playFrom(0.0)">
                                      <p:cBhvr>
                                        <p:cTn id="155" dur="20218" fill="hold"/>
                                        <p:tgtEl>
                                          <p:spTgt spid="39"/>
                                        </p:tgtEl>
                                      </p:cBhvr>
                                    </p:cmd>
                                  </p:childTnLst>
                                </p:cTn>
                              </p:par>
                              <p:par>
                                <p:cTn id="156" presetID="3" presetClass="mediacall" presetSubtype="0" fill="hold" nodeType="withEffect">
                                  <p:stCondLst>
                                    <p:cond delay="0"/>
                                  </p:stCondLst>
                                  <p:childTnLst>
                                    <p:cmd type="call" cmd="stop">
                                      <p:cBhvr>
                                        <p:cTn id="157" dur="1" fill="hold"/>
                                        <p:tgtEl>
                                          <p:spTgt spid="38"/>
                                        </p:tgtEl>
                                      </p:cBhvr>
                                    </p:cmd>
                                  </p:childTnLst>
                                </p:cTn>
                              </p:par>
                              <p:par>
                                <p:cTn id="158" presetID="19" presetClass="emph" presetSubtype="0" fill="hold" grpId="1" nodeType="withEffect">
                                  <p:stCondLst>
                                    <p:cond delay="3000"/>
                                  </p:stCondLst>
                                  <p:childTnLst>
                                    <p:animClr clrSpc="rgb" dir="cw">
                                      <p:cBhvr override="childStyle">
                                        <p:cTn id="159" dur="500" fill="hold"/>
                                        <p:tgtEl>
                                          <p:spTgt spid="32"/>
                                        </p:tgtEl>
                                        <p:attrNameLst>
                                          <p:attrName>style.color</p:attrName>
                                        </p:attrNameLst>
                                      </p:cBhvr>
                                      <p:to>
                                        <a:srgbClr val="FF0000"/>
                                      </p:to>
                                    </p:animClr>
                                    <p:animClr clrSpc="rgb" dir="cw">
                                      <p:cBhvr>
                                        <p:cTn id="160" dur="500" fill="hold"/>
                                        <p:tgtEl>
                                          <p:spTgt spid="32"/>
                                        </p:tgtEl>
                                        <p:attrNameLst>
                                          <p:attrName>fillcolor</p:attrName>
                                        </p:attrNameLst>
                                      </p:cBhvr>
                                      <p:to>
                                        <a:srgbClr val="FF0000"/>
                                      </p:to>
                                    </p:animClr>
                                    <p:set>
                                      <p:cBhvr>
                                        <p:cTn id="161" dur="500" fill="hold"/>
                                        <p:tgtEl>
                                          <p:spTgt spid="32"/>
                                        </p:tgtEl>
                                        <p:attrNameLst>
                                          <p:attrName>fill.type</p:attrName>
                                        </p:attrNameLst>
                                      </p:cBhvr>
                                      <p:to>
                                        <p:strVal val="solid"/>
                                      </p:to>
                                    </p:set>
                                    <p:set>
                                      <p:cBhvr>
                                        <p:cTn id="162" dur="500" fill="hold"/>
                                        <p:tgtEl>
                                          <p:spTgt spid="32"/>
                                        </p:tgtEl>
                                        <p:attrNameLst>
                                          <p:attrName>fill.on</p:attrName>
                                        </p:attrNameLst>
                                      </p:cBhvr>
                                      <p:to>
                                        <p:strVal val="true"/>
                                      </p:to>
                                    </p:set>
                                  </p:childTnLst>
                                </p:cTn>
                              </p:par>
                              <p:par>
                                <p:cTn id="163" presetID="19" presetClass="emph" presetSubtype="0" repeatCount="4000" fill="hold" grpId="4" nodeType="withEffect">
                                  <p:stCondLst>
                                    <p:cond delay="3000"/>
                                  </p:stCondLst>
                                  <p:childTnLst>
                                    <p:animClr clrSpc="rgb" dir="cw">
                                      <p:cBhvr override="childStyle">
                                        <p:cTn id="164" dur="500" fill="hold"/>
                                        <p:tgtEl>
                                          <p:spTgt spid="15"/>
                                        </p:tgtEl>
                                        <p:attrNameLst>
                                          <p:attrName>style.color</p:attrName>
                                        </p:attrNameLst>
                                      </p:cBhvr>
                                      <p:to>
                                        <a:srgbClr val="92D050"/>
                                      </p:to>
                                    </p:animClr>
                                    <p:animClr clrSpc="rgb" dir="cw">
                                      <p:cBhvr>
                                        <p:cTn id="165" dur="500" fill="hold"/>
                                        <p:tgtEl>
                                          <p:spTgt spid="15"/>
                                        </p:tgtEl>
                                        <p:attrNameLst>
                                          <p:attrName>fillcolor</p:attrName>
                                        </p:attrNameLst>
                                      </p:cBhvr>
                                      <p:to>
                                        <a:srgbClr val="92D050"/>
                                      </p:to>
                                    </p:animClr>
                                    <p:set>
                                      <p:cBhvr>
                                        <p:cTn id="166" dur="500" fill="hold"/>
                                        <p:tgtEl>
                                          <p:spTgt spid="15"/>
                                        </p:tgtEl>
                                        <p:attrNameLst>
                                          <p:attrName>fill.type</p:attrName>
                                        </p:attrNameLst>
                                      </p:cBhvr>
                                      <p:to>
                                        <p:strVal val="solid"/>
                                      </p:to>
                                    </p:set>
                                    <p:set>
                                      <p:cBhvr>
                                        <p:cTn id="167" dur="500" fill="hold"/>
                                        <p:tgtEl>
                                          <p:spTgt spid="15"/>
                                        </p:tgtEl>
                                        <p:attrNameLst>
                                          <p:attrName>fill.on</p:attrName>
                                        </p:attrNameLst>
                                      </p:cBhvr>
                                      <p:to>
                                        <p:strVal val="true"/>
                                      </p:to>
                                    </p:set>
                                  </p:childTnLst>
                                </p:cTn>
                              </p:par>
                              <p:par>
                                <p:cTn id="168" presetID="1" presetClass="mediacall" presetSubtype="0" fill="hold" nodeType="withEffect">
                                  <p:stCondLst>
                                    <p:cond delay="3000"/>
                                  </p:stCondLst>
                                  <p:childTnLst>
                                    <p:cmd type="call" cmd="playFrom(0.0)">
                                      <p:cBhvr>
                                        <p:cTn id="169" dur="5903" fill="hold"/>
                                        <p:tgtEl>
                                          <p:spTgt spid="41"/>
                                        </p:tgtEl>
                                      </p:cBhvr>
                                    </p:cmd>
                                  </p:childTnLst>
                                </p:cTn>
                              </p:par>
                              <p:par>
                                <p:cTn id="170" presetID="3" presetClass="mediacall" presetSubtype="0" fill="hold" nodeType="withEffect">
                                  <p:stCondLst>
                                    <p:cond delay="3000"/>
                                  </p:stCondLst>
                                  <p:childTnLst>
                                    <p:cmd type="call" cmd="stop">
                                      <p:cBhvr>
                                        <p:cTn id="171" dur="1" fill="hold"/>
                                        <p:tgtEl>
                                          <p:spTgt spid="39"/>
                                        </p:tgtEl>
                                      </p:cBhvr>
                                    </p:cmd>
                                  </p:childTnLst>
                                </p:cTn>
                              </p:par>
                              <p:par>
                                <p:cTn id="172" presetID="30" presetClass="emph" presetSubtype="0" fill="hold" grpId="2" nodeType="withEffect">
                                  <p:stCondLst>
                                    <p:cond delay="3000"/>
                                  </p:stCondLst>
                                  <p:childTnLst>
                                    <p:animClr clrSpc="hsl" dir="cw">
                                      <p:cBhvr override="childStyle">
                                        <p:cTn id="173" dur="500" fill="hold"/>
                                        <p:tgtEl>
                                          <p:spTgt spid="34"/>
                                        </p:tgtEl>
                                        <p:attrNameLst>
                                          <p:attrName>style.color</p:attrName>
                                        </p:attrNameLst>
                                      </p:cBhvr>
                                      <p:by>
                                        <p:hsl h="0" s="12549" l="25098"/>
                                      </p:by>
                                    </p:animClr>
                                    <p:animClr clrSpc="hsl" dir="cw">
                                      <p:cBhvr>
                                        <p:cTn id="174" dur="500" fill="hold"/>
                                        <p:tgtEl>
                                          <p:spTgt spid="34"/>
                                        </p:tgtEl>
                                        <p:attrNameLst>
                                          <p:attrName>fillcolor</p:attrName>
                                        </p:attrNameLst>
                                      </p:cBhvr>
                                      <p:by>
                                        <p:hsl h="0" s="12549" l="25098"/>
                                      </p:by>
                                    </p:animClr>
                                    <p:animClr clrSpc="hsl" dir="cw">
                                      <p:cBhvr>
                                        <p:cTn id="175" dur="500" fill="hold"/>
                                        <p:tgtEl>
                                          <p:spTgt spid="34"/>
                                        </p:tgtEl>
                                        <p:attrNameLst>
                                          <p:attrName>stroke.color</p:attrName>
                                        </p:attrNameLst>
                                      </p:cBhvr>
                                      <p:by>
                                        <p:hsl h="0" s="12549" l="25098"/>
                                      </p:by>
                                    </p:animClr>
                                    <p:set>
                                      <p:cBhvr>
                                        <p:cTn id="176" dur="500" fill="hold"/>
                                        <p:tgtEl>
                                          <p:spTgt spid="34"/>
                                        </p:tgtEl>
                                        <p:attrNameLst>
                                          <p:attrName>fill.type</p:attrName>
                                        </p:attrNameLst>
                                      </p:cBhvr>
                                      <p:to>
                                        <p:strVal val="solid"/>
                                      </p:to>
                                    </p:set>
                                  </p:childTnLst>
                                </p:cTn>
                              </p:par>
                              <p:par>
                                <p:cTn id="177" presetID="24" presetClass="emph" presetSubtype="0" fill="hold" grpId="5" nodeType="withEffect">
                                  <p:stCondLst>
                                    <p:cond delay="3000"/>
                                  </p:stCondLst>
                                  <p:childTnLst>
                                    <p:animClr clrSpc="hsl" dir="cw">
                                      <p:cBhvr override="childStyle">
                                        <p:cTn id="178" dur="500" fill="hold"/>
                                        <p:tgtEl>
                                          <p:spTgt spid="25"/>
                                        </p:tgtEl>
                                        <p:attrNameLst>
                                          <p:attrName>style.color</p:attrName>
                                        </p:attrNameLst>
                                      </p:cBhvr>
                                      <p:by>
                                        <p:hsl h="0" s="-12549" l="-25098"/>
                                      </p:by>
                                    </p:animClr>
                                    <p:animClr clrSpc="hsl" dir="cw">
                                      <p:cBhvr>
                                        <p:cTn id="179" dur="500" fill="hold"/>
                                        <p:tgtEl>
                                          <p:spTgt spid="25"/>
                                        </p:tgtEl>
                                        <p:attrNameLst>
                                          <p:attrName>fillcolor</p:attrName>
                                        </p:attrNameLst>
                                      </p:cBhvr>
                                      <p:by>
                                        <p:hsl h="0" s="-12549" l="-25098"/>
                                      </p:by>
                                    </p:animClr>
                                    <p:animClr clrSpc="hsl" dir="cw">
                                      <p:cBhvr>
                                        <p:cTn id="180" dur="500" fill="hold"/>
                                        <p:tgtEl>
                                          <p:spTgt spid="25"/>
                                        </p:tgtEl>
                                        <p:attrNameLst>
                                          <p:attrName>stroke.color</p:attrName>
                                        </p:attrNameLst>
                                      </p:cBhvr>
                                      <p:by>
                                        <p:hsl h="0" s="-12549" l="-25098"/>
                                      </p:by>
                                    </p:animClr>
                                    <p:set>
                                      <p:cBhvr>
                                        <p:cTn id="181"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2" fill="hold" display="0">
                  <p:stCondLst>
                    <p:cond delay="indefinite"/>
                  </p:stCondLst>
                  <p:endCondLst>
                    <p:cond evt="onStopAudio" delay="0">
                      <p:tgtEl>
                        <p:sldTgt/>
                      </p:tgtEl>
                    </p:cond>
                  </p:endCondLst>
                </p:cTn>
                <p:tgtEl>
                  <p:spTgt spid="39"/>
                </p:tgtEl>
              </p:cMediaNode>
            </p:audio>
            <p:audio>
              <p:cMediaNode vol="80000">
                <p:cTn id="183" fill="hold" display="0">
                  <p:stCondLst>
                    <p:cond delay="indefinite"/>
                  </p:stCondLst>
                  <p:endCondLst>
                    <p:cond evt="onStopAudio" delay="0">
                      <p:tgtEl>
                        <p:sldTgt/>
                      </p:tgtEl>
                    </p:cond>
                  </p:endCondLst>
                </p:cTn>
                <p:tgtEl>
                  <p:spTgt spid="40"/>
                </p:tgtEl>
              </p:cMediaNode>
            </p:audio>
            <p:audio>
              <p:cMediaNode vol="80000">
                <p:cTn id="184" fill="hold" display="0">
                  <p:stCondLst>
                    <p:cond delay="indefinite"/>
                  </p:stCondLst>
                  <p:endCondLst>
                    <p:cond evt="onStopAudio" delay="0">
                      <p:tgtEl>
                        <p:sldTgt/>
                      </p:tgtEl>
                    </p:cond>
                  </p:endCondLst>
                </p:cTn>
                <p:tgtEl>
                  <p:spTgt spid="41"/>
                </p:tgtEl>
              </p:cMediaNode>
            </p:audio>
          </p:childTnLst>
        </p:cTn>
      </p:par>
    </p:tnLst>
    <p:bldLst>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7B0FE9C-F303-49FF-B30D-C4457E06642A}"/>
              </a:ext>
            </a:extLst>
          </p:cNvPr>
          <p:cNvCxnSpPr/>
          <p:nvPr/>
        </p:nvCxnSpPr>
        <p:spPr>
          <a:xfrm>
            <a:off x="-55036" y="5616131"/>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39897" y="4189129"/>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60503" y="2652626"/>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705473" y="1936690"/>
            <a:ext cx="10324124" cy="1465126"/>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n-US" altLang="en-US" sz="2400" b="1" i="0" u="none" strike="noStrike" kern="1200" cap="none" spc="0" normalizeH="0" baseline="0" noProof="0" dirty="0" err="1">
                <a:ln>
                  <a:noFill/>
                </a:ln>
                <a:solidFill>
                  <a:prstClr val="white"/>
                </a:solidFill>
                <a:effectLst/>
                <a:uLnTx/>
                <a:uFillTx/>
                <a:latin typeface="Calibri "/>
              </a:rPr>
              <a:t>Giai</a:t>
            </a:r>
            <a:r>
              <a:rPr kumimoji="0" lang="en-US" altLang="en-US" sz="2400" b="1" i="0" u="none" strike="noStrike" kern="1200" cap="none" spc="0" normalizeH="0" baseline="0" noProof="0" dirty="0">
                <a:ln>
                  <a:noFill/>
                </a:ln>
                <a:solidFill>
                  <a:prstClr val="white"/>
                </a:solidFill>
                <a:effectLst/>
                <a:uLnTx/>
                <a:uFillTx/>
                <a:latin typeface="Calibri "/>
              </a:rPr>
              <a:t> </a:t>
            </a:r>
            <a:r>
              <a:rPr kumimoji="0" lang="en-US" altLang="en-US" sz="2400" b="1" i="0" u="none" strike="noStrike" kern="1200" cap="none" spc="0" normalizeH="0" baseline="0" noProof="0" dirty="0" err="1">
                <a:ln>
                  <a:noFill/>
                </a:ln>
                <a:solidFill>
                  <a:prstClr val="white"/>
                </a:solidFill>
                <a:effectLst/>
                <a:uLnTx/>
                <a:uFillTx/>
                <a:latin typeface="Calibri "/>
              </a:rPr>
              <a:t>đoạn</a:t>
            </a:r>
            <a:r>
              <a:rPr kumimoji="0" lang="en-US" altLang="en-US" sz="2400" b="1" i="0" u="none" strike="noStrike" kern="1200" cap="none" spc="0" normalizeH="0" baseline="0" noProof="0" dirty="0">
                <a:ln>
                  <a:noFill/>
                </a:ln>
                <a:solidFill>
                  <a:prstClr val="white"/>
                </a:solidFill>
                <a:effectLst/>
                <a:uLnTx/>
                <a:uFillTx/>
                <a:latin typeface="Calibri "/>
              </a:rPr>
              <a:t> nhận </a:t>
            </a:r>
            <a:r>
              <a:rPr kumimoji="0" lang="en-US" altLang="en-US" sz="2400" b="1" i="0" u="none" strike="noStrike" kern="1200" cap="none" spc="0" normalizeH="0" baseline="0" noProof="0" dirty="0" err="1">
                <a:ln>
                  <a:noFill/>
                </a:ln>
                <a:solidFill>
                  <a:prstClr val="white"/>
                </a:solidFill>
                <a:effectLst/>
                <a:uLnTx/>
                <a:uFillTx/>
                <a:latin typeface="Calibri "/>
              </a:rPr>
              <a:t>thức</a:t>
            </a:r>
            <a:r>
              <a:rPr kumimoji="0" lang="en-US" altLang="en-US" sz="2400" b="1" i="0" u="none" strike="noStrike" kern="1200" cap="none" spc="0" normalizeH="0" baseline="0" noProof="0" dirty="0">
                <a:ln>
                  <a:noFill/>
                </a:ln>
                <a:solidFill>
                  <a:prstClr val="white"/>
                </a:solidFill>
                <a:effectLst/>
                <a:uLnTx/>
                <a:uFillTx/>
                <a:latin typeface="Calibri "/>
              </a:rPr>
              <a:t> </a:t>
            </a:r>
            <a:r>
              <a:rPr kumimoji="0" lang="en-US" altLang="en-US" sz="2400" b="1" i="0" u="none" strike="noStrike" kern="1200" cap="none" spc="0" normalizeH="0" baseline="0" noProof="0" dirty="0" err="1">
                <a:ln>
                  <a:noFill/>
                </a:ln>
                <a:solidFill>
                  <a:prstClr val="white"/>
                </a:solidFill>
                <a:effectLst/>
                <a:uLnTx/>
                <a:uFillTx/>
                <a:latin typeface="Calibri "/>
              </a:rPr>
              <a:t>nào</a:t>
            </a:r>
            <a:r>
              <a:rPr kumimoji="0" lang="en-US" altLang="en-US" sz="2400" b="1" i="0" u="none" strike="noStrike" kern="1200" cap="none" spc="0" normalizeH="0" baseline="0" noProof="0" dirty="0">
                <a:ln>
                  <a:noFill/>
                </a:ln>
                <a:solidFill>
                  <a:prstClr val="white"/>
                </a:solidFill>
                <a:effectLst/>
                <a:uLnTx/>
                <a:uFillTx/>
                <a:latin typeface="Calibri "/>
              </a:rPr>
              <a:t> </a:t>
            </a:r>
            <a:r>
              <a:rPr kumimoji="0" lang="en-US" altLang="en-US" sz="2400" b="1" i="0" u="none" strike="noStrike" kern="1200" cap="none" spc="0" normalizeH="0" baseline="0" noProof="0" dirty="0" err="1">
                <a:ln>
                  <a:noFill/>
                </a:ln>
                <a:solidFill>
                  <a:prstClr val="white"/>
                </a:solidFill>
                <a:effectLst/>
                <a:uLnTx/>
                <a:uFillTx/>
                <a:latin typeface="Calibri "/>
              </a:rPr>
              <a:t>phản</a:t>
            </a:r>
            <a:r>
              <a:rPr kumimoji="0" lang="en-US" altLang="en-US" sz="2400" b="1" i="0" u="none" strike="noStrike" kern="1200" cap="none" spc="0" normalizeH="0" baseline="0" noProof="0" dirty="0">
                <a:ln>
                  <a:noFill/>
                </a:ln>
                <a:solidFill>
                  <a:prstClr val="white"/>
                </a:solidFill>
                <a:effectLst/>
                <a:uLnTx/>
                <a:uFillTx/>
                <a:latin typeface="Calibri "/>
              </a:rPr>
              <a:t> </a:t>
            </a:r>
            <a:r>
              <a:rPr kumimoji="0" lang="en-US" altLang="en-US" sz="2400" b="1" i="0" u="none" strike="noStrike" kern="1200" cap="none" spc="0" normalizeH="0" baseline="0" noProof="0" dirty="0" err="1">
                <a:ln>
                  <a:noFill/>
                </a:ln>
                <a:solidFill>
                  <a:prstClr val="white"/>
                </a:solidFill>
                <a:effectLst/>
                <a:uLnTx/>
                <a:uFillTx/>
                <a:latin typeface="Calibri "/>
              </a:rPr>
              <a:t>ánh</a:t>
            </a:r>
            <a:r>
              <a:rPr kumimoji="0" lang="en-US" altLang="en-US" sz="2400" b="1" i="0" u="none" strike="noStrike" kern="1200" cap="none" spc="0" normalizeH="0" baseline="0" noProof="0" dirty="0">
                <a:ln>
                  <a:noFill/>
                </a:ln>
                <a:solidFill>
                  <a:prstClr val="white"/>
                </a:solidFill>
                <a:effectLst/>
                <a:uLnTx/>
                <a:uFillTx/>
                <a:latin typeface="Calibri "/>
              </a:rPr>
              <a:t> </a:t>
            </a:r>
            <a:r>
              <a:rPr kumimoji="0" lang="en-US" altLang="en-US" sz="2400" b="1" i="0" u="none" strike="noStrike" kern="1200" cap="none" spc="0" normalizeH="0" baseline="0" noProof="0" dirty="0" err="1">
                <a:ln>
                  <a:noFill/>
                </a:ln>
                <a:solidFill>
                  <a:prstClr val="white"/>
                </a:solidFill>
                <a:effectLst/>
                <a:uLnTx/>
                <a:uFillTx/>
                <a:latin typeface="Calibri "/>
              </a:rPr>
              <a:t>mối</a:t>
            </a:r>
            <a:r>
              <a:rPr kumimoji="0" lang="en-US" altLang="en-US" sz="2400" b="1" i="0" u="none" strike="noStrike" kern="1200" cap="none" spc="0" normalizeH="0" baseline="0" noProof="0" dirty="0">
                <a:ln>
                  <a:noFill/>
                </a:ln>
                <a:solidFill>
                  <a:prstClr val="white"/>
                </a:solidFill>
                <a:effectLst/>
                <a:uLnTx/>
                <a:uFillTx/>
                <a:latin typeface="Calibri "/>
              </a:rPr>
              <a:t> </a:t>
            </a:r>
            <a:r>
              <a:rPr lang="en-US" altLang="en-US" sz="2400" b="1" dirty="0" err="1">
                <a:solidFill>
                  <a:prstClr val="white"/>
                </a:solidFill>
                <a:latin typeface="Calibri "/>
              </a:rPr>
              <a:t>liên</a:t>
            </a:r>
            <a:r>
              <a:rPr lang="en-US" altLang="en-US" sz="2400" b="1" dirty="0">
                <a:solidFill>
                  <a:prstClr val="white"/>
                </a:solidFill>
                <a:latin typeface="Calibri "/>
              </a:rPr>
              <a:t> </a:t>
            </a:r>
            <a:r>
              <a:rPr lang="en-US" altLang="en-US" sz="2400" b="1" dirty="0" err="1">
                <a:solidFill>
                  <a:prstClr val="white"/>
                </a:solidFill>
                <a:latin typeface="Calibri "/>
              </a:rPr>
              <a:t>hệ</a:t>
            </a:r>
            <a:r>
              <a:rPr lang="en-US" altLang="en-US" sz="2400" b="1" dirty="0">
                <a:solidFill>
                  <a:prstClr val="white"/>
                </a:solidFill>
                <a:latin typeface="Calibri "/>
              </a:rPr>
              <a:t> bản </a:t>
            </a:r>
            <a:r>
              <a:rPr lang="en-US" altLang="en-US" sz="2400" b="1" dirty="0" err="1">
                <a:solidFill>
                  <a:prstClr val="white"/>
                </a:solidFill>
                <a:latin typeface="Calibri "/>
              </a:rPr>
              <a:t>chất</a:t>
            </a:r>
            <a:r>
              <a:rPr lang="en-US" altLang="en-US" sz="2400" b="1" dirty="0">
                <a:solidFill>
                  <a:prstClr val="white"/>
                </a:solidFill>
                <a:latin typeface="Calibri "/>
              </a:rPr>
              <a:t>, </a:t>
            </a:r>
            <a:r>
              <a:rPr lang="en-US" altLang="en-US" sz="2400" b="1" dirty="0" err="1">
                <a:solidFill>
                  <a:prstClr val="white"/>
                </a:solidFill>
                <a:latin typeface="Calibri "/>
              </a:rPr>
              <a:t>tất</a:t>
            </a:r>
            <a:r>
              <a:rPr lang="en-US" altLang="en-US" sz="2400" b="1" dirty="0">
                <a:solidFill>
                  <a:prstClr val="white"/>
                </a:solidFill>
                <a:latin typeface="Calibri "/>
              </a:rPr>
              <a:t> </a:t>
            </a:r>
            <a:r>
              <a:rPr lang="en-US" altLang="en-US" sz="2400" b="1" dirty="0" err="1">
                <a:solidFill>
                  <a:prstClr val="white"/>
                </a:solidFill>
                <a:latin typeface="Calibri "/>
              </a:rPr>
              <a:t>nhiên</a:t>
            </a:r>
            <a:r>
              <a:rPr lang="en-US" altLang="en-US" sz="2400" b="1" dirty="0">
                <a:solidFill>
                  <a:prstClr val="white"/>
                </a:solidFill>
                <a:latin typeface="Calibri "/>
              </a:rPr>
              <a:t>, </a:t>
            </a:r>
            <a:r>
              <a:rPr lang="en-US" altLang="en-US" sz="2400" b="1" dirty="0" err="1">
                <a:solidFill>
                  <a:prstClr val="white"/>
                </a:solidFill>
                <a:latin typeface="Calibri "/>
              </a:rPr>
              <a:t>bên</a:t>
            </a:r>
            <a:r>
              <a:rPr lang="en-US" altLang="en-US" sz="2400" b="1" dirty="0">
                <a:solidFill>
                  <a:prstClr val="white"/>
                </a:solidFill>
                <a:latin typeface="Calibri "/>
              </a:rPr>
              <a:t> </a:t>
            </a:r>
            <a:r>
              <a:rPr lang="en-US" altLang="en-US" sz="2400" b="1" dirty="0" err="1">
                <a:solidFill>
                  <a:prstClr val="white"/>
                </a:solidFill>
                <a:latin typeface="Calibri "/>
              </a:rPr>
              <a:t>trong</a:t>
            </a:r>
            <a:r>
              <a:rPr lang="en-US" altLang="en-US" sz="2400" b="1" dirty="0">
                <a:solidFill>
                  <a:prstClr val="white"/>
                </a:solidFill>
                <a:latin typeface="Calibri "/>
              </a:rPr>
              <a:t> của sự </a:t>
            </a:r>
            <a:r>
              <a:rPr lang="en-US" altLang="en-US" sz="2400" b="1" dirty="0" err="1">
                <a:solidFill>
                  <a:prstClr val="white"/>
                </a:solidFill>
                <a:latin typeface="Calibri "/>
              </a:rPr>
              <a:t>vật</a:t>
            </a:r>
            <a:r>
              <a:rPr lang="en-US" altLang="en-US" sz="2400" b="1" dirty="0">
                <a:solidFill>
                  <a:prstClr val="white"/>
                </a:solidFill>
                <a:latin typeface="Calibri "/>
              </a:rPr>
              <a:t>, </a:t>
            </a:r>
            <a:r>
              <a:rPr lang="en-US" altLang="en-US" sz="2400" b="1" dirty="0" err="1">
                <a:solidFill>
                  <a:prstClr val="white"/>
                </a:solidFill>
                <a:latin typeface="Calibri "/>
              </a:rPr>
              <a:t>hiện</a:t>
            </a:r>
            <a:r>
              <a:rPr lang="en-US" altLang="en-US" sz="2400" b="1" dirty="0">
                <a:solidFill>
                  <a:prstClr val="white"/>
                </a:solidFill>
                <a:latin typeface="Calibri "/>
              </a:rPr>
              <a:t> </a:t>
            </a:r>
            <a:r>
              <a:rPr lang="en-US" altLang="en-US" sz="2400" b="1" dirty="0" err="1">
                <a:solidFill>
                  <a:prstClr val="white"/>
                </a:solidFill>
                <a:latin typeface="Calibri "/>
              </a:rPr>
              <a:t>tượng</a:t>
            </a:r>
            <a:r>
              <a:rPr lang="en-US" altLang="en-US" sz="2400" b="1" dirty="0">
                <a:solidFill>
                  <a:prstClr val="white"/>
                </a:solidFill>
                <a:latin typeface="Calibri "/>
              </a:rPr>
              <a:t>?</a:t>
            </a:r>
            <a:endParaRPr kumimoji="0" lang="en-US" altLang="en-US" sz="2400" b="1" i="0" u="none" strike="noStrike" kern="1200" cap="none" spc="0" normalizeH="0" baseline="0" noProof="0" dirty="0">
              <a:ln>
                <a:noFill/>
              </a:ln>
              <a:solidFill>
                <a:prstClr val="white"/>
              </a:solidFill>
              <a:effectLst/>
              <a:uLnTx/>
              <a:uFillTx/>
              <a:latin typeface="Calibri "/>
            </a:endParaRPr>
          </a:p>
        </p:txBody>
      </p:sp>
      <p:sp>
        <p:nvSpPr>
          <p:cNvPr id="15" name="bang d">
            <a:extLst>
              <a:ext uri="{FF2B5EF4-FFF2-40B4-BE49-F238E27FC236}">
                <a16:creationId xmlns:a16="http://schemas.microsoft.com/office/drawing/2014/main" id="{D0E6AFB4-275F-4728-9A13-27E00F9EA3A2}"/>
              </a:ext>
            </a:extLst>
          </p:cNvPr>
          <p:cNvSpPr/>
          <p:nvPr/>
        </p:nvSpPr>
        <p:spPr>
          <a:xfrm flipH="1">
            <a:off x="6608868" y="5200755"/>
            <a:ext cx="5249773" cy="916019"/>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608869" y="3747433"/>
            <a:ext cx="5249773" cy="916019"/>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ctr" defTabSz="914400" rtl="0" eaLnBrk="1" fontAlgn="auto" latinLnBrk="0" hangingPunct="1">
              <a:lnSpc>
                <a:spcPct val="100000"/>
              </a:lnSpc>
              <a:spcBef>
                <a:spcPts val="0"/>
              </a:spcBef>
              <a:spcAft>
                <a:spcPts val="0"/>
              </a:spcAft>
              <a:buClr>
                <a:prstClr val="white"/>
              </a:buClr>
              <a:buSzTx/>
              <a:buFont typeface="Wingdings" panose="05000000000000000000" pitchFamily="2" charset="2"/>
              <a:buChar char="w"/>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d">
            <a:extLst>
              <a:ext uri="{FF2B5EF4-FFF2-40B4-BE49-F238E27FC236}">
                <a16:creationId xmlns:a16="http://schemas.microsoft.com/office/drawing/2014/main" id="{9897B1B9-EB78-41AF-AC33-1E8F7714B11F}"/>
              </a:ext>
            </a:extLst>
          </p:cNvPr>
          <p:cNvSpPr txBox="1"/>
          <p:nvPr/>
        </p:nvSpPr>
        <p:spPr>
          <a:xfrm>
            <a:off x="6908548" y="5418921"/>
            <a:ext cx="4650419" cy="400110"/>
          </a:xfrm>
          <a:prstGeom prst="rect">
            <a:avLst/>
          </a:prstGeom>
          <a:noFill/>
        </p:spPr>
        <p:txBody>
          <a:bodyPr wrap="square" rtlCol="0">
            <a:spAutoFit/>
          </a:bodyPr>
          <a:lstStyle/>
          <a:p>
            <a:pPr lvl="0">
              <a:buClr>
                <a:prstClr val="white"/>
              </a:buClr>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lang="en-US" sz="2000" dirty="0" err="1">
                <a:solidFill>
                  <a:prstClr val="white"/>
                </a:solidFill>
                <a:ea typeface="Tahoma" panose="020B0604030504040204" pitchFamily="34" charset="0"/>
                <a:cs typeface="Tahoma" panose="020B0604030504040204" pitchFamily="34" charset="0"/>
              </a:rPr>
              <a:t>Nhận</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thức</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lý</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tính</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b">
            <a:extLst>
              <a:ext uri="{FF2B5EF4-FFF2-40B4-BE49-F238E27FC236}">
                <a16:creationId xmlns:a16="http://schemas.microsoft.com/office/drawing/2014/main" id="{D96707EC-5A82-4050-B897-6DBAB63AC957}"/>
              </a:ext>
            </a:extLst>
          </p:cNvPr>
          <p:cNvSpPr txBox="1"/>
          <p:nvPr/>
        </p:nvSpPr>
        <p:spPr>
          <a:xfrm>
            <a:off x="6908548" y="3936313"/>
            <a:ext cx="4650419" cy="400110"/>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0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0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khoa </a:t>
            </a:r>
            <a:r>
              <a:rPr kumimoji="0" lang="en-US" sz="20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học</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506651" y="3790727"/>
            <a:ext cx="5802543" cy="82060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c">
            <a:extLst>
              <a:ext uri="{FF2B5EF4-FFF2-40B4-BE49-F238E27FC236}">
                <a16:creationId xmlns:a16="http://schemas.microsoft.com/office/drawing/2014/main" id="{A6F11D1C-4D08-4BAF-9A3D-4AC673B9036B}"/>
              </a:ext>
            </a:extLst>
          </p:cNvPr>
          <p:cNvSpPr/>
          <p:nvPr/>
        </p:nvSpPr>
        <p:spPr>
          <a:xfrm flipH="1">
            <a:off x="617764" y="5125255"/>
            <a:ext cx="5249771" cy="946031"/>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667823" y="3916855"/>
            <a:ext cx="5428177" cy="400110"/>
          </a:xfrm>
          <a:prstGeom prst="rect">
            <a:avLst/>
          </a:prstGeom>
          <a:noFill/>
        </p:spPr>
        <p:txBody>
          <a:bodyPr wrap="square" rtlCol="0">
            <a:spAutoFit/>
          </a:bodyPr>
          <a:lstStyle/>
          <a:p>
            <a:pPr lvl="0">
              <a:buClr>
                <a:prstClr val="white"/>
              </a:buClr>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lang="en-US" sz="2000" noProof="0" dirty="0">
                <a:solidFill>
                  <a:prstClr val="white"/>
                </a:solidFill>
                <a:ea typeface="Tahoma" panose="020B0604030504040204" pitchFamily="34" charset="0"/>
                <a:cs typeface="Tahoma" panose="020B0604030504040204" pitchFamily="34" charset="0"/>
              </a:rPr>
              <a:t>N</a:t>
            </a:r>
            <a:r>
              <a:rPr lang="en-US" sz="2000" dirty="0" err="1">
                <a:solidFill>
                  <a:prstClr val="white"/>
                </a:solidFill>
                <a:ea typeface="Tahoma" panose="020B0604030504040204" pitchFamily="34" charset="0"/>
                <a:cs typeface="Tahoma" panose="020B0604030504040204" pitchFamily="34" charset="0"/>
              </a:rPr>
              <a:t>hận</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thức</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cảm</a:t>
            </a:r>
            <a:r>
              <a:rPr lang="en-US" sz="2000" dirty="0">
                <a:solidFill>
                  <a:prstClr val="white"/>
                </a:solidFill>
                <a:ea typeface="Tahoma" panose="020B0604030504040204" pitchFamily="34" charset="0"/>
                <a:cs typeface="Tahoma" panose="020B0604030504040204" pitchFamily="34" charset="0"/>
              </a:rPr>
              <a:t> </a:t>
            </a:r>
            <a:r>
              <a:rPr lang="en-US" sz="2000" dirty="0" err="1">
                <a:solidFill>
                  <a:prstClr val="white"/>
                </a:solidFill>
                <a:ea typeface="Tahoma" panose="020B0604030504040204" pitchFamily="34" charset="0"/>
                <a:cs typeface="Tahoma" panose="020B0604030504040204" pitchFamily="34" charset="0"/>
              </a:rPr>
              <a:t>tính</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c">
            <a:extLst>
              <a:ext uri="{FF2B5EF4-FFF2-40B4-BE49-F238E27FC236}">
                <a16:creationId xmlns:a16="http://schemas.microsoft.com/office/drawing/2014/main" id="{42A746A3-96B8-42A5-8EFA-A104DB6B2F69}"/>
              </a:ext>
            </a:extLst>
          </p:cNvPr>
          <p:cNvSpPr txBox="1"/>
          <p:nvPr/>
        </p:nvSpPr>
        <p:spPr>
          <a:xfrm>
            <a:off x="917441" y="5416076"/>
            <a:ext cx="4650419" cy="400110"/>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0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kumimoji="0" lang="en-US" sz="20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0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0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kinh</a:t>
            </a:r>
            <a:r>
              <a:rPr kumimoji="0" lang="en-US" sz="20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0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nghiệm</a:t>
            </a:r>
            <a:endParaRPr kumimoji="0" lang="en-US" sz="20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0"/>
          <a:stretch>
            <a:fillRect/>
          </a:stretch>
        </p:blipFill>
        <p:spPr>
          <a:xfrm>
            <a:off x="12202905" y="2630411"/>
            <a:ext cx="487363" cy="487363"/>
          </a:xfrm>
          <a:prstGeom prst="rect">
            <a:avLst/>
          </a:prstGeom>
        </p:spPr>
      </p:pic>
      <p:sp>
        <p:nvSpPr>
          <p:cNvPr id="19" name="Rounded Rectangle 1">
            <a:extLst>
              <a:ext uri="{FF2B5EF4-FFF2-40B4-BE49-F238E27FC236}">
                <a16:creationId xmlns:a16="http://schemas.microsoft.com/office/drawing/2014/main" id="{93148A8E-6192-49A5-8AB3-A39E3398DCA5}"/>
              </a:ext>
            </a:extLst>
          </p:cNvPr>
          <p:cNvSpPr/>
          <p:nvPr/>
        </p:nvSpPr>
        <p:spPr>
          <a:xfrm>
            <a:off x="3698312" y="222272"/>
            <a:ext cx="4704709" cy="1199311"/>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FF0000"/>
                </a:solidFill>
                <a:effectLst/>
                <a:uLnTx/>
                <a:uFillTx/>
                <a:latin typeface="Calibri" panose="020F0502020204030204"/>
                <a:ea typeface="+mn-ea"/>
                <a:cs typeface="+mn-cs"/>
              </a:rPr>
              <a:t>CÂU 4</a:t>
            </a:r>
          </a:p>
        </p:txBody>
      </p:sp>
      <p:sp>
        <p:nvSpPr>
          <p:cNvPr id="11" name="Slide Number Placeholder 10">
            <a:extLst>
              <a:ext uri="{FF2B5EF4-FFF2-40B4-BE49-F238E27FC236}">
                <a16:creationId xmlns:a16="http://schemas.microsoft.com/office/drawing/2014/main" id="{069B0334-791F-4573-B1A9-BBDB8FFD4404}"/>
              </a:ext>
            </a:extLst>
          </p:cNvPr>
          <p:cNvSpPr>
            <a:spLocks noGrp="1"/>
          </p:cNvSpPr>
          <p:nvPr>
            <p:ph type="sldNum" sz="quarter" idx="12"/>
          </p:nvPr>
        </p:nvSpPr>
        <p:spPr/>
        <p:txBody>
          <a:bodyPr/>
          <a:lstStyle/>
          <a:p>
            <a:fld id="{F9B13BF8-E060-453B-9076-808396F400C0}" type="slidenum">
              <a:rPr lang="en-US" smtClean="0"/>
              <a:t>12</a:t>
            </a:fld>
            <a:endParaRPr lang="en-US"/>
          </a:p>
        </p:txBody>
      </p:sp>
    </p:spTree>
    <p:extLst>
      <p:ext uri="{BB962C8B-B14F-4D97-AF65-F5344CB8AC3E}">
        <p14:creationId xmlns:p14="http://schemas.microsoft.com/office/powerpoint/2010/main" val="1042240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500"/>
                                        <p:tgtEl>
                                          <p:spTgt spid="3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27" fill="hold" display="0">
                  <p:stCondLst>
                    <p:cond delay="indefinite"/>
                  </p:stCondLst>
                  <p:endCondLst>
                    <p:cond evt="onStopAudio" delay="0">
                      <p:tgtEl>
                        <p:sldTgt/>
                      </p:tgtEl>
                    </p:cond>
                  </p:endCondLst>
                </p:cTn>
                <p:tgtEl>
                  <p:spTgt spid="38"/>
                </p:tgtEl>
              </p:cMediaNode>
            </p:audio>
            <p:seq concurrent="1" nextAc="seek">
              <p:cTn id="28" restart="whenNotActive" fill="hold" evtFilter="cancelBubble" nodeType="interactiveSeq">
                <p:stCondLst>
                  <p:cond evt="onClick" delay="0">
                    <p:tgtEl>
                      <p:spTgt spid="25"/>
                    </p:tgtEl>
                  </p:cond>
                </p:stCondLst>
                <p:endSync evt="end" delay="0">
                  <p:rtn val="all"/>
                </p:endSync>
                <p:childTnLst>
                  <p:par>
                    <p:cTn id="29" fill="hold">
                      <p:stCondLst>
                        <p:cond delay="0"/>
                      </p:stCondLst>
                      <p:childTnLst>
                        <p:par>
                          <p:cTn id="30" fill="hold">
                            <p:stCondLst>
                              <p:cond delay="0"/>
                            </p:stCondLst>
                            <p:childTnLst>
                              <p:par>
                                <p:cTn id="31" presetID="24" presetClass="emph" presetSubtype="0" fill="hold" grpId="1" nodeType="clickEffect">
                                  <p:stCondLst>
                                    <p:cond delay="0"/>
                                  </p:stCondLst>
                                  <p:childTnLst>
                                    <p:animClr clrSpc="hsl" dir="cw">
                                      <p:cBhvr override="childStyle">
                                        <p:cTn id="32" dur="500" fill="hold"/>
                                        <p:tgtEl>
                                          <p:spTgt spid="25"/>
                                        </p:tgtEl>
                                        <p:attrNameLst>
                                          <p:attrName>style.color</p:attrName>
                                        </p:attrNameLst>
                                      </p:cBhvr>
                                      <p:by>
                                        <p:hsl h="0" s="-12549" l="-25098"/>
                                      </p:by>
                                    </p:animClr>
                                    <p:animClr clrSpc="hsl" dir="cw">
                                      <p:cBhvr>
                                        <p:cTn id="33" dur="500" fill="hold"/>
                                        <p:tgtEl>
                                          <p:spTgt spid="25"/>
                                        </p:tgtEl>
                                        <p:attrNameLst>
                                          <p:attrName>fillcolor</p:attrName>
                                        </p:attrNameLst>
                                      </p:cBhvr>
                                      <p:by>
                                        <p:hsl h="0" s="-12549" l="-25098"/>
                                      </p:by>
                                    </p:animClr>
                                    <p:animClr clrSpc="hsl" dir="cw">
                                      <p:cBhvr>
                                        <p:cTn id="34" dur="500" fill="hold"/>
                                        <p:tgtEl>
                                          <p:spTgt spid="25"/>
                                        </p:tgtEl>
                                        <p:attrNameLst>
                                          <p:attrName>stroke.color</p:attrName>
                                        </p:attrNameLst>
                                      </p:cBhvr>
                                      <p:by>
                                        <p:hsl h="0" s="-12549" l="-25098"/>
                                      </p:by>
                                    </p:animClr>
                                    <p:set>
                                      <p:cBhvr>
                                        <p:cTn id="35" dur="500" fill="hold"/>
                                        <p:tgtEl>
                                          <p:spTgt spid="25"/>
                                        </p:tgtEl>
                                        <p:attrNameLst>
                                          <p:attrName>fill.type</p:attrName>
                                        </p:attrNameLst>
                                      </p:cBhvr>
                                      <p:to>
                                        <p:strVal val="solid"/>
                                      </p:to>
                                    </p:set>
                                  </p:childTnLst>
                                </p:cTn>
                              </p:par>
                              <p:par>
                                <p:cTn id="36" presetID="19" presetClass="emph" presetSubtype="0" fill="hold" grpId="0" nodeType="withEffect">
                                  <p:stCondLst>
                                    <p:cond delay="0"/>
                                  </p:stCondLst>
                                  <p:childTnLst>
                                    <p:animClr clrSpc="rgb" dir="cw">
                                      <p:cBhvr override="childStyle">
                                        <p:cTn id="37" dur="500" fill="hold"/>
                                        <p:tgtEl>
                                          <p:spTgt spid="15"/>
                                        </p:tgtEl>
                                        <p:attrNameLst>
                                          <p:attrName>style.color</p:attrName>
                                        </p:attrNameLst>
                                      </p:cBhvr>
                                      <p:to>
                                        <a:srgbClr val="FFC000"/>
                                      </p:to>
                                    </p:animClr>
                                    <p:animClr clrSpc="rgb" dir="cw">
                                      <p:cBhvr>
                                        <p:cTn id="38" dur="500" fill="hold"/>
                                        <p:tgtEl>
                                          <p:spTgt spid="15"/>
                                        </p:tgtEl>
                                        <p:attrNameLst>
                                          <p:attrName>fillcolor</p:attrName>
                                        </p:attrNameLst>
                                      </p:cBhvr>
                                      <p:to>
                                        <a:srgbClr val="FFC000"/>
                                      </p:to>
                                    </p:animClr>
                                    <p:set>
                                      <p:cBhvr>
                                        <p:cTn id="39" dur="500" fill="hold"/>
                                        <p:tgtEl>
                                          <p:spTgt spid="15"/>
                                        </p:tgtEl>
                                        <p:attrNameLst>
                                          <p:attrName>fill.type</p:attrName>
                                        </p:attrNameLst>
                                      </p:cBhvr>
                                      <p:to>
                                        <p:strVal val="solid"/>
                                      </p:to>
                                    </p:set>
                                    <p:set>
                                      <p:cBhvr>
                                        <p:cTn id="40" dur="500" fill="hold"/>
                                        <p:tgtEl>
                                          <p:spTgt spid="15"/>
                                        </p:tgtEl>
                                        <p:attrNameLst>
                                          <p:attrName>fill.on</p:attrName>
                                        </p:attrNameLst>
                                      </p:cBhvr>
                                      <p:to>
                                        <p:strVal val="true"/>
                                      </p:to>
                                    </p:set>
                                  </p:childTnLst>
                                </p:cTn>
                              </p:par>
                              <p:par>
                                <p:cTn id="41" presetID="1" presetClass="mediacall" presetSubtype="0" fill="hold" nodeType="withEffect">
                                  <p:stCondLst>
                                    <p:cond delay="0"/>
                                  </p:stCondLst>
                                  <p:childTnLst>
                                    <p:cmd type="call" cmd="playFrom(0.0)">
                                      <p:cBhvr>
                                        <p:cTn id="42" dur="20218" fill="hold"/>
                                        <p:tgtEl>
                                          <p:spTgt spid="39"/>
                                        </p:tgtEl>
                                      </p:cBhvr>
                                    </p:cmd>
                                  </p:childTnLst>
                                </p:cTn>
                              </p:par>
                              <p:par>
                                <p:cTn id="43" presetID="3" presetClass="mediacall" presetSubtype="0" fill="hold" nodeType="withEffect">
                                  <p:stCondLst>
                                    <p:cond delay="0"/>
                                  </p:stCondLst>
                                  <p:childTnLst>
                                    <p:cmd type="call" cmd="stop">
                                      <p:cBhvr>
                                        <p:cTn id="44" dur="1" fill="hold"/>
                                        <p:tgtEl>
                                          <p:spTgt spid="38"/>
                                        </p:tgtEl>
                                      </p:cBhvr>
                                    </p:cmd>
                                  </p:childTnLst>
                                </p:cTn>
                              </p:par>
                              <p:par>
                                <p:cTn id="45" presetID="19" presetClass="emph" presetSubtype="0" repeatCount="4000" fill="hold" grpId="1" nodeType="withEffect">
                                  <p:stCondLst>
                                    <p:cond delay="3000"/>
                                  </p:stCondLst>
                                  <p:childTnLst>
                                    <p:animClr clrSpc="rgb" dir="cw">
                                      <p:cBhvr override="childStyle">
                                        <p:cTn id="46" dur="500" fill="hold"/>
                                        <p:tgtEl>
                                          <p:spTgt spid="15"/>
                                        </p:tgtEl>
                                        <p:attrNameLst>
                                          <p:attrName>style.color</p:attrName>
                                        </p:attrNameLst>
                                      </p:cBhvr>
                                      <p:to>
                                        <a:srgbClr val="92D050"/>
                                      </p:to>
                                    </p:animClr>
                                    <p:animClr clrSpc="rgb" dir="cw">
                                      <p:cBhvr>
                                        <p:cTn id="47" dur="500" fill="hold"/>
                                        <p:tgtEl>
                                          <p:spTgt spid="15"/>
                                        </p:tgtEl>
                                        <p:attrNameLst>
                                          <p:attrName>fillcolor</p:attrName>
                                        </p:attrNameLst>
                                      </p:cBhvr>
                                      <p:to>
                                        <a:srgbClr val="92D050"/>
                                      </p:to>
                                    </p:animClr>
                                    <p:set>
                                      <p:cBhvr>
                                        <p:cTn id="48" dur="500" fill="hold"/>
                                        <p:tgtEl>
                                          <p:spTgt spid="15"/>
                                        </p:tgtEl>
                                        <p:attrNameLst>
                                          <p:attrName>fill.type</p:attrName>
                                        </p:attrNameLst>
                                      </p:cBhvr>
                                      <p:to>
                                        <p:strVal val="solid"/>
                                      </p:to>
                                    </p:set>
                                    <p:set>
                                      <p:cBhvr>
                                        <p:cTn id="49" dur="500" fill="hold"/>
                                        <p:tgtEl>
                                          <p:spTgt spid="15"/>
                                        </p:tgtEl>
                                        <p:attrNameLst>
                                          <p:attrName>fill.on</p:attrName>
                                        </p:attrNameLst>
                                      </p:cBhvr>
                                      <p:to>
                                        <p:strVal val="true"/>
                                      </p:to>
                                    </p:set>
                                  </p:childTnLst>
                                </p:cTn>
                              </p:par>
                              <p:par>
                                <p:cTn id="50" presetID="1" presetClass="mediacall" presetSubtype="0" fill="hold" nodeType="withEffect">
                                  <p:stCondLst>
                                    <p:cond delay="3000"/>
                                  </p:stCondLst>
                                  <p:childTnLst>
                                    <p:cmd type="call" cmd="playFrom(0.0)">
                                      <p:cBhvr>
                                        <p:cTn id="51" dur="7732" fill="hold"/>
                                        <p:tgtEl>
                                          <p:spTgt spid="40"/>
                                        </p:tgtEl>
                                      </p:cBhvr>
                                    </p:cmd>
                                  </p:childTnLst>
                                </p:cTn>
                              </p:par>
                              <p:par>
                                <p:cTn id="52" presetID="3" presetClass="mediacall" presetSubtype="0" fill="hold" nodeType="withEffect">
                                  <p:stCondLst>
                                    <p:cond delay="3000"/>
                                  </p:stCondLst>
                                  <p:childTnLst>
                                    <p:cmd type="call" cmd="stop">
                                      <p:cBhvr>
                                        <p:cTn id="53" dur="1" fill="hold"/>
                                        <p:tgtEl>
                                          <p:spTgt spid="39"/>
                                        </p:tgtEl>
                                      </p:cBhvr>
                                    </p:cmd>
                                  </p:childTnLst>
                                </p:cTn>
                              </p:par>
                              <p:par>
                                <p:cTn id="54" presetID="24" presetClass="emph" presetSubtype="0" fill="hold" grpId="2" nodeType="withEffect">
                                  <p:stCondLst>
                                    <p:cond delay="3000"/>
                                  </p:stCondLst>
                                  <p:childTnLst>
                                    <p:animClr clrSpc="hsl" dir="cw">
                                      <p:cBhvr override="childStyle">
                                        <p:cTn id="55" dur="500" fill="hold"/>
                                        <p:tgtEl>
                                          <p:spTgt spid="25"/>
                                        </p:tgtEl>
                                        <p:attrNameLst>
                                          <p:attrName>style.color</p:attrName>
                                        </p:attrNameLst>
                                      </p:cBhvr>
                                      <p:by>
                                        <p:hsl h="0" s="-12549" l="-25098"/>
                                      </p:by>
                                    </p:animClr>
                                    <p:animClr clrSpc="hsl" dir="cw">
                                      <p:cBhvr>
                                        <p:cTn id="56" dur="500" fill="hold"/>
                                        <p:tgtEl>
                                          <p:spTgt spid="25"/>
                                        </p:tgtEl>
                                        <p:attrNameLst>
                                          <p:attrName>fillcolor</p:attrName>
                                        </p:attrNameLst>
                                      </p:cBhvr>
                                      <p:by>
                                        <p:hsl h="0" s="-12549" l="-25098"/>
                                      </p:by>
                                    </p:animClr>
                                    <p:animClr clrSpc="hsl" dir="cw">
                                      <p:cBhvr>
                                        <p:cTn id="57" dur="500" fill="hold"/>
                                        <p:tgtEl>
                                          <p:spTgt spid="25"/>
                                        </p:tgtEl>
                                        <p:attrNameLst>
                                          <p:attrName>stroke.color</p:attrName>
                                        </p:attrNameLst>
                                      </p:cBhvr>
                                      <p:by>
                                        <p:hsl h="0" s="-12549" l="-25098"/>
                                      </p:by>
                                    </p:animClr>
                                    <p:set>
                                      <p:cBhvr>
                                        <p:cTn id="58"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59" restart="whenNotActive" fill="hold" evtFilter="cancelBubble" nodeType="interactiveSeq">
                <p:stCondLst>
                  <p:cond evt="onClick" delay="0">
                    <p:tgtEl>
                      <p:spTgt spid="33"/>
                    </p:tgtEl>
                  </p:cond>
                </p:stCondLst>
                <p:endSync evt="end" delay="0">
                  <p:rtn val="all"/>
                </p:endSync>
                <p:childTnLst>
                  <p:par>
                    <p:cTn id="60" fill="hold">
                      <p:stCondLst>
                        <p:cond delay="0"/>
                      </p:stCondLst>
                      <p:childTnLst>
                        <p:par>
                          <p:cTn id="61" fill="hold">
                            <p:stCondLst>
                              <p:cond delay="0"/>
                            </p:stCondLst>
                            <p:childTnLst>
                              <p:par>
                                <p:cTn id="62" presetID="24" presetClass="emph" presetSubtype="0" fill="hold" grpId="1" nodeType="clickEffect">
                                  <p:stCondLst>
                                    <p:cond delay="0"/>
                                  </p:stCondLst>
                                  <p:childTnLst>
                                    <p:animClr clrSpc="hsl" dir="cw">
                                      <p:cBhvr override="childStyle">
                                        <p:cTn id="63" dur="500" fill="hold"/>
                                        <p:tgtEl>
                                          <p:spTgt spid="33"/>
                                        </p:tgtEl>
                                        <p:attrNameLst>
                                          <p:attrName>style.color</p:attrName>
                                        </p:attrNameLst>
                                      </p:cBhvr>
                                      <p:by>
                                        <p:hsl h="0" s="-12549" l="-25098"/>
                                      </p:by>
                                    </p:animClr>
                                    <p:animClr clrSpc="hsl" dir="cw">
                                      <p:cBhvr>
                                        <p:cTn id="64" dur="500" fill="hold"/>
                                        <p:tgtEl>
                                          <p:spTgt spid="33"/>
                                        </p:tgtEl>
                                        <p:attrNameLst>
                                          <p:attrName>fillcolor</p:attrName>
                                        </p:attrNameLst>
                                      </p:cBhvr>
                                      <p:by>
                                        <p:hsl h="0" s="-12549" l="-25098"/>
                                      </p:by>
                                    </p:animClr>
                                    <p:animClr clrSpc="hsl" dir="cw">
                                      <p:cBhvr>
                                        <p:cTn id="65" dur="500" fill="hold"/>
                                        <p:tgtEl>
                                          <p:spTgt spid="33"/>
                                        </p:tgtEl>
                                        <p:attrNameLst>
                                          <p:attrName>stroke.color</p:attrName>
                                        </p:attrNameLst>
                                      </p:cBhvr>
                                      <p:by>
                                        <p:hsl h="0" s="-12549" l="-25098"/>
                                      </p:by>
                                    </p:animClr>
                                    <p:set>
                                      <p:cBhvr>
                                        <p:cTn id="66" dur="500" fill="hold"/>
                                        <p:tgtEl>
                                          <p:spTgt spid="33"/>
                                        </p:tgtEl>
                                        <p:attrNameLst>
                                          <p:attrName>fill.type</p:attrName>
                                        </p:attrNameLst>
                                      </p:cBhvr>
                                      <p:to>
                                        <p:strVal val="solid"/>
                                      </p:to>
                                    </p:set>
                                  </p:childTnLst>
                                </p:cTn>
                              </p:par>
                              <p:par>
                                <p:cTn id="67" presetID="19" presetClass="emph" presetSubtype="0" fill="hold" grpId="0" nodeType="withEffect">
                                  <p:stCondLst>
                                    <p:cond delay="0"/>
                                  </p:stCondLst>
                                  <p:childTnLst>
                                    <p:animClr clrSpc="rgb" dir="cw">
                                      <p:cBhvr override="childStyle">
                                        <p:cTn id="68" dur="500" fill="hold"/>
                                        <p:tgtEl>
                                          <p:spTgt spid="31"/>
                                        </p:tgtEl>
                                        <p:attrNameLst>
                                          <p:attrName>style.color</p:attrName>
                                        </p:attrNameLst>
                                      </p:cBhvr>
                                      <p:to>
                                        <a:srgbClr val="FFC000"/>
                                      </p:to>
                                    </p:animClr>
                                    <p:animClr clrSpc="rgb" dir="cw">
                                      <p:cBhvr>
                                        <p:cTn id="69" dur="500" fill="hold"/>
                                        <p:tgtEl>
                                          <p:spTgt spid="31"/>
                                        </p:tgtEl>
                                        <p:attrNameLst>
                                          <p:attrName>fillcolor</p:attrName>
                                        </p:attrNameLst>
                                      </p:cBhvr>
                                      <p:to>
                                        <a:srgbClr val="FFC000"/>
                                      </p:to>
                                    </p:animClr>
                                    <p:set>
                                      <p:cBhvr>
                                        <p:cTn id="70" dur="500" fill="hold"/>
                                        <p:tgtEl>
                                          <p:spTgt spid="31"/>
                                        </p:tgtEl>
                                        <p:attrNameLst>
                                          <p:attrName>fill.type</p:attrName>
                                        </p:attrNameLst>
                                      </p:cBhvr>
                                      <p:to>
                                        <p:strVal val="solid"/>
                                      </p:to>
                                    </p:set>
                                    <p:set>
                                      <p:cBhvr>
                                        <p:cTn id="71" dur="500" fill="hold"/>
                                        <p:tgtEl>
                                          <p:spTgt spid="31"/>
                                        </p:tgtEl>
                                        <p:attrNameLst>
                                          <p:attrName>fill.on</p:attrName>
                                        </p:attrNameLst>
                                      </p:cBhvr>
                                      <p:to>
                                        <p:strVal val="true"/>
                                      </p:to>
                                    </p:set>
                                  </p:childTnLst>
                                </p:cTn>
                              </p:par>
                              <p:par>
                                <p:cTn id="72" presetID="1" presetClass="mediacall" presetSubtype="0" fill="hold" nodeType="withEffect">
                                  <p:stCondLst>
                                    <p:cond delay="0"/>
                                  </p:stCondLst>
                                  <p:childTnLst>
                                    <p:cmd type="call" cmd="playFrom(0.0)">
                                      <p:cBhvr>
                                        <p:cTn id="73" dur="20218" fill="hold"/>
                                        <p:tgtEl>
                                          <p:spTgt spid="39"/>
                                        </p:tgtEl>
                                      </p:cBhvr>
                                    </p:cmd>
                                  </p:childTnLst>
                                </p:cTn>
                              </p:par>
                              <p:par>
                                <p:cTn id="74" presetID="3" presetClass="mediacall" presetSubtype="0" fill="hold" nodeType="withEffect">
                                  <p:stCondLst>
                                    <p:cond delay="0"/>
                                  </p:stCondLst>
                                  <p:childTnLst>
                                    <p:cmd type="call" cmd="stop">
                                      <p:cBhvr>
                                        <p:cTn id="75" dur="1" fill="hold"/>
                                        <p:tgtEl>
                                          <p:spTgt spid="38"/>
                                        </p:tgtEl>
                                      </p:cBhvr>
                                    </p:cmd>
                                  </p:childTnLst>
                                </p:cTn>
                              </p:par>
                              <p:par>
                                <p:cTn id="76" presetID="19" presetClass="emph" presetSubtype="0" fill="hold" grpId="1" nodeType="withEffect">
                                  <p:stCondLst>
                                    <p:cond delay="3000"/>
                                  </p:stCondLst>
                                  <p:childTnLst>
                                    <p:animClr clrSpc="rgb" dir="cw">
                                      <p:cBhvr override="childStyle">
                                        <p:cTn id="77" dur="500" fill="hold"/>
                                        <p:tgtEl>
                                          <p:spTgt spid="31"/>
                                        </p:tgtEl>
                                        <p:attrNameLst>
                                          <p:attrName>style.color</p:attrName>
                                        </p:attrNameLst>
                                      </p:cBhvr>
                                      <p:to>
                                        <a:srgbClr val="FF0000"/>
                                      </p:to>
                                    </p:animClr>
                                    <p:animClr clrSpc="rgb" dir="cw">
                                      <p:cBhvr>
                                        <p:cTn id="78" dur="500" fill="hold"/>
                                        <p:tgtEl>
                                          <p:spTgt spid="31"/>
                                        </p:tgtEl>
                                        <p:attrNameLst>
                                          <p:attrName>fillcolor</p:attrName>
                                        </p:attrNameLst>
                                      </p:cBhvr>
                                      <p:to>
                                        <a:srgbClr val="FF0000"/>
                                      </p:to>
                                    </p:animClr>
                                    <p:set>
                                      <p:cBhvr>
                                        <p:cTn id="79" dur="500" fill="hold"/>
                                        <p:tgtEl>
                                          <p:spTgt spid="31"/>
                                        </p:tgtEl>
                                        <p:attrNameLst>
                                          <p:attrName>fill.type</p:attrName>
                                        </p:attrNameLst>
                                      </p:cBhvr>
                                      <p:to>
                                        <p:strVal val="solid"/>
                                      </p:to>
                                    </p:set>
                                    <p:set>
                                      <p:cBhvr>
                                        <p:cTn id="80" dur="500" fill="hold"/>
                                        <p:tgtEl>
                                          <p:spTgt spid="31"/>
                                        </p:tgtEl>
                                        <p:attrNameLst>
                                          <p:attrName>fill.on</p:attrName>
                                        </p:attrNameLst>
                                      </p:cBhvr>
                                      <p:to>
                                        <p:strVal val="true"/>
                                      </p:to>
                                    </p:set>
                                  </p:childTnLst>
                                </p:cTn>
                              </p:par>
                              <p:par>
                                <p:cTn id="81" presetID="19" presetClass="emph" presetSubtype="0" repeatCount="4000" fill="hold" grpId="2" nodeType="withEffect">
                                  <p:stCondLst>
                                    <p:cond delay="3000"/>
                                  </p:stCondLst>
                                  <p:childTnLst>
                                    <p:animClr clrSpc="rgb" dir="cw">
                                      <p:cBhvr override="childStyle">
                                        <p:cTn id="82" dur="500" fill="hold"/>
                                        <p:tgtEl>
                                          <p:spTgt spid="15"/>
                                        </p:tgtEl>
                                        <p:attrNameLst>
                                          <p:attrName>style.color</p:attrName>
                                        </p:attrNameLst>
                                      </p:cBhvr>
                                      <p:to>
                                        <a:srgbClr val="92D050"/>
                                      </p:to>
                                    </p:animClr>
                                    <p:animClr clrSpc="rgb" dir="cw">
                                      <p:cBhvr>
                                        <p:cTn id="83" dur="500" fill="hold"/>
                                        <p:tgtEl>
                                          <p:spTgt spid="15"/>
                                        </p:tgtEl>
                                        <p:attrNameLst>
                                          <p:attrName>fillcolor</p:attrName>
                                        </p:attrNameLst>
                                      </p:cBhvr>
                                      <p:to>
                                        <a:srgbClr val="92D050"/>
                                      </p:to>
                                    </p:animClr>
                                    <p:set>
                                      <p:cBhvr>
                                        <p:cTn id="84" dur="500" fill="hold"/>
                                        <p:tgtEl>
                                          <p:spTgt spid="15"/>
                                        </p:tgtEl>
                                        <p:attrNameLst>
                                          <p:attrName>fill.type</p:attrName>
                                        </p:attrNameLst>
                                      </p:cBhvr>
                                      <p:to>
                                        <p:strVal val="solid"/>
                                      </p:to>
                                    </p:set>
                                    <p:set>
                                      <p:cBhvr>
                                        <p:cTn id="85" dur="500" fill="hold"/>
                                        <p:tgtEl>
                                          <p:spTgt spid="15"/>
                                        </p:tgtEl>
                                        <p:attrNameLst>
                                          <p:attrName>fill.on</p:attrName>
                                        </p:attrNameLst>
                                      </p:cBhvr>
                                      <p:to>
                                        <p:strVal val="true"/>
                                      </p:to>
                                    </p:set>
                                  </p:childTnLst>
                                </p:cTn>
                              </p:par>
                              <p:par>
                                <p:cTn id="86" presetID="1" presetClass="mediacall" presetSubtype="0" fill="hold" nodeType="withEffect">
                                  <p:stCondLst>
                                    <p:cond delay="3000"/>
                                  </p:stCondLst>
                                  <p:childTnLst>
                                    <p:cmd type="call" cmd="playFrom(0.0)">
                                      <p:cBhvr>
                                        <p:cTn id="87" dur="5903" fill="hold"/>
                                        <p:tgtEl>
                                          <p:spTgt spid="41"/>
                                        </p:tgtEl>
                                      </p:cBhvr>
                                    </p:cmd>
                                  </p:childTnLst>
                                </p:cTn>
                              </p:par>
                              <p:par>
                                <p:cTn id="88" presetID="3" presetClass="mediacall" presetSubtype="0" fill="hold" nodeType="withEffect">
                                  <p:stCondLst>
                                    <p:cond delay="3000"/>
                                  </p:stCondLst>
                                  <p:childTnLst>
                                    <p:cmd type="call" cmd="stop">
                                      <p:cBhvr>
                                        <p:cTn id="89" dur="1" fill="hold"/>
                                        <p:tgtEl>
                                          <p:spTgt spid="39"/>
                                        </p:tgtEl>
                                      </p:cBhvr>
                                    </p:cmd>
                                  </p:childTnLst>
                                </p:cTn>
                              </p:par>
                              <p:par>
                                <p:cTn id="90" presetID="30" presetClass="emph" presetSubtype="0" fill="hold" grpId="2" nodeType="withEffect">
                                  <p:stCondLst>
                                    <p:cond delay="3000"/>
                                  </p:stCondLst>
                                  <p:childTnLst>
                                    <p:animClr clrSpc="hsl" dir="cw">
                                      <p:cBhvr override="childStyle">
                                        <p:cTn id="91" dur="500" fill="hold"/>
                                        <p:tgtEl>
                                          <p:spTgt spid="33"/>
                                        </p:tgtEl>
                                        <p:attrNameLst>
                                          <p:attrName>style.color</p:attrName>
                                        </p:attrNameLst>
                                      </p:cBhvr>
                                      <p:by>
                                        <p:hsl h="0" s="12549" l="25098"/>
                                      </p:by>
                                    </p:animClr>
                                    <p:animClr clrSpc="hsl" dir="cw">
                                      <p:cBhvr>
                                        <p:cTn id="92" dur="500" fill="hold"/>
                                        <p:tgtEl>
                                          <p:spTgt spid="33"/>
                                        </p:tgtEl>
                                        <p:attrNameLst>
                                          <p:attrName>fillcolor</p:attrName>
                                        </p:attrNameLst>
                                      </p:cBhvr>
                                      <p:by>
                                        <p:hsl h="0" s="12549" l="25098"/>
                                      </p:by>
                                    </p:animClr>
                                    <p:animClr clrSpc="hsl" dir="cw">
                                      <p:cBhvr>
                                        <p:cTn id="93" dur="500" fill="hold"/>
                                        <p:tgtEl>
                                          <p:spTgt spid="33"/>
                                        </p:tgtEl>
                                        <p:attrNameLst>
                                          <p:attrName>stroke.color</p:attrName>
                                        </p:attrNameLst>
                                      </p:cBhvr>
                                      <p:by>
                                        <p:hsl h="0" s="12549" l="25098"/>
                                      </p:by>
                                    </p:animClr>
                                    <p:set>
                                      <p:cBhvr>
                                        <p:cTn id="94" dur="500" fill="hold"/>
                                        <p:tgtEl>
                                          <p:spTgt spid="33"/>
                                        </p:tgtEl>
                                        <p:attrNameLst>
                                          <p:attrName>fill.type</p:attrName>
                                        </p:attrNameLst>
                                      </p:cBhvr>
                                      <p:to>
                                        <p:strVal val="solid"/>
                                      </p:to>
                                    </p:set>
                                  </p:childTnLst>
                                </p:cTn>
                              </p:par>
                              <p:par>
                                <p:cTn id="95" presetID="24" presetClass="emph" presetSubtype="0" fill="hold" grpId="3" nodeType="withEffect">
                                  <p:stCondLst>
                                    <p:cond delay="3000"/>
                                  </p:stCondLst>
                                  <p:childTnLst>
                                    <p:animClr clrSpc="hsl" dir="cw">
                                      <p:cBhvr override="childStyle">
                                        <p:cTn id="96" dur="500" fill="hold"/>
                                        <p:tgtEl>
                                          <p:spTgt spid="25"/>
                                        </p:tgtEl>
                                        <p:attrNameLst>
                                          <p:attrName>style.color</p:attrName>
                                        </p:attrNameLst>
                                      </p:cBhvr>
                                      <p:by>
                                        <p:hsl h="0" s="-12549" l="-25098"/>
                                      </p:by>
                                    </p:animClr>
                                    <p:animClr clrSpc="hsl" dir="cw">
                                      <p:cBhvr>
                                        <p:cTn id="97" dur="500" fill="hold"/>
                                        <p:tgtEl>
                                          <p:spTgt spid="25"/>
                                        </p:tgtEl>
                                        <p:attrNameLst>
                                          <p:attrName>fillcolor</p:attrName>
                                        </p:attrNameLst>
                                      </p:cBhvr>
                                      <p:by>
                                        <p:hsl h="0" s="-12549" l="-25098"/>
                                      </p:by>
                                    </p:animClr>
                                    <p:animClr clrSpc="hsl" dir="cw">
                                      <p:cBhvr>
                                        <p:cTn id="98" dur="500" fill="hold"/>
                                        <p:tgtEl>
                                          <p:spTgt spid="25"/>
                                        </p:tgtEl>
                                        <p:attrNameLst>
                                          <p:attrName>stroke.color</p:attrName>
                                        </p:attrNameLst>
                                      </p:cBhvr>
                                      <p:by>
                                        <p:hsl h="0" s="-12549" l="-25098"/>
                                      </p:by>
                                    </p:animClr>
                                    <p:set>
                                      <p:cBhvr>
                                        <p:cTn id="99"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0" restart="whenNotActive" fill="hold" evtFilter="cancelBubble" nodeType="interactiveSeq">
                <p:stCondLst>
                  <p:cond evt="onClick" delay="0">
                    <p:tgtEl>
                      <p:spTgt spid="27"/>
                    </p:tgtEl>
                  </p:cond>
                </p:stCondLst>
                <p:endSync evt="end" delay="0">
                  <p:rtn val="all"/>
                </p:endSync>
                <p:childTnLst>
                  <p:par>
                    <p:cTn id="101" fill="hold">
                      <p:stCondLst>
                        <p:cond delay="0"/>
                      </p:stCondLst>
                      <p:childTnLst>
                        <p:par>
                          <p:cTn id="102" fill="hold">
                            <p:stCondLst>
                              <p:cond delay="0"/>
                            </p:stCondLst>
                            <p:childTnLst>
                              <p:par>
                                <p:cTn id="103" presetID="24" presetClass="emph" presetSubtype="0" fill="hold" grpId="1" nodeType="clickEffect">
                                  <p:stCondLst>
                                    <p:cond delay="0"/>
                                  </p:stCondLst>
                                  <p:childTnLst>
                                    <p:animClr clrSpc="hsl" dir="cw">
                                      <p:cBhvr override="childStyle">
                                        <p:cTn id="104" dur="500" fill="hold"/>
                                        <p:tgtEl>
                                          <p:spTgt spid="27"/>
                                        </p:tgtEl>
                                        <p:attrNameLst>
                                          <p:attrName>style.color</p:attrName>
                                        </p:attrNameLst>
                                      </p:cBhvr>
                                      <p:by>
                                        <p:hsl h="0" s="-12549" l="-25098"/>
                                      </p:by>
                                    </p:animClr>
                                    <p:animClr clrSpc="hsl" dir="cw">
                                      <p:cBhvr>
                                        <p:cTn id="105" dur="500" fill="hold"/>
                                        <p:tgtEl>
                                          <p:spTgt spid="27"/>
                                        </p:tgtEl>
                                        <p:attrNameLst>
                                          <p:attrName>fillcolor</p:attrName>
                                        </p:attrNameLst>
                                      </p:cBhvr>
                                      <p:by>
                                        <p:hsl h="0" s="-12549" l="-25098"/>
                                      </p:by>
                                    </p:animClr>
                                    <p:animClr clrSpc="hsl" dir="cw">
                                      <p:cBhvr>
                                        <p:cTn id="106" dur="500" fill="hold"/>
                                        <p:tgtEl>
                                          <p:spTgt spid="27"/>
                                        </p:tgtEl>
                                        <p:attrNameLst>
                                          <p:attrName>stroke.color</p:attrName>
                                        </p:attrNameLst>
                                      </p:cBhvr>
                                      <p:by>
                                        <p:hsl h="0" s="-12549" l="-25098"/>
                                      </p:by>
                                    </p:animClr>
                                    <p:set>
                                      <p:cBhvr>
                                        <p:cTn id="107" dur="500" fill="hold"/>
                                        <p:tgtEl>
                                          <p:spTgt spid="27"/>
                                        </p:tgtEl>
                                        <p:attrNameLst>
                                          <p:attrName>fill.type</p:attrName>
                                        </p:attrNameLst>
                                      </p:cBhvr>
                                      <p:to>
                                        <p:strVal val="solid"/>
                                      </p:to>
                                    </p:set>
                                  </p:childTnLst>
                                </p:cTn>
                              </p:par>
                              <p:par>
                                <p:cTn id="108" presetID="19" presetClass="emph" presetSubtype="0" fill="hold" grpId="0" nodeType="withEffect">
                                  <p:stCondLst>
                                    <p:cond delay="0"/>
                                  </p:stCondLst>
                                  <p:childTnLst>
                                    <p:animClr clrSpc="rgb" dir="cw">
                                      <p:cBhvr override="childStyle">
                                        <p:cTn id="109" dur="500" fill="hold"/>
                                        <p:tgtEl>
                                          <p:spTgt spid="16"/>
                                        </p:tgtEl>
                                        <p:attrNameLst>
                                          <p:attrName>style.color</p:attrName>
                                        </p:attrNameLst>
                                      </p:cBhvr>
                                      <p:to>
                                        <a:srgbClr val="FFC000"/>
                                      </p:to>
                                    </p:animClr>
                                    <p:animClr clrSpc="rgb" dir="cw">
                                      <p:cBhvr>
                                        <p:cTn id="110" dur="500" fill="hold"/>
                                        <p:tgtEl>
                                          <p:spTgt spid="16"/>
                                        </p:tgtEl>
                                        <p:attrNameLst>
                                          <p:attrName>fillcolor</p:attrName>
                                        </p:attrNameLst>
                                      </p:cBhvr>
                                      <p:to>
                                        <a:srgbClr val="FFC000"/>
                                      </p:to>
                                    </p:animClr>
                                    <p:set>
                                      <p:cBhvr>
                                        <p:cTn id="111" dur="500" fill="hold"/>
                                        <p:tgtEl>
                                          <p:spTgt spid="16"/>
                                        </p:tgtEl>
                                        <p:attrNameLst>
                                          <p:attrName>fill.type</p:attrName>
                                        </p:attrNameLst>
                                      </p:cBhvr>
                                      <p:to>
                                        <p:strVal val="solid"/>
                                      </p:to>
                                    </p:set>
                                    <p:set>
                                      <p:cBhvr>
                                        <p:cTn id="112" dur="500" fill="hold"/>
                                        <p:tgtEl>
                                          <p:spTgt spid="16"/>
                                        </p:tgtEl>
                                        <p:attrNameLst>
                                          <p:attrName>fill.on</p:attrName>
                                        </p:attrNameLst>
                                      </p:cBhvr>
                                      <p:to>
                                        <p:strVal val="true"/>
                                      </p:to>
                                    </p:set>
                                  </p:childTnLst>
                                </p:cTn>
                              </p:par>
                              <p:par>
                                <p:cTn id="113" presetID="1" presetClass="mediacall" presetSubtype="0" fill="hold" nodeType="withEffect">
                                  <p:stCondLst>
                                    <p:cond delay="0"/>
                                  </p:stCondLst>
                                  <p:childTnLst>
                                    <p:cmd type="call" cmd="playFrom(0.0)">
                                      <p:cBhvr>
                                        <p:cTn id="114" dur="20218" fill="hold"/>
                                        <p:tgtEl>
                                          <p:spTgt spid="39"/>
                                        </p:tgtEl>
                                      </p:cBhvr>
                                    </p:cmd>
                                  </p:childTnLst>
                                </p:cTn>
                              </p:par>
                              <p:par>
                                <p:cTn id="115" presetID="3" presetClass="mediacall" presetSubtype="0" fill="hold" nodeType="withEffect">
                                  <p:stCondLst>
                                    <p:cond delay="0"/>
                                  </p:stCondLst>
                                  <p:childTnLst>
                                    <p:cmd type="call" cmd="stop">
                                      <p:cBhvr>
                                        <p:cTn id="116" dur="1" fill="hold"/>
                                        <p:tgtEl>
                                          <p:spTgt spid="38"/>
                                        </p:tgtEl>
                                      </p:cBhvr>
                                    </p:cmd>
                                  </p:childTnLst>
                                </p:cTn>
                              </p:par>
                              <p:par>
                                <p:cTn id="117" presetID="19" presetClass="emph" presetSubtype="0" fill="hold" grpId="1" nodeType="withEffect">
                                  <p:stCondLst>
                                    <p:cond delay="3500"/>
                                  </p:stCondLst>
                                  <p:childTnLst>
                                    <p:animClr clrSpc="rgb" dir="cw">
                                      <p:cBhvr override="childStyle">
                                        <p:cTn id="118" dur="500" fill="hold"/>
                                        <p:tgtEl>
                                          <p:spTgt spid="16"/>
                                        </p:tgtEl>
                                        <p:attrNameLst>
                                          <p:attrName>style.color</p:attrName>
                                        </p:attrNameLst>
                                      </p:cBhvr>
                                      <p:to>
                                        <a:srgbClr val="FF0000"/>
                                      </p:to>
                                    </p:animClr>
                                    <p:animClr clrSpc="rgb" dir="cw">
                                      <p:cBhvr>
                                        <p:cTn id="119" dur="500" fill="hold"/>
                                        <p:tgtEl>
                                          <p:spTgt spid="16"/>
                                        </p:tgtEl>
                                        <p:attrNameLst>
                                          <p:attrName>fillcolor</p:attrName>
                                        </p:attrNameLst>
                                      </p:cBhvr>
                                      <p:to>
                                        <a:srgbClr val="FF0000"/>
                                      </p:to>
                                    </p:animClr>
                                    <p:set>
                                      <p:cBhvr>
                                        <p:cTn id="120" dur="500" fill="hold"/>
                                        <p:tgtEl>
                                          <p:spTgt spid="16"/>
                                        </p:tgtEl>
                                        <p:attrNameLst>
                                          <p:attrName>fill.type</p:attrName>
                                        </p:attrNameLst>
                                      </p:cBhvr>
                                      <p:to>
                                        <p:strVal val="solid"/>
                                      </p:to>
                                    </p:set>
                                    <p:set>
                                      <p:cBhvr>
                                        <p:cTn id="121" dur="500" fill="hold"/>
                                        <p:tgtEl>
                                          <p:spTgt spid="16"/>
                                        </p:tgtEl>
                                        <p:attrNameLst>
                                          <p:attrName>fill.on</p:attrName>
                                        </p:attrNameLst>
                                      </p:cBhvr>
                                      <p:to>
                                        <p:strVal val="true"/>
                                      </p:to>
                                    </p:set>
                                  </p:childTnLst>
                                </p:cTn>
                              </p:par>
                              <p:par>
                                <p:cTn id="122" presetID="19" presetClass="emph" presetSubtype="0" repeatCount="4000" fill="hold" grpId="3" nodeType="withEffect">
                                  <p:stCondLst>
                                    <p:cond delay="3500"/>
                                  </p:stCondLst>
                                  <p:childTnLst>
                                    <p:animClr clrSpc="rgb" dir="cw">
                                      <p:cBhvr override="childStyle">
                                        <p:cTn id="123" dur="500" fill="hold"/>
                                        <p:tgtEl>
                                          <p:spTgt spid="15"/>
                                        </p:tgtEl>
                                        <p:attrNameLst>
                                          <p:attrName>style.color</p:attrName>
                                        </p:attrNameLst>
                                      </p:cBhvr>
                                      <p:to>
                                        <a:srgbClr val="92D050"/>
                                      </p:to>
                                    </p:animClr>
                                    <p:animClr clrSpc="rgb" dir="cw">
                                      <p:cBhvr>
                                        <p:cTn id="124" dur="500" fill="hold"/>
                                        <p:tgtEl>
                                          <p:spTgt spid="15"/>
                                        </p:tgtEl>
                                        <p:attrNameLst>
                                          <p:attrName>fillcolor</p:attrName>
                                        </p:attrNameLst>
                                      </p:cBhvr>
                                      <p:to>
                                        <a:srgbClr val="92D050"/>
                                      </p:to>
                                    </p:animClr>
                                    <p:set>
                                      <p:cBhvr>
                                        <p:cTn id="125" dur="500" fill="hold"/>
                                        <p:tgtEl>
                                          <p:spTgt spid="15"/>
                                        </p:tgtEl>
                                        <p:attrNameLst>
                                          <p:attrName>fill.type</p:attrName>
                                        </p:attrNameLst>
                                      </p:cBhvr>
                                      <p:to>
                                        <p:strVal val="solid"/>
                                      </p:to>
                                    </p:set>
                                    <p:set>
                                      <p:cBhvr>
                                        <p:cTn id="126" dur="500" fill="hold"/>
                                        <p:tgtEl>
                                          <p:spTgt spid="15"/>
                                        </p:tgtEl>
                                        <p:attrNameLst>
                                          <p:attrName>fill.on</p:attrName>
                                        </p:attrNameLst>
                                      </p:cBhvr>
                                      <p:to>
                                        <p:strVal val="true"/>
                                      </p:to>
                                    </p:set>
                                  </p:childTnLst>
                                </p:cTn>
                              </p:par>
                              <p:par>
                                <p:cTn id="127" presetID="1" presetClass="mediacall" presetSubtype="0" fill="hold" nodeType="withEffect">
                                  <p:stCondLst>
                                    <p:cond delay="3500"/>
                                  </p:stCondLst>
                                  <p:childTnLst>
                                    <p:cmd type="call" cmd="playFrom(0.0)">
                                      <p:cBhvr>
                                        <p:cTn id="128" dur="5903" fill="hold"/>
                                        <p:tgtEl>
                                          <p:spTgt spid="41"/>
                                        </p:tgtEl>
                                      </p:cBhvr>
                                    </p:cmd>
                                  </p:childTnLst>
                                </p:cTn>
                              </p:par>
                              <p:par>
                                <p:cTn id="129" presetID="3" presetClass="mediacall" presetSubtype="0" fill="hold" nodeType="withEffect">
                                  <p:stCondLst>
                                    <p:cond delay="3500"/>
                                  </p:stCondLst>
                                  <p:childTnLst>
                                    <p:cmd type="call" cmd="stop">
                                      <p:cBhvr>
                                        <p:cTn id="130" dur="1" fill="hold"/>
                                        <p:tgtEl>
                                          <p:spTgt spid="39"/>
                                        </p:tgtEl>
                                      </p:cBhvr>
                                    </p:cmd>
                                  </p:childTnLst>
                                </p:cTn>
                              </p:par>
                              <p:par>
                                <p:cTn id="131" presetID="30" presetClass="emph" presetSubtype="0" fill="hold" grpId="2" nodeType="withEffect">
                                  <p:stCondLst>
                                    <p:cond delay="3500"/>
                                  </p:stCondLst>
                                  <p:childTnLst>
                                    <p:animClr clrSpc="hsl" dir="cw">
                                      <p:cBhvr override="childStyle">
                                        <p:cTn id="132" dur="500" fill="hold"/>
                                        <p:tgtEl>
                                          <p:spTgt spid="27"/>
                                        </p:tgtEl>
                                        <p:attrNameLst>
                                          <p:attrName>style.color</p:attrName>
                                        </p:attrNameLst>
                                      </p:cBhvr>
                                      <p:by>
                                        <p:hsl h="0" s="12549" l="25098"/>
                                      </p:by>
                                    </p:animClr>
                                    <p:animClr clrSpc="hsl" dir="cw">
                                      <p:cBhvr>
                                        <p:cTn id="133" dur="500" fill="hold"/>
                                        <p:tgtEl>
                                          <p:spTgt spid="27"/>
                                        </p:tgtEl>
                                        <p:attrNameLst>
                                          <p:attrName>fillcolor</p:attrName>
                                        </p:attrNameLst>
                                      </p:cBhvr>
                                      <p:by>
                                        <p:hsl h="0" s="12549" l="25098"/>
                                      </p:by>
                                    </p:animClr>
                                    <p:animClr clrSpc="hsl" dir="cw">
                                      <p:cBhvr>
                                        <p:cTn id="134" dur="500" fill="hold"/>
                                        <p:tgtEl>
                                          <p:spTgt spid="27"/>
                                        </p:tgtEl>
                                        <p:attrNameLst>
                                          <p:attrName>stroke.color</p:attrName>
                                        </p:attrNameLst>
                                      </p:cBhvr>
                                      <p:by>
                                        <p:hsl h="0" s="12549" l="25098"/>
                                      </p:by>
                                    </p:animClr>
                                    <p:set>
                                      <p:cBhvr>
                                        <p:cTn id="135" dur="500" fill="hold"/>
                                        <p:tgtEl>
                                          <p:spTgt spid="27"/>
                                        </p:tgtEl>
                                        <p:attrNameLst>
                                          <p:attrName>fill.type</p:attrName>
                                        </p:attrNameLst>
                                      </p:cBhvr>
                                      <p:to>
                                        <p:strVal val="solid"/>
                                      </p:to>
                                    </p:set>
                                  </p:childTnLst>
                                </p:cTn>
                              </p:par>
                              <p:par>
                                <p:cTn id="136" presetID="24" presetClass="emph" presetSubtype="0" fill="hold" grpId="4" nodeType="withEffect">
                                  <p:stCondLst>
                                    <p:cond delay="3500"/>
                                  </p:stCondLst>
                                  <p:childTnLst>
                                    <p:animClr clrSpc="hsl" dir="cw">
                                      <p:cBhvr override="childStyle">
                                        <p:cTn id="137" dur="500" fill="hold"/>
                                        <p:tgtEl>
                                          <p:spTgt spid="25"/>
                                        </p:tgtEl>
                                        <p:attrNameLst>
                                          <p:attrName>style.color</p:attrName>
                                        </p:attrNameLst>
                                      </p:cBhvr>
                                      <p:by>
                                        <p:hsl h="0" s="-12549" l="-25098"/>
                                      </p:by>
                                    </p:animClr>
                                    <p:animClr clrSpc="hsl" dir="cw">
                                      <p:cBhvr>
                                        <p:cTn id="138" dur="500" fill="hold"/>
                                        <p:tgtEl>
                                          <p:spTgt spid="25"/>
                                        </p:tgtEl>
                                        <p:attrNameLst>
                                          <p:attrName>fillcolor</p:attrName>
                                        </p:attrNameLst>
                                      </p:cBhvr>
                                      <p:by>
                                        <p:hsl h="0" s="-12549" l="-25098"/>
                                      </p:by>
                                    </p:animClr>
                                    <p:animClr clrSpc="hsl" dir="cw">
                                      <p:cBhvr>
                                        <p:cTn id="139" dur="500" fill="hold"/>
                                        <p:tgtEl>
                                          <p:spTgt spid="25"/>
                                        </p:tgtEl>
                                        <p:attrNameLst>
                                          <p:attrName>stroke.color</p:attrName>
                                        </p:attrNameLst>
                                      </p:cBhvr>
                                      <p:by>
                                        <p:hsl h="0" s="-12549" l="-25098"/>
                                      </p:by>
                                    </p:animClr>
                                    <p:set>
                                      <p:cBhvr>
                                        <p:cTn id="140"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1" restart="whenNotActive" fill="hold" evtFilter="cancelBubble" nodeType="interactiveSeq">
                <p:stCondLst>
                  <p:cond evt="onClick" delay="0">
                    <p:tgtEl>
                      <p:spTgt spid="34"/>
                    </p:tgtEl>
                  </p:cond>
                </p:stCondLst>
                <p:endSync evt="end" delay="0">
                  <p:rtn val="all"/>
                </p:endSync>
                <p:childTnLst>
                  <p:par>
                    <p:cTn id="142" fill="hold">
                      <p:stCondLst>
                        <p:cond delay="0"/>
                      </p:stCondLst>
                      <p:childTnLst>
                        <p:par>
                          <p:cTn id="143" fill="hold">
                            <p:stCondLst>
                              <p:cond delay="0"/>
                            </p:stCondLst>
                            <p:childTnLst>
                              <p:par>
                                <p:cTn id="144" presetID="24" presetClass="emph" presetSubtype="0" fill="hold" grpId="1" nodeType="clickEffect">
                                  <p:stCondLst>
                                    <p:cond delay="0"/>
                                  </p:stCondLst>
                                  <p:childTnLst>
                                    <p:animClr clrSpc="hsl" dir="cw">
                                      <p:cBhvr override="childStyle">
                                        <p:cTn id="145" dur="500" fill="hold"/>
                                        <p:tgtEl>
                                          <p:spTgt spid="34"/>
                                        </p:tgtEl>
                                        <p:attrNameLst>
                                          <p:attrName>style.color</p:attrName>
                                        </p:attrNameLst>
                                      </p:cBhvr>
                                      <p:by>
                                        <p:hsl h="0" s="-12549" l="-25098"/>
                                      </p:by>
                                    </p:animClr>
                                    <p:animClr clrSpc="hsl" dir="cw">
                                      <p:cBhvr>
                                        <p:cTn id="146" dur="500" fill="hold"/>
                                        <p:tgtEl>
                                          <p:spTgt spid="34"/>
                                        </p:tgtEl>
                                        <p:attrNameLst>
                                          <p:attrName>fillcolor</p:attrName>
                                        </p:attrNameLst>
                                      </p:cBhvr>
                                      <p:by>
                                        <p:hsl h="0" s="-12549" l="-25098"/>
                                      </p:by>
                                    </p:animClr>
                                    <p:animClr clrSpc="hsl" dir="cw">
                                      <p:cBhvr>
                                        <p:cTn id="147" dur="500" fill="hold"/>
                                        <p:tgtEl>
                                          <p:spTgt spid="34"/>
                                        </p:tgtEl>
                                        <p:attrNameLst>
                                          <p:attrName>stroke.color</p:attrName>
                                        </p:attrNameLst>
                                      </p:cBhvr>
                                      <p:by>
                                        <p:hsl h="0" s="-12549" l="-25098"/>
                                      </p:by>
                                    </p:animClr>
                                    <p:set>
                                      <p:cBhvr>
                                        <p:cTn id="148" dur="500" fill="hold"/>
                                        <p:tgtEl>
                                          <p:spTgt spid="34"/>
                                        </p:tgtEl>
                                        <p:attrNameLst>
                                          <p:attrName>fill.type</p:attrName>
                                        </p:attrNameLst>
                                      </p:cBhvr>
                                      <p:to>
                                        <p:strVal val="solid"/>
                                      </p:to>
                                    </p:set>
                                  </p:childTnLst>
                                </p:cTn>
                              </p:par>
                              <p:par>
                                <p:cTn id="149" presetID="19" presetClass="emph" presetSubtype="0" fill="hold" grpId="0" nodeType="withEffect">
                                  <p:stCondLst>
                                    <p:cond delay="0"/>
                                  </p:stCondLst>
                                  <p:childTnLst>
                                    <p:animClr clrSpc="rgb" dir="cw">
                                      <p:cBhvr override="childStyle">
                                        <p:cTn id="150" dur="500" fill="hold"/>
                                        <p:tgtEl>
                                          <p:spTgt spid="32"/>
                                        </p:tgtEl>
                                        <p:attrNameLst>
                                          <p:attrName>style.color</p:attrName>
                                        </p:attrNameLst>
                                      </p:cBhvr>
                                      <p:to>
                                        <a:schemeClr val="accent2"/>
                                      </p:to>
                                    </p:animClr>
                                    <p:animClr clrSpc="rgb" dir="cw">
                                      <p:cBhvr>
                                        <p:cTn id="151" dur="500" fill="hold"/>
                                        <p:tgtEl>
                                          <p:spTgt spid="32"/>
                                        </p:tgtEl>
                                        <p:attrNameLst>
                                          <p:attrName>fillcolor</p:attrName>
                                        </p:attrNameLst>
                                      </p:cBhvr>
                                      <p:to>
                                        <a:schemeClr val="accent2"/>
                                      </p:to>
                                    </p:animClr>
                                    <p:set>
                                      <p:cBhvr>
                                        <p:cTn id="152" dur="500" fill="hold"/>
                                        <p:tgtEl>
                                          <p:spTgt spid="32"/>
                                        </p:tgtEl>
                                        <p:attrNameLst>
                                          <p:attrName>fill.type</p:attrName>
                                        </p:attrNameLst>
                                      </p:cBhvr>
                                      <p:to>
                                        <p:strVal val="solid"/>
                                      </p:to>
                                    </p:set>
                                    <p:set>
                                      <p:cBhvr>
                                        <p:cTn id="153" dur="500" fill="hold"/>
                                        <p:tgtEl>
                                          <p:spTgt spid="32"/>
                                        </p:tgtEl>
                                        <p:attrNameLst>
                                          <p:attrName>fill.on</p:attrName>
                                        </p:attrNameLst>
                                      </p:cBhvr>
                                      <p:to>
                                        <p:strVal val="true"/>
                                      </p:to>
                                    </p:set>
                                  </p:childTnLst>
                                </p:cTn>
                              </p:par>
                              <p:par>
                                <p:cTn id="154" presetID="1" presetClass="mediacall" presetSubtype="0" fill="hold" nodeType="withEffect">
                                  <p:stCondLst>
                                    <p:cond delay="0"/>
                                  </p:stCondLst>
                                  <p:childTnLst>
                                    <p:cmd type="call" cmd="playFrom(0.0)">
                                      <p:cBhvr>
                                        <p:cTn id="155" dur="20218" fill="hold"/>
                                        <p:tgtEl>
                                          <p:spTgt spid="39"/>
                                        </p:tgtEl>
                                      </p:cBhvr>
                                    </p:cmd>
                                  </p:childTnLst>
                                </p:cTn>
                              </p:par>
                              <p:par>
                                <p:cTn id="156" presetID="3" presetClass="mediacall" presetSubtype="0" fill="hold" nodeType="withEffect">
                                  <p:stCondLst>
                                    <p:cond delay="0"/>
                                  </p:stCondLst>
                                  <p:childTnLst>
                                    <p:cmd type="call" cmd="stop">
                                      <p:cBhvr>
                                        <p:cTn id="157" dur="1" fill="hold"/>
                                        <p:tgtEl>
                                          <p:spTgt spid="38"/>
                                        </p:tgtEl>
                                      </p:cBhvr>
                                    </p:cmd>
                                  </p:childTnLst>
                                </p:cTn>
                              </p:par>
                              <p:par>
                                <p:cTn id="158" presetID="19" presetClass="emph" presetSubtype="0" fill="hold" grpId="1" nodeType="withEffect">
                                  <p:stCondLst>
                                    <p:cond delay="3000"/>
                                  </p:stCondLst>
                                  <p:childTnLst>
                                    <p:animClr clrSpc="rgb" dir="cw">
                                      <p:cBhvr override="childStyle">
                                        <p:cTn id="159" dur="500" fill="hold"/>
                                        <p:tgtEl>
                                          <p:spTgt spid="32"/>
                                        </p:tgtEl>
                                        <p:attrNameLst>
                                          <p:attrName>style.color</p:attrName>
                                        </p:attrNameLst>
                                      </p:cBhvr>
                                      <p:to>
                                        <a:srgbClr val="FF0000"/>
                                      </p:to>
                                    </p:animClr>
                                    <p:animClr clrSpc="rgb" dir="cw">
                                      <p:cBhvr>
                                        <p:cTn id="160" dur="500" fill="hold"/>
                                        <p:tgtEl>
                                          <p:spTgt spid="32"/>
                                        </p:tgtEl>
                                        <p:attrNameLst>
                                          <p:attrName>fillcolor</p:attrName>
                                        </p:attrNameLst>
                                      </p:cBhvr>
                                      <p:to>
                                        <a:srgbClr val="FF0000"/>
                                      </p:to>
                                    </p:animClr>
                                    <p:set>
                                      <p:cBhvr>
                                        <p:cTn id="161" dur="500" fill="hold"/>
                                        <p:tgtEl>
                                          <p:spTgt spid="32"/>
                                        </p:tgtEl>
                                        <p:attrNameLst>
                                          <p:attrName>fill.type</p:attrName>
                                        </p:attrNameLst>
                                      </p:cBhvr>
                                      <p:to>
                                        <p:strVal val="solid"/>
                                      </p:to>
                                    </p:set>
                                    <p:set>
                                      <p:cBhvr>
                                        <p:cTn id="162" dur="500" fill="hold"/>
                                        <p:tgtEl>
                                          <p:spTgt spid="32"/>
                                        </p:tgtEl>
                                        <p:attrNameLst>
                                          <p:attrName>fill.on</p:attrName>
                                        </p:attrNameLst>
                                      </p:cBhvr>
                                      <p:to>
                                        <p:strVal val="true"/>
                                      </p:to>
                                    </p:set>
                                  </p:childTnLst>
                                </p:cTn>
                              </p:par>
                              <p:par>
                                <p:cTn id="163" presetID="19" presetClass="emph" presetSubtype="0" repeatCount="4000" fill="hold" grpId="4" nodeType="withEffect">
                                  <p:stCondLst>
                                    <p:cond delay="3000"/>
                                  </p:stCondLst>
                                  <p:childTnLst>
                                    <p:animClr clrSpc="rgb" dir="cw">
                                      <p:cBhvr override="childStyle">
                                        <p:cTn id="164" dur="500" fill="hold"/>
                                        <p:tgtEl>
                                          <p:spTgt spid="15"/>
                                        </p:tgtEl>
                                        <p:attrNameLst>
                                          <p:attrName>style.color</p:attrName>
                                        </p:attrNameLst>
                                      </p:cBhvr>
                                      <p:to>
                                        <a:srgbClr val="92D050"/>
                                      </p:to>
                                    </p:animClr>
                                    <p:animClr clrSpc="rgb" dir="cw">
                                      <p:cBhvr>
                                        <p:cTn id="165" dur="500" fill="hold"/>
                                        <p:tgtEl>
                                          <p:spTgt spid="15"/>
                                        </p:tgtEl>
                                        <p:attrNameLst>
                                          <p:attrName>fillcolor</p:attrName>
                                        </p:attrNameLst>
                                      </p:cBhvr>
                                      <p:to>
                                        <a:srgbClr val="92D050"/>
                                      </p:to>
                                    </p:animClr>
                                    <p:set>
                                      <p:cBhvr>
                                        <p:cTn id="166" dur="500" fill="hold"/>
                                        <p:tgtEl>
                                          <p:spTgt spid="15"/>
                                        </p:tgtEl>
                                        <p:attrNameLst>
                                          <p:attrName>fill.type</p:attrName>
                                        </p:attrNameLst>
                                      </p:cBhvr>
                                      <p:to>
                                        <p:strVal val="solid"/>
                                      </p:to>
                                    </p:set>
                                    <p:set>
                                      <p:cBhvr>
                                        <p:cTn id="167" dur="500" fill="hold"/>
                                        <p:tgtEl>
                                          <p:spTgt spid="15"/>
                                        </p:tgtEl>
                                        <p:attrNameLst>
                                          <p:attrName>fill.on</p:attrName>
                                        </p:attrNameLst>
                                      </p:cBhvr>
                                      <p:to>
                                        <p:strVal val="true"/>
                                      </p:to>
                                    </p:set>
                                  </p:childTnLst>
                                </p:cTn>
                              </p:par>
                              <p:par>
                                <p:cTn id="168" presetID="1" presetClass="mediacall" presetSubtype="0" fill="hold" nodeType="withEffect">
                                  <p:stCondLst>
                                    <p:cond delay="3000"/>
                                  </p:stCondLst>
                                  <p:childTnLst>
                                    <p:cmd type="call" cmd="playFrom(0.0)">
                                      <p:cBhvr>
                                        <p:cTn id="169" dur="5903" fill="hold"/>
                                        <p:tgtEl>
                                          <p:spTgt spid="41"/>
                                        </p:tgtEl>
                                      </p:cBhvr>
                                    </p:cmd>
                                  </p:childTnLst>
                                </p:cTn>
                              </p:par>
                              <p:par>
                                <p:cTn id="170" presetID="3" presetClass="mediacall" presetSubtype="0" fill="hold" nodeType="withEffect">
                                  <p:stCondLst>
                                    <p:cond delay="3000"/>
                                  </p:stCondLst>
                                  <p:childTnLst>
                                    <p:cmd type="call" cmd="stop">
                                      <p:cBhvr>
                                        <p:cTn id="171" dur="1" fill="hold"/>
                                        <p:tgtEl>
                                          <p:spTgt spid="39"/>
                                        </p:tgtEl>
                                      </p:cBhvr>
                                    </p:cmd>
                                  </p:childTnLst>
                                </p:cTn>
                              </p:par>
                              <p:par>
                                <p:cTn id="172" presetID="30" presetClass="emph" presetSubtype="0" fill="hold" grpId="2" nodeType="withEffect">
                                  <p:stCondLst>
                                    <p:cond delay="3000"/>
                                  </p:stCondLst>
                                  <p:childTnLst>
                                    <p:animClr clrSpc="hsl" dir="cw">
                                      <p:cBhvr override="childStyle">
                                        <p:cTn id="173" dur="500" fill="hold"/>
                                        <p:tgtEl>
                                          <p:spTgt spid="34"/>
                                        </p:tgtEl>
                                        <p:attrNameLst>
                                          <p:attrName>style.color</p:attrName>
                                        </p:attrNameLst>
                                      </p:cBhvr>
                                      <p:by>
                                        <p:hsl h="0" s="12549" l="25098"/>
                                      </p:by>
                                    </p:animClr>
                                    <p:animClr clrSpc="hsl" dir="cw">
                                      <p:cBhvr>
                                        <p:cTn id="174" dur="500" fill="hold"/>
                                        <p:tgtEl>
                                          <p:spTgt spid="34"/>
                                        </p:tgtEl>
                                        <p:attrNameLst>
                                          <p:attrName>fillcolor</p:attrName>
                                        </p:attrNameLst>
                                      </p:cBhvr>
                                      <p:by>
                                        <p:hsl h="0" s="12549" l="25098"/>
                                      </p:by>
                                    </p:animClr>
                                    <p:animClr clrSpc="hsl" dir="cw">
                                      <p:cBhvr>
                                        <p:cTn id="175" dur="500" fill="hold"/>
                                        <p:tgtEl>
                                          <p:spTgt spid="34"/>
                                        </p:tgtEl>
                                        <p:attrNameLst>
                                          <p:attrName>stroke.color</p:attrName>
                                        </p:attrNameLst>
                                      </p:cBhvr>
                                      <p:by>
                                        <p:hsl h="0" s="12549" l="25098"/>
                                      </p:by>
                                    </p:animClr>
                                    <p:set>
                                      <p:cBhvr>
                                        <p:cTn id="176" dur="500" fill="hold"/>
                                        <p:tgtEl>
                                          <p:spTgt spid="34"/>
                                        </p:tgtEl>
                                        <p:attrNameLst>
                                          <p:attrName>fill.type</p:attrName>
                                        </p:attrNameLst>
                                      </p:cBhvr>
                                      <p:to>
                                        <p:strVal val="solid"/>
                                      </p:to>
                                    </p:set>
                                  </p:childTnLst>
                                </p:cTn>
                              </p:par>
                              <p:par>
                                <p:cTn id="177" presetID="24" presetClass="emph" presetSubtype="0" fill="hold" grpId="5" nodeType="withEffect">
                                  <p:stCondLst>
                                    <p:cond delay="3000"/>
                                  </p:stCondLst>
                                  <p:childTnLst>
                                    <p:animClr clrSpc="hsl" dir="cw">
                                      <p:cBhvr override="childStyle">
                                        <p:cTn id="178" dur="500" fill="hold"/>
                                        <p:tgtEl>
                                          <p:spTgt spid="25"/>
                                        </p:tgtEl>
                                        <p:attrNameLst>
                                          <p:attrName>style.color</p:attrName>
                                        </p:attrNameLst>
                                      </p:cBhvr>
                                      <p:by>
                                        <p:hsl h="0" s="-12549" l="-25098"/>
                                      </p:by>
                                    </p:animClr>
                                    <p:animClr clrSpc="hsl" dir="cw">
                                      <p:cBhvr>
                                        <p:cTn id="179" dur="500" fill="hold"/>
                                        <p:tgtEl>
                                          <p:spTgt spid="25"/>
                                        </p:tgtEl>
                                        <p:attrNameLst>
                                          <p:attrName>fillcolor</p:attrName>
                                        </p:attrNameLst>
                                      </p:cBhvr>
                                      <p:by>
                                        <p:hsl h="0" s="-12549" l="-25098"/>
                                      </p:by>
                                    </p:animClr>
                                    <p:animClr clrSpc="hsl" dir="cw">
                                      <p:cBhvr>
                                        <p:cTn id="180" dur="500" fill="hold"/>
                                        <p:tgtEl>
                                          <p:spTgt spid="25"/>
                                        </p:tgtEl>
                                        <p:attrNameLst>
                                          <p:attrName>stroke.color</p:attrName>
                                        </p:attrNameLst>
                                      </p:cBhvr>
                                      <p:by>
                                        <p:hsl h="0" s="-12549" l="-25098"/>
                                      </p:by>
                                    </p:animClr>
                                    <p:set>
                                      <p:cBhvr>
                                        <p:cTn id="181"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2" fill="hold" display="0">
                  <p:stCondLst>
                    <p:cond delay="indefinite"/>
                  </p:stCondLst>
                  <p:endCondLst>
                    <p:cond evt="onStopAudio" delay="0">
                      <p:tgtEl>
                        <p:sldTgt/>
                      </p:tgtEl>
                    </p:cond>
                  </p:endCondLst>
                </p:cTn>
                <p:tgtEl>
                  <p:spTgt spid="39"/>
                </p:tgtEl>
              </p:cMediaNode>
            </p:audio>
            <p:audio>
              <p:cMediaNode vol="80000">
                <p:cTn id="183" fill="hold" display="0">
                  <p:stCondLst>
                    <p:cond delay="indefinite"/>
                  </p:stCondLst>
                  <p:endCondLst>
                    <p:cond evt="onStopAudio" delay="0">
                      <p:tgtEl>
                        <p:sldTgt/>
                      </p:tgtEl>
                    </p:cond>
                  </p:endCondLst>
                </p:cTn>
                <p:tgtEl>
                  <p:spTgt spid="40"/>
                </p:tgtEl>
              </p:cMediaNode>
            </p:audio>
            <p:audio>
              <p:cMediaNode vol="80000">
                <p:cTn id="184" fill="hold" display="0">
                  <p:stCondLst>
                    <p:cond delay="indefinite"/>
                  </p:stCondLst>
                  <p:endCondLst>
                    <p:cond evt="onStopAudio" delay="0">
                      <p:tgtEl>
                        <p:sldTgt/>
                      </p:tgtEl>
                    </p:cond>
                  </p:endCondLst>
                </p:cTn>
                <p:tgtEl>
                  <p:spTgt spid="41"/>
                </p:tgtEl>
              </p:cMediaNode>
            </p:audio>
          </p:childTnLst>
        </p:cTn>
      </p:par>
    </p:tnLst>
    <p:bldLst>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 name="Straight Connector 22">
            <a:extLst>
              <a:ext uri="{FF2B5EF4-FFF2-40B4-BE49-F238E27FC236}">
                <a16:creationId xmlns:a16="http://schemas.microsoft.com/office/drawing/2014/main" id="{C7B0FE9C-F303-49FF-B30D-C4457E06642A}"/>
              </a:ext>
            </a:extLst>
          </p:cNvPr>
          <p:cNvCxnSpPr/>
          <p:nvPr/>
        </p:nvCxnSpPr>
        <p:spPr>
          <a:xfrm>
            <a:off x="-109943" y="5902765"/>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7D700C-B032-496C-9680-57633EB31182}"/>
              </a:ext>
            </a:extLst>
          </p:cNvPr>
          <p:cNvCxnSpPr/>
          <p:nvPr/>
        </p:nvCxnSpPr>
        <p:spPr>
          <a:xfrm>
            <a:off x="-41620" y="4869750"/>
            <a:ext cx="12192000" cy="0"/>
          </a:xfrm>
          <a:prstGeom prst="line">
            <a:avLst/>
          </a:prstGeom>
          <a:ln w="381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4199134-2609-4E66-A329-2863BCCC5133}"/>
              </a:ext>
            </a:extLst>
          </p:cNvPr>
          <p:cNvCxnSpPr/>
          <p:nvPr/>
        </p:nvCxnSpPr>
        <p:spPr>
          <a:xfrm>
            <a:off x="0" y="3268281"/>
            <a:ext cx="12192000" cy="0"/>
          </a:xfrm>
          <a:prstGeom prst="line">
            <a:avLst/>
          </a:prstGeom>
          <a:ln w="76200">
            <a:solidFill>
              <a:schemeClr val="bg1"/>
            </a:solidFill>
          </a:ln>
          <a:scene3d>
            <a:camera prst="orthographicFront"/>
            <a:lightRig rig="threePt" dir="t"/>
          </a:scene3d>
          <a:sp3d>
            <a:bevelT/>
          </a:sp3d>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2254BD6F-C222-4EBF-A18A-FDA724EC8AEA}"/>
              </a:ext>
            </a:extLst>
          </p:cNvPr>
          <p:cNvSpPr/>
          <p:nvPr/>
        </p:nvSpPr>
        <p:spPr>
          <a:xfrm flipH="1">
            <a:off x="927043" y="2581060"/>
            <a:ext cx="10872190" cy="1374443"/>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rgbClr val="0070C0"/>
          </a:solidFill>
          <a:ln w="38100">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4605F6AC-8356-4661-B6A4-309609CF4CCF}"/>
              </a:ext>
            </a:extLst>
          </p:cNvPr>
          <p:cNvSpPr txBox="1"/>
          <p:nvPr/>
        </p:nvSpPr>
        <p:spPr>
          <a:xfrm>
            <a:off x="1294873" y="2802880"/>
            <a:ext cx="10136529"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vi-VN" sz="2800" b="1" dirty="0">
                <a:solidFill>
                  <a:prstClr val="white"/>
                </a:solidFill>
                <a:latin typeface="Calibri "/>
                <a:cs typeface="Times New Roman" panose="02020603050405020304" pitchFamily="18" charset="0"/>
              </a:rPr>
              <a:t>Câu tục ngữ: “Đi một ngày đàng, học một sàng khôn” phản ánh </a:t>
            </a:r>
            <a:r>
              <a:rPr lang="en-US" sz="2800" b="1" dirty="0" err="1">
                <a:solidFill>
                  <a:prstClr val="white"/>
                </a:solidFill>
                <a:latin typeface="Calibri "/>
                <a:cs typeface="Times New Roman" panose="02020603050405020304" pitchFamily="18" charset="0"/>
              </a:rPr>
              <a:t>trình</a:t>
            </a:r>
            <a:r>
              <a:rPr lang="en-US" sz="2800" b="1" dirty="0">
                <a:solidFill>
                  <a:prstClr val="white"/>
                </a:solidFill>
                <a:latin typeface="Calibri "/>
                <a:cs typeface="Times New Roman" panose="02020603050405020304" pitchFamily="18" charset="0"/>
              </a:rPr>
              <a:t> </a:t>
            </a:r>
            <a:r>
              <a:rPr lang="en-US" sz="2800" b="1" dirty="0" err="1">
                <a:solidFill>
                  <a:prstClr val="white"/>
                </a:solidFill>
                <a:latin typeface="Calibri "/>
                <a:cs typeface="Times New Roman" panose="02020603050405020304" pitchFamily="18" charset="0"/>
              </a:rPr>
              <a:t>độ</a:t>
            </a:r>
            <a:r>
              <a:rPr lang="en-US" sz="2800" b="1" dirty="0">
                <a:solidFill>
                  <a:prstClr val="white"/>
                </a:solidFill>
                <a:latin typeface="Calibri "/>
                <a:cs typeface="Times New Roman" panose="02020603050405020304" pitchFamily="18" charset="0"/>
              </a:rPr>
              <a:t> </a:t>
            </a:r>
            <a:r>
              <a:rPr lang="en-US" sz="2800" b="1" dirty="0" err="1">
                <a:solidFill>
                  <a:prstClr val="white"/>
                </a:solidFill>
                <a:latin typeface="Calibri "/>
                <a:cs typeface="Times New Roman" panose="02020603050405020304" pitchFamily="18" charset="0"/>
              </a:rPr>
              <a:t>nào</a:t>
            </a:r>
            <a:r>
              <a:rPr lang="en-US" sz="2800" b="1" dirty="0">
                <a:solidFill>
                  <a:prstClr val="white"/>
                </a:solidFill>
                <a:latin typeface="Calibri "/>
                <a:cs typeface="Times New Roman" panose="02020603050405020304" pitchFamily="18" charset="0"/>
              </a:rPr>
              <a:t> </a:t>
            </a:r>
            <a:r>
              <a:rPr lang="en-US" sz="2800" b="1" dirty="0" err="1">
                <a:solidFill>
                  <a:prstClr val="white"/>
                </a:solidFill>
                <a:latin typeface="Calibri "/>
                <a:cs typeface="Times New Roman" panose="02020603050405020304" pitchFamily="18" charset="0"/>
              </a:rPr>
              <a:t>của</a:t>
            </a:r>
            <a:r>
              <a:rPr lang="en-US" sz="2800" b="1" dirty="0">
                <a:solidFill>
                  <a:prstClr val="white"/>
                </a:solidFill>
                <a:latin typeface="Calibri "/>
                <a:cs typeface="Times New Roman" panose="02020603050405020304" pitchFamily="18" charset="0"/>
              </a:rPr>
              <a:t> </a:t>
            </a:r>
            <a:r>
              <a:rPr lang="en-US" sz="2800" b="1" dirty="0" err="1">
                <a:solidFill>
                  <a:prstClr val="white"/>
                </a:solidFill>
                <a:latin typeface="Calibri "/>
                <a:cs typeface="Times New Roman" panose="02020603050405020304" pitchFamily="18" charset="0"/>
              </a:rPr>
              <a:t>quá</a:t>
            </a:r>
            <a:r>
              <a:rPr lang="en-US" sz="2800" b="1" dirty="0">
                <a:solidFill>
                  <a:prstClr val="white"/>
                </a:solidFill>
                <a:latin typeface="Calibri "/>
                <a:cs typeface="Times New Roman" panose="02020603050405020304" pitchFamily="18" charset="0"/>
              </a:rPr>
              <a:t> </a:t>
            </a:r>
            <a:r>
              <a:rPr lang="en-US" sz="2800" b="1" dirty="0" err="1">
                <a:solidFill>
                  <a:prstClr val="white"/>
                </a:solidFill>
                <a:latin typeface="Calibri "/>
                <a:cs typeface="Times New Roman" panose="02020603050405020304" pitchFamily="18" charset="0"/>
              </a:rPr>
              <a:t>trình</a:t>
            </a:r>
            <a:r>
              <a:rPr lang="en-US" sz="2800" b="1" dirty="0">
                <a:solidFill>
                  <a:prstClr val="white"/>
                </a:solidFill>
                <a:latin typeface="Calibri "/>
                <a:cs typeface="Times New Roman" panose="02020603050405020304" pitchFamily="18" charset="0"/>
              </a:rPr>
              <a:t> </a:t>
            </a:r>
            <a:r>
              <a:rPr lang="en-US" sz="2800" b="1" dirty="0" err="1">
                <a:solidFill>
                  <a:prstClr val="white"/>
                </a:solidFill>
                <a:latin typeface="Calibri "/>
                <a:cs typeface="Times New Roman" panose="02020603050405020304" pitchFamily="18" charset="0"/>
              </a:rPr>
              <a:t>nhận</a:t>
            </a:r>
            <a:r>
              <a:rPr lang="en-US" sz="2800" b="1" dirty="0">
                <a:solidFill>
                  <a:prstClr val="white"/>
                </a:solidFill>
                <a:latin typeface="Calibri "/>
                <a:cs typeface="Times New Roman" panose="02020603050405020304" pitchFamily="18" charset="0"/>
              </a:rPr>
              <a:t> </a:t>
            </a:r>
            <a:r>
              <a:rPr lang="en-US" sz="2800" b="1" dirty="0" err="1">
                <a:solidFill>
                  <a:prstClr val="white"/>
                </a:solidFill>
                <a:latin typeface="Calibri "/>
                <a:cs typeface="Times New Roman" panose="02020603050405020304" pitchFamily="18" charset="0"/>
              </a:rPr>
              <a:t>thức</a:t>
            </a:r>
            <a:r>
              <a:rPr lang="vi-VN" sz="2800" b="1" dirty="0">
                <a:solidFill>
                  <a:prstClr val="white"/>
                </a:solidFill>
                <a:latin typeface="Calibri "/>
                <a:cs typeface="Times New Roman" panose="02020603050405020304" pitchFamily="18" charset="0"/>
              </a:rPr>
              <a:t>?</a:t>
            </a:r>
            <a:endParaRPr kumimoji="0" lang="en-US" sz="2800" b="1" i="0" u="none" strike="noStrike" kern="1200" cap="none" spc="0" normalizeH="0" baseline="0" noProof="0" dirty="0">
              <a:ln>
                <a:noFill/>
              </a:ln>
              <a:solidFill>
                <a:prstClr val="white"/>
              </a:solidFill>
              <a:effectLst/>
              <a:uLnTx/>
              <a:uFillTx/>
              <a:latin typeface="Calibri "/>
              <a:cs typeface="Times New Roman" panose="02020603050405020304" pitchFamily="18" charset="0"/>
            </a:endParaRPr>
          </a:p>
        </p:txBody>
      </p:sp>
      <p:sp>
        <p:nvSpPr>
          <p:cNvPr id="15" name="bang c">
            <a:extLst>
              <a:ext uri="{FF2B5EF4-FFF2-40B4-BE49-F238E27FC236}">
                <a16:creationId xmlns:a16="http://schemas.microsoft.com/office/drawing/2014/main" id="{D0E6AFB4-275F-4728-9A13-27E00F9EA3A2}"/>
              </a:ext>
            </a:extLst>
          </p:cNvPr>
          <p:cNvSpPr/>
          <p:nvPr/>
        </p:nvSpPr>
        <p:spPr>
          <a:xfrm flipH="1">
            <a:off x="874790" y="5572793"/>
            <a:ext cx="5249773" cy="71822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bang b">
            <a:extLst>
              <a:ext uri="{FF2B5EF4-FFF2-40B4-BE49-F238E27FC236}">
                <a16:creationId xmlns:a16="http://schemas.microsoft.com/office/drawing/2014/main" id="{CA2E0476-BE10-4768-BE1B-A9C0072703C2}"/>
              </a:ext>
            </a:extLst>
          </p:cNvPr>
          <p:cNvSpPr/>
          <p:nvPr/>
        </p:nvSpPr>
        <p:spPr>
          <a:xfrm flipH="1">
            <a:off x="6871063" y="4351818"/>
            <a:ext cx="5145098" cy="842405"/>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cau hoi c">
            <a:extLst>
              <a:ext uri="{FF2B5EF4-FFF2-40B4-BE49-F238E27FC236}">
                <a16:creationId xmlns:a16="http://schemas.microsoft.com/office/drawing/2014/main" id="{9897B1B9-EB78-41AF-AC33-1E8F7714B11F}"/>
              </a:ext>
            </a:extLst>
          </p:cNvPr>
          <p:cNvSpPr txBox="1"/>
          <p:nvPr/>
        </p:nvSpPr>
        <p:spPr>
          <a:xfrm>
            <a:off x="1365057" y="5692380"/>
            <a:ext cx="4650419"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C.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lang="en-US" sz="2400" dirty="0" err="1">
                <a:solidFill>
                  <a:prstClr val="white"/>
                </a:solidFill>
                <a:latin typeface="Calibri" panose="020F0502020204030204"/>
                <a:ea typeface="Tahoma" panose="020B0604030504040204" pitchFamily="34" charset="0"/>
                <a:cs typeface="Tahoma" panose="020B0604030504040204" pitchFamily="34" charset="0"/>
              </a:rPr>
              <a:t>kinh</a:t>
            </a:r>
            <a:r>
              <a:rPr lang="en-US" sz="2400" dirty="0">
                <a:solidFill>
                  <a:prstClr val="white"/>
                </a:solidFill>
                <a:latin typeface="Calibri" panose="020F0502020204030204"/>
                <a:ea typeface="Tahoma" panose="020B0604030504040204" pitchFamily="34" charset="0"/>
                <a:cs typeface="Tahoma" panose="020B0604030504040204" pitchFamily="34" charset="0"/>
              </a:rPr>
              <a:t> </a:t>
            </a:r>
            <a:r>
              <a:rPr lang="en-US" sz="2400" dirty="0" err="1">
                <a:solidFill>
                  <a:prstClr val="white"/>
                </a:solidFill>
                <a:latin typeface="Calibri" panose="020F0502020204030204"/>
                <a:ea typeface="Tahoma" panose="020B0604030504040204" pitchFamily="34" charset="0"/>
                <a:cs typeface="Tahoma" panose="020B0604030504040204" pitchFamily="34" charset="0"/>
              </a:rPr>
              <a:t>nghiệm</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27" name="cau hoi b">
            <a:extLst>
              <a:ext uri="{FF2B5EF4-FFF2-40B4-BE49-F238E27FC236}">
                <a16:creationId xmlns:a16="http://schemas.microsoft.com/office/drawing/2014/main" id="{D96707EC-5A82-4050-B897-6DBAB63AC957}"/>
              </a:ext>
            </a:extLst>
          </p:cNvPr>
          <p:cNvSpPr txBox="1"/>
          <p:nvPr/>
        </p:nvSpPr>
        <p:spPr>
          <a:xfrm>
            <a:off x="7365744" y="4617528"/>
            <a:ext cx="4650419"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B.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khoa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học</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1" name="bang a">
            <a:extLst>
              <a:ext uri="{FF2B5EF4-FFF2-40B4-BE49-F238E27FC236}">
                <a16:creationId xmlns:a16="http://schemas.microsoft.com/office/drawing/2014/main" id="{8DD63B39-09F3-4F04-83CD-408FC7619A90}"/>
              </a:ext>
            </a:extLst>
          </p:cNvPr>
          <p:cNvSpPr/>
          <p:nvPr/>
        </p:nvSpPr>
        <p:spPr>
          <a:xfrm flipH="1">
            <a:off x="874790" y="4430782"/>
            <a:ext cx="5249773" cy="707261"/>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bang d">
            <a:extLst>
              <a:ext uri="{FF2B5EF4-FFF2-40B4-BE49-F238E27FC236}">
                <a16:creationId xmlns:a16="http://schemas.microsoft.com/office/drawing/2014/main" id="{A6F11D1C-4D08-4BAF-9A3D-4AC673B9036B}"/>
              </a:ext>
            </a:extLst>
          </p:cNvPr>
          <p:cNvSpPr/>
          <p:nvPr/>
        </p:nvSpPr>
        <p:spPr>
          <a:xfrm flipH="1">
            <a:off x="6766388" y="5550929"/>
            <a:ext cx="5249773" cy="827992"/>
          </a:xfrm>
          <a:custGeom>
            <a:avLst/>
            <a:gdLst>
              <a:gd name="connsiteX0" fmla="*/ 9976447 w 10872190"/>
              <a:gd name="connsiteY0" fmla="*/ 130 h 1251934"/>
              <a:gd name="connsiteX1" fmla="*/ 9946352 w 10872190"/>
              <a:gd name="connsiteY1" fmla="*/ 4530 h 1251934"/>
              <a:gd name="connsiteX2" fmla="*/ 8262152 w 10872190"/>
              <a:gd name="connsiteY2" fmla="*/ 4530 h 1251934"/>
              <a:gd name="connsiteX3" fmla="*/ 2610038 w 10872190"/>
              <a:gd name="connsiteY3" fmla="*/ 4530 h 1251934"/>
              <a:gd name="connsiteX4" fmla="*/ 925838 w 10872190"/>
              <a:gd name="connsiteY4" fmla="*/ 4530 h 1251934"/>
              <a:gd name="connsiteX5" fmla="*/ 895743 w 10872190"/>
              <a:gd name="connsiteY5" fmla="*/ 130 h 1251934"/>
              <a:gd name="connsiteX6" fmla="*/ 0 w 10872190"/>
              <a:gd name="connsiteY6" fmla="*/ 625967 h 1251934"/>
              <a:gd name="connsiteX7" fmla="*/ 895743 w 10872190"/>
              <a:gd name="connsiteY7" fmla="*/ 1251804 h 1251934"/>
              <a:gd name="connsiteX8" fmla="*/ 925838 w 10872190"/>
              <a:gd name="connsiteY8" fmla="*/ 1247404 h 1251934"/>
              <a:gd name="connsiteX9" fmla="*/ 2610038 w 10872190"/>
              <a:gd name="connsiteY9" fmla="*/ 1247404 h 1251934"/>
              <a:gd name="connsiteX10" fmla="*/ 8262152 w 10872190"/>
              <a:gd name="connsiteY10" fmla="*/ 1247404 h 1251934"/>
              <a:gd name="connsiteX11" fmla="*/ 9946352 w 10872190"/>
              <a:gd name="connsiteY11" fmla="*/ 1247404 h 1251934"/>
              <a:gd name="connsiteX12" fmla="*/ 9976447 w 10872190"/>
              <a:gd name="connsiteY12" fmla="*/ 1251804 h 1251934"/>
              <a:gd name="connsiteX13" fmla="*/ 10872190 w 10872190"/>
              <a:gd name="connsiteY13" fmla="*/ 625967 h 1251934"/>
              <a:gd name="connsiteX14" fmla="*/ 9976447 w 10872190"/>
              <a:gd name="connsiteY14" fmla="*/ 130 h 125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872190" h="1251934">
                <a:moveTo>
                  <a:pt x="9976447" y="130"/>
                </a:moveTo>
                <a:lnTo>
                  <a:pt x="9946352" y="4530"/>
                </a:lnTo>
                <a:lnTo>
                  <a:pt x="8262152" y="4530"/>
                </a:lnTo>
                <a:lnTo>
                  <a:pt x="2610038" y="4530"/>
                </a:lnTo>
                <a:lnTo>
                  <a:pt x="925838" y="4530"/>
                </a:lnTo>
                <a:lnTo>
                  <a:pt x="895743" y="130"/>
                </a:lnTo>
                <a:cubicBezTo>
                  <a:pt x="669986" y="-5180"/>
                  <a:pt x="349558" y="150180"/>
                  <a:pt x="0" y="625967"/>
                </a:cubicBezTo>
                <a:cubicBezTo>
                  <a:pt x="349558" y="1101755"/>
                  <a:pt x="669986" y="1257114"/>
                  <a:pt x="895743" y="1251804"/>
                </a:cubicBezTo>
                <a:lnTo>
                  <a:pt x="925838" y="1247404"/>
                </a:lnTo>
                <a:lnTo>
                  <a:pt x="2610038" y="1247404"/>
                </a:lnTo>
                <a:lnTo>
                  <a:pt x="8262152" y="1247404"/>
                </a:lnTo>
                <a:lnTo>
                  <a:pt x="9946352" y="1247404"/>
                </a:lnTo>
                <a:lnTo>
                  <a:pt x="9976447" y="1251804"/>
                </a:lnTo>
                <a:cubicBezTo>
                  <a:pt x="10202204" y="1257114"/>
                  <a:pt x="10522632" y="1101755"/>
                  <a:pt x="10872190" y="625967"/>
                </a:cubicBezTo>
                <a:cubicBezTo>
                  <a:pt x="10522632" y="150180"/>
                  <a:pt x="10202204" y="-5180"/>
                  <a:pt x="9976447" y="130"/>
                </a:cubicBezTo>
                <a:close/>
              </a:path>
            </a:pathLst>
          </a:custGeom>
          <a:solidFill>
            <a:schemeClr val="accent5">
              <a:lumMod val="50000"/>
            </a:schemeClr>
          </a:solidFill>
          <a:ln w="28575">
            <a:solidFill>
              <a:schemeClr val="bg1"/>
            </a:solidFill>
          </a:ln>
          <a:effectLst>
            <a:innerShdw blurRad="114300">
              <a:prstClr val="black"/>
            </a:innerShdw>
          </a:effectLst>
          <a:scene3d>
            <a:camera prst="orthographicFront"/>
            <a:lightRig rig="threePt" dir="t"/>
          </a:scene3d>
          <a:sp3d>
            <a:bevelT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cau hoi a">
            <a:extLst>
              <a:ext uri="{FF2B5EF4-FFF2-40B4-BE49-F238E27FC236}">
                <a16:creationId xmlns:a16="http://schemas.microsoft.com/office/drawing/2014/main" id="{9B5DABB8-849A-4D2D-930C-9CA07BFC5BDE}"/>
              </a:ext>
            </a:extLst>
          </p:cNvPr>
          <p:cNvSpPr txBox="1"/>
          <p:nvPr/>
        </p:nvSpPr>
        <p:spPr>
          <a:xfrm>
            <a:off x="1335638" y="4591422"/>
            <a:ext cx="4650419"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A.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cảm</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tính</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sp>
        <p:nvSpPr>
          <p:cNvPr id="34" name="cau hoi d">
            <a:extLst>
              <a:ext uri="{FF2B5EF4-FFF2-40B4-BE49-F238E27FC236}">
                <a16:creationId xmlns:a16="http://schemas.microsoft.com/office/drawing/2014/main" id="{42A746A3-96B8-42A5-8EFA-A104DB6B2F69}"/>
              </a:ext>
            </a:extLst>
          </p:cNvPr>
          <p:cNvSpPr txBox="1"/>
          <p:nvPr/>
        </p:nvSpPr>
        <p:spPr>
          <a:xfrm>
            <a:off x="7216831" y="5606375"/>
            <a:ext cx="4650419" cy="461665"/>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
                <a:prstClr val="white"/>
              </a:buClr>
              <a:buSzTx/>
              <a:tabLst/>
              <a:defRPr/>
            </a:pPr>
            <a:r>
              <a:rPr kumimoji="0" lang="en-US" sz="2400" b="0" i="0" u="none" strike="noStrike" kern="1200" cap="none" spc="0" normalizeH="0" baseline="0" noProof="0" dirty="0">
                <a:ln>
                  <a:noFill/>
                </a:ln>
                <a:solidFill>
                  <a:srgbClr val="FFC000"/>
                </a:solidFill>
                <a:effectLst/>
                <a:uLnTx/>
                <a:uFillTx/>
                <a:latin typeface="Calibri" panose="020F0502020204030204"/>
                <a:ea typeface="Tahoma" panose="020B0604030504040204" pitchFamily="34" charset="0"/>
                <a:cs typeface="Tahoma" panose="020B0604030504040204" pitchFamily="34" charset="0"/>
              </a:rPr>
              <a:t>D. </a:t>
            </a:r>
            <a:r>
              <a:rPr kumimoji="0" lang="en-US" sz="2400" b="0" i="0" u="none" strike="noStrike" kern="1200" cap="none" spc="0" normalizeH="0" baseline="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Nhận</a:t>
            </a:r>
            <a:r>
              <a:rPr kumimoji="0" lang="en-US" sz="2400" b="0" i="0" u="none" strike="noStrike" kern="1200" cap="none" spc="0" normalizeH="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rPr>
              <a:t> </a:t>
            </a:r>
            <a:r>
              <a:rPr kumimoji="0" lang="en-US" sz="2400" b="0" i="0" u="none" strike="noStrike" kern="1200" cap="none" spc="0" normalizeH="0" noProof="0" dirty="0" err="1">
                <a:ln>
                  <a:noFill/>
                </a:ln>
                <a:solidFill>
                  <a:prstClr val="white"/>
                </a:solidFill>
                <a:effectLst/>
                <a:uLnTx/>
                <a:uFillTx/>
                <a:latin typeface="Calibri" panose="020F0502020204030204"/>
                <a:ea typeface="Tahoma" panose="020B0604030504040204" pitchFamily="34" charset="0"/>
                <a:cs typeface="Tahoma" panose="020B0604030504040204" pitchFamily="34" charset="0"/>
              </a:rPr>
              <a:t>thức</a:t>
            </a:r>
            <a:r>
              <a:rPr lang="en-US" sz="2400" noProof="0" dirty="0">
                <a:solidFill>
                  <a:prstClr val="white"/>
                </a:solidFill>
                <a:latin typeface="Calibri" panose="020F0502020204030204"/>
                <a:ea typeface="Tahoma" panose="020B0604030504040204" pitchFamily="34" charset="0"/>
                <a:cs typeface="Tahoma" panose="020B0604030504040204" pitchFamily="34" charset="0"/>
              </a:rPr>
              <a:t> </a:t>
            </a:r>
            <a:r>
              <a:rPr lang="en-US" sz="2400" noProof="0" dirty="0" err="1">
                <a:solidFill>
                  <a:prstClr val="white"/>
                </a:solidFill>
                <a:latin typeface="Calibri" panose="020F0502020204030204"/>
                <a:ea typeface="Tahoma" panose="020B0604030504040204" pitchFamily="34" charset="0"/>
                <a:cs typeface="Tahoma" panose="020B0604030504040204" pitchFamily="34" charset="0"/>
              </a:rPr>
              <a:t>lý</a:t>
            </a:r>
            <a:r>
              <a:rPr lang="en-US" sz="2400" noProof="0" dirty="0">
                <a:solidFill>
                  <a:prstClr val="white"/>
                </a:solidFill>
                <a:latin typeface="Calibri" panose="020F0502020204030204"/>
                <a:ea typeface="Tahoma" panose="020B0604030504040204" pitchFamily="34" charset="0"/>
                <a:cs typeface="Tahoma" panose="020B0604030504040204" pitchFamily="34" charset="0"/>
              </a:rPr>
              <a:t> </a:t>
            </a:r>
            <a:r>
              <a:rPr lang="en-US" sz="2400" noProof="0" dirty="0" err="1">
                <a:solidFill>
                  <a:prstClr val="white"/>
                </a:solidFill>
                <a:latin typeface="Calibri" panose="020F0502020204030204"/>
                <a:ea typeface="Tahoma" panose="020B0604030504040204" pitchFamily="34" charset="0"/>
                <a:cs typeface="Tahoma" panose="020B0604030504040204" pitchFamily="34" charset="0"/>
              </a:rPr>
              <a:t>tính</a:t>
            </a:r>
            <a:endParaRPr kumimoji="0" lang="en-US" sz="2400" b="0" i="0" u="none" strike="noStrike" kern="1200" cap="none" spc="0" normalizeH="0" baseline="0" noProof="0" dirty="0">
              <a:ln>
                <a:noFill/>
              </a:ln>
              <a:solidFill>
                <a:prstClr val="white"/>
              </a:solidFill>
              <a:effectLst/>
              <a:uLnTx/>
              <a:uFillTx/>
              <a:latin typeface="Calibri" panose="020F0502020204030204"/>
              <a:ea typeface="Tahoma" panose="020B0604030504040204" pitchFamily="34" charset="0"/>
              <a:cs typeface="Tahoma" panose="020B0604030504040204" pitchFamily="34" charset="0"/>
            </a:endParaRPr>
          </a:p>
        </p:txBody>
      </p:sp>
      <p:pic>
        <p:nvPicPr>
          <p:cNvPr id="38" name="Question">
            <a:hlinkClick r:id="" action="ppaction://media"/>
            <a:extLst>
              <a:ext uri="{FF2B5EF4-FFF2-40B4-BE49-F238E27FC236}">
                <a16:creationId xmlns:a16="http://schemas.microsoft.com/office/drawing/2014/main" id="{94477BC5-B6D0-442B-AA84-FC52C48B009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2192000" y="863859"/>
            <a:ext cx="487363" cy="487363"/>
          </a:xfrm>
          <a:prstGeom prst="rect">
            <a:avLst/>
          </a:prstGeom>
        </p:spPr>
      </p:pic>
      <p:pic>
        <p:nvPicPr>
          <p:cNvPr id="39" name="Final Answer">
            <a:hlinkClick r:id="" action="ppaction://media"/>
            <a:extLst>
              <a:ext uri="{FF2B5EF4-FFF2-40B4-BE49-F238E27FC236}">
                <a16:creationId xmlns:a16="http://schemas.microsoft.com/office/drawing/2014/main" id="{68BE9F49-5BDC-4DC0-880E-ABA272EC2901}"/>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2192000" y="1478693"/>
            <a:ext cx="487363" cy="487363"/>
          </a:xfrm>
          <a:prstGeom prst="rect">
            <a:avLst/>
          </a:prstGeom>
        </p:spPr>
      </p:pic>
      <p:pic>
        <p:nvPicPr>
          <p:cNvPr id="40" name="Win">
            <a:hlinkClick r:id="" action="ppaction://media"/>
            <a:extLst>
              <a:ext uri="{FF2B5EF4-FFF2-40B4-BE49-F238E27FC236}">
                <a16:creationId xmlns:a16="http://schemas.microsoft.com/office/drawing/2014/main" id="{7942E890-12CD-490E-BBD3-364B92887EF6}"/>
              </a:ext>
            </a:extLst>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12202905" y="2074155"/>
            <a:ext cx="487363" cy="487363"/>
          </a:xfrm>
          <a:prstGeom prst="rect">
            <a:avLst/>
          </a:prstGeom>
        </p:spPr>
      </p:pic>
      <p:pic>
        <p:nvPicPr>
          <p:cNvPr id="41" name="Lose">
            <a:hlinkClick r:id="" action="ppaction://media"/>
            <a:extLst>
              <a:ext uri="{FF2B5EF4-FFF2-40B4-BE49-F238E27FC236}">
                <a16:creationId xmlns:a16="http://schemas.microsoft.com/office/drawing/2014/main" id="{1959E413-37BE-4F97-ADD0-1237CBCB68D0}"/>
              </a:ext>
            </a:extLst>
          </p:cNvPr>
          <p:cNvPicPr>
            <a:picLocks noChangeAspect="1"/>
          </p:cNvPicPr>
          <p:nvPr>
            <a:audioFile r:link="rId8"/>
            <p:extLst>
              <p:ext uri="{DAA4B4D4-6D71-4841-9C94-3DE7FCFB9230}">
                <p14:media xmlns:p14="http://schemas.microsoft.com/office/powerpoint/2010/main" r:embed="rId7"/>
              </p:ext>
            </p:extLst>
          </p:nvPr>
        </p:nvPicPr>
        <p:blipFill>
          <a:blip r:embed="rId10"/>
          <a:stretch>
            <a:fillRect/>
          </a:stretch>
        </p:blipFill>
        <p:spPr>
          <a:xfrm>
            <a:off x="12202905" y="2630411"/>
            <a:ext cx="487363" cy="487363"/>
          </a:xfrm>
          <a:prstGeom prst="rect">
            <a:avLst/>
          </a:prstGeom>
        </p:spPr>
      </p:pic>
      <p:sp>
        <p:nvSpPr>
          <p:cNvPr id="26" name="Rounded Rectangle 1">
            <a:extLst>
              <a:ext uri="{FF2B5EF4-FFF2-40B4-BE49-F238E27FC236}">
                <a16:creationId xmlns:a16="http://schemas.microsoft.com/office/drawing/2014/main" id="{64B45012-9F6A-4859-B484-C9F9492743BA}"/>
              </a:ext>
            </a:extLst>
          </p:cNvPr>
          <p:cNvSpPr/>
          <p:nvPr/>
        </p:nvSpPr>
        <p:spPr>
          <a:xfrm>
            <a:off x="4023710" y="315074"/>
            <a:ext cx="4678856" cy="126760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srgbClr val="FF0000"/>
                </a:solidFill>
                <a:latin typeface="Calibri" panose="020F0502020204030204"/>
              </a:rPr>
              <a:t>CÂU </a:t>
            </a:r>
            <a:r>
              <a:rPr lang="vi-VN" sz="4400" b="1" dirty="0">
                <a:solidFill>
                  <a:srgbClr val="FF0000"/>
                </a:solidFill>
                <a:latin typeface="Calibri" panose="020F0502020204030204"/>
              </a:rPr>
              <a:t>5</a:t>
            </a:r>
            <a:endParaRPr kumimoji="0" lang="en-US" sz="4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11" name="Slide Number Placeholder 10">
            <a:extLst>
              <a:ext uri="{FF2B5EF4-FFF2-40B4-BE49-F238E27FC236}">
                <a16:creationId xmlns:a16="http://schemas.microsoft.com/office/drawing/2014/main" id="{CA617956-F440-48DB-BEC4-66D0290F8D1F}"/>
              </a:ext>
            </a:extLst>
          </p:cNvPr>
          <p:cNvSpPr>
            <a:spLocks noGrp="1"/>
          </p:cNvSpPr>
          <p:nvPr>
            <p:ph type="sldNum" sz="quarter" idx="12"/>
          </p:nvPr>
        </p:nvSpPr>
        <p:spPr/>
        <p:txBody>
          <a:bodyPr/>
          <a:lstStyle/>
          <a:p>
            <a:fld id="{F9B13BF8-E060-453B-9076-808396F400C0}" type="slidenum">
              <a:rPr lang="en-US" smtClean="0"/>
              <a:t>13</a:t>
            </a:fld>
            <a:endParaRPr lang="en-US"/>
          </a:p>
        </p:txBody>
      </p:sp>
    </p:spTree>
    <p:extLst>
      <p:ext uri="{BB962C8B-B14F-4D97-AF65-F5344CB8AC3E}">
        <p14:creationId xmlns:p14="http://schemas.microsoft.com/office/powerpoint/2010/main" val="530341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60339" fill="hold"/>
                                        <p:tgtEl>
                                          <p:spTgt spid="38"/>
                                        </p:tgtEl>
                                      </p:cBhvr>
                                    </p:cmd>
                                  </p:childTnLst>
                                </p:cTn>
                              </p:par>
                              <p:par>
                                <p:cTn id="7" presetID="10"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animEffect transition="in" filter="fade">
                                      <p:cBhvr>
                                        <p:cTn id="9" dur="500"/>
                                        <p:tgtEl>
                                          <p:spTgt spid="2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fade">
                                      <p:cBhvr>
                                        <p:cTn id="14" dur="500"/>
                                        <p:tgtEl>
                                          <p:spTgt spid="3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30" fill="hold" display="0">
                  <p:stCondLst>
                    <p:cond delay="indefinite"/>
                  </p:stCondLst>
                  <p:endCondLst>
                    <p:cond evt="onStopAudio" delay="0">
                      <p:tgtEl>
                        <p:sldTgt/>
                      </p:tgtEl>
                    </p:cond>
                  </p:endCondLst>
                </p:cTn>
                <p:tgtEl>
                  <p:spTgt spid="38"/>
                </p:tgtEl>
              </p:cMediaNode>
            </p:audio>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24" presetClass="emph" presetSubtype="0" fill="hold" grpId="1" nodeType="clickEffect">
                                  <p:stCondLst>
                                    <p:cond delay="0"/>
                                  </p:stCondLst>
                                  <p:childTnLst>
                                    <p:animClr clrSpc="hsl" dir="cw">
                                      <p:cBhvr override="childStyle">
                                        <p:cTn id="35" dur="500" fill="hold"/>
                                        <p:tgtEl>
                                          <p:spTgt spid="25"/>
                                        </p:tgtEl>
                                        <p:attrNameLst>
                                          <p:attrName>style.color</p:attrName>
                                        </p:attrNameLst>
                                      </p:cBhvr>
                                      <p:by>
                                        <p:hsl h="0" s="-12549" l="-25098"/>
                                      </p:by>
                                    </p:animClr>
                                    <p:animClr clrSpc="hsl" dir="cw">
                                      <p:cBhvr>
                                        <p:cTn id="36" dur="500" fill="hold"/>
                                        <p:tgtEl>
                                          <p:spTgt spid="25"/>
                                        </p:tgtEl>
                                        <p:attrNameLst>
                                          <p:attrName>fillcolor</p:attrName>
                                        </p:attrNameLst>
                                      </p:cBhvr>
                                      <p:by>
                                        <p:hsl h="0" s="-12549" l="-25098"/>
                                      </p:by>
                                    </p:animClr>
                                    <p:animClr clrSpc="hsl" dir="cw">
                                      <p:cBhvr>
                                        <p:cTn id="37" dur="500" fill="hold"/>
                                        <p:tgtEl>
                                          <p:spTgt spid="25"/>
                                        </p:tgtEl>
                                        <p:attrNameLst>
                                          <p:attrName>stroke.color</p:attrName>
                                        </p:attrNameLst>
                                      </p:cBhvr>
                                      <p:by>
                                        <p:hsl h="0" s="-12549" l="-25098"/>
                                      </p:by>
                                    </p:animClr>
                                    <p:set>
                                      <p:cBhvr>
                                        <p:cTn id="38" dur="500" fill="hold"/>
                                        <p:tgtEl>
                                          <p:spTgt spid="25"/>
                                        </p:tgtEl>
                                        <p:attrNameLst>
                                          <p:attrName>fill.type</p:attrName>
                                        </p:attrNameLst>
                                      </p:cBhvr>
                                      <p:to>
                                        <p:strVal val="solid"/>
                                      </p:to>
                                    </p:set>
                                  </p:childTnLst>
                                </p:cTn>
                              </p:par>
                              <p:par>
                                <p:cTn id="39" presetID="19" presetClass="emph" presetSubtype="0" fill="hold" grpId="0" nodeType="withEffect">
                                  <p:stCondLst>
                                    <p:cond delay="0"/>
                                  </p:stCondLst>
                                  <p:childTnLst>
                                    <p:animClr clrSpc="rgb" dir="cw">
                                      <p:cBhvr override="childStyle">
                                        <p:cTn id="40" dur="500" fill="hold"/>
                                        <p:tgtEl>
                                          <p:spTgt spid="15"/>
                                        </p:tgtEl>
                                        <p:attrNameLst>
                                          <p:attrName>style.color</p:attrName>
                                        </p:attrNameLst>
                                      </p:cBhvr>
                                      <p:to>
                                        <a:srgbClr val="FFC000"/>
                                      </p:to>
                                    </p:animClr>
                                    <p:animClr clrSpc="rgb" dir="cw">
                                      <p:cBhvr>
                                        <p:cTn id="41" dur="500" fill="hold"/>
                                        <p:tgtEl>
                                          <p:spTgt spid="15"/>
                                        </p:tgtEl>
                                        <p:attrNameLst>
                                          <p:attrName>fillcolor</p:attrName>
                                        </p:attrNameLst>
                                      </p:cBhvr>
                                      <p:to>
                                        <a:srgbClr val="FFC000"/>
                                      </p:to>
                                    </p:animClr>
                                    <p:set>
                                      <p:cBhvr>
                                        <p:cTn id="42" dur="500" fill="hold"/>
                                        <p:tgtEl>
                                          <p:spTgt spid="15"/>
                                        </p:tgtEl>
                                        <p:attrNameLst>
                                          <p:attrName>fill.type</p:attrName>
                                        </p:attrNameLst>
                                      </p:cBhvr>
                                      <p:to>
                                        <p:strVal val="solid"/>
                                      </p:to>
                                    </p:set>
                                    <p:set>
                                      <p:cBhvr>
                                        <p:cTn id="43" dur="500" fill="hold"/>
                                        <p:tgtEl>
                                          <p:spTgt spid="15"/>
                                        </p:tgtEl>
                                        <p:attrNameLst>
                                          <p:attrName>fill.on</p:attrName>
                                        </p:attrNameLst>
                                      </p:cBhvr>
                                      <p:to>
                                        <p:strVal val="true"/>
                                      </p:to>
                                    </p:set>
                                  </p:childTnLst>
                                </p:cTn>
                              </p:par>
                              <p:par>
                                <p:cTn id="44" presetID="1" presetClass="mediacall" presetSubtype="0" fill="hold" nodeType="withEffect">
                                  <p:stCondLst>
                                    <p:cond delay="0"/>
                                  </p:stCondLst>
                                  <p:childTnLst>
                                    <p:cmd type="call" cmd="playFrom(0.0)">
                                      <p:cBhvr>
                                        <p:cTn id="45" dur="20218" fill="hold"/>
                                        <p:tgtEl>
                                          <p:spTgt spid="39"/>
                                        </p:tgtEl>
                                      </p:cBhvr>
                                    </p:cmd>
                                  </p:childTnLst>
                                </p:cTn>
                              </p:par>
                              <p:par>
                                <p:cTn id="46" presetID="3" presetClass="mediacall" presetSubtype="0" fill="hold" nodeType="withEffect">
                                  <p:stCondLst>
                                    <p:cond delay="0"/>
                                  </p:stCondLst>
                                  <p:childTnLst>
                                    <p:cmd type="call" cmd="stop">
                                      <p:cBhvr>
                                        <p:cTn id="47" dur="1" fill="hold"/>
                                        <p:tgtEl>
                                          <p:spTgt spid="38"/>
                                        </p:tgtEl>
                                      </p:cBhvr>
                                    </p:cmd>
                                  </p:childTnLst>
                                </p:cTn>
                              </p:par>
                              <p:par>
                                <p:cTn id="48" presetID="19" presetClass="emph" presetSubtype="0" repeatCount="4000" fill="hold" grpId="1" nodeType="withEffect">
                                  <p:stCondLst>
                                    <p:cond delay="3000"/>
                                  </p:stCondLst>
                                  <p:childTnLst>
                                    <p:animClr clrSpc="rgb" dir="cw">
                                      <p:cBhvr override="childStyle">
                                        <p:cTn id="49" dur="500" fill="hold"/>
                                        <p:tgtEl>
                                          <p:spTgt spid="15"/>
                                        </p:tgtEl>
                                        <p:attrNameLst>
                                          <p:attrName>style.color</p:attrName>
                                        </p:attrNameLst>
                                      </p:cBhvr>
                                      <p:to>
                                        <a:srgbClr val="92D050"/>
                                      </p:to>
                                    </p:animClr>
                                    <p:animClr clrSpc="rgb" dir="cw">
                                      <p:cBhvr>
                                        <p:cTn id="50" dur="500" fill="hold"/>
                                        <p:tgtEl>
                                          <p:spTgt spid="15"/>
                                        </p:tgtEl>
                                        <p:attrNameLst>
                                          <p:attrName>fillcolor</p:attrName>
                                        </p:attrNameLst>
                                      </p:cBhvr>
                                      <p:to>
                                        <a:srgbClr val="92D050"/>
                                      </p:to>
                                    </p:animClr>
                                    <p:set>
                                      <p:cBhvr>
                                        <p:cTn id="51" dur="500" fill="hold"/>
                                        <p:tgtEl>
                                          <p:spTgt spid="15"/>
                                        </p:tgtEl>
                                        <p:attrNameLst>
                                          <p:attrName>fill.type</p:attrName>
                                        </p:attrNameLst>
                                      </p:cBhvr>
                                      <p:to>
                                        <p:strVal val="solid"/>
                                      </p:to>
                                    </p:set>
                                    <p:set>
                                      <p:cBhvr>
                                        <p:cTn id="52" dur="500" fill="hold"/>
                                        <p:tgtEl>
                                          <p:spTgt spid="15"/>
                                        </p:tgtEl>
                                        <p:attrNameLst>
                                          <p:attrName>fill.on</p:attrName>
                                        </p:attrNameLst>
                                      </p:cBhvr>
                                      <p:to>
                                        <p:strVal val="true"/>
                                      </p:to>
                                    </p:set>
                                  </p:childTnLst>
                                </p:cTn>
                              </p:par>
                              <p:par>
                                <p:cTn id="53" presetID="1" presetClass="mediacall" presetSubtype="0" fill="hold" nodeType="withEffect">
                                  <p:stCondLst>
                                    <p:cond delay="3000"/>
                                  </p:stCondLst>
                                  <p:childTnLst>
                                    <p:cmd type="call" cmd="playFrom(0.0)">
                                      <p:cBhvr>
                                        <p:cTn id="54" dur="7732" fill="hold"/>
                                        <p:tgtEl>
                                          <p:spTgt spid="40"/>
                                        </p:tgtEl>
                                      </p:cBhvr>
                                    </p:cmd>
                                  </p:childTnLst>
                                </p:cTn>
                              </p:par>
                              <p:par>
                                <p:cTn id="55" presetID="3" presetClass="mediacall" presetSubtype="0" fill="hold" nodeType="withEffect">
                                  <p:stCondLst>
                                    <p:cond delay="3000"/>
                                  </p:stCondLst>
                                  <p:childTnLst>
                                    <p:cmd type="call" cmd="stop">
                                      <p:cBhvr>
                                        <p:cTn id="56" dur="1" fill="hold"/>
                                        <p:tgtEl>
                                          <p:spTgt spid="39"/>
                                        </p:tgtEl>
                                      </p:cBhvr>
                                    </p:cmd>
                                  </p:childTnLst>
                                </p:cTn>
                              </p:par>
                              <p:par>
                                <p:cTn id="57" presetID="24" presetClass="emph" presetSubtype="0" fill="hold" grpId="2" nodeType="withEffect">
                                  <p:stCondLst>
                                    <p:cond delay="3000"/>
                                  </p:stCondLst>
                                  <p:childTnLst>
                                    <p:animClr clrSpc="hsl" dir="cw">
                                      <p:cBhvr override="childStyle">
                                        <p:cTn id="58" dur="500" fill="hold"/>
                                        <p:tgtEl>
                                          <p:spTgt spid="25"/>
                                        </p:tgtEl>
                                        <p:attrNameLst>
                                          <p:attrName>style.color</p:attrName>
                                        </p:attrNameLst>
                                      </p:cBhvr>
                                      <p:by>
                                        <p:hsl h="0" s="-12549" l="-25098"/>
                                      </p:by>
                                    </p:animClr>
                                    <p:animClr clrSpc="hsl" dir="cw">
                                      <p:cBhvr>
                                        <p:cTn id="59" dur="500" fill="hold"/>
                                        <p:tgtEl>
                                          <p:spTgt spid="25"/>
                                        </p:tgtEl>
                                        <p:attrNameLst>
                                          <p:attrName>fillcolor</p:attrName>
                                        </p:attrNameLst>
                                      </p:cBhvr>
                                      <p:by>
                                        <p:hsl h="0" s="-12549" l="-25098"/>
                                      </p:by>
                                    </p:animClr>
                                    <p:animClr clrSpc="hsl" dir="cw">
                                      <p:cBhvr>
                                        <p:cTn id="60" dur="500" fill="hold"/>
                                        <p:tgtEl>
                                          <p:spTgt spid="25"/>
                                        </p:tgtEl>
                                        <p:attrNameLst>
                                          <p:attrName>stroke.color</p:attrName>
                                        </p:attrNameLst>
                                      </p:cBhvr>
                                      <p:by>
                                        <p:hsl h="0" s="-12549" l="-25098"/>
                                      </p:by>
                                    </p:animClr>
                                    <p:set>
                                      <p:cBhvr>
                                        <p:cTn id="61" dur="500" fill="hold"/>
                                        <p:tgtEl>
                                          <p:spTgt spid="25"/>
                                        </p:tgtEl>
                                        <p:attrNameLst>
                                          <p:attrName>fill.type</p:attrName>
                                        </p:attrNameLst>
                                      </p:cBhvr>
                                      <p:to>
                                        <p:strVal val="solid"/>
                                      </p:to>
                                    </p:set>
                                  </p:childTnLst>
                                </p:cTn>
                              </p:par>
                            </p:childTnLst>
                          </p:cTn>
                        </p:par>
                      </p:childTnLst>
                    </p:cTn>
                  </p:par>
                </p:childTnLst>
              </p:cTn>
              <p:nextCondLst>
                <p:cond evt="onClick" delay="0">
                  <p:tgtEl>
                    <p:spTgt spid="25"/>
                  </p:tgtEl>
                </p:cond>
              </p:nextCondLst>
            </p:seq>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24" presetClass="emph" presetSubtype="0" fill="hold" grpId="1" nodeType="clickEffect">
                                  <p:stCondLst>
                                    <p:cond delay="0"/>
                                  </p:stCondLst>
                                  <p:childTnLst>
                                    <p:animClr clrSpc="hsl" dir="cw">
                                      <p:cBhvr override="childStyle">
                                        <p:cTn id="66" dur="500" fill="hold"/>
                                        <p:tgtEl>
                                          <p:spTgt spid="33"/>
                                        </p:tgtEl>
                                        <p:attrNameLst>
                                          <p:attrName>style.color</p:attrName>
                                        </p:attrNameLst>
                                      </p:cBhvr>
                                      <p:by>
                                        <p:hsl h="0" s="-12549" l="-25098"/>
                                      </p:by>
                                    </p:animClr>
                                    <p:animClr clrSpc="hsl" dir="cw">
                                      <p:cBhvr>
                                        <p:cTn id="67" dur="500" fill="hold"/>
                                        <p:tgtEl>
                                          <p:spTgt spid="33"/>
                                        </p:tgtEl>
                                        <p:attrNameLst>
                                          <p:attrName>fillcolor</p:attrName>
                                        </p:attrNameLst>
                                      </p:cBhvr>
                                      <p:by>
                                        <p:hsl h="0" s="-12549" l="-25098"/>
                                      </p:by>
                                    </p:animClr>
                                    <p:animClr clrSpc="hsl" dir="cw">
                                      <p:cBhvr>
                                        <p:cTn id="68" dur="500" fill="hold"/>
                                        <p:tgtEl>
                                          <p:spTgt spid="33"/>
                                        </p:tgtEl>
                                        <p:attrNameLst>
                                          <p:attrName>stroke.color</p:attrName>
                                        </p:attrNameLst>
                                      </p:cBhvr>
                                      <p:by>
                                        <p:hsl h="0" s="-12549" l="-25098"/>
                                      </p:by>
                                    </p:animClr>
                                    <p:set>
                                      <p:cBhvr>
                                        <p:cTn id="69" dur="500" fill="hold"/>
                                        <p:tgtEl>
                                          <p:spTgt spid="33"/>
                                        </p:tgtEl>
                                        <p:attrNameLst>
                                          <p:attrName>fill.type</p:attrName>
                                        </p:attrNameLst>
                                      </p:cBhvr>
                                      <p:to>
                                        <p:strVal val="solid"/>
                                      </p:to>
                                    </p:set>
                                  </p:childTnLst>
                                </p:cTn>
                              </p:par>
                              <p:par>
                                <p:cTn id="70" presetID="19" presetClass="emph" presetSubtype="0" fill="hold" grpId="0" nodeType="withEffect">
                                  <p:stCondLst>
                                    <p:cond delay="0"/>
                                  </p:stCondLst>
                                  <p:childTnLst>
                                    <p:animClr clrSpc="rgb" dir="cw">
                                      <p:cBhvr override="childStyle">
                                        <p:cTn id="71" dur="500" fill="hold"/>
                                        <p:tgtEl>
                                          <p:spTgt spid="31"/>
                                        </p:tgtEl>
                                        <p:attrNameLst>
                                          <p:attrName>style.color</p:attrName>
                                        </p:attrNameLst>
                                      </p:cBhvr>
                                      <p:to>
                                        <a:srgbClr val="FFC000"/>
                                      </p:to>
                                    </p:animClr>
                                    <p:animClr clrSpc="rgb" dir="cw">
                                      <p:cBhvr>
                                        <p:cTn id="72" dur="500" fill="hold"/>
                                        <p:tgtEl>
                                          <p:spTgt spid="31"/>
                                        </p:tgtEl>
                                        <p:attrNameLst>
                                          <p:attrName>fillcolor</p:attrName>
                                        </p:attrNameLst>
                                      </p:cBhvr>
                                      <p:to>
                                        <a:srgbClr val="FFC000"/>
                                      </p:to>
                                    </p:animClr>
                                    <p:set>
                                      <p:cBhvr>
                                        <p:cTn id="73" dur="500" fill="hold"/>
                                        <p:tgtEl>
                                          <p:spTgt spid="31"/>
                                        </p:tgtEl>
                                        <p:attrNameLst>
                                          <p:attrName>fill.type</p:attrName>
                                        </p:attrNameLst>
                                      </p:cBhvr>
                                      <p:to>
                                        <p:strVal val="solid"/>
                                      </p:to>
                                    </p:set>
                                    <p:set>
                                      <p:cBhvr>
                                        <p:cTn id="74" dur="500" fill="hold"/>
                                        <p:tgtEl>
                                          <p:spTgt spid="31"/>
                                        </p:tgtEl>
                                        <p:attrNameLst>
                                          <p:attrName>fill.on</p:attrName>
                                        </p:attrNameLst>
                                      </p:cBhvr>
                                      <p:to>
                                        <p:strVal val="true"/>
                                      </p:to>
                                    </p:set>
                                  </p:childTnLst>
                                </p:cTn>
                              </p:par>
                              <p:par>
                                <p:cTn id="75" presetID="1" presetClass="mediacall" presetSubtype="0" fill="hold" nodeType="withEffect">
                                  <p:stCondLst>
                                    <p:cond delay="0"/>
                                  </p:stCondLst>
                                  <p:childTnLst>
                                    <p:cmd type="call" cmd="playFrom(0.0)">
                                      <p:cBhvr>
                                        <p:cTn id="76" dur="20218" fill="hold"/>
                                        <p:tgtEl>
                                          <p:spTgt spid="39"/>
                                        </p:tgtEl>
                                      </p:cBhvr>
                                    </p:cmd>
                                  </p:childTnLst>
                                </p:cTn>
                              </p:par>
                              <p:par>
                                <p:cTn id="77" presetID="3" presetClass="mediacall" presetSubtype="0" fill="hold" nodeType="withEffect">
                                  <p:stCondLst>
                                    <p:cond delay="0"/>
                                  </p:stCondLst>
                                  <p:childTnLst>
                                    <p:cmd type="call" cmd="stop">
                                      <p:cBhvr>
                                        <p:cTn id="78" dur="1" fill="hold"/>
                                        <p:tgtEl>
                                          <p:spTgt spid="38"/>
                                        </p:tgtEl>
                                      </p:cBhvr>
                                    </p:cmd>
                                  </p:childTnLst>
                                </p:cTn>
                              </p:par>
                              <p:par>
                                <p:cTn id="79" presetID="19" presetClass="emph" presetSubtype="0" fill="hold" grpId="1" nodeType="withEffect">
                                  <p:stCondLst>
                                    <p:cond delay="3000"/>
                                  </p:stCondLst>
                                  <p:childTnLst>
                                    <p:animClr clrSpc="rgb" dir="cw">
                                      <p:cBhvr override="childStyle">
                                        <p:cTn id="80" dur="500" fill="hold"/>
                                        <p:tgtEl>
                                          <p:spTgt spid="31"/>
                                        </p:tgtEl>
                                        <p:attrNameLst>
                                          <p:attrName>style.color</p:attrName>
                                        </p:attrNameLst>
                                      </p:cBhvr>
                                      <p:to>
                                        <a:srgbClr val="FF0000"/>
                                      </p:to>
                                    </p:animClr>
                                    <p:animClr clrSpc="rgb" dir="cw">
                                      <p:cBhvr>
                                        <p:cTn id="81" dur="500" fill="hold"/>
                                        <p:tgtEl>
                                          <p:spTgt spid="31"/>
                                        </p:tgtEl>
                                        <p:attrNameLst>
                                          <p:attrName>fillcolor</p:attrName>
                                        </p:attrNameLst>
                                      </p:cBhvr>
                                      <p:to>
                                        <a:srgbClr val="FF0000"/>
                                      </p:to>
                                    </p:animClr>
                                    <p:set>
                                      <p:cBhvr>
                                        <p:cTn id="82" dur="500" fill="hold"/>
                                        <p:tgtEl>
                                          <p:spTgt spid="31"/>
                                        </p:tgtEl>
                                        <p:attrNameLst>
                                          <p:attrName>fill.type</p:attrName>
                                        </p:attrNameLst>
                                      </p:cBhvr>
                                      <p:to>
                                        <p:strVal val="solid"/>
                                      </p:to>
                                    </p:set>
                                    <p:set>
                                      <p:cBhvr>
                                        <p:cTn id="83" dur="500" fill="hold"/>
                                        <p:tgtEl>
                                          <p:spTgt spid="31"/>
                                        </p:tgtEl>
                                        <p:attrNameLst>
                                          <p:attrName>fill.on</p:attrName>
                                        </p:attrNameLst>
                                      </p:cBhvr>
                                      <p:to>
                                        <p:strVal val="true"/>
                                      </p:to>
                                    </p:set>
                                  </p:childTnLst>
                                </p:cTn>
                              </p:par>
                              <p:par>
                                <p:cTn id="84" presetID="19" presetClass="emph" presetSubtype="0" repeatCount="4000" fill="hold" grpId="2" nodeType="withEffect">
                                  <p:stCondLst>
                                    <p:cond delay="3000"/>
                                  </p:stCondLst>
                                  <p:childTnLst>
                                    <p:animClr clrSpc="rgb" dir="cw">
                                      <p:cBhvr override="childStyle">
                                        <p:cTn id="85" dur="500" fill="hold"/>
                                        <p:tgtEl>
                                          <p:spTgt spid="15"/>
                                        </p:tgtEl>
                                        <p:attrNameLst>
                                          <p:attrName>style.color</p:attrName>
                                        </p:attrNameLst>
                                      </p:cBhvr>
                                      <p:to>
                                        <a:srgbClr val="92D050"/>
                                      </p:to>
                                    </p:animClr>
                                    <p:animClr clrSpc="rgb" dir="cw">
                                      <p:cBhvr>
                                        <p:cTn id="86" dur="500" fill="hold"/>
                                        <p:tgtEl>
                                          <p:spTgt spid="15"/>
                                        </p:tgtEl>
                                        <p:attrNameLst>
                                          <p:attrName>fillcolor</p:attrName>
                                        </p:attrNameLst>
                                      </p:cBhvr>
                                      <p:to>
                                        <a:srgbClr val="92D050"/>
                                      </p:to>
                                    </p:animClr>
                                    <p:set>
                                      <p:cBhvr>
                                        <p:cTn id="87" dur="500" fill="hold"/>
                                        <p:tgtEl>
                                          <p:spTgt spid="15"/>
                                        </p:tgtEl>
                                        <p:attrNameLst>
                                          <p:attrName>fill.type</p:attrName>
                                        </p:attrNameLst>
                                      </p:cBhvr>
                                      <p:to>
                                        <p:strVal val="solid"/>
                                      </p:to>
                                    </p:set>
                                    <p:set>
                                      <p:cBhvr>
                                        <p:cTn id="88" dur="500" fill="hold"/>
                                        <p:tgtEl>
                                          <p:spTgt spid="15"/>
                                        </p:tgtEl>
                                        <p:attrNameLst>
                                          <p:attrName>fill.on</p:attrName>
                                        </p:attrNameLst>
                                      </p:cBhvr>
                                      <p:to>
                                        <p:strVal val="true"/>
                                      </p:to>
                                    </p:set>
                                  </p:childTnLst>
                                </p:cTn>
                              </p:par>
                              <p:par>
                                <p:cTn id="89" presetID="1" presetClass="mediacall" presetSubtype="0" fill="hold" nodeType="withEffect">
                                  <p:stCondLst>
                                    <p:cond delay="3000"/>
                                  </p:stCondLst>
                                  <p:childTnLst>
                                    <p:cmd type="call" cmd="playFrom(0.0)">
                                      <p:cBhvr>
                                        <p:cTn id="90" dur="5903" fill="hold"/>
                                        <p:tgtEl>
                                          <p:spTgt spid="41"/>
                                        </p:tgtEl>
                                      </p:cBhvr>
                                    </p:cmd>
                                  </p:childTnLst>
                                </p:cTn>
                              </p:par>
                              <p:par>
                                <p:cTn id="91" presetID="3" presetClass="mediacall" presetSubtype="0" fill="hold" nodeType="withEffect">
                                  <p:stCondLst>
                                    <p:cond delay="3000"/>
                                  </p:stCondLst>
                                  <p:childTnLst>
                                    <p:cmd type="call" cmd="stop">
                                      <p:cBhvr>
                                        <p:cTn id="92" dur="1" fill="hold"/>
                                        <p:tgtEl>
                                          <p:spTgt spid="39"/>
                                        </p:tgtEl>
                                      </p:cBhvr>
                                    </p:cmd>
                                  </p:childTnLst>
                                </p:cTn>
                              </p:par>
                              <p:par>
                                <p:cTn id="93" presetID="30" presetClass="emph" presetSubtype="0" fill="hold" grpId="2" nodeType="withEffect">
                                  <p:stCondLst>
                                    <p:cond delay="3000"/>
                                  </p:stCondLst>
                                  <p:childTnLst>
                                    <p:animClr clrSpc="hsl" dir="cw">
                                      <p:cBhvr override="childStyle">
                                        <p:cTn id="94" dur="500" fill="hold"/>
                                        <p:tgtEl>
                                          <p:spTgt spid="33"/>
                                        </p:tgtEl>
                                        <p:attrNameLst>
                                          <p:attrName>style.color</p:attrName>
                                        </p:attrNameLst>
                                      </p:cBhvr>
                                      <p:by>
                                        <p:hsl h="0" s="12549" l="25098"/>
                                      </p:by>
                                    </p:animClr>
                                    <p:animClr clrSpc="hsl" dir="cw">
                                      <p:cBhvr>
                                        <p:cTn id="95" dur="500" fill="hold"/>
                                        <p:tgtEl>
                                          <p:spTgt spid="33"/>
                                        </p:tgtEl>
                                        <p:attrNameLst>
                                          <p:attrName>fillcolor</p:attrName>
                                        </p:attrNameLst>
                                      </p:cBhvr>
                                      <p:by>
                                        <p:hsl h="0" s="12549" l="25098"/>
                                      </p:by>
                                    </p:animClr>
                                    <p:animClr clrSpc="hsl" dir="cw">
                                      <p:cBhvr>
                                        <p:cTn id="96" dur="500" fill="hold"/>
                                        <p:tgtEl>
                                          <p:spTgt spid="33"/>
                                        </p:tgtEl>
                                        <p:attrNameLst>
                                          <p:attrName>stroke.color</p:attrName>
                                        </p:attrNameLst>
                                      </p:cBhvr>
                                      <p:by>
                                        <p:hsl h="0" s="12549" l="25098"/>
                                      </p:by>
                                    </p:animClr>
                                    <p:set>
                                      <p:cBhvr>
                                        <p:cTn id="97" dur="500" fill="hold"/>
                                        <p:tgtEl>
                                          <p:spTgt spid="33"/>
                                        </p:tgtEl>
                                        <p:attrNameLst>
                                          <p:attrName>fill.type</p:attrName>
                                        </p:attrNameLst>
                                      </p:cBhvr>
                                      <p:to>
                                        <p:strVal val="solid"/>
                                      </p:to>
                                    </p:set>
                                  </p:childTnLst>
                                </p:cTn>
                              </p:par>
                              <p:par>
                                <p:cTn id="98" presetID="24" presetClass="emph" presetSubtype="0" fill="hold" grpId="3" nodeType="withEffect">
                                  <p:stCondLst>
                                    <p:cond delay="3000"/>
                                  </p:stCondLst>
                                  <p:childTnLst>
                                    <p:animClr clrSpc="hsl" dir="cw">
                                      <p:cBhvr override="childStyle">
                                        <p:cTn id="99" dur="500" fill="hold"/>
                                        <p:tgtEl>
                                          <p:spTgt spid="25"/>
                                        </p:tgtEl>
                                        <p:attrNameLst>
                                          <p:attrName>style.color</p:attrName>
                                        </p:attrNameLst>
                                      </p:cBhvr>
                                      <p:by>
                                        <p:hsl h="0" s="-12549" l="-25098"/>
                                      </p:by>
                                    </p:animClr>
                                    <p:animClr clrSpc="hsl" dir="cw">
                                      <p:cBhvr>
                                        <p:cTn id="100" dur="500" fill="hold"/>
                                        <p:tgtEl>
                                          <p:spTgt spid="25"/>
                                        </p:tgtEl>
                                        <p:attrNameLst>
                                          <p:attrName>fillcolor</p:attrName>
                                        </p:attrNameLst>
                                      </p:cBhvr>
                                      <p:by>
                                        <p:hsl h="0" s="-12549" l="-25098"/>
                                      </p:by>
                                    </p:animClr>
                                    <p:animClr clrSpc="hsl" dir="cw">
                                      <p:cBhvr>
                                        <p:cTn id="101" dur="500" fill="hold"/>
                                        <p:tgtEl>
                                          <p:spTgt spid="25"/>
                                        </p:tgtEl>
                                        <p:attrNameLst>
                                          <p:attrName>stroke.color</p:attrName>
                                        </p:attrNameLst>
                                      </p:cBhvr>
                                      <p:by>
                                        <p:hsl h="0" s="-12549" l="-25098"/>
                                      </p:by>
                                    </p:animClr>
                                    <p:set>
                                      <p:cBhvr>
                                        <p:cTn id="102" dur="500" fill="hold"/>
                                        <p:tgtEl>
                                          <p:spTgt spid="25"/>
                                        </p:tgtEl>
                                        <p:attrNameLst>
                                          <p:attrName>fill.type</p:attrName>
                                        </p:attrNameLst>
                                      </p:cBhvr>
                                      <p:to>
                                        <p:strVal val="solid"/>
                                      </p:to>
                                    </p:set>
                                  </p:childTnLst>
                                </p:cTn>
                              </p:par>
                            </p:childTnLst>
                          </p:cTn>
                        </p:par>
                      </p:childTnLst>
                    </p:cTn>
                  </p:par>
                </p:childTnLst>
              </p:cTn>
              <p:nextCondLst>
                <p:cond evt="onClick" delay="0">
                  <p:tgtEl>
                    <p:spTgt spid="33"/>
                  </p:tgtEl>
                </p:cond>
              </p:nextCondLst>
            </p:seq>
            <p:seq concurrent="1" nextAc="seek">
              <p:cTn id="103" restart="whenNotActive" fill="hold" evtFilter="cancelBubble" nodeType="interactiveSeq">
                <p:stCondLst>
                  <p:cond evt="onClick" delay="0">
                    <p:tgtEl>
                      <p:spTgt spid="27"/>
                    </p:tgtEl>
                  </p:cond>
                </p:stCondLst>
                <p:endSync evt="end" delay="0">
                  <p:rtn val="all"/>
                </p:endSync>
                <p:childTnLst>
                  <p:par>
                    <p:cTn id="104" fill="hold">
                      <p:stCondLst>
                        <p:cond delay="0"/>
                      </p:stCondLst>
                      <p:childTnLst>
                        <p:par>
                          <p:cTn id="105" fill="hold">
                            <p:stCondLst>
                              <p:cond delay="0"/>
                            </p:stCondLst>
                            <p:childTnLst>
                              <p:par>
                                <p:cTn id="106" presetID="24" presetClass="emph" presetSubtype="0" fill="hold" grpId="1" nodeType="clickEffect">
                                  <p:stCondLst>
                                    <p:cond delay="0"/>
                                  </p:stCondLst>
                                  <p:childTnLst>
                                    <p:animClr clrSpc="hsl" dir="cw">
                                      <p:cBhvr override="childStyle">
                                        <p:cTn id="107" dur="500" fill="hold"/>
                                        <p:tgtEl>
                                          <p:spTgt spid="27"/>
                                        </p:tgtEl>
                                        <p:attrNameLst>
                                          <p:attrName>style.color</p:attrName>
                                        </p:attrNameLst>
                                      </p:cBhvr>
                                      <p:by>
                                        <p:hsl h="0" s="-12549" l="-25098"/>
                                      </p:by>
                                    </p:animClr>
                                    <p:animClr clrSpc="hsl" dir="cw">
                                      <p:cBhvr>
                                        <p:cTn id="108" dur="500" fill="hold"/>
                                        <p:tgtEl>
                                          <p:spTgt spid="27"/>
                                        </p:tgtEl>
                                        <p:attrNameLst>
                                          <p:attrName>fillcolor</p:attrName>
                                        </p:attrNameLst>
                                      </p:cBhvr>
                                      <p:by>
                                        <p:hsl h="0" s="-12549" l="-25098"/>
                                      </p:by>
                                    </p:animClr>
                                    <p:animClr clrSpc="hsl" dir="cw">
                                      <p:cBhvr>
                                        <p:cTn id="109" dur="500" fill="hold"/>
                                        <p:tgtEl>
                                          <p:spTgt spid="27"/>
                                        </p:tgtEl>
                                        <p:attrNameLst>
                                          <p:attrName>stroke.color</p:attrName>
                                        </p:attrNameLst>
                                      </p:cBhvr>
                                      <p:by>
                                        <p:hsl h="0" s="-12549" l="-25098"/>
                                      </p:by>
                                    </p:animClr>
                                    <p:set>
                                      <p:cBhvr>
                                        <p:cTn id="110" dur="500" fill="hold"/>
                                        <p:tgtEl>
                                          <p:spTgt spid="27"/>
                                        </p:tgtEl>
                                        <p:attrNameLst>
                                          <p:attrName>fill.type</p:attrName>
                                        </p:attrNameLst>
                                      </p:cBhvr>
                                      <p:to>
                                        <p:strVal val="solid"/>
                                      </p:to>
                                    </p:set>
                                  </p:childTnLst>
                                </p:cTn>
                              </p:par>
                              <p:par>
                                <p:cTn id="111" presetID="19" presetClass="emph" presetSubtype="0" fill="hold" grpId="0" nodeType="withEffect">
                                  <p:stCondLst>
                                    <p:cond delay="0"/>
                                  </p:stCondLst>
                                  <p:childTnLst>
                                    <p:animClr clrSpc="rgb" dir="cw">
                                      <p:cBhvr override="childStyle">
                                        <p:cTn id="112" dur="500" fill="hold"/>
                                        <p:tgtEl>
                                          <p:spTgt spid="16"/>
                                        </p:tgtEl>
                                        <p:attrNameLst>
                                          <p:attrName>style.color</p:attrName>
                                        </p:attrNameLst>
                                      </p:cBhvr>
                                      <p:to>
                                        <a:srgbClr val="FFC000"/>
                                      </p:to>
                                    </p:animClr>
                                    <p:animClr clrSpc="rgb" dir="cw">
                                      <p:cBhvr>
                                        <p:cTn id="113" dur="500" fill="hold"/>
                                        <p:tgtEl>
                                          <p:spTgt spid="16"/>
                                        </p:tgtEl>
                                        <p:attrNameLst>
                                          <p:attrName>fillcolor</p:attrName>
                                        </p:attrNameLst>
                                      </p:cBhvr>
                                      <p:to>
                                        <a:srgbClr val="FFC000"/>
                                      </p:to>
                                    </p:animClr>
                                    <p:set>
                                      <p:cBhvr>
                                        <p:cTn id="114" dur="500" fill="hold"/>
                                        <p:tgtEl>
                                          <p:spTgt spid="16"/>
                                        </p:tgtEl>
                                        <p:attrNameLst>
                                          <p:attrName>fill.type</p:attrName>
                                        </p:attrNameLst>
                                      </p:cBhvr>
                                      <p:to>
                                        <p:strVal val="solid"/>
                                      </p:to>
                                    </p:set>
                                    <p:set>
                                      <p:cBhvr>
                                        <p:cTn id="115" dur="500" fill="hold"/>
                                        <p:tgtEl>
                                          <p:spTgt spid="16"/>
                                        </p:tgtEl>
                                        <p:attrNameLst>
                                          <p:attrName>fill.on</p:attrName>
                                        </p:attrNameLst>
                                      </p:cBhvr>
                                      <p:to>
                                        <p:strVal val="true"/>
                                      </p:to>
                                    </p:set>
                                  </p:childTnLst>
                                </p:cTn>
                              </p:par>
                              <p:par>
                                <p:cTn id="116" presetID="1" presetClass="mediacall" presetSubtype="0" fill="hold" nodeType="withEffect">
                                  <p:stCondLst>
                                    <p:cond delay="0"/>
                                  </p:stCondLst>
                                  <p:childTnLst>
                                    <p:cmd type="call" cmd="playFrom(0.0)">
                                      <p:cBhvr>
                                        <p:cTn id="117" dur="20218" fill="hold"/>
                                        <p:tgtEl>
                                          <p:spTgt spid="39"/>
                                        </p:tgtEl>
                                      </p:cBhvr>
                                    </p:cmd>
                                  </p:childTnLst>
                                </p:cTn>
                              </p:par>
                              <p:par>
                                <p:cTn id="118" presetID="3" presetClass="mediacall" presetSubtype="0" fill="hold" nodeType="withEffect">
                                  <p:stCondLst>
                                    <p:cond delay="0"/>
                                  </p:stCondLst>
                                  <p:childTnLst>
                                    <p:cmd type="call" cmd="stop">
                                      <p:cBhvr>
                                        <p:cTn id="119" dur="1" fill="hold"/>
                                        <p:tgtEl>
                                          <p:spTgt spid="38"/>
                                        </p:tgtEl>
                                      </p:cBhvr>
                                    </p:cmd>
                                  </p:childTnLst>
                                </p:cTn>
                              </p:par>
                              <p:par>
                                <p:cTn id="120" presetID="19" presetClass="emph" presetSubtype="0" fill="hold" grpId="1" nodeType="withEffect">
                                  <p:stCondLst>
                                    <p:cond delay="3500"/>
                                  </p:stCondLst>
                                  <p:childTnLst>
                                    <p:animClr clrSpc="rgb" dir="cw">
                                      <p:cBhvr override="childStyle">
                                        <p:cTn id="121" dur="500" fill="hold"/>
                                        <p:tgtEl>
                                          <p:spTgt spid="16"/>
                                        </p:tgtEl>
                                        <p:attrNameLst>
                                          <p:attrName>style.color</p:attrName>
                                        </p:attrNameLst>
                                      </p:cBhvr>
                                      <p:to>
                                        <a:srgbClr val="FF0000"/>
                                      </p:to>
                                    </p:animClr>
                                    <p:animClr clrSpc="rgb" dir="cw">
                                      <p:cBhvr>
                                        <p:cTn id="122" dur="500" fill="hold"/>
                                        <p:tgtEl>
                                          <p:spTgt spid="16"/>
                                        </p:tgtEl>
                                        <p:attrNameLst>
                                          <p:attrName>fillcolor</p:attrName>
                                        </p:attrNameLst>
                                      </p:cBhvr>
                                      <p:to>
                                        <a:srgbClr val="FF0000"/>
                                      </p:to>
                                    </p:animClr>
                                    <p:set>
                                      <p:cBhvr>
                                        <p:cTn id="123" dur="500" fill="hold"/>
                                        <p:tgtEl>
                                          <p:spTgt spid="16"/>
                                        </p:tgtEl>
                                        <p:attrNameLst>
                                          <p:attrName>fill.type</p:attrName>
                                        </p:attrNameLst>
                                      </p:cBhvr>
                                      <p:to>
                                        <p:strVal val="solid"/>
                                      </p:to>
                                    </p:set>
                                    <p:set>
                                      <p:cBhvr>
                                        <p:cTn id="124" dur="500" fill="hold"/>
                                        <p:tgtEl>
                                          <p:spTgt spid="16"/>
                                        </p:tgtEl>
                                        <p:attrNameLst>
                                          <p:attrName>fill.on</p:attrName>
                                        </p:attrNameLst>
                                      </p:cBhvr>
                                      <p:to>
                                        <p:strVal val="true"/>
                                      </p:to>
                                    </p:set>
                                  </p:childTnLst>
                                </p:cTn>
                              </p:par>
                              <p:par>
                                <p:cTn id="125" presetID="19" presetClass="emph" presetSubtype="0" repeatCount="4000" fill="hold" grpId="3" nodeType="withEffect">
                                  <p:stCondLst>
                                    <p:cond delay="3500"/>
                                  </p:stCondLst>
                                  <p:childTnLst>
                                    <p:animClr clrSpc="rgb" dir="cw">
                                      <p:cBhvr override="childStyle">
                                        <p:cTn id="126" dur="500" fill="hold"/>
                                        <p:tgtEl>
                                          <p:spTgt spid="15"/>
                                        </p:tgtEl>
                                        <p:attrNameLst>
                                          <p:attrName>style.color</p:attrName>
                                        </p:attrNameLst>
                                      </p:cBhvr>
                                      <p:to>
                                        <a:srgbClr val="92D050"/>
                                      </p:to>
                                    </p:animClr>
                                    <p:animClr clrSpc="rgb" dir="cw">
                                      <p:cBhvr>
                                        <p:cTn id="127" dur="500" fill="hold"/>
                                        <p:tgtEl>
                                          <p:spTgt spid="15"/>
                                        </p:tgtEl>
                                        <p:attrNameLst>
                                          <p:attrName>fillcolor</p:attrName>
                                        </p:attrNameLst>
                                      </p:cBhvr>
                                      <p:to>
                                        <a:srgbClr val="92D050"/>
                                      </p:to>
                                    </p:animClr>
                                    <p:set>
                                      <p:cBhvr>
                                        <p:cTn id="128" dur="500" fill="hold"/>
                                        <p:tgtEl>
                                          <p:spTgt spid="15"/>
                                        </p:tgtEl>
                                        <p:attrNameLst>
                                          <p:attrName>fill.type</p:attrName>
                                        </p:attrNameLst>
                                      </p:cBhvr>
                                      <p:to>
                                        <p:strVal val="solid"/>
                                      </p:to>
                                    </p:set>
                                    <p:set>
                                      <p:cBhvr>
                                        <p:cTn id="129" dur="500" fill="hold"/>
                                        <p:tgtEl>
                                          <p:spTgt spid="15"/>
                                        </p:tgtEl>
                                        <p:attrNameLst>
                                          <p:attrName>fill.on</p:attrName>
                                        </p:attrNameLst>
                                      </p:cBhvr>
                                      <p:to>
                                        <p:strVal val="true"/>
                                      </p:to>
                                    </p:set>
                                  </p:childTnLst>
                                </p:cTn>
                              </p:par>
                              <p:par>
                                <p:cTn id="130" presetID="1" presetClass="mediacall" presetSubtype="0" fill="hold" nodeType="withEffect">
                                  <p:stCondLst>
                                    <p:cond delay="3500"/>
                                  </p:stCondLst>
                                  <p:childTnLst>
                                    <p:cmd type="call" cmd="playFrom(0.0)">
                                      <p:cBhvr>
                                        <p:cTn id="131" dur="5903" fill="hold"/>
                                        <p:tgtEl>
                                          <p:spTgt spid="41"/>
                                        </p:tgtEl>
                                      </p:cBhvr>
                                    </p:cmd>
                                  </p:childTnLst>
                                </p:cTn>
                              </p:par>
                              <p:par>
                                <p:cTn id="132" presetID="3" presetClass="mediacall" presetSubtype="0" fill="hold" nodeType="withEffect">
                                  <p:stCondLst>
                                    <p:cond delay="3500"/>
                                  </p:stCondLst>
                                  <p:childTnLst>
                                    <p:cmd type="call" cmd="stop">
                                      <p:cBhvr>
                                        <p:cTn id="133" dur="1" fill="hold"/>
                                        <p:tgtEl>
                                          <p:spTgt spid="39"/>
                                        </p:tgtEl>
                                      </p:cBhvr>
                                    </p:cmd>
                                  </p:childTnLst>
                                </p:cTn>
                              </p:par>
                              <p:par>
                                <p:cTn id="134" presetID="30" presetClass="emph" presetSubtype="0" fill="hold" grpId="2" nodeType="withEffect">
                                  <p:stCondLst>
                                    <p:cond delay="3500"/>
                                  </p:stCondLst>
                                  <p:childTnLst>
                                    <p:animClr clrSpc="hsl" dir="cw">
                                      <p:cBhvr override="childStyle">
                                        <p:cTn id="135" dur="500" fill="hold"/>
                                        <p:tgtEl>
                                          <p:spTgt spid="27"/>
                                        </p:tgtEl>
                                        <p:attrNameLst>
                                          <p:attrName>style.color</p:attrName>
                                        </p:attrNameLst>
                                      </p:cBhvr>
                                      <p:by>
                                        <p:hsl h="0" s="12549" l="25098"/>
                                      </p:by>
                                    </p:animClr>
                                    <p:animClr clrSpc="hsl" dir="cw">
                                      <p:cBhvr>
                                        <p:cTn id="136" dur="500" fill="hold"/>
                                        <p:tgtEl>
                                          <p:spTgt spid="27"/>
                                        </p:tgtEl>
                                        <p:attrNameLst>
                                          <p:attrName>fillcolor</p:attrName>
                                        </p:attrNameLst>
                                      </p:cBhvr>
                                      <p:by>
                                        <p:hsl h="0" s="12549" l="25098"/>
                                      </p:by>
                                    </p:animClr>
                                    <p:animClr clrSpc="hsl" dir="cw">
                                      <p:cBhvr>
                                        <p:cTn id="137" dur="500" fill="hold"/>
                                        <p:tgtEl>
                                          <p:spTgt spid="27"/>
                                        </p:tgtEl>
                                        <p:attrNameLst>
                                          <p:attrName>stroke.color</p:attrName>
                                        </p:attrNameLst>
                                      </p:cBhvr>
                                      <p:by>
                                        <p:hsl h="0" s="12549" l="25098"/>
                                      </p:by>
                                    </p:animClr>
                                    <p:set>
                                      <p:cBhvr>
                                        <p:cTn id="138" dur="500" fill="hold"/>
                                        <p:tgtEl>
                                          <p:spTgt spid="27"/>
                                        </p:tgtEl>
                                        <p:attrNameLst>
                                          <p:attrName>fill.type</p:attrName>
                                        </p:attrNameLst>
                                      </p:cBhvr>
                                      <p:to>
                                        <p:strVal val="solid"/>
                                      </p:to>
                                    </p:set>
                                  </p:childTnLst>
                                </p:cTn>
                              </p:par>
                              <p:par>
                                <p:cTn id="139" presetID="24" presetClass="emph" presetSubtype="0" fill="hold" grpId="4" nodeType="withEffect">
                                  <p:stCondLst>
                                    <p:cond delay="3500"/>
                                  </p:stCondLst>
                                  <p:childTnLst>
                                    <p:animClr clrSpc="hsl" dir="cw">
                                      <p:cBhvr override="childStyle">
                                        <p:cTn id="140" dur="500" fill="hold"/>
                                        <p:tgtEl>
                                          <p:spTgt spid="25"/>
                                        </p:tgtEl>
                                        <p:attrNameLst>
                                          <p:attrName>style.color</p:attrName>
                                        </p:attrNameLst>
                                      </p:cBhvr>
                                      <p:by>
                                        <p:hsl h="0" s="-12549" l="-25098"/>
                                      </p:by>
                                    </p:animClr>
                                    <p:animClr clrSpc="hsl" dir="cw">
                                      <p:cBhvr>
                                        <p:cTn id="141" dur="500" fill="hold"/>
                                        <p:tgtEl>
                                          <p:spTgt spid="25"/>
                                        </p:tgtEl>
                                        <p:attrNameLst>
                                          <p:attrName>fillcolor</p:attrName>
                                        </p:attrNameLst>
                                      </p:cBhvr>
                                      <p:by>
                                        <p:hsl h="0" s="-12549" l="-25098"/>
                                      </p:by>
                                    </p:animClr>
                                    <p:animClr clrSpc="hsl" dir="cw">
                                      <p:cBhvr>
                                        <p:cTn id="142" dur="500" fill="hold"/>
                                        <p:tgtEl>
                                          <p:spTgt spid="25"/>
                                        </p:tgtEl>
                                        <p:attrNameLst>
                                          <p:attrName>stroke.color</p:attrName>
                                        </p:attrNameLst>
                                      </p:cBhvr>
                                      <p:by>
                                        <p:hsl h="0" s="-12549" l="-25098"/>
                                      </p:by>
                                    </p:animClr>
                                    <p:set>
                                      <p:cBhvr>
                                        <p:cTn id="143" dur="500" fill="hold"/>
                                        <p:tgtEl>
                                          <p:spTgt spid="25"/>
                                        </p:tgtEl>
                                        <p:attrNameLst>
                                          <p:attrName>fill.type</p:attrName>
                                        </p:attrNameLst>
                                      </p:cBhvr>
                                      <p:to>
                                        <p:strVal val="solid"/>
                                      </p:to>
                                    </p:set>
                                  </p:childTnLst>
                                </p:cTn>
                              </p:par>
                            </p:childTnLst>
                          </p:cTn>
                        </p:par>
                      </p:childTnLst>
                    </p:cTn>
                  </p:par>
                </p:childTnLst>
              </p:cTn>
              <p:nextCondLst>
                <p:cond evt="onClick" delay="0">
                  <p:tgtEl>
                    <p:spTgt spid="27"/>
                  </p:tgtEl>
                </p:cond>
              </p:nextCondLst>
            </p:seq>
            <p:seq concurrent="1" nextAc="seek">
              <p:cTn id="144" restart="whenNotActive" fill="hold" evtFilter="cancelBubble" nodeType="interactiveSeq">
                <p:stCondLst>
                  <p:cond evt="onClick" delay="0">
                    <p:tgtEl>
                      <p:spTgt spid="34"/>
                    </p:tgtEl>
                  </p:cond>
                </p:stCondLst>
                <p:endSync evt="end" delay="0">
                  <p:rtn val="all"/>
                </p:endSync>
                <p:childTnLst>
                  <p:par>
                    <p:cTn id="145" fill="hold">
                      <p:stCondLst>
                        <p:cond delay="0"/>
                      </p:stCondLst>
                      <p:childTnLst>
                        <p:par>
                          <p:cTn id="146" fill="hold">
                            <p:stCondLst>
                              <p:cond delay="0"/>
                            </p:stCondLst>
                            <p:childTnLst>
                              <p:par>
                                <p:cTn id="147" presetID="24" presetClass="emph" presetSubtype="0" fill="hold" grpId="1" nodeType="clickEffect">
                                  <p:stCondLst>
                                    <p:cond delay="0"/>
                                  </p:stCondLst>
                                  <p:childTnLst>
                                    <p:animClr clrSpc="hsl" dir="cw">
                                      <p:cBhvr override="childStyle">
                                        <p:cTn id="148" dur="500" fill="hold"/>
                                        <p:tgtEl>
                                          <p:spTgt spid="34"/>
                                        </p:tgtEl>
                                        <p:attrNameLst>
                                          <p:attrName>style.color</p:attrName>
                                        </p:attrNameLst>
                                      </p:cBhvr>
                                      <p:by>
                                        <p:hsl h="0" s="-12549" l="-25098"/>
                                      </p:by>
                                    </p:animClr>
                                    <p:animClr clrSpc="hsl" dir="cw">
                                      <p:cBhvr>
                                        <p:cTn id="149" dur="500" fill="hold"/>
                                        <p:tgtEl>
                                          <p:spTgt spid="34"/>
                                        </p:tgtEl>
                                        <p:attrNameLst>
                                          <p:attrName>fillcolor</p:attrName>
                                        </p:attrNameLst>
                                      </p:cBhvr>
                                      <p:by>
                                        <p:hsl h="0" s="-12549" l="-25098"/>
                                      </p:by>
                                    </p:animClr>
                                    <p:animClr clrSpc="hsl" dir="cw">
                                      <p:cBhvr>
                                        <p:cTn id="150" dur="500" fill="hold"/>
                                        <p:tgtEl>
                                          <p:spTgt spid="34"/>
                                        </p:tgtEl>
                                        <p:attrNameLst>
                                          <p:attrName>stroke.color</p:attrName>
                                        </p:attrNameLst>
                                      </p:cBhvr>
                                      <p:by>
                                        <p:hsl h="0" s="-12549" l="-25098"/>
                                      </p:by>
                                    </p:animClr>
                                    <p:set>
                                      <p:cBhvr>
                                        <p:cTn id="151" dur="500" fill="hold"/>
                                        <p:tgtEl>
                                          <p:spTgt spid="34"/>
                                        </p:tgtEl>
                                        <p:attrNameLst>
                                          <p:attrName>fill.type</p:attrName>
                                        </p:attrNameLst>
                                      </p:cBhvr>
                                      <p:to>
                                        <p:strVal val="solid"/>
                                      </p:to>
                                    </p:set>
                                  </p:childTnLst>
                                </p:cTn>
                              </p:par>
                              <p:par>
                                <p:cTn id="152" presetID="19" presetClass="emph" presetSubtype="0" fill="hold" grpId="0" nodeType="withEffect">
                                  <p:stCondLst>
                                    <p:cond delay="0"/>
                                  </p:stCondLst>
                                  <p:childTnLst>
                                    <p:animClr clrSpc="rgb" dir="cw">
                                      <p:cBhvr override="childStyle">
                                        <p:cTn id="153" dur="500" fill="hold"/>
                                        <p:tgtEl>
                                          <p:spTgt spid="32"/>
                                        </p:tgtEl>
                                        <p:attrNameLst>
                                          <p:attrName>style.color</p:attrName>
                                        </p:attrNameLst>
                                      </p:cBhvr>
                                      <p:to>
                                        <a:schemeClr val="accent2"/>
                                      </p:to>
                                    </p:animClr>
                                    <p:animClr clrSpc="rgb" dir="cw">
                                      <p:cBhvr>
                                        <p:cTn id="154" dur="500" fill="hold"/>
                                        <p:tgtEl>
                                          <p:spTgt spid="32"/>
                                        </p:tgtEl>
                                        <p:attrNameLst>
                                          <p:attrName>fillcolor</p:attrName>
                                        </p:attrNameLst>
                                      </p:cBhvr>
                                      <p:to>
                                        <a:schemeClr val="accent2"/>
                                      </p:to>
                                    </p:animClr>
                                    <p:set>
                                      <p:cBhvr>
                                        <p:cTn id="155" dur="500" fill="hold"/>
                                        <p:tgtEl>
                                          <p:spTgt spid="32"/>
                                        </p:tgtEl>
                                        <p:attrNameLst>
                                          <p:attrName>fill.type</p:attrName>
                                        </p:attrNameLst>
                                      </p:cBhvr>
                                      <p:to>
                                        <p:strVal val="solid"/>
                                      </p:to>
                                    </p:set>
                                    <p:set>
                                      <p:cBhvr>
                                        <p:cTn id="156" dur="500" fill="hold"/>
                                        <p:tgtEl>
                                          <p:spTgt spid="32"/>
                                        </p:tgtEl>
                                        <p:attrNameLst>
                                          <p:attrName>fill.on</p:attrName>
                                        </p:attrNameLst>
                                      </p:cBhvr>
                                      <p:to>
                                        <p:strVal val="true"/>
                                      </p:to>
                                    </p:set>
                                  </p:childTnLst>
                                </p:cTn>
                              </p:par>
                              <p:par>
                                <p:cTn id="157" presetID="1" presetClass="mediacall" presetSubtype="0" fill="hold" nodeType="withEffect">
                                  <p:stCondLst>
                                    <p:cond delay="0"/>
                                  </p:stCondLst>
                                  <p:childTnLst>
                                    <p:cmd type="call" cmd="playFrom(0.0)">
                                      <p:cBhvr>
                                        <p:cTn id="158" dur="20218" fill="hold"/>
                                        <p:tgtEl>
                                          <p:spTgt spid="39"/>
                                        </p:tgtEl>
                                      </p:cBhvr>
                                    </p:cmd>
                                  </p:childTnLst>
                                </p:cTn>
                              </p:par>
                              <p:par>
                                <p:cTn id="159" presetID="3" presetClass="mediacall" presetSubtype="0" fill="hold" nodeType="withEffect">
                                  <p:stCondLst>
                                    <p:cond delay="0"/>
                                  </p:stCondLst>
                                  <p:childTnLst>
                                    <p:cmd type="call" cmd="stop">
                                      <p:cBhvr>
                                        <p:cTn id="160" dur="1" fill="hold"/>
                                        <p:tgtEl>
                                          <p:spTgt spid="38"/>
                                        </p:tgtEl>
                                      </p:cBhvr>
                                    </p:cmd>
                                  </p:childTnLst>
                                </p:cTn>
                              </p:par>
                              <p:par>
                                <p:cTn id="161" presetID="19" presetClass="emph" presetSubtype="0" fill="hold" grpId="1" nodeType="withEffect">
                                  <p:stCondLst>
                                    <p:cond delay="3000"/>
                                  </p:stCondLst>
                                  <p:childTnLst>
                                    <p:animClr clrSpc="rgb" dir="cw">
                                      <p:cBhvr override="childStyle">
                                        <p:cTn id="162" dur="500" fill="hold"/>
                                        <p:tgtEl>
                                          <p:spTgt spid="32"/>
                                        </p:tgtEl>
                                        <p:attrNameLst>
                                          <p:attrName>style.color</p:attrName>
                                        </p:attrNameLst>
                                      </p:cBhvr>
                                      <p:to>
                                        <a:srgbClr val="FF0000"/>
                                      </p:to>
                                    </p:animClr>
                                    <p:animClr clrSpc="rgb" dir="cw">
                                      <p:cBhvr>
                                        <p:cTn id="163" dur="500" fill="hold"/>
                                        <p:tgtEl>
                                          <p:spTgt spid="32"/>
                                        </p:tgtEl>
                                        <p:attrNameLst>
                                          <p:attrName>fillcolor</p:attrName>
                                        </p:attrNameLst>
                                      </p:cBhvr>
                                      <p:to>
                                        <a:srgbClr val="FF0000"/>
                                      </p:to>
                                    </p:animClr>
                                    <p:set>
                                      <p:cBhvr>
                                        <p:cTn id="164" dur="500" fill="hold"/>
                                        <p:tgtEl>
                                          <p:spTgt spid="32"/>
                                        </p:tgtEl>
                                        <p:attrNameLst>
                                          <p:attrName>fill.type</p:attrName>
                                        </p:attrNameLst>
                                      </p:cBhvr>
                                      <p:to>
                                        <p:strVal val="solid"/>
                                      </p:to>
                                    </p:set>
                                    <p:set>
                                      <p:cBhvr>
                                        <p:cTn id="165" dur="500" fill="hold"/>
                                        <p:tgtEl>
                                          <p:spTgt spid="32"/>
                                        </p:tgtEl>
                                        <p:attrNameLst>
                                          <p:attrName>fill.on</p:attrName>
                                        </p:attrNameLst>
                                      </p:cBhvr>
                                      <p:to>
                                        <p:strVal val="true"/>
                                      </p:to>
                                    </p:set>
                                  </p:childTnLst>
                                </p:cTn>
                              </p:par>
                              <p:par>
                                <p:cTn id="166" presetID="19" presetClass="emph" presetSubtype="0" repeatCount="4000" fill="hold" grpId="4" nodeType="withEffect">
                                  <p:stCondLst>
                                    <p:cond delay="3000"/>
                                  </p:stCondLst>
                                  <p:childTnLst>
                                    <p:animClr clrSpc="rgb" dir="cw">
                                      <p:cBhvr override="childStyle">
                                        <p:cTn id="167" dur="500" fill="hold"/>
                                        <p:tgtEl>
                                          <p:spTgt spid="15"/>
                                        </p:tgtEl>
                                        <p:attrNameLst>
                                          <p:attrName>style.color</p:attrName>
                                        </p:attrNameLst>
                                      </p:cBhvr>
                                      <p:to>
                                        <a:srgbClr val="92D050"/>
                                      </p:to>
                                    </p:animClr>
                                    <p:animClr clrSpc="rgb" dir="cw">
                                      <p:cBhvr>
                                        <p:cTn id="168" dur="500" fill="hold"/>
                                        <p:tgtEl>
                                          <p:spTgt spid="15"/>
                                        </p:tgtEl>
                                        <p:attrNameLst>
                                          <p:attrName>fillcolor</p:attrName>
                                        </p:attrNameLst>
                                      </p:cBhvr>
                                      <p:to>
                                        <a:srgbClr val="92D050"/>
                                      </p:to>
                                    </p:animClr>
                                    <p:set>
                                      <p:cBhvr>
                                        <p:cTn id="169" dur="500" fill="hold"/>
                                        <p:tgtEl>
                                          <p:spTgt spid="15"/>
                                        </p:tgtEl>
                                        <p:attrNameLst>
                                          <p:attrName>fill.type</p:attrName>
                                        </p:attrNameLst>
                                      </p:cBhvr>
                                      <p:to>
                                        <p:strVal val="solid"/>
                                      </p:to>
                                    </p:set>
                                    <p:set>
                                      <p:cBhvr>
                                        <p:cTn id="170" dur="500" fill="hold"/>
                                        <p:tgtEl>
                                          <p:spTgt spid="15"/>
                                        </p:tgtEl>
                                        <p:attrNameLst>
                                          <p:attrName>fill.on</p:attrName>
                                        </p:attrNameLst>
                                      </p:cBhvr>
                                      <p:to>
                                        <p:strVal val="true"/>
                                      </p:to>
                                    </p:set>
                                  </p:childTnLst>
                                </p:cTn>
                              </p:par>
                              <p:par>
                                <p:cTn id="171" presetID="1" presetClass="mediacall" presetSubtype="0" fill="hold" nodeType="withEffect">
                                  <p:stCondLst>
                                    <p:cond delay="3000"/>
                                  </p:stCondLst>
                                  <p:childTnLst>
                                    <p:cmd type="call" cmd="playFrom(0.0)">
                                      <p:cBhvr>
                                        <p:cTn id="172" dur="5903" fill="hold"/>
                                        <p:tgtEl>
                                          <p:spTgt spid="41"/>
                                        </p:tgtEl>
                                      </p:cBhvr>
                                    </p:cmd>
                                  </p:childTnLst>
                                </p:cTn>
                              </p:par>
                              <p:par>
                                <p:cTn id="173" presetID="3" presetClass="mediacall" presetSubtype="0" fill="hold" nodeType="withEffect">
                                  <p:stCondLst>
                                    <p:cond delay="3000"/>
                                  </p:stCondLst>
                                  <p:childTnLst>
                                    <p:cmd type="call" cmd="stop">
                                      <p:cBhvr>
                                        <p:cTn id="174" dur="1" fill="hold"/>
                                        <p:tgtEl>
                                          <p:spTgt spid="39"/>
                                        </p:tgtEl>
                                      </p:cBhvr>
                                    </p:cmd>
                                  </p:childTnLst>
                                </p:cTn>
                              </p:par>
                              <p:par>
                                <p:cTn id="175" presetID="30" presetClass="emph" presetSubtype="0" fill="hold" grpId="2" nodeType="withEffect">
                                  <p:stCondLst>
                                    <p:cond delay="3000"/>
                                  </p:stCondLst>
                                  <p:childTnLst>
                                    <p:animClr clrSpc="hsl" dir="cw">
                                      <p:cBhvr override="childStyle">
                                        <p:cTn id="176" dur="500" fill="hold"/>
                                        <p:tgtEl>
                                          <p:spTgt spid="34"/>
                                        </p:tgtEl>
                                        <p:attrNameLst>
                                          <p:attrName>style.color</p:attrName>
                                        </p:attrNameLst>
                                      </p:cBhvr>
                                      <p:by>
                                        <p:hsl h="0" s="12549" l="25098"/>
                                      </p:by>
                                    </p:animClr>
                                    <p:animClr clrSpc="hsl" dir="cw">
                                      <p:cBhvr>
                                        <p:cTn id="177" dur="500" fill="hold"/>
                                        <p:tgtEl>
                                          <p:spTgt spid="34"/>
                                        </p:tgtEl>
                                        <p:attrNameLst>
                                          <p:attrName>fillcolor</p:attrName>
                                        </p:attrNameLst>
                                      </p:cBhvr>
                                      <p:by>
                                        <p:hsl h="0" s="12549" l="25098"/>
                                      </p:by>
                                    </p:animClr>
                                    <p:animClr clrSpc="hsl" dir="cw">
                                      <p:cBhvr>
                                        <p:cTn id="178" dur="500" fill="hold"/>
                                        <p:tgtEl>
                                          <p:spTgt spid="34"/>
                                        </p:tgtEl>
                                        <p:attrNameLst>
                                          <p:attrName>stroke.color</p:attrName>
                                        </p:attrNameLst>
                                      </p:cBhvr>
                                      <p:by>
                                        <p:hsl h="0" s="12549" l="25098"/>
                                      </p:by>
                                    </p:animClr>
                                    <p:set>
                                      <p:cBhvr>
                                        <p:cTn id="179" dur="500" fill="hold"/>
                                        <p:tgtEl>
                                          <p:spTgt spid="34"/>
                                        </p:tgtEl>
                                        <p:attrNameLst>
                                          <p:attrName>fill.type</p:attrName>
                                        </p:attrNameLst>
                                      </p:cBhvr>
                                      <p:to>
                                        <p:strVal val="solid"/>
                                      </p:to>
                                    </p:set>
                                  </p:childTnLst>
                                </p:cTn>
                              </p:par>
                              <p:par>
                                <p:cTn id="180" presetID="24" presetClass="emph" presetSubtype="0" fill="hold" grpId="5" nodeType="withEffect">
                                  <p:stCondLst>
                                    <p:cond delay="3000"/>
                                  </p:stCondLst>
                                  <p:childTnLst>
                                    <p:animClr clrSpc="hsl" dir="cw">
                                      <p:cBhvr override="childStyle">
                                        <p:cTn id="181" dur="500" fill="hold"/>
                                        <p:tgtEl>
                                          <p:spTgt spid="25"/>
                                        </p:tgtEl>
                                        <p:attrNameLst>
                                          <p:attrName>style.color</p:attrName>
                                        </p:attrNameLst>
                                      </p:cBhvr>
                                      <p:by>
                                        <p:hsl h="0" s="-12549" l="-25098"/>
                                      </p:by>
                                    </p:animClr>
                                    <p:animClr clrSpc="hsl" dir="cw">
                                      <p:cBhvr>
                                        <p:cTn id="182" dur="500" fill="hold"/>
                                        <p:tgtEl>
                                          <p:spTgt spid="25"/>
                                        </p:tgtEl>
                                        <p:attrNameLst>
                                          <p:attrName>fillcolor</p:attrName>
                                        </p:attrNameLst>
                                      </p:cBhvr>
                                      <p:by>
                                        <p:hsl h="0" s="-12549" l="-25098"/>
                                      </p:by>
                                    </p:animClr>
                                    <p:animClr clrSpc="hsl" dir="cw">
                                      <p:cBhvr>
                                        <p:cTn id="183" dur="500" fill="hold"/>
                                        <p:tgtEl>
                                          <p:spTgt spid="25"/>
                                        </p:tgtEl>
                                        <p:attrNameLst>
                                          <p:attrName>stroke.color</p:attrName>
                                        </p:attrNameLst>
                                      </p:cBhvr>
                                      <p:by>
                                        <p:hsl h="0" s="-12549" l="-25098"/>
                                      </p:by>
                                    </p:animClr>
                                    <p:set>
                                      <p:cBhvr>
                                        <p:cTn id="184" dur="500" fill="hold"/>
                                        <p:tgtEl>
                                          <p:spTgt spid="25"/>
                                        </p:tgtEl>
                                        <p:attrNameLst>
                                          <p:attrName>fill.type</p:attrName>
                                        </p:attrNameLst>
                                      </p:cBhvr>
                                      <p:to>
                                        <p:strVal val="solid"/>
                                      </p:to>
                                    </p:set>
                                  </p:childTnLst>
                                </p:cTn>
                              </p:par>
                            </p:childTnLst>
                          </p:cTn>
                        </p:par>
                      </p:childTnLst>
                    </p:cTn>
                  </p:par>
                </p:childTnLst>
              </p:cTn>
              <p:nextCondLst>
                <p:cond evt="onClick" delay="0">
                  <p:tgtEl>
                    <p:spTgt spid="34"/>
                  </p:tgtEl>
                </p:cond>
              </p:nextCondLst>
            </p:seq>
            <p:audio>
              <p:cMediaNode vol="80000">
                <p:cTn id="185" fill="hold" display="0">
                  <p:stCondLst>
                    <p:cond delay="indefinite"/>
                  </p:stCondLst>
                  <p:endCondLst>
                    <p:cond evt="onStopAudio" delay="0">
                      <p:tgtEl>
                        <p:sldTgt/>
                      </p:tgtEl>
                    </p:cond>
                  </p:endCondLst>
                </p:cTn>
                <p:tgtEl>
                  <p:spTgt spid="39"/>
                </p:tgtEl>
              </p:cMediaNode>
            </p:audio>
            <p:audio>
              <p:cMediaNode vol="80000">
                <p:cTn id="186" fill="hold" display="0">
                  <p:stCondLst>
                    <p:cond delay="indefinite"/>
                  </p:stCondLst>
                  <p:endCondLst>
                    <p:cond evt="onStopAudio" delay="0">
                      <p:tgtEl>
                        <p:sldTgt/>
                      </p:tgtEl>
                    </p:cond>
                  </p:endCondLst>
                </p:cTn>
                <p:tgtEl>
                  <p:spTgt spid="40"/>
                </p:tgtEl>
              </p:cMediaNode>
            </p:audio>
            <p:audio>
              <p:cMediaNode vol="80000">
                <p:cTn id="187" fill="hold" display="0">
                  <p:stCondLst>
                    <p:cond delay="indefinite"/>
                  </p:stCondLst>
                  <p:endCondLst>
                    <p:cond evt="onStopAudio" delay="0">
                      <p:tgtEl>
                        <p:sldTgt/>
                      </p:tgtEl>
                    </p:cond>
                  </p:endCondLst>
                </p:cTn>
                <p:tgtEl>
                  <p:spTgt spid="41"/>
                </p:tgtEl>
              </p:cMediaNode>
            </p:audio>
          </p:childTnLst>
        </p:cTn>
      </p:par>
    </p:tnLst>
    <p:bldLst>
      <p:bldP spid="24" grpId="0"/>
      <p:bldP spid="15" grpId="0" animBg="1"/>
      <p:bldP spid="15" grpId="1" animBg="1"/>
      <p:bldP spid="15" grpId="2" animBg="1"/>
      <p:bldP spid="15" grpId="3" animBg="1"/>
      <p:bldP spid="15" grpId="4" animBg="1"/>
      <p:bldP spid="16" grpId="0" animBg="1"/>
      <p:bldP spid="16" grpId="1" animBg="1"/>
      <p:bldP spid="25" grpId="0"/>
      <p:bldP spid="25" grpId="1"/>
      <p:bldP spid="25" grpId="2"/>
      <p:bldP spid="25" grpId="3"/>
      <p:bldP spid="25" grpId="4"/>
      <p:bldP spid="25" grpId="5"/>
      <p:bldP spid="27" grpId="0"/>
      <p:bldP spid="27" grpId="1"/>
      <p:bldP spid="27" grpId="2"/>
      <p:bldP spid="31" grpId="0" animBg="1"/>
      <p:bldP spid="31" grpId="1" animBg="1"/>
      <p:bldP spid="32" grpId="0" animBg="1"/>
      <p:bldP spid="32" grpId="1" animBg="1"/>
      <p:bldP spid="33" grpId="0"/>
      <p:bldP spid="33" grpId="1"/>
      <p:bldP spid="33" grpId="2"/>
      <p:bldP spid="34" grpId="0"/>
      <p:bldP spid="34" grpId="1"/>
      <p:bldP spid="34" grpId="2"/>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1D0DC-9F07-4525-8BF4-1BAB6A0AE97C}"/>
              </a:ext>
            </a:extLst>
          </p:cNvPr>
          <p:cNvSpPr>
            <a:spLocks noGrp="1"/>
          </p:cNvSpPr>
          <p:nvPr>
            <p:ph type="title"/>
          </p:nvPr>
        </p:nvSpPr>
        <p:spPr/>
        <p:txBody>
          <a:bodyPr>
            <a:normAutofit/>
          </a:bodyPr>
          <a:lstStyle/>
          <a:p>
            <a:r>
              <a:rPr lang="vi-VN" dirty="0">
                <a:latin typeface="Calibri "/>
              </a:rPr>
              <a:t>NỘI DUNG TIẾT HỌC</a:t>
            </a:r>
          </a:p>
        </p:txBody>
      </p:sp>
      <p:sp>
        <p:nvSpPr>
          <p:cNvPr id="5" name="Slide Number Placeholder 4">
            <a:extLst>
              <a:ext uri="{FF2B5EF4-FFF2-40B4-BE49-F238E27FC236}">
                <a16:creationId xmlns:a16="http://schemas.microsoft.com/office/drawing/2014/main" id="{45C79D4D-F328-4E29-BE86-0758151F54B2}"/>
              </a:ext>
            </a:extLst>
          </p:cNvPr>
          <p:cNvSpPr>
            <a:spLocks noGrp="1"/>
          </p:cNvSpPr>
          <p:nvPr>
            <p:ph type="sldNum" sz="quarter" idx="12"/>
          </p:nvPr>
        </p:nvSpPr>
        <p:spPr/>
        <p:txBody>
          <a:bodyPr/>
          <a:lstStyle/>
          <a:p>
            <a:fld id="{F9B13BF8-E060-453B-9076-808396F400C0}" type="slidenum">
              <a:rPr lang="en-US" smtClean="0"/>
              <a:t>14</a:t>
            </a:fld>
            <a:endParaRPr lang="en-US"/>
          </a:p>
        </p:txBody>
      </p:sp>
      <p:sp>
        <p:nvSpPr>
          <p:cNvPr id="6" name="Content Placeholder 2">
            <a:extLst>
              <a:ext uri="{FF2B5EF4-FFF2-40B4-BE49-F238E27FC236}">
                <a16:creationId xmlns:a16="http://schemas.microsoft.com/office/drawing/2014/main" id="{546EDD2C-A8E5-4DDD-8F36-4B15B3B65FD9}"/>
              </a:ext>
            </a:extLst>
          </p:cNvPr>
          <p:cNvSpPr txBox="1">
            <a:spLocks/>
          </p:cNvSpPr>
          <p:nvPr/>
        </p:nvSpPr>
        <p:spPr bwMode="auto">
          <a:xfrm>
            <a:off x="902924" y="1865470"/>
            <a:ext cx="10207210" cy="780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ü"/>
            </a:pPr>
            <a:r>
              <a:rPr lang="en-US" sz="3000" b="1" dirty="0">
                <a:solidFill>
                  <a:srgbClr val="C00000"/>
                </a:solidFill>
                <a:latin typeface="Calibri "/>
                <a:cs typeface="Times New Roman" panose="02020603050405020304" pitchFamily="18" charset="0"/>
              </a:rPr>
              <a:t> </a:t>
            </a:r>
            <a:r>
              <a:rPr lang="en-US" sz="3000" b="1" dirty="0" err="1">
                <a:solidFill>
                  <a:srgbClr val="C00000"/>
                </a:solidFill>
                <a:latin typeface="Calibri "/>
                <a:cs typeface="Times New Roman" panose="02020603050405020304" pitchFamily="18" charset="0"/>
              </a:rPr>
              <a:t>Những</a:t>
            </a:r>
            <a:r>
              <a:rPr lang="en-US" sz="3000" b="1" dirty="0">
                <a:solidFill>
                  <a:srgbClr val="C00000"/>
                </a:solidFill>
                <a:latin typeface="Calibri "/>
                <a:cs typeface="Times New Roman" panose="02020603050405020304" pitchFamily="18" charset="0"/>
              </a:rPr>
              <a:t> </a:t>
            </a:r>
            <a:r>
              <a:rPr lang="en-US" sz="3000" b="1" dirty="0" err="1">
                <a:solidFill>
                  <a:srgbClr val="C00000"/>
                </a:solidFill>
                <a:latin typeface="Calibri "/>
                <a:cs typeface="Times New Roman" panose="02020603050405020304" pitchFamily="18" charset="0"/>
              </a:rPr>
              <a:t>vai</a:t>
            </a:r>
            <a:r>
              <a:rPr lang="en-US" sz="3000" b="1" dirty="0">
                <a:solidFill>
                  <a:srgbClr val="C00000"/>
                </a:solidFill>
                <a:latin typeface="Calibri "/>
                <a:cs typeface="Times New Roman" panose="02020603050405020304" pitchFamily="18" charset="0"/>
              </a:rPr>
              <a:t> </a:t>
            </a:r>
            <a:r>
              <a:rPr lang="en-US" sz="3000" b="1" dirty="0" err="1">
                <a:solidFill>
                  <a:srgbClr val="C00000"/>
                </a:solidFill>
                <a:latin typeface="Calibri "/>
                <a:cs typeface="Times New Roman" panose="02020603050405020304" pitchFamily="18" charset="0"/>
              </a:rPr>
              <a:t>trò</a:t>
            </a:r>
            <a:r>
              <a:rPr lang="en-US" sz="3000" b="1" dirty="0">
                <a:solidFill>
                  <a:srgbClr val="C00000"/>
                </a:solidFill>
                <a:latin typeface="Calibri "/>
                <a:cs typeface="Times New Roman" panose="02020603050405020304" pitchFamily="18" charset="0"/>
              </a:rPr>
              <a:t> </a:t>
            </a:r>
            <a:r>
              <a:rPr lang="en-US" sz="3000" b="1" dirty="0" err="1">
                <a:solidFill>
                  <a:srgbClr val="C00000"/>
                </a:solidFill>
                <a:latin typeface="Calibri "/>
                <a:cs typeface="Times New Roman" panose="02020603050405020304" pitchFamily="18" charset="0"/>
              </a:rPr>
              <a:t>của</a:t>
            </a:r>
            <a:r>
              <a:rPr lang="en-US" sz="3000" b="1" dirty="0">
                <a:solidFill>
                  <a:srgbClr val="C00000"/>
                </a:solidFill>
                <a:latin typeface="Calibri "/>
                <a:cs typeface="Times New Roman" panose="02020603050405020304" pitchFamily="18" charset="0"/>
              </a:rPr>
              <a:t> </a:t>
            </a:r>
            <a:r>
              <a:rPr lang="en-US" sz="3000" b="1" dirty="0" err="1">
                <a:solidFill>
                  <a:srgbClr val="C00000"/>
                </a:solidFill>
                <a:latin typeface="Calibri "/>
                <a:cs typeface="Times New Roman" panose="02020603050405020304" pitchFamily="18" charset="0"/>
              </a:rPr>
              <a:t>thực</a:t>
            </a:r>
            <a:r>
              <a:rPr lang="en-US" sz="3000" b="1" dirty="0">
                <a:solidFill>
                  <a:srgbClr val="C00000"/>
                </a:solidFill>
                <a:latin typeface="Calibri "/>
                <a:cs typeface="Times New Roman" panose="02020603050405020304" pitchFamily="18" charset="0"/>
              </a:rPr>
              <a:t> </a:t>
            </a:r>
            <a:r>
              <a:rPr lang="en-US" sz="3000" b="1" dirty="0" err="1">
                <a:solidFill>
                  <a:srgbClr val="C00000"/>
                </a:solidFill>
                <a:latin typeface="Calibri "/>
                <a:cs typeface="Times New Roman" panose="02020603050405020304" pitchFamily="18" charset="0"/>
              </a:rPr>
              <a:t>tiễn</a:t>
            </a:r>
            <a:r>
              <a:rPr lang="en-US" sz="3000" b="1" dirty="0">
                <a:solidFill>
                  <a:srgbClr val="C00000"/>
                </a:solidFill>
                <a:latin typeface="Calibri "/>
                <a:cs typeface="Times New Roman" panose="02020603050405020304" pitchFamily="18" charset="0"/>
              </a:rPr>
              <a:t> </a:t>
            </a:r>
            <a:r>
              <a:rPr lang="en-US" sz="3000" b="1" dirty="0" err="1">
                <a:solidFill>
                  <a:srgbClr val="C00000"/>
                </a:solidFill>
                <a:latin typeface="Calibri "/>
                <a:cs typeface="Times New Roman" panose="02020603050405020304" pitchFamily="18" charset="0"/>
              </a:rPr>
              <a:t>đối</a:t>
            </a:r>
            <a:r>
              <a:rPr lang="en-US" sz="3000" b="1" dirty="0">
                <a:solidFill>
                  <a:srgbClr val="C00000"/>
                </a:solidFill>
                <a:latin typeface="Calibri "/>
                <a:cs typeface="Times New Roman" panose="02020603050405020304" pitchFamily="18" charset="0"/>
              </a:rPr>
              <a:t> </a:t>
            </a:r>
            <a:r>
              <a:rPr lang="en-US" sz="3000" b="1" dirty="0" err="1">
                <a:solidFill>
                  <a:srgbClr val="C00000"/>
                </a:solidFill>
                <a:latin typeface="Calibri "/>
                <a:cs typeface="Times New Roman" panose="02020603050405020304" pitchFamily="18" charset="0"/>
              </a:rPr>
              <a:t>với</a:t>
            </a:r>
            <a:r>
              <a:rPr lang="en-US" sz="3000" b="1" dirty="0">
                <a:solidFill>
                  <a:srgbClr val="C00000"/>
                </a:solidFill>
                <a:latin typeface="Calibri "/>
                <a:cs typeface="Times New Roman" panose="02020603050405020304" pitchFamily="18" charset="0"/>
              </a:rPr>
              <a:t> </a:t>
            </a:r>
            <a:r>
              <a:rPr lang="en-US" sz="3000" b="1" dirty="0" err="1">
                <a:solidFill>
                  <a:srgbClr val="C00000"/>
                </a:solidFill>
                <a:latin typeface="Calibri "/>
                <a:cs typeface="Times New Roman" panose="02020603050405020304" pitchFamily="18" charset="0"/>
              </a:rPr>
              <a:t>nhận</a:t>
            </a:r>
            <a:r>
              <a:rPr lang="en-US" sz="3000" b="1" dirty="0">
                <a:solidFill>
                  <a:srgbClr val="C00000"/>
                </a:solidFill>
                <a:latin typeface="Calibri "/>
                <a:cs typeface="Times New Roman" panose="02020603050405020304" pitchFamily="18" charset="0"/>
              </a:rPr>
              <a:t> </a:t>
            </a:r>
            <a:r>
              <a:rPr lang="en-US" sz="3000" b="1" dirty="0" err="1">
                <a:solidFill>
                  <a:srgbClr val="C00000"/>
                </a:solidFill>
                <a:latin typeface="Calibri "/>
                <a:cs typeface="Times New Roman" panose="02020603050405020304" pitchFamily="18" charset="0"/>
              </a:rPr>
              <a:t>thức</a:t>
            </a:r>
            <a:endParaRPr lang="vi-VN" sz="3000" b="1" dirty="0">
              <a:solidFill>
                <a:srgbClr val="C00000"/>
              </a:solidFill>
              <a:latin typeface="Calibri "/>
              <a:cs typeface="Times New Roman" panose="02020603050405020304" pitchFamily="18" charset="0"/>
            </a:endParaRPr>
          </a:p>
          <a:p>
            <a:endParaRPr lang="en-US" b="1" u="sng" dirty="0">
              <a:solidFill>
                <a:srgbClr val="C00000"/>
              </a:solidFill>
              <a:latin typeface="Calibri "/>
              <a:cs typeface="Times New Roman" panose="02020603050405020304" pitchFamily="18" charset="0"/>
            </a:endParaRPr>
          </a:p>
          <a:p>
            <a:pPr>
              <a:lnSpc>
                <a:spcPct val="150000"/>
              </a:lnSpc>
              <a:buFont typeface="Arial" panose="020B0604020202020204" pitchFamily="34" charset="0"/>
              <a:buNone/>
            </a:pPr>
            <a:endParaRPr lang="en-US" sz="2400" b="1" dirty="0">
              <a:solidFill>
                <a:srgbClr val="C00000"/>
              </a:solidFill>
              <a:latin typeface="Calibri "/>
              <a:cs typeface="Times New Roman" panose="02020603050405020304" pitchFamily="18" charset="0"/>
            </a:endParaRPr>
          </a:p>
          <a:p>
            <a:pPr>
              <a:buFont typeface="Arial" panose="020B0604020202020204" pitchFamily="34" charset="0"/>
              <a:buNone/>
            </a:pPr>
            <a:endParaRPr lang="en-US" sz="2400" b="1" dirty="0">
              <a:solidFill>
                <a:srgbClr val="C00000"/>
              </a:solidFill>
              <a:latin typeface="Calibri "/>
              <a:cs typeface="Times New Roman" panose="02020603050405020304" pitchFamily="18" charset="0"/>
            </a:endParaRPr>
          </a:p>
        </p:txBody>
      </p:sp>
      <p:sp>
        <p:nvSpPr>
          <p:cNvPr id="7" name="Content Placeholder 2">
            <a:extLst>
              <a:ext uri="{FF2B5EF4-FFF2-40B4-BE49-F238E27FC236}">
                <a16:creationId xmlns:a16="http://schemas.microsoft.com/office/drawing/2014/main" id="{6BCB6DFB-BF29-4ABF-B1A4-FFF28C725288}"/>
              </a:ext>
            </a:extLst>
          </p:cNvPr>
          <p:cNvSpPr txBox="1">
            <a:spLocks/>
          </p:cNvSpPr>
          <p:nvPr/>
        </p:nvSpPr>
        <p:spPr bwMode="auto">
          <a:xfrm>
            <a:off x="902924" y="5148182"/>
            <a:ext cx="10207210" cy="780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Wingdings" panose="05000000000000000000" pitchFamily="2" charset="2"/>
              <a:buChar char="ü"/>
            </a:pPr>
            <a:r>
              <a:rPr lang="en-US" sz="3000" b="1" dirty="0">
                <a:solidFill>
                  <a:srgbClr val="C00000"/>
                </a:solidFill>
                <a:latin typeface="Calibri "/>
                <a:cs typeface="Times New Roman" panose="02020603050405020304" pitchFamily="18" charset="0"/>
              </a:rPr>
              <a:t> Ý </a:t>
            </a:r>
            <a:r>
              <a:rPr lang="en-US" sz="3000" b="1" dirty="0" err="1">
                <a:solidFill>
                  <a:srgbClr val="C00000"/>
                </a:solidFill>
                <a:latin typeface="Calibri "/>
                <a:cs typeface="Times New Roman" panose="02020603050405020304" pitchFamily="18" charset="0"/>
              </a:rPr>
              <a:t>nghĩa</a:t>
            </a:r>
            <a:r>
              <a:rPr lang="en-US" sz="3000" b="1" dirty="0">
                <a:solidFill>
                  <a:srgbClr val="C00000"/>
                </a:solidFill>
                <a:latin typeface="Calibri "/>
                <a:cs typeface="Times New Roman" panose="02020603050405020304" pitchFamily="18" charset="0"/>
              </a:rPr>
              <a:t> </a:t>
            </a:r>
            <a:r>
              <a:rPr lang="en-US" sz="3000" b="1" dirty="0" err="1">
                <a:solidFill>
                  <a:srgbClr val="C00000"/>
                </a:solidFill>
                <a:latin typeface="Calibri "/>
                <a:cs typeface="Times New Roman" panose="02020603050405020304" pitchFamily="18" charset="0"/>
              </a:rPr>
              <a:t>phương</a:t>
            </a:r>
            <a:r>
              <a:rPr lang="en-US" sz="3000" b="1" dirty="0">
                <a:solidFill>
                  <a:srgbClr val="C00000"/>
                </a:solidFill>
                <a:latin typeface="Calibri "/>
                <a:cs typeface="Times New Roman" panose="02020603050405020304" pitchFamily="18" charset="0"/>
              </a:rPr>
              <a:t> </a:t>
            </a:r>
            <a:r>
              <a:rPr lang="en-US" sz="3000" b="1" dirty="0" err="1">
                <a:solidFill>
                  <a:srgbClr val="C00000"/>
                </a:solidFill>
                <a:latin typeface="Calibri "/>
                <a:cs typeface="Times New Roman" panose="02020603050405020304" pitchFamily="18" charset="0"/>
              </a:rPr>
              <a:t>pháp</a:t>
            </a:r>
            <a:r>
              <a:rPr lang="en-US" sz="3000" b="1" dirty="0">
                <a:solidFill>
                  <a:srgbClr val="C00000"/>
                </a:solidFill>
                <a:latin typeface="Calibri "/>
                <a:cs typeface="Times New Roman" panose="02020603050405020304" pitchFamily="18" charset="0"/>
              </a:rPr>
              <a:t> </a:t>
            </a:r>
            <a:r>
              <a:rPr lang="en-US" sz="3000" b="1" dirty="0" err="1">
                <a:solidFill>
                  <a:srgbClr val="C00000"/>
                </a:solidFill>
                <a:latin typeface="Calibri "/>
                <a:cs typeface="Times New Roman" panose="02020603050405020304" pitchFamily="18" charset="0"/>
              </a:rPr>
              <a:t>luận</a:t>
            </a:r>
            <a:endParaRPr lang="en-US" b="1" u="sng" dirty="0">
              <a:solidFill>
                <a:srgbClr val="C00000"/>
              </a:solidFill>
              <a:latin typeface="Calibri "/>
              <a:cs typeface="Times New Roman" panose="02020603050405020304" pitchFamily="18" charset="0"/>
            </a:endParaRPr>
          </a:p>
          <a:p>
            <a:pPr>
              <a:lnSpc>
                <a:spcPct val="150000"/>
              </a:lnSpc>
              <a:buFont typeface="Arial" panose="020B0604020202020204" pitchFamily="34" charset="0"/>
              <a:buNone/>
            </a:pPr>
            <a:endParaRPr lang="en-US" sz="2400" b="1" dirty="0">
              <a:solidFill>
                <a:srgbClr val="C00000"/>
              </a:solidFill>
              <a:latin typeface="Calibri "/>
              <a:cs typeface="Times New Roman" panose="02020603050405020304" pitchFamily="18" charset="0"/>
            </a:endParaRPr>
          </a:p>
          <a:p>
            <a:pPr>
              <a:buFont typeface="Arial" panose="020B0604020202020204" pitchFamily="34" charset="0"/>
              <a:buNone/>
            </a:pPr>
            <a:endParaRPr lang="en-US" sz="2400" b="1" dirty="0">
              <a:solidFill>
                <a:srgbClr val="C00000"/>
              </a:solidFill>
              <a:latin typeface="Calibri "/>
              <a:cs typeface="Times New Roman" panose="02020603050405020304" pitchFamily="18" charset="0"/>
            </a:endParaRPr>
          </a:p>
        </p:txBody>
      </p:sp>
      <p:sp>
        <p:nvSpPr>
          <p:cNvPr id="8" name="Content Placeholder 2">
            <a:extLst>
              <a:ext uri="{FF2B5EF4-FFF2-40B4-BE49-F238E27FC236}">
                <a16:creationId xmlns:a16="http://schemas.microsoft.com/office/drawing/2014/main" id="{9991505D-3D3D-4037-8EF2-F69F0A83326C}"/>
              </a:ext>
            </a:extLst>
          </p:cNvPr>
          <p:cNvSpPr txBox="1">
            <a:spLocks/>
          </p:cNvSpPr>
          <p:nvPr/>
        </p:nvSpPr>
        <p:spPr bwMode="auto">
          <a:xfrm>
            <a:off x="447675" y="2812653"/>
            <a:ext cx="8427688" cy="780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977900">
              <a:buFont typeface="Arial" panose="020B0604020202020204" pitchFamily="34" charset="0"/>
              <a:buNone/>
            </a:pPr>
            <a:r>
              <a:rPr lang="en-US" sz="3000" b="1" dirty="0">
                <a:latin typeface="Calibri "/>
                <a:cs typeface="Times New Roman" panose="02020603050405020304" pitchFamily="18" charset="0"/>
              </a:rPr>
              <a:t>- T</a:t>
            </a:r>
            <a:r>
              <a:rPr lang="vi-VN" sz="3000" b="1" dirty="0">
                <a:latin typeface="Calibri "/>
                <a:cs typeface="Times New Roman" panose="02020603050405020304" pitchFamily="18" charset="0"/>
              </a:rPr>
              <a:t>hực tiễn là </a:t>
            </a:r>
            <a:r>
              <a:rPr lang="vi-VN" sz="3000" b="1" dirty="0">
                <a:solidFill>
                  <a:srgbClr val="000099"/>
                </a:solidFill>
                <a:latin typeface="Calibri "/>
                <a:cs typeface="Times New Roman" panose="02020603050405020304" pitchFamily="18" charset="0"/>
              </a:rPr>
              <a:t>cơ sở, nguồn gốc </a:t>
            </a:r>
            <a:r>
              <a:rPr lang="vi-VN" sz="3000" b="1" dirty="0">
                <a:latin typeface="Calibri "/>
                <a:cs typeface="Times New Roman" panose="02020603050405020304" pitchFamily="18" charset="0"/>
              </a:rPr>
              <a:t>của nhận thức</a:t>
            </a:r>
          </a:p>
          <a:p>
            <a:endParaRPr lang="en-US" b="1" u="sng" dirty="0">
              <a:latin typeface="Calibri "/>
              <a:cs typeface="Times New Roman" panose="02020603050405020304" pitchFamily="18" charset="0"/>
            </a:endParaRPr>
          </a:p>
          <a:p>
            <a:pPr>
              <a:lnSpc>
                <a:spcPct val="150000"/>
              </a:lnSpc>
              <a:buFont typeface="Arial" panose="020B0604020202020204" pitchFamily="34" charset="0"/>
              <a:buNone/>
            </a:pPr>
            <a:endParaRPr lang="en-US" sz="2400" b="1" dirty="0">
              <a:solidFill>
                <a:srgbClr val="FF0000"/>
              </a:solidFill>
              <a:latin typeface="Calibri "/>
              <a:cs typeface="Times New Roman" panose="02020603050405020304" pitchFamily="18" charset="0"/>
            </a:endParaRPr>
          </a:p>
          <a:p>
            <a:pPr>
              <a:buFont typeface="Arial" panose="020B0604020202020204" pitchFamily="34" charset="0"/>
              <a:buNone/>
            </a:pPr>
            <a:endParaRPr lang="en-US" sz="2400" b="1" dirty="0">
              <a:latin typeface="Calibri "/>
              <a:cs typeface="Times New Roman" panose="02020603050405020304" pitchFamily="18" charset="0"/>
            </a:endParaRPr>
          </a:p>
        </p:txBody>
      </p:sp>
      <p:sp>
        <p:nvSpPr>
          <p:cNvPr id="9" name="Rectangle 2">
            <a:extLst>
              <a:ext uri="{FF2B5EF4-FFF2-40B4-BE49-F238E27FC236}">
                <a16:creationId xmlns:a16="http://schemas.microsoft.com/office/drawing/2014/main" id="{E096EB5B-B2BE-4F7B-87DE-AD9F1D17A815}"/>
              </a:ext>
            </a:extLst>
          </p:cNvPr>
          <p:cNvSpPr txBox="1">
            <a:spLocks noChangeArrowheads="1"/>
          </p:cNvSpPr>
          <p:nvPr/>
        </p:nvSpPr>
        <p:spPr bwMode="auto">
          <a:xfrm>
            <a:off x="447675" y="3544305"/>
            <a:ext cx="933653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850900" algn="just" defTabSz="914400" rtl="0" eaLnBrk="0" fontAlgn="base" latinLnBrk="0" hangingPunct="0">
              <a:lnSpc>
                <a:spcPct val="130000"/>
              </a:lnSpc>
              <a:spcBef>
                <a:spcPct val="20000"/>
              </a:spcBef>
              <a:spcAft>
                <a:spcPct val="0"/>
              </a:spcAft>
              <a:buClrTx/>
              <a:buSzTx/>
              <a:buFont typeface="Arial" charset="0"/>
              <a:buNone/>
              <a:tabLst/>
              <a:defRPr/>
            </a:pPr>
            <a:r>
              <a:rPr lang="en-US" sz="2800" b="1" dirty="0">
                <a:solidFill>
                  <a:prstClr val="black"/>
                </a:solidFill>
                <a:latin typeface="Calibri "/>
                <a:cs typeface="Times New Roman" panose="02020603050405020304" pitchFamily="18" charset="0"/>
              </a:rPr>
              <a:t>- T</a:t>
            </a:r>
            <a:r>
              <a:rPr kumimoji="0" lang="en-US" sz="2800" b="1" i="0" u="none" strike="noStrike" kern="1200" cap="none" spc="0" normalizeH="0" baseline="0" noProof="0" dirty="0" err="1">
                <a:ln>
                  <a:noFill/>
                </a:ln>
                <a:solidFill>
                  <a:prstClr val="black"/>
                </a:solidFill>
                <a:effectLst/>
                <a:uLnTx/>
                <a:uFillTx/>
                <a:latin typeface="Calibri "/>
                <a:cs typeface="Times New Roman" panose="02020603050405020304" pitchFamily="18" charset="0"/>
              </a:rPr>
              <a:t>hực</a:t>
            </a:r>
            <a:r>
              <a:rPr kumimoji="0" lang="en-US" sz="2800" b="1" i="0" u="none" strike="noStrike" kern="1200" cap="none" spc="0" normalizeH="0" baseline="0" noProof="0" dirty="0">
                <a:ln>
                  <a:noFill/>
                </a:ln>
                <a:solidFill>
                  <a:prstClr val="black"/>
                </a:solidFill>
                <a:effectLst/>
                <a:uLnTx/>
                <a:uFillTx/>
                <a:latin typeface="Calibri "/>
                <a:cs typeface="Times New Roman" panose="02020603050405020304" pitchFamily="18" charset="0"/>
              </a:rPr>
              <a:t> </a:t>
            </a:r>
            <a:r>
              <a:rPr kumimoji="0" lang="en-US" sz="2800" b="1" i="0" u="none" strike="noStrike" kern="1200" cap="none" spc="0" normalizeH="0" baseline="0" noProof="0" dirty="0" err="1">
                <a:ln>
                  <a:noFill/>
                </a:ln>
                <a:solidFill>
                  <a:prstClr val="black"/>
                </a:solidFill>
                <a:effectLst/>
                <a:uLnTx/>
                <a:uFillTx/>
                <a:latin typeface="Calibri "/>
                <a:cs typeface="Times New Roman" panose="02020603050405020304" pitchFamily="18" charset="0"/>
              </a:rPr>
              <a:t>tiễn</a:t>
            </a:r>
            <a:r>
              <a:rPr kumimoji="0" lang="en-US" sz="2800" b="1" i="0" u="none" strike="noStrike" kern="1200" cap="none" spc="0" normalizeH="0" baseline="0" noProof="0" dirty="0">
                <a:ln>
                  <a:noFill/>
                </a:ln>
                <a:solidFill>
                  <a:prstClr val="black"/>
                </a:solidFill>
                <a:effectLst/>
                <a:uLnTx/>
                <a:uFillTx/>
                <a:latin typeface="Calibri "/>
                <a:cs typeface="Times New Roman" panose="02020603050405020304" pitchFamily="18" charset="0"/>
              </a:rPr>
              <a:t> </a:t>
            </a:r>
            <a:r>
              <a:rPr kumimoji="0" lang="en-US" sz="2800" b="1" i="0" u="none" strike="noStrike" kern="1200" cap="none" spc="0" normalizeH="0" baseline="0" noProof="0" dirty="0" err="1">
                <a:ln>
                  <a:noFill/>
                </a:ln>
                <a:solidFill>
                  <a:prstClr val="black"/>
                </a:solidFill>
                <a:effectLst/>
                <a:uLnTx/>
                <a:uFillTx/>
                <a:latin typeface="Calibri "/>
                <a:cs typeface="Times New Roman" panose="02020603050405020304" pitchFamily="18" charset="0"/>
              </a:rPr>
              <a:t>là</a:t>
            </a:r>
            <a:r>
              <a:rPr kumimoji="0" lang="en-US" sz="2800" b="1" i="0" u="none" strike="noStrike" kern="1200" cap="none" spc="0" normalizeH="0" baseline="0" noProof="0" dirty="0">
                <a:ln>
                  <a:noFill/>
                </a:ln>
                <a:solidFill>
                  <a:prstClr val="black"/>
                </a:solidFill>
                <a:effectLst/>
                <a:uLnTx/>
                <a:uFillTx/>
                <a:latin typeface="Calibri "/>
                <a:cs typeface="Times New Roman" panose="02020603050405020304" pitchFamily="18" charset="0"/>
              </a:rPr>
              <a:t> </a:t>
            </a:r>
            <a:r>
              <a:rPr kumimoji="0" lang="en-US" sz="2800" b="1" i="0" u="none" strike="noStrike" kern="1200" cap="none" spc="0" normalizeH="0" baseline="0" noProof="0" dirty="0" err="1">
                <a:ln>
                  <a:noFill/>
                </a:ln>
                <a:solidFill>
                  <a:srgbClr val="000099"/>
                </a:solidFill>
                <a:effectLst/>
                <a:uLnTx/>
                <a:uFillTx/>
                <a:latin typeface="Calibri "/>
                <a:cs typeface="Times New Roman" panose="02020603050405020304" pitchFamily="18" charset="0"/>
              </a:rPr>
              <a:t>động</a:t>
            </a:r>
            <a:r>
              <a:rPr kumimoji="0" lang="en-US" sz="2800" b="1" i="0" u="none" strike="noStrike" kern="1200" cap="none" spc="0" normalizeH="0" baseline="0" noProof="0" dirty="0">
                <a:ln>
                  <a:noFill/>
                </a:ln>
                <a:solidFill>
                  <a:srgbClr val="000099"/>
                </a:solidFill>
                <a:effectLst/>
                <a:uLnTx/>
                <a:uFillTx/>
                <a:latin typeface="Calibri "/>
                <a:cs typeface="Times New Roman" panose="02020603050405020304" pitchFamily="18" charset="0"/>
              </a:rPr>
              <a:t> </a:t>
            </a:r>
            <a:r>
              <a:rPr kumimoji="0" lang="en-US" sz="2800" b="1" i="0" u="none" strike="noStrike" kern="1200" cap="none" spc="0" normalizeH="0" baseline="0" noProof="0" dirty="0" err="1">
                <a:ln>
                  <a:noFill/>
                </a:ln>
                <a:solidFill>
                  <a:srgbClr val="000099"/>
                </a:solidFill>
                <a:effectLst/>
                <a:uLnTx/>
                <a:uFillTx/>
                <a:latin typeface="Calibri "/>
                <a:cs typeface="Times New Roman" panose="02020603050405020304" pitchFamily="18" charset="0"/>
              </a:rPr>
              <a:t>lực</a:t>
            </a:r>
            <a:r>
              <a:rPr kumimoji="0" lang="en-US" sz="2800" b="1" i="0" u="none" strike="noStrike" kern="1200" cap="none" spc="0" normalizeH="0" baseline="0" noProof="0" dirty="0">
                <a:ln>
                  <a:noFill/>
                </a:ln>
                <a:solidFill>
                  <a:srgbClr val="000099"/>
                </a:solidFill>
                <a:effectLst/>
                <a:uLnTx/>
                <a:uFillTx/>
                <a:latin typeface="Calibri "/>
                <a:cs typeface="Times New Roman" panose="02020603050405020304" pitchFamily="18" charset="0"/>
              </a:rPr>
              <a:t>, </a:t>
            </a:r>
            <a:r>
              <a:rPr kumimoji="0" lang="en-US" sz="2800" b="1" i="0" u="none" strike="noStrike" kern="1200" cap="none" spc="0" normalizeH="0" baseline="0" noProof="0" dirty="0" err="1">
                <a:ln>
                  <a:noFill/>
                </a:ln>
                <a:solidFill>
                  <a:srgbClr val="000099"/>
                </a:solidFill>
                <a:effectLst/>
                <a:uLnTx/>
                <a:uFillTx/>
                <a:latin typeface="Calibri "/>
                <a:cs typeface="Times New Roman" panose="02020603050405020304" pitchFamily="18" charset="0"/>
              </a:rPr>
              <a:t>mục</a:t>
            </a:r>
            <a:r>
              <a:rPr kumimoji="0" lang="en-US" sz="2800" b="1" i="0" u="none" strike="noStrike" kern="1200" cap="none" spc="0" normalizeH="0" baseline="0" noProof="0" dirty="0">
                <a:ln>
                  <a:noFill/>
                </a:ln>
                <a:solidFill>
                  <a:srgbClr val="000099"/>
                </a:solidFill>
                <a:effectLst/>
                <a:uLnTx/>
                <a:uFillTx/>
                <a:latin typeface="Calibri "/>
                <a:cs typeface="Times New Roman" panose="02020603050405020304" pitchFamily="18" charset="0"/>
              </a:rPr>
              <a:t> </a:t>
            </a:r>
            <a:r>
              <a:rPr kumimoji="0" lang="en-US" sz="2800" b="1" i="0" u="none" strike="noStrike" kern="1200" cap="none" spc="0" normalizeH="0" baseline="0" noProof="0" dirty="0" err="1">
                <a:ln>
                  <a:noFill/>
                </a:ln>
                <a:solidFill>
                  <a:srgbClr val="000099"/>
                </a:solidFill>
                <a:effectLst/>
                <a:uLnTx/>
                <a:uFillTx/>
                <a:latin typeface="Calibri "/>
                <a:cs typeface="Times New Roman" panose="02020603050405020304" pitchFamily="18" charset="0"/>
              </a:rPr>
              <a:t>đích</a:t>
            </a:r>
            <a:r>
              <a:rPr kumimoji="0" lang="en-US" sz="2800" b="1" i="0" u="none" strike="noStrike" kern="1200" cap="none" spc="0" normalizeH="0" baseline="0" noProof="0" dirty="0">
                <a:ln>
                  <a:noFill/>
                </a:ln>
                <a:solidFill>
                  <a:srgbClr val="000099"/>
                </a:solidFill>
                <a:effectLst/>
                <a:uLnTx/>
                <a:uFillTx/>
                <a:latin typeface="Calibri "/>
                <a:cs typeface="Times New Roman" panose="02020603050405020304" pitchFamily="18" charset="0"/>
              </a:rPr>
              <a:t> </a:t>
            </a:r>
            <a:r>
              <a:rPr kumimoji="0" lang="en-US" sz="2800" b="1" i="0" u="none" strike="noStrike" kern="1200" cap="none" spc="0" normalizeH="0" baseline="0" noProof="0" dirty="0" err="1">
                <a:ln>
                  <a:noFill/>
                </a:ln>
                <a:solidFill>
                  <a:prstClr val="black"/>
                </a:solidFill>
                <a:effectLst/>
                <a:uLnTx/>
                <a:uFillTx/>
                <a:latin typeface="Calibri "/>
                <a:cs typeface="Times New Roman" panose="02020603050405020304" pitchFamily="18" charset="0"/>
              </a:rPr>
              <a:t>của</a:t>
            </a:r>
            <a:r>
              <a:rPr kumimoji="0" lang="en-US" sz="2800" b="1" i="0" u="none" strike="noStrike" kern="1200" cap="none" spc="0" normalizeH="0" baseline="0" noProof="0" dirty="0">
                <a:ln>
                  <a:noFill/>
                </a:ln>
                <a:solidFill>
                  <a:prstClr val="black"/>
                </a:solidFill>
                <a:effectLst/>
                <a:uLnTx/>
                <a:uFillTx/>
                <a:latin typeface="Calibri "/>
                <a:cs typeface="Times New Roman" panose="02020603050405020304" pitchFamily="18" charset="0"/>
              </a:rPr>
              <a:t> </a:t>
            </a:r>
            <a:r>
              <a:rPr kumimoji="0" lang="en-US" sz="2800" b="1" i="0" u="none" strike="noStrike" kern="1200" cap="none" spc="0" normalizeH="0" baseline="0" noProof="0" dirty="0" err="1">
                <a:ln>
                  <a:noFill/>
                </a:ln>
                <a:solidFill>
                  <a:prstClr val="black"/>
                </a:solidFill>
                <a:effectLst/>
                <a:uLnTx/>
                <a:uFillTx/>
                <a:latin typeface="Calibri "/>
                <a:cs typeface="Times New Roman" panose="02020603050405020304" pitchFamily="18" charset="0"/>
              </a:rPr>
              <a:t>nhận</a:t>
            </a:r>
            <a:r>
              <a:rPr kumimoji="0" lang="en-US" sz="2800" b="1" i="0" u="none" strike="noStrike" kern="1200" cap="none" spc="0" normalizeH="0" baseline="0" noProof="0" dirty="0">
                <a:ln>
                  <a:noFill/>
                </a:ln>
                <a:solidFill>
                  <a:prstClr val="black"/>
                </a:solidFill>
                <a:effectLst/>
                <a:uLnTx/>
                <a:uFillTx/>
                <a:latin typeface="Calibri "/>
                <a:cs typeface="Times New Roman" panose="02020603050405020304" pitchFamily="18" charset="0"/>
              </a:rPr>
              <a:t> </a:t>
            </a:r>
            <a:r>
              <a:rPr kumimoji="0" lang="en-US" sz="2800" b="1" i="0" u="none" strike="noStrike" kern="1200" cap="none" spc="0" normalizeH="0" baseline="0" noProof="0" dirty="0" err="1">
                <a:ln>
                  <a:noFill/>
                </a:ln>
                <a:solidFill>
                  <a:prstClr val="black"/>
                </a:solidFill>
                <a:effectLst/>
                <a:uLnTx/>
                <a:uFillTx/>
                <a:latin typeface="Calibri "/>
                <a:cs typeface="Times New Roman" panose="02020603050405020304" pitchFamily="18" charset="0"/>
              </a:rPr>
              <a:t>thức</a:t>
            </a:r>
            <a:endParaRPr kumimoji="0" lang="en-US" sz="2800" b="1" i="0" u="none" strike="noStrike" kern="1200" cap="none" spc="0" normalizeH="0" baseline="0" noProof="0" dirty="0">
              <a:ln>
                <a:noFill/>
              </a:ln>
              <a:solidFill>
                <a:prstClr val="black"/>
              </a:solidFill>
              <a:effectLst/>
              <a:uLnTx/>
              <a:uFillTx/>
              <a:latin typeface="Calibri "/>
              <a:cs typeface="Times New Roman" panose="02020603050405020304" pitchFamily="18" charset="0"/>
            </a:endParaRPr>
          </a:p>
          <a:p>
            <a:pPr marL="342900" marR="0" lvl="0" indent="-342900" algn="just" defTabSz="914400" rtl="0" eaLnBrk="0" fontAlgn="base" latinLnBrk="0" hangingPunct="0">
              <a:lnSpc>
                <a:spcPct val="150000"/>
              </a:lnSpc>
              <a:spcBef>
                <a:spcPct val="20000"/>
              </a:spcBef>
              <a:spcAft>
                <a:spcPct val="0"/>
              </a:spcAft>
              <a:buClrTx/>
              <a:buSzTx/>
              <a:buFont typeface="Arial" charset="0"/>
              <a:buNone/>
              <a:tabLst/>
              <a:defRPr/>
            </a:pPr>
            <a:r>
              <a:rPr kumimoji="0" lang="en-US" sz="2800" b="1" i="0" u="none" strike="noStrike" kern="1200" cap="none" spc="0" normalizeH="0" baseline="0" noProof="0" dirty="0">
                <a:ln>
                  <a:noFill/>
                </a:ln>
                <a:solidFill>
                  <a:srgbClr val="0000CC"/>
                </a:solidFill>
                <a:effectLst/>
                <a:uLnTx/>
                <a:uFillTx/>
                <a:latin typeface="Calibri "/>
                <a:cs typeface="Times New Roman" pitchFamily="18" charset="0"/>
              </a:rPr>
              <a:t>		</a:t>
            </a:r>
          </a:p>
          <a:p>
            <a:pPr marL="342900" marR="0" lvl="0" indent="-342900" algn="just" defTabSz="914400" rtl="0" eaLnBrk="0" fontAlgn="base" latinLnBrk="0" hangingPunct="0">
              <a:lnSpc>
                <a:spcPct val="150000"/>
              </a:lnSpc>
              <a:spcBef>
                <a:spcPct val="20000"/>
              </a:spcBef>
              <a:spcAft>
                <a:spcPct val="0"/>
              </a:spcAft>
              <a:buClrTx/>
              <a:buSzTx/>
              <a:buFont typeface="Arial" charset="0"/>
              <a:buNone/>
              <a:tabLst/>
              <a:defRPr/>
            </a:pPr>
            <a:endParaRPr lang="en-US" sz="2800" b="1" dirty="0">
              <a:solidFill>
                <a:srgbClr val="0000CC"/>
              </a:solidFill>
              <a:latin typeface="Calibri "/>
              <a:cs typeface="Times New Roman" pitchFamily="18" charset="0"/>
            </a:endParaRPr>
          </a:p>
          <a:p>
            <a:pPr marL="342900" marR="0" lvl="0" indent="-342900" algn="just" defTabSz="914400" rtl="0" eaLnBrk="0" fontAlgn="base" latinLnBrk="0" hangingPunct="0">
              <a:lnSpc>
                <a:spcPct val="150000"/>
              </a:lnSpc>
              <a:spcBef>
                <a:spcPct val="20000"/>
              </a:spcBef>
              <a:spcAft>
                <a:spcPct val="0"/>
              </a:spcAft>
              <a:buClrTx/>
              <a:buSzTx/>
              <a:buFont typeface="Arial" charset="0"/>
              <a:buNone/>
              <a:tabLst/>
              <a:defRPr/>
            </a:pPr>
            <a:endParaRPr kumimoji="0" lang="en-US" sz="2800" b="1" i="0" u="none" strike="noStrike" kern="1200" cap="none" spc="0" normalizeH="0" baseline="0" noProof="0" dirty="0">
              <a:ln>
                <a:noFill/>
              </a:ln>
              <a:solidFill>
                <a:srgbClr val="0000CC"/>
              </a:solidFill>
              <a:effectLst/>
              <a:uLnTx/>
              <a:uFillTx/>
              <a:latin typeface="Calibri "/>
              <a:cs typeface="Times New Roman" pitchFamily="18" charset="0"/>
            </a:endParaRPr>
          </a:p>
          <a:p>
            <a:pPr marL="342900" marR="0" lvl="0" indent="-342900" algn="just" defTabSz="914400" rtl="0" eaLnBrk="0" fontAlgn="base" latinLnBrk="0" hangingPunct="0">
              <a:lnSpc>
                <a:spcPct val="130000"/>
              </a:lnSpc>
              <a:spcBef>
                <a:spcPct val="20000"/>
              </a:spcBef>
              <a:spcAft>
                <a:spcPct val="0"/>
              </a:spcAft>
              <a:buClrTx/>
              <a:buSzTx/>
              <a:buFont typeface="Arial" charset="0"/>
              <a:buNone/>
              <a:tabLst/>
              <a:defRPr/>
            </a:pPr>
            <a:endParaRPr kumimoji="0" lang="en-US" sz="2800" b="1" i="0" u="none" strike="noStrike" kern="1200" cap="none" spc="0" normalizeH="0" baseline="0" noProof="0" dirty="0">
              <a:ln>
                <a:noFill/>
              </a:ln>
              <a:solidFill>
                <a:srgbClr val="0000CC"/>
              </a:solidFill>
              <a:effectLst/>
              <a:uLnTx/>
              <a:uFillTx/>
              <a:latin typeface="Calibri "/>
              <a:cs typeface="Times New Roman" pitchFamily="18" charset="0"/>
            </a:endParaRPr>
          </a:p>
          <a:p>
            <a:pPr marL="342900" marR="0" lvl="0" indent="0" algn="just"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srgbClr val="0000CC"/>
              </a:solidFill>
              <a:effectLst/>
              <a:uLnTx/>
              <a:uFillTx/>
              <a:latin typeface="Calibri "/>
              <a:cs typeface="Times New Roman" pitchFamily="18" charset="0"/>
            </a:endParaRPr>
          </a:p>
        </p:txBody>
      </p:sp>
      <p:sp>
        <p:nvSpPr>
          <p:cNvPr id="10" name="Rectangle 2">
            <a:extLst>
              <a:ext uri="{FF2B5EF4-FFF2-40B4-BE49-F238E27FC236}">
                <a16:creationId xmlns:a16="http://schemas.microsoft.com/office/drawing/2014/main" id="{1AEA1D75-AEBC-4E64-8482-554D14DD83FD}"/>
              </a:ext>
            </a:extLst>
          </p:cNvPr>
          <p:cNvSpPr txBox="1">
            <a:spLocks noChangeArrowheads="1"/>
          </p:cNvSpPr>
          <p:nvPr/>
        </p:nvSpPr>
        <p:spPr bwMode="auto">
          <a:xfrm>
            <a:off x="447675" y="4295738"/>
            <a:ext cx="933653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63500" indent="850900">
              <a:lnSpc>
                <a:spcPct val="130000"/>
              </a:lnSpc>
              <a:buNone/>
              <a:defRPr/>
            </a:pPr>
            <a:r>
              <a:rPr lang="en-US" sz="3000" b="1" dirty="0">
                <a:latin typeface="Calibri "/>
                <a:cs typeface="Times New Roman" panose="02020603050405020304" pitchFamily="18" charset="0"/>
              </a:rPr>
              <a:t>- </a:t>
            </a:r>
            <a:r>
              <a:rPr lang="en-US" sz="3000" b="1" dirty="0" err="1">
                <a:latin typeface="Calibri "/>
                <a:cs typeface="Times New Roman" panose="02020603050405020304" pitchFamily="18" charset="0"/>
              </a:rPr>
              <a:t>Thực</a:t>
            </a:r>
            <a:r>
              <a:rPr lang="en-US" sz="3000" b="1" dirty="0">
                <a:latin typeface="Calibri "/>
                <a:cs typeface="Times New Roman" panose="02020603050405020304" pitchFamily="18" charset="0"/>
              </a:rPr>
              <a:t> </a:t>
            </a:r>
            <a:r>
              <a:rPr lang="en-US" sz="3000" b="1" dirty="0" err="1">
                <a:latin typeface="Calibri "/>
                <a:cs typeface="Times New Roman" panose="02020603050405020304" pitchFamily="18" charset="0"/>
              </a:rPr>
              <a:t>tiễn</a:t>
            </a:r>
            <a:r>
              <a:rPr lang="en-US" sz="3000" b="1" dirty="0">
                <a:latin typeface="Calibri "/>
                <a:cs typeface="Times New Roman" panose="02020603050405020304" pitchFamily="18" charset="0"/>
              </a:rPr>
              <a:t> </a:t>
            </a:r>
            <a:r>
              <a:rPr lang="en-US" sz="3000" b="1" dirty="0" err="1">
                <a:latin typeface="Calibri "/>
                <a:cs typeface="Times New Roman" panose="02020603050405020304" pitchFamily="18" charset="0"/>
              </a:rPr>
              <a:t>là</a:t>
            </a:r>
            <a:r>
              <a:rPr lang="en-US" sz="3000" b="1" dirty="0">
                <a:latin typeface="Calibri "/>
                <a:cs typeface="Times New Roman" panose="02020603050405020304" pitchFamily="18" charset="0"/>
              </a:rPr>
              <a:t> </a:t>
            </a:r>
            <a:r>
              <a:rPr lang="en-US" sz="3000" b="1" dirty="0" err="1">
                <a:solidFill>
                  <a:srgbClr val="000099"/>
                </a:solidFill>
                <a:latin typeface="Calibri "/>
                <a:cs typeface="Times New Roman" panose="02020603050405020304" pitchFamily="18" charset="0"/>
              </a:rPr>
              <a:t>tiêu</a:t>
            </a:r>
            <a:r>
              <a:rPr lang="en-US" sz="3000" b="1" dirty="0">
                <a:solidFill>
                  <a:srgbClr val="000099"/>
                </a:solidFill>
                <a:latin typeface="Calibri "/>
                <a:cs typeface="Times New Roman" panose="02020603050405020304" pitchFamily="18" charset="0"/>
              </a:rPr>
              <a:t> </a:t>
            </a:r>
            <a:r>
              <a:rPr lang="en-US" sz="3000" b="1" dirty="0" err="1">
                <a:solidFill>
                  <a:srgbClr val="000099"/>
                </a:solidFill>
                <a:latin typeface="Calibri "/>
                <a:cs typeface="Times New Roman" panose="02020603050405020304" pitchFamily="18" charset="0"/>
              </a:rPr>
              <a:t>chuẩn</a:t>
            </a:r>
            <a:r>
              <a:rPr lang="en-US" sz="3000" b="1" dirty="0">
                <a:solidFill>
                  <a:srgbClr val="000099"/>
                </a:solidFill>
                <a:latin typeface="Calibri "/>
                <a:cs typeface="Times New Roman" panose="02020603050405020304" pitchFamily="18" charset="0"/>
              </a:rPr>
              <a:t> </a:t>
            </a:r>
            <a:r>
              <a:rPr lang="en-US" sz="3000" b="1" dirty="0" err="1">
                <a:latin typeface="Calibri "/>
                <a:cs typeface="Times New Roman" panose="02020603050405020304" pitchFamily="18" charset="0"/>
              </a:rPr>
              <a:t>của</a:t>
            </a:r>
            <a:r>
              <a:rPr lang="en-US" sz="3000" b="1" dirty="0">
                <a:latin typeface="Calibri "/>
                <a:cs typeface="Times New Roman" panose="02020603050405020304" pitchFamily="18" charset="0"/>
              </a:rPr>
              <a:t> </a:t>
            </a:r>
            <a:r>
              <a:rPr lang="en-US" sz="3000" b="1" dirty="0" err="1">
                <a:latin typeface="Calibri "/>
                <a:cs typeface="Times New Roman" panose="02020603050405020304" pitchFamily="18" charset="0"/>
              </a:rPr>
              <a:t>chân</a:t>
            </a:r>
            <a:r>
              <a:rPr lang="en-US" sz="3000" b="1" dirty="0">
                <a:latin typeface="Calibri "/>
                <a:cs typeface="Times New Roman" panose="02020603050405020304" pitchFamily="18" charset="0"/>
              </a:rPr>
              <a:t> </a:t>
            </a:r>
            <a:r>
              <a:rPr lang="en-US" sz="3000" b="1" dirty="0" err="1">
                <a:latin typeface="Calibri "/>
                <a:cs typeface="Times New Roman" panose="02020603050405020304" pitchFamily="18" charset="0"/>
              </a:rPr>
              <a:t>lý</a:t>
            </a:r>
            <a:endParaRPr lang="en-US" sz="3000" b="1" dirty="0">
              <a:latin typeface="Calibri "/>
              <a:cs typeface="Times New Roman" panose="02020603050405020304" pitchFamily="18" charset="0"/>
            </a:endParaRPr>
          </a:p>
          <a:p>
            <a:pPr marL="342900" marR="0" lvl="0" indent="-342900" algn="ctr" defTabSz="914400" rtl="0" eaLnBrk="0" fontAlgn="base" latinLnBrk="0" hangingPunct="0">
              <a:lnSpc>
                <a:spcPct val="130000"/>
              </a:lnSpc>
              <a:spcBef>
                <a:spcPct val="20000"/>
              </a:spcBef>
              <a:spcAft>
                <a:spcPct val="0"/>
              </a:spcAft>
              <a:buClrTx/>
              <a:buSzTx/>
              <a:buFont typeface="Arial" charset="0"/>
              <a:buNone/>
              <a:tabLst/>
              <a:defRPr/>
            </a:pPr>
            <a:endParaRPr kumimoji="0" lang="en-US" sz="3000" b="1" u="none" strike="noStrike" kern="1200" cap="none" spc="0" normalizeH="0" baseline="0" noProof="0" dirty="0">
              <a:ln>
                <a:noFill/>
              </a:ln>
              <a:solidFill>
                <a:prstClr val="black"/>
              </a:solidFill>
              <a:effectLst/>
              <a:uLnTx/>
              <a:uFillTx/>
              <a:latin typeface="Calibri "/>
              <a:cs typeface="Times New Roman" panose="02020603050405020304" pitchFamily="18" charset="0"/>
            </a:endParaRPr>
          </a:p>
          <a:p>
            <a:pPr marL="342900" marR="0" lvl="0" indent="-342900" algn="ctr" defTabSz="914400" rtl="0" eaLnBrk="0" fontAlgn="base" latinLnBrk="0" hangingPunct="0">
              <a:lnSpc>
                <a:spcPct val="150000"/>
              </a:lnSpc>
              <a:spcBef>
                <a:spcPct val="20000"/>
              </a:spcBef>
              <a:spcAft>
                <a:spcPct val="0"/>
              </a:spcAft>
              <a:buClrTx/>
              <a:buSzTx/>
              <a:buFont typeface="Arial" charset="0"/>
              <a:buNone/>
              <a:tabLst/>
              <a:defRPr/>
            </a:pPr>
            <a:r>
              <a:rPr kumimoji="0" lang="en-US" sz="3000" b="1" u="none" strike="noStrike" kern="1200" cap="none" spc="0" normalizeH="0" baseline="0" noProof="0" dirty="0">
                <a:ln>
                  <a:noFill/>
                </a:ln>
                <a:solidFill>
                  <a:srgbClr val="0000CC"/>
                </a:solidFill>
                <a:effectLst/>
                <a:uLnTx/>
                <a:uFillTx/>
                <a:latin typeface="Calibri "/>
                <a:cs typeface="Times New Roman" pitchFamily="18" charset="0"/>
              </a:rPr>
              <a:t>		</a:t>
            </a:r>
          </a:p>
          <a:p>
            <a:pPr marL="342900" marR="0" lvl="0" indent="-342900" algn="ctr" defTabSz="914400" rtl="0" eaLnBrk="0" fontAlgn="base" latinLnBrk="0" hangingPunct="0">
              <a:lnSpc>
                <a:spcPct val="130000"/>
              </a:lnSpc>
              <a:spcBef>
                <a:spcPct val="20000"/>
              </a:spcBef>
              <a:spcAft>
                <a:spcPct val="0"/>
              </a:spcAft>
              <a:buClrTx/>
              <a:buSzTx/>
              <a:buFont typeface="Arial" charset="0"/>
              <a:buNone/>
              <a:tabLst/>
              <a:defRPr/>
            </a:pPr>
            <a:endParaRPr kumimoji="0" lang="en-US" sz="3000" b="1" u="none" strike="noStrike" kern="1200" cap="none" spc="0" normalizeH="0" baseline="0" noProof="0" dirty="0">
              <a:ln>
                <a:noFill/>
              </a:ln>
              <a:solidFill>
                <a:srgbClr val="0000CC"/>
              </a:solidFill>
              <a:effectLst/>
              <a:uLnTx/>
              <a:uFillTx/>
              <a:latin typeface="Calibri "/>
              <a:cs typeface="Times New Roman" pitchFamily="18" charset="0"/>
            </a:endParaRPr>
          </a:p>
          <a:p>
            <a:pPr marL="342900" marR="0" lvl="0" indent="0" algn="ctr"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endParaRPr kumimoji="0" lang="en-US" sz="3000" b="1" u="none" strike="noStrike" kern="1200" cap="none" spc="0" normalizeH="0" baseline="0" noProof="0" dirty="0">
              <a:ln>
                <a:noFill/>
              </a:ln>
              <a:solidFill>
                <a:srgbClr val="0000CC"/>
              </a:solidFill>
              <a:effectLst/>
              <a:uLnTx/>
              <a:uFillTx/>
              <a:latin typeface="Calibri "/>
              <a:cs typeface="Times New Roman" pitchFamily="18" charset="0"/>
            </a:endParaRPr>
          </a:p>
        </p:txBody>
      </p:sp>
    </p:spTree>
    <p:extLst>
      <p:ext uri="{BB962C8B-B14F-4D97-AF65-F5344CB8AC3E}">
        <p14:creationId xmlns:p14="http://schemas.microsoft.com/office/powerpoint/2010/main" val="117356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P spid="8" grpId="0" build="p"/>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9A08D-31DA-437E-ABB1-B2EAAEBBA387}"/>
              </a:ext>
            </a:extLst>
          </p:cNvPr>
          <p:cNvSpPr>
            <a:spLocks noGrp="1"/>
          </p:cNvSpPr>
          <p:nvPr>
            <p:ph type="title"/>
          </p:nvPr>
        </p:nvSpPr>
        <p:spPr/>
        <p:txBody>
          <a:bodyPr>
            <a:normAutofit/>
          </a:bodyPr>
          <a:lstStyle/>
          <a:p>
            <a:r>
              <a:rPr lang="vi-VN" dirty="0"/>
              <a:t>Mục tiêu của tiết học</a:t>
            </a:r>
          </a:p>
        </p:txBody>
      </p:sp>
      <p:sp>
        <p:nvSpPr>
          <p:cNvPr id="3" name="Content Placeholder 2">
            <a:extLst>
              <a:ext uri="{FF2B5EF4-FFF2-40B4-BE49-F238E27FC236}">
                <a16:creationId xmlns:a16="http://schemas.microsoft.com/office/drawing/2014/main" id="{61A5333B-9F5F-44C5-9847-4515296AD822}"/>
              </a:ext>
            </a:extLst>
          </p:cNvPr>
          <p:cNvSpPr>
            <a:spLocks noGrp="1"/>
          </p:cNvSpPr>
          <p:nvPr>
            <p:ph idx="1"/>
          </p:nvPr>
        </p:nvSpPr>
        <p:spPr>
          <a:xfrm>
            <a:off x="656829" y="1514920"/>
            <a:ext cx="10534598" cy="5516195"/>
          </a:xfrm>
        </p:spPr>
        <p:txBody>
          <a:bodyPr/>
          <a:lstStyle/>
          <a:p>
            <a:pPr marL="0" indent="0">
              <a:lnSpc>
                <a:spcPct val="100000"/>
              </a:lnSpc>
              <a:buNone/>
            </a:pPr>
            <a:r>
              <a:rPr lang="vi-VN" b="1" dirty="0">
                <a:solidFill>
                  <a:srgbClr val="0070C0"/>
                </a:solidFill>
              </a:rPr>
              <a:t>+ Kiến thức:</a:t>
            </a:r>
          </a:p>
          <a:p>
            <a:pPr>
              <a:lnSpc>
                <a:spcPct val="100000"/>
              </a:lnSpc>
            </a:pPr>
            <a:r>
              <a:rPr lang="vi-VN" dirty="0"/>
              <a:t>Trình bày và phân tích được những vai trò của thực tiễn đối với nhận thức</a:t>
            </a:r>
          </a:p>
          <a:p>
            <a:pPr>
              <a:lnSpc>
                <a:spcPct val="100000"/>
              </a:lnSpc>
            </a:pPr>
            <a:r>
              <a:rPr lang="vi-VN" dirty="0"/>
              <a:t>Lấy được các ví dụ về vai trò của thực tiễn đối với nhận thức</a:t>
            </a:r>
          </a:p>
          <a:p>
            <a:pPr marL="0" indent="0">
              <a:lnSpc>
                <a:spcPct val="100000"/>
              </a:lnSpc>
              <a:buNone/>
            </a:pPr>
            <a:r>
              <a:rPr lang="vi-VN" b="1" dirty="0">
                <a:solidFill>
                  <a:srgbClr val="0070C0"/>
                </a:solidFill>
              </a:rPr>
              <a:t>+ Kỹ năng:</a:t>
            </a:r>
          </a:p>
          <a:p>
            <a:pPr>
              <a:lnSpc>
                <a:spcPct val="100000"/>
              </a:lnSpc>
            </a:pPr>
            <a:r>
              <a:rPr lang="vi-VN" dirty="0"/>
              <a:t>Vận dụng được các vai trò của thực tiễn đối với nhận thức vào trong học tập và cuộc sống.</a:t>
            </a:r>
          </a:p>
          <a:p>
            <a:pPr>
              <a:lnSpc>
                <a:spcPct val="100000"/>
              </a:lnSpc>
            </a:pPr>
            <a:r>
              <a:rPr lang="vi-VN" dirty="0"/>
              <a:t>Đề ra các mục tiêu và kế hoạch phù hợp cho bản thân.</a:t>
            </a:r>
          </a:p>
          <a:p>
            <a:pPr>
              <a:lnSpc>
                <a:spcPct val="100000"/>
              </a:lnSpc>
            </a:pPr>
            <a:endParaRPr lang="vi-VN" dirty="0"/>
          </a:p>
        </p:txBody>
      </p:sp>
      <p:sp>
        <p:nvSpPr>
          <p:cNvPr id="5" name="Slide Number Placeholder 4">
            <a:extLst>
              <a:ext uri="{FF2B5EF4-FFF2-40B4-BE49-F238E27FC236}">
                <a16:creationId xmlns:a16="http://schemas.microsoft.com/office/drawing/2014/main" id="{8AC27E29-62D1-4CC6-91BB-12209F334158}"/>
              </a:ext>
            </a:extLst>
          </p:cNvPr>
          <p:cNvSpPr>
            <a:spLocks noGrp="1"/>
          </p:cNvSpPr>
          <p:nvPr>
            <p:ph type="sldNum" sz="quarter" idx="12"/>
          </p:nvPr>
        </p:nvSpPr>
        <p:spPr/>
        <p:txBody>
          <a:bodyPr/>
          <a:lstStyle/>
          <a:p>
            <a:fld id="{F9B13BF8-E060-453B-9076-808396F400C0}" type="slidenum">
              <a:rPr lang="en-US" smtClean="0"/>
              <a:t>15</a:t>
            </a:fld>
            <a:endParaRPr lang="en-US"/>
          </a:p>
        </p:txBody>
      </p:sp>
    </p:spTree>
    <p:extLst>
      <p:ext uri="{BB962C8B-B14F-4D97-AF65-F5344CB8AC3E}">
        <p14:creationId xmlns:p14="http://schemas.microsoft.com/office/powerpoint/2010/main" val="26833535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0BDB4-98FE-45E2-92D6-B0BA4804A782}"/>
              </a:ext>
            </a:extLst>
          </p:cNvPr>
          <p:cNvSpPr>
            <a:spLocks noGrp="1"/>
          </p:cNvSpPr>
          <p:nvPr>
            <p:ph type="title"/>
          </p:nvPr>
        </p:nvSpPr>
        <p:spPr/>
        <p:txBody>
          <a:bodyPr/>
          <a:lstStyle/>
          <a:p>
            <a:r>
              <a:rPr lang="vi-VN" dirty="0"/>
              <a:t>Mục tiêu của tiết học</a:t>
            </a:r>
          </a:p>
        </p:txBody>
      </p:sp>
      <p:sp>
        <p:nvSpPr>
          <p:cNvPr id="3" name="Content Placeholder 2">
            <a:extLst>
              <a:ext uri="{FF2B5EF4-FFF2-40B4-BE49-F238E27FC236}">
                <a16:creationId xmlns:a16="http://schemas.microsoft.com/office/drawing/2014/main" id="{2872F06E-5A24-4E20-B15B-71B72B4CE189}"/>
              </a:ext>
            </a:extLst>
          </p:cNvPr>
          <p:cNvSpPr>
            <a:spLocks noGrp="1"/>
          </p:cNvSpPr>
          <p:nvPr>
            <p:ph idx="1"/>
          </p:nvPr>
        </p:nvSpPr>
        <p:spPr/>
        <p:txBody>
          <a:bodyPr/>
          <a:lstStyle/>
          <a:p>
            <a:pPr marL="0" indent="0">
              <a:lnSpc>
                <a:spcPct val="150000"/>
              </a:lnSpc>
              <a:buNone/>
            </a:pPr>
            <a:r>
              <a:rPr lang="vi-VN" b="1" dirty="0">
                <a:solidFill>
                  <a:srgbClr val="0070C0"/>
                </a:solidFill>
              </a:rPr>
              <a:t>+ Thái độ</a:t>
            </a:r>
          </a:p>
          <a:p>
            <a:pPr>
              <a:lnSpc>
                <a:spcPct val="150000"/>
              </a:lnSpc>
            </a:pPr>
            <a:r>
              <a:rPr lang="vi-VN" dirty="0"/>
              <a:t>Xây dựng thái độ học tập đúng đắn, xuất phát từ thực tiễn, tôn trọng thực tiễn cuộc sống, đ</a:t>
            </a:r>
            <a:r>
              <a:rPr lang="vi-VN" dirty="0" smtClean="0"/>
              <a:t>ồng </a:t>
            </a:r>
            <a:r>
              <a:rPr lang="vi-VN" dirty="0"/>
              <a:t>thời có ý chí vươn lên khắc phục những khó khăn trong học tập và cuộc sống.</a:t>
            </a:r>
          </a:p>
          <a:p>
            <a:pPr>
              <a:lnSpc>
                <a:spcPct val="150000"/>
              </a:lnSpc>
            </a:pPr>
            <a:r>
              <a:rPr lang="vi-VN" dirty="0"/>
              <a:t>Phát huy tính năng động, sáng tạo, tích cực của nhận thức, chăm chỉ học tập, không ngừng sáng tạo say mê tìm tòi nghiên cứu.</a:t>
            </a:r>
          </a:p>
          <a:p>
            <a:pPr>
              <a:lnSpc>
                <a:spcPct val="150000"/>
              </a:lnSpc>
            </a:pPr>
            <a:endParaRPr lang="vi-VN" dirty="0"/>
          </a:p>
        </p:txBody>
      </p:sp>
      <p:sp>
        <p:nvSpPr>
          <p:cNvPr id="5" name="Slide Number Placeholder 4">
            <a:extLst>
              <a:ext uri="{FF2B5EF4-FFF2-40B4-BE49-F238E27FC236}">
                <a16:creationId xmlns:a16="http://schemas.microsoft.com/office/drawing/2014/main" id="{8E3A7C6D-A5E0-4DB4-833D-7600E78B39B4}"/>
              </a:ext>
            </a:extLst>
          </p:cNvPr>
          <p:cNvSpPr>
            <a:spLocks noGrp="1"/>
          </p:cNvSpPr>
          <p:nvPr>
            <p:ph type="sldNum" sz="quarter" idx="12"/>
          </p:nvPr>
        </p:nvSpPr>
        <p:spPr/>
        <p:txBody>
          <a:bodyPr/>
          <a:lstStyle/>
          <a:p>
            <a:fld id="{F9B13BF8-E060-453B-9076-808396F400C0}" type="slidenum">
              <a:rPr lang="en-US" smtClean="0"/>
              <a:t>16</a:t>
            </a:fld>
            <a:endParaRPr lang="en-US"/>
          </a:p>
        </p:txBody>
      </p:sp>
    </p:spTree>
    <p:extLst>
      <p:ext uri="{BB962C8B-B14F-4D97-AF65-F5344CB8AC3E}">
        <p14:creationId xmlns:p14="http://schemas.microsoft.com/office/powerpoint/2010/main" val="17288540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Content Placeholder 2"/>
          <p:cNvSpPr>
            <a:spLocks noGrp="1"/>
          </p:cNvSpPr>
          <p:nvPr>
            <p:ph idx="1"/>
          </p:nvPr>
        </p:nvSpPr>
        <p:spPr>
          <a:xfrm>
            <a:off x="1191044" y="242432"/>
            <a:ext cx="11446897" cy="780393"/>
          </a:xfrm>
        </p:spPr>
        <p:txBody>
          <a:bodyPr/>
          <a:lstStyle/>
          <a:p>
            <a:pPr marL="0" indent="0">
              <a:buNone/>
            </a:pPr>
            <a:r>
              <a:rPr lang="vi-VN" sz="3200" b="1" i="1" dirty="0">
                <a:solidFill>
                  <a:srgbClr val="C00000"/>
                </a:solidFill>
                <a:latin typeface="Calibri" panose="020F0502020204030204" pitchFamily="34" charset="0"/>
                <a:cs typeface="Calibri" panose="020F0502020204030204" pitchFamily="34" charset="0"/>
              </a:rPr>
              <a:t>Thứ nhất, </a:t>
            </a:r>
            <a:r>
              <a:rPr lang="vi-VN" sz="3200" b="1" dirty="0">
                <a:latin typeface="Calibri" panose="020F0502020204030204" pitchFamily="34" charset="0"/>
                <a:cs typeface="Calibri" panose="020F0502020204030204" pitchFamily="34" charset="0"/>
              </a:rPr>
              <a:t>thực tiễn là </a:t>
            </a:r>
            <a:r>
              <a:rPr lang="vi-VN" sz="3200" b="1" dirty="0">
                <a:solidFill>
                  <a:srgbClr val="000099"/>
                </a:solidFill>
                <a:latin typeface="Calibri" panose="020F0502020204030204" pitchFamily="34" charset="0"/>
                <a:cs typeface="Calibri" panose="020F0502020204030204" pitchFamily="34" charset="0"/>
              </a:rPr>
              <a:t>cơ sở, nguồn gốc </a:t>
            </a:r>
            <a:r>
              <a:rPr lang="vi-VN" sz="3200" b="1" dirty="0">
                <a:latin typeface="Calibri" panose="020F0502020204030204" pitchFamily="34" charset="0"/>
                <a:cs typeface="Calibri" panose="020F0502020204030204" pitchFamily="34" charset="0"/>
              </a:rPr>
              <a:t>của nhận thức</a:t>
            </a:r>
          </a:p>
          <a:p>
            <a:endParaRPr lang="en-US" b="1" u="sng" dirty="0">
              <a:latin typeface="+mj-lt"/>
            </a:endParaRPr>
          </a:p>
          <a:p>
            <a:pPr>
              <a:lnSpc>
                <a:spcPct val="150000"/>
              </a:lnSpc>
              <a:buFont typeface="Arial" panose="020B0604020202020204" pitchFamily="34" charset="0"/>
              <a:buNone/>
            </a:pPr>
            <a:endParaRPr lang="en-US" sz="2400" b="1" dirty="0">
              <a:solidFill>
                <a:srgbClr val="FF0000"/>
              </a:solidFill>
              <a:latin typeface="+mj-lt"/>
              <a:cs typeface="Times New Roman" panose="02020603050405020304" pitchFamily="18" charset="0"/>
            </a:endParaRPr>
          </a:p>
          <a:p>
            <a:pPr>
              <a:buFont typeface="Arial" panose="020B0604020202020204" pitchFamily="34" charset="0"/>
              <a:buNone/>
            </a:pPr>
            <a:endParaRPr lang="en-US" sz="2400" dirty="0">
              <a:latin typeface="+mj-lt"/>
            </a:endParaRPr>
          </a:p>
        </p:txBody>
      </p:sp>
      <p:pic>
        <p:nvPicPr>
          <p:cNvPr id="6" name="Picture 5">
            <a:extLst>
              <a:ext uri="{FF2B5EF4-FFF2-40B4-BE49-F238E27FC236}">
                <a16:creationId xmlns:a16="http://schemas.microsoft.com/office/drawing/2014/main" id="{1EC9DE05-6F52-44EC-9052-7965001BA587}"/>
              </a:ext>
            </a:extLst>
          </p:cNvPr>
          <p:cNvPicPr>
            <a:picLocks noChangeAspect="1"/>
          </p:cNvPicPr>
          <p:nvPr/>
        </p:nvPicPr>
        <p:blipFill>
          <a:blip r:embed="rId2"/>
          <a:stretch>
            <a:fillRect/>
          </a:stretch>
        </p:blipFill>
        <p:spPr>
          <a:xfrm>
            <a:off x="637063" y="1292758"/>
            <a:ext cx="9263075" cy="5214769"/>
          </a:xfrm>
          <a:prstGeom prst="rect">
            <a:avLst/>
          </a:prstGeom>
        </p:spPr>
      </p:pic>
      <p:sp>
        <p:nvSpPr>
          <p:cNvPr id="2" name="Cloud Callout 1"/>
          <p:cNvSpPr/>
          <p:nvPr/>
        </p:nvSpPr>
        <p:spPr>
          <a:xfrm rot="748856">
            <a:off x="8851793" y="1388130"/>
            <a:ext cx="3117724" cy="3095896"/>
          </a:xfrm>
          <a:prstGeom prst="cloudCallout">
            <a:avLst>
              <a:gd name="adj1" fmla="val -35383"/>
              <a:gd name="adj2" fmla="val 66058"/>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vi-VN" sz="24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Các em chọn trường CĐ Lý Tự Trọng </a:t>
            </a:r>
            <a:r>
              <a:rPr kumimoji="0" lang="vi-VN" sz="3200" b="1" i="0" u="none" strike="noStrike" kern="1200" cap="none" spc="0" normalizeH="0" baseline="0" noProof="0" dirty="0">
                <a:ln>
                  <a:noFill/>
                </a:ln>
                <a:solidFill>
                  <a:prstClr val="black"/>
                </a:solidFill>
                <a:effectLst/>
                <a:uLnTx/>
                <a:uFillTx/>
                <a:latin typeface="Calibri" panose="020F0502020204030204" pitchFamily="34" charset="0"/>
                <a:cs typeface="Calibri" panose="020F0502020204030204" pitchFamily="34" charset="0"/>
              </a:rPr>
              <a:t>?</a:t>
            </a:r>
            <a:endParaRPr kumimoji="0" lang="en-US" sz="3200" b="1" i="0" u="none" strike="noStrike" kern="1200" cap="none" spc="0" normalizeH="0" baseline="0" noProof="0" dirty="0" err="1">
              <a:ln>
                <a:noFill/>
              </a:ln>
              <a:solidFill>
                <a:prstClr val="black"/>
              </a:solidFill>
              <a:effectLst/>
              <a:uLnTx/>
              <a:uFillTx/>
              <a:latin typeface="Calibri" panose="020F0502020204030204" pitchFamily="34" charset="0"/>
              <a:cs typeface="Calibri" panose="020F0502020204030204" pitchFamily="34" charset="0"/>
            </a:endParaRPr>
          </a:p>
        </p:txBody>
      </p:sp>
      <p:sp>
        <p:nvSpPr>
          <p:cNvPr id="4" name="Isosceles Triangle 3">
            <a:extLst>
              <a:ext uri="{FF2B5EF4-FFF2-40B4-BE49-F238E27FC236}">
                <a16:creationId xmlns:a16="http://schemas.microsoft.com/office/drawing/2014/main" id="{D6E132C8-504D-4141-B0A9-F40F5FAF2616}"/>
              </a:ext>
            </a:extLst>
          </p:cNvPr>
          <p:cNvSpPr/>
          <p:nvPr/>
        </p:nvSpPr>
        <p:spPr>
          <a:xfrm>
            <a:off x="10152993" y="5265683"/>
            <a:ext cx="1150883" cy="772510"/>
          </a:xfrm>
          <a:prstGeom prst="triangle">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30000"/>
              </a:lnSpc>
              <a:spcBef>
                <a:spcPts val="0"/>
              </a:spcBef>
              <a:spcAft>
                <a:spcPts val="0"/>
              </a:spcAft>
              <a:buClrTx/>
              <a:buSzTx/>
              <a:buFontTx/>
              <a:buNone/>
              <a:tabLst/>
            </a:pPr>
            <a:endPar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Slide Number Placeholder 13">
            <a:extLst>
              <a:ext uri="{FF2B5EF4-FFF2-40B4-BE49-F238E27FC236}">
                <a16:creationId xmlns:a16="http://schemas.microsoft.com/office/drawing/2014/main" id="{D33771FB-9145-4868-A55F-386B60526F01}"/>
              </a:ext>
            </a:extLst>
          </p:cNvPr>
          <p:cNvSpPr>
            <a:spLocks noGrp="1"/>
          </p:cNvSpPr>
          <p:nvPr>
            <p:ph type="sldNum" sz="quarter" idx="12"/>
          </p:nvPr>
        </p:nvSpPr>
        <p:spPr/>
        <p:txBody>
          <a:bodyPr/>
          <a:lstStyle/>
          <a:p>
            <a:fld id="{F9B13BF8-E060-453B-9076-808396F400C0}" type="slidenum">
              <a:rPr lang="en-US" smtClean="0"/>
              <a:t>17</a:t>
            </a:fld>
            <a:endParaRPr lang="en-US"/>
          </a:p>
        </p:txBody>
      </p:sp>
    </p:spTree>
    <p:extLst>
      <p:ext uri="{BB962C8B-B14F-4D97-AF65-F5344CB8AC3E}">
        <p14:creationId xmlns:p14="http://schemas.microsoft.com/office/powerpoint/2010/main" val="35119624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6178D12-81F0-4E70-B0AC-B4502C475D99}"/>
              </a:ext>
            </a:extLst>
          </p:cNvPr>
          <p:cNvSpPr/>
          <p:nvPr/>
        </p:nvSpPr>
        <p:spPr>
          <a:xfrm>
            <a:off x="5277394" y="813541"/>
            <a:ext cx="5904412" cy="115895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chemeClr val="accent1"/>
                </a:solidFill>
                <a:effectLst/>
                <a:uLnTx/>
                <a:uFillTx/>
                <a:ea typeface="+mn-ea"/>
                <a:cs typeface="Times New Roman" panose="02020603050405020304" pitchFamily="18" charset="0"/>
              </a:rPr>
              <a:t>Trường</a:t>
            </a:r>
            <a:r>
              <a:rPr kumimoji="0" lang="en-US" sz="2400" b="1" i="0" u="none" strike="noStrike" kern="1200" cap="none" spc="0" normalizeH="0" baseline="0" noProof="0" dirty="0">
                <a:ln>
                  <a:noFill/>
                </a:ln>
                <a:solidFill>
                  <a:schemeClr val="accent1"/>
                </a:solidFill>
                <a:effectLst/>
                <a:uLnTx/>
                <a:uFillTx/>
                <a:ea typeface="+mn-ea"/>
                <a:cs typeface="Times New Roman" panose="02020603050405020304" pitchFamily="18" charset="0"/>
              </a:rPr>
              <a:t> </a:t>
            </a:r>
            <a:r>
              <a:rPr lang="en-US" sz="2400" b="1" dirty="0">
                <a:solidFill>
                  <a:schemeClr val="accent1"/>
                </a:solidFill>
                <a:cs typeface="Times New Roman" panose="02020603050405020304" pitchFamily="18" charset="0"/>
              </a:rPr>
              <a:t>c</a:t>
            </a:r>
            <a:r>
              <a:rPr kumimoji="0" lang="en-US" sz="2400" b="1" i="0" u="none" strike="noStrike" kern="1200" cap="none" spc="0" normalizeH="0" baseline="0" noProof="0" dirty="0" err="1">
                <a:ln>
                  <a:noFill/>
                </a:ln>
                <a:solidFill>
                  <a:schemeClr val="accent1"/>
                </a:solidFill>
                <a:effectLst/>
                <a:uLnTx/>
                <a:uFillTx/>
                <a:ea typeface="+mn-ea"/>
                <a:cs typeface="Times New Roman" panose="02020603050405020304" pitchFamily="18" charset="0"/>
              </a:rPr>
              <a:t>ông</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lập</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uy</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tín</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hàng</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đầu</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về</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đào</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tạo</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chất</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lượng</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đội</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ngũ</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nhân</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lực</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cho</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cả</a:t>
            </a:r>
            <a:r>
              <a:rPr lang="en-US" sz="2400" b="1" dirty="0">
                <a:solidFill>
                  <a:schemeClr val="accent1"/>
                </a:solidFill>
                <a:cs typeface="Times New Roman" panose="02020603050405020304" pitchFamily="18" charset="0"/>
              </a:rPr>
              <a:t> nước</a:t>
            </a:r>
            <a:endParaRPr kumimoji="0" lang="en-US" sz="2400" b="1" i="0" u="none" strike="noStrike" kern="1200" cap="none" spc="0" normalizeH="0" baseline="0" noProof="0" dirty="0">
              <a:ln>
                <a:noFill/>
              </a:ln>
              <a:solidFill>
                <a:schemeClr val="accent1"/>
              </a:solidFill>
              <a:effectLst/>
              <a:uLnTx/>
              <a:uFillTx/>
              <a:cs typeface="Times New Roman" panose="02020603050405020304" pitchFamily="18" charset="0"/>
            </a:endParaRPr>
          </a:p>
        </p:txBody>
      </p:sp>
      <p:sp>
        <p:nvSpPr>
          <p:cNvPr id="11" name="Rectangle 10">
            <a:extLst>
              <a:ext uri="{FF2B5EF4-FFF2-40B4-BE49-F238E27FC236}">
                <a16:creationId xmlns:a16="http://schemas.microsoft.com/office/drawing/2014/main" id="{8F790B04-2F54-4BD9-AB27-E96747D631B7}"/>
              </a:ext>
            </a:extLst>
          </p:cNvPr>
          <p:cNvSpPr/>
          <p:nvPr/>
        </p:nvSpPr>
        <p:spPr>
          <a:xfrm>
            <a:off x="5659920" y="2135107"/>
            <a:ext cx="4960183" cy="1006509"/>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chemeClr val="accent1"/>
                </a:solidFill>
                <a:effectLst/>
                <a:uLnTx/>
                <a:uFillTx/>
                <a:ea typeface="+mn-ea"/>
                <a:cs typeface="Times New Roman" panose="02020603050405020304" pitchFamily="18" charset="0"/>
              </a:rPr>
              <a:t>Có</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vị</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trí</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trung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tâm</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KTX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khang</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trang</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kết</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cấu</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hạ</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tầng</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đảm</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bảo</a:t>
            </a:r>
            <a:endParaRPr kumimoji="0" lang="en-US" sz="2400" b="1" i="0" u="none" strike="noStrike" kern="1200" cap="none" spc="0" normalizeH="0" baseline="0" noProof="0" dirty="0">
              <a:ln>
                <a:noFill/>
              </a:ln>
              <a:solidFill>
                <a:schemeClr val="accent1"/>
              </a:solidFill>
              <a:effectLst/>
              <a:uLnTx/>
              <a:uFillTx/>
              <a:ea typeface="+mn-ea"/>
              <a:cs typeface="Times New Roman" panose="02020603050405020304" pitchFamily="18" charset="0"/>
            </a:endParaRPr>
          </a:p>
        </p:txBody>
      </p:sp>
      <p:cxnSp>
        <p:nvCxnSpPr>
          <p:cNvPr id="14" name="Straight Arrow Connector 13">
            <a:extLst>
              <a:ext uri="{FF2B5EF4-FFF2-40B4-BE49-F238E27FC236}">
                <a16:creationId xmlns:a16="http://schemas.microsoft.com/office/drawing/2014/main" id="{1366D88E-959D-4D1F-966A-80A9C51D1554}"/>
              </a:ext>
            </a:extLst>
          </p:cNvPr>
          <p:cNvCxnSpPr>
            <a:cxnSpLocks/>
            <a:stCxn id="1026" idx="3"/>
            <a:endCxn id="10" idx="1"/>
          </p:cNvCxnSpPr>
          <p:nvPr/>
        </p:nvCxnSpPr>
        <p:spPr>
          <a:xfrm flipV="1">
            <a:off x="4307432" y="1393016"/>
            <a:ext cx="969962" cy="246916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9" name="Straight Arrow Connector 18">
            <a:extLst>
              <a:ext uri="{FF2B5EF4-FFF2-40B4-BE49-F238E27FC236}">
                <a16:creationId xmlns:a16="http://schemas.microsoft.com/office/drawing/2014/main" id="{F0A7900D-0DF1-4C45-BF81-8B97983A260D}"/>
              </a:ext>
            </a:extLst>
          </p:cNvPr>
          <p:cNvCxnSpPr>
            <a:cxnSpLocks/>
            <a:stCxn id="1026" idx="3"/>
            <a:endCxn id="11" idx="1"/>
          </p:cNvCxnSpPr>
          <p:nvPr/>
        </p:nvCxnSpPr>
        <p:spPr>
          <a:xfrm flipV="1">
            <a:off x="4307432" y="2638362"/>
            <a:ext cx="1352488" cy="1223821"/>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3" name="Straight Arrow Connector 22">
            <a:extLst>
              <a:ext uri="{FF2B5EF4-FFF2-40B4-BE49-F238E27FC236}">
                <a16:creationId xmlns:a16="http://schemas.microsoft.com/office/drawing/2014/main" id="{99DACA94-4B17-4609-BF8E-CBF61599E1ED}"/>
              </a:ext>
            </a:extLst>
          </p:cNvPr>
          <p:cNvCxnSpPr>
            <a:cxnSpLocks/>
            <a:stCxn id="1026" idx="3"/>
            <a:endCxn id="28" idx="1"/>
          </p:cNvCxnSpPr>
          <p:nvPr/>
        </p:nvCxnSpPr>
        <p:spPr>
          <a:xfrm>
            <a:off x="4307432" y="3862183"/>
            <a:ext cx="1483349" cy="3114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6" name="Rectangle 25">
            <a:extLst>
              <a:ext uri="{FF2B5EF4-FFF2-40B4-BE49-F238E27FC236}">
                <a16:creationId xmlns:a16="http://schemas.microsoft.com/office/drawing/2014/main" id="{E07149DD-B283-4890-A062-15E5C20D7456}"/>
              </a:ext>
            </a:extLst>
          </p:cNvPr>
          <p:cNvSpPr/>
          <p:nvPr/>
        </p:nvSpPr>
        <p:spPr>
          <a:xfrm>
            <a:off x="5558672" y="5029664"/>
            <a:ext cx="4277785" cy="111918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schemeClr val="accent1"/>
                </a:solidFill>
                <a:effectLst/>
                <a:uLnTx/>
                <a:uFillTx/>
                <a:ea typeface="+mn-ea"/>
                <a:cs typeface="Times New Roman" panose="02020603050405020304" pitchFamily="18" charset="0"/>
              </a:rPr>
              <a:t>Có</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chi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phí</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phù</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hợp</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với</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điều</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kiện</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hoàn</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cảnh</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kumimoji="0" lang="en-US" sz="2400" b="1" i="0" u="none" strike="noStrike" kern="1200" cap="none" spc="0" normalizeH="0" noProof="0" dirty="0" err="1">
                <a:ln>
                  <a:noFill/>
                </a:ln>
                <a:solidFill>
                  <a:schemeClr val="accent1"/>
                </a:solidFill>
                <a:effectLst/>
                <a:uLnTx/>
                <a:uFillTx/>
                <a:ea typeface="+mn-ea"/>
                <a:cs typeface="Times New Roman" panose="02020603050405020304" pitchFamily="18" charset="0"/>
              </a:rPr>
              <a:t>gia</a:t>
            </a:r>
            <a:r>
              <a:rPr kumimoji="0" lang="en-US" sz="2400" b="1" i="0" u="none" strike="noStrike" kern="1200" cap="none" spc="0" normalizeH="0" noProof="0" dirty="0">
                <a:ln>
                  <a:noFill/>
                </a:ln>
                <a:solidFill>
                  <a:schemeClr val="accent1"/>
                </a:solidFill>
                <a:effectLst/>
                <a:uLnTx/>
                <a:uFillTx/>
                <a:ea typeface="+mn-ea"/>
                <a:cs typeface="Times New Roman" panose="02020603050405020304" pitchFamily="18" charset="0"/>
              </a:rPr>
              <a:t> </a:t>
            </a:r>
            <a:r>
              <a:rPr lang="en-US" sz="2400" b="1" noProof="0" dirty="0" err="1">
                <a:solidFill>
                  <a:schemeClr val="accent1"/>
                </a:solidFill>
                <a:cs typeface="Times New Roman" panose="02020603050405020304" pitchFamily="18" charset="0"/>
              </a:rPr>
              <a:t>đình</a:t>
            </a:r>
            <a:endParaRPr kumimoji="0" lang="en-US" sz="2400" b="1" i="0" u="none" strike="noStrike" kern="1200" cap="none" spc="0" normalizeH="0" baseline="0" noProof="0" dirty="0">
              <a:ln>
                <a:noFill/>
              </a:ln>
              <a:solidFill>
                <a:schemeClr val="accent1"/>
              </a:solidFill>
              <a:effectLst/>
              <a:uLnTx/>
              <a:uFillTx/>
              <a:cs typeface="Times New Roman" panose="02020603050405020304" pitchFamily="18" charset="0"/>
            </a:endParaRPr>
          </a:p>
        </p:txBody>
      </p:sp>
      <p:sp>
        <p:nvSpPr>
          <p:cNvPr id="28" name="Rectangle 27">
            <a:extLst>
              <a:ext uri="{FF2B5EF4-FFF2-40B4-BE49-F238E27FC236}">
                <a16:creationId xmlns:a16="http://schemas.microsoft.com/office/drawing/2014/main" id="{B5B0FDF8-63E3-4A36-BC22-5E45E69607E9}"/>
              </a:ext>
            </a:extLst>
          </p:cNvPr>
          <p:cNvSpPr/>
          <p:nvPr/>
        </p:nvSpPr>
        <p:spPr>
          <a:xfrm>
            <a:off x="5790781" y="3657600"/>
            <a:ext cx="4267619" cy="103196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lvl="0" algn="ctr">
              <a:lnSpc>
                <a:spcPct val="130000"/>
              </a:lnSpc>
              <a:defRPr/>
            </a:pPr>
            <a:r>
              <a:rPr lang="en-US" sz="2400" b="1" dirty="0" err="1">
                <a:solidFill>
                  <a:schemeClr val="accent1"/>
                </a:solidFill>
                <a:cs typeface="Times New Roman" panose="02020603050405020304" pitchFamily="18" charset="0"/>
              </a:rPr>
              <a:t>Đào</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tạo</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đa</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ngành</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giúp</a:t>
            </a:r>
            <a:r>
              <a:rPr lang="en-US" sz="2400" b="1" dirty="0">
                <a:solidFill>
                  <a:schemeClr val="accent1"/>
                </a:solidFill>
                <a:cs typeface="Times New Roman" panose="02020603050405020304" pitchFamily="18" charset="0"/>
              </a:rPr>
              <a:t> SV </a:t>
            </a:r>
            <a:r>
              <a:rPr lang="en-US" sz="2400" b="1" dirty="0" err="1">
                <a:solidFill>
                  <a:schemeClr val="accent1"/>
                </a:solidFill>
                <a:cs typeface="Times New Roman" panose="02020603050405020304" pitchFamily="18" charset="0"/>
              </a:rPr>
              <a:t>có</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nhiều</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sự</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lựa</a:t>
            </a:r>
            <a:r>
              <a:rPr lang="en-US" sz="2400" b="1" dirty="0">
                <a:solidFill>
                  <a:schemeClr val="accent1"/>
                </a:solidFill>
                <a:cs typeface="Times New Roman" panose="02020603050405020304" pitchFamily="18" charset="0"/>
              </a:rPr>
              <a:t> </a:t>
            </a:r>
            <a:r>
              <a:rPr lang="en-US" sz="2400" b="1" dirty="0" err="1">
                <a:solidFill>
                  <a:schemeClr val="accent1"/>
                </a:solidFill>
                <a:cs typeface="Times New Roman" panose="02020603050405020304" pitchFamily="18" charset="0"/>
              </a:rPr>
              <a:t>chọn</a:t>
            </a:r>
            <a:endParaRPr lang="en-US" sz="2400" b="1" dirty="0">
              <a:solidFill>
                <a:schemeClr val="accent1"/>
              </a:solidFill>
              <a:cs typeface="Times New Roman" panose="02020603050405020304" pitchFamily="18" charset="0"/>
            </a:endParaRPr>
          </a:p>
        </p:txBody>
      </p:sp>
      <p:cxnSp>
        <p:nvCxnSpPr>
          <p:cNvPr id="29" name="Straight Arrow Connector 28">
            <a:extLst>
              <a:ext uri="{FF2B5EF4-FFF2-40B4-BE49-F238E27FC236}">
                <a16:creationId xmlns:a16="http://schemas.microsoft.com/office/drawing/2014/main" id="{32C2240B-77F7-44AD-9F1B-1FCC74C07EB2}"/>
              </a:ext>
            </a:extLst>
          </p:cNvPr>
          <p:cNvCxnSpPr>
            <a:cxnSpLocks/>
            <a:stCxn id="1026" idx="3"/>
            <a:endCxn id="26" idx="1"/>
          </p:cNvCxnSpPr>
          <p:nvPr/>
        </p:nvCxnSpPr>
        <p:spPr>
          <a:xfrm>
            <a:off x="4307432" y="3862183"/>
            <a:ext cx="1251240" cy="172707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5" name="Slide Number Placeholder 14">
            <a:extLst>
              <a:ext uri="{FF2B5EF4-FFF2-40B4-BE49-F238E27FC236}">
                <a16:creationId xmlns:a16="http://schemas.microsoft.com/office/drawing/2014/main" id="{0A64711D-4162-4A7F-9060-E7EEF7559F48}"/>
              </a:ext>
            </a:extLst>
          </p:cNvPr>
          <p:cNvSpPr>
            <a:spLocks noGrp="1"/>
          </p:cNvSpPr>
          <p:nvPr>
            <p:ph type="sldNum" sz="quarter" idx="12"/>
          </p:nvPr>
        </p:nvSpPr>
        <p:spPr/>
        <p:txBody>
          <a:bodyPr/>
          <a:lstStyle/>
          <a:p>
            <a:fld id="{F9B13BF8-E060-453B-9076-808396F400C0}" type="slidenum">
              <a:rPr lang="en-US" smtClean="0"/>
              <a:t>18</a:t>
            </a:fld>
            <a:endParaRPr lang="en-US"/>
          </a:p>
        </p:txBody>
      </p:sp>
      <p:pic>
        <p:nvPicPr>
          <p:cNvPr id="1026" name="Picture 2" descr="Trường Cao đẳng Lý Tự Trọng Thành Phố Hồ Chí Minh - Home | Facebook">
            <a:extLst>
              <a:ext uri="{FF2B5EF4-FFF2-40B4-BE49-F238E27FC236}">
                <a16:creationId xmlns:a16="http://schemas.microsoft.com/office/drawing/2014/main" id="{293EF4CD-F01F-45EE-BCBA-712436B95A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83" y="2135108"/>
            <a:ext cx="3454149" cy="3454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3851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26" grpId="0" animBg="1"/>
      <p:bldP spid="2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a:extLst>
              <a:ext uri="{FF2B5EF4-FFF2-40B4-BE49-F238E27FC236}">
                <a16:creationId xmlns:a16="http://schemas.microsoft.com/office/drawing/2014/main" id="{9E63CD2E-A13F-48C6-AEBB-BB3A809B9E6A}"/>
              </a:ext>
            </a:extLst>
          </p:cNvPr>
          <p:cNvSpPr>
            <a:spLocks noGrp="1"/>
          </p:cNvSpPr>
          <p:nvPr>
            <p:ph idx="1"/>
          </p:nvPr>
        </p:nvSpPr>
        <p:spPr>
          <a:xfrm>
            <a:off x="522890" y="1709960"/>
            <a:ext cx="11146220" cy="2443496"/>
          </a:xfrm>
        </p:spPr>
        <p:txBody>
          <a:bodyPr>
            <a:normAutofit fontScale="62500" lnSpcReduction="20000"/>
          </a:bodyPr>
          <a:lstStyle/>
          <a:p>
            <a:pPr marL="0" indent="0" algn="just">
              <a:lnSpc>
                <a:spcPct val="150000"/>
              </a:lnSpc>
              <a:buNone/>
            </a:pPr>
            <a:r>
              <a:rPr lang="en-US" sz="3200" b="1" dirty="0">
                <a:effectLst/>
                <a:latin typeface="Calibri "/>
                <a:ea typeface="Calibri" panose="020F0502020204030204" pitchFamily="34" charset="0"/>
              </a:rPr>
              <a:t>Đại </a:t>
            </a:r>
            <a:r>
              <a:rPr lang="en-US" sz="3200" b="1" dirty="0" err="1">
                <a:effectLst/>
                <a:latin typeface="Calibri "/>
                <a:ea typeface="Calibri" panose="020F0502020204030204" pitchFamily="34" charset="0"/>
              </a:rPr>
              <a:t>học</a:t>
            </a:r>
            <a:r>
              <a:rPr lang="en-US" sz="3200" b="1" dirty="0">
                <a:effectLst/>
                <a:latin typeface="Calibri "/>
                <a:ea typeface="Calibri" panose="020F0502020204030204" pitchFamily="34" charset="0"/>
              </a:rPr>
              <a:t> </a:t>
            </a:r>
            <a:r>
              <a:rPr lang="en-US" sz="3200" b="1" dirty="0">
                <a:solidFill>
                  <a:srgbClr val="FF0000"/>
                </a:solidFill>
                <a:effectLst/>
                <a:latin typeface="Calibri "/>
                <a:ea typeface="Calibri" panose="020F0502020204030204" pitchFamily="34" charset="0"/>
              </a:rPr>
              <a:t>không </a:t>
            </a:r>
            <a:r>
              <a:rPr lang="en-US" sz="3200" b="1" dirty="0" err="1">
                <a:solidFill>
                  <a:srgbClr val="FF0000"/>
                </a:solidFill>
                <a:effectLst/>
                <a:latin typeface="Calibri "/>
                <a:ea typeface="Calibri" panose="020F0502020204030204" pitchFamily="34" charset="0"/>
              </a:rPr>
              <a:t>phải</a:t>
            </a:r>
            <a:r>
              <a:rPr lang="en-US" sz="3200" b="1" dirty="0">
                <a:solidFill>
                  <a:srgbClr val="FF0000"/>
                </a:solidFill>
                <a:effectLst/>
                <a:latin typeface="Calibri "/>
                <a:ea typeface="Calibri" panose="020F0502020204030204" pitchFamily="34" charset="0"/>
              </a:rPr>
              <a:t> </a:t>
            </a:r>
            <a:r>
              <a:rPr lang="en-US" sz="3200" b="1" dirty="0" err="1">
                <a:solidFill>
                  <a:srgbClr val="FF0000"/>
                </a:solidFill>
                <a:effectLst/>
                <a:latin typeface="Calibri "/>
                <a:ea typeface="Calibri" panose="020F0502020204030204" pitchFamily="34" charset="0"/>
              </a:rPr>
              <a:t>là</a:t>
            </a:r>
            <a:r>
              <a:rPr lang="en-US" sz="3200" b="1" dirty="0">
                <a:solidFill>
                  <a:srgbClr val="FF0000"/>
                </a:solidFill>
                <a:effectLst/>
                <a:latin typeface="Calibri "/>
                <a:ea typeface="Calibri" panose="020F0502020204030204" pitchFamily="34" charset="0"/>
              </a:rPr>
              <a:t> con </a:t>
            </a:r>
            <a:r>
              <a:rPr lang="en-US" sz="3200" b="1" dirty="0" err="1">
                <a:solidFill>
                  <a:srgbClr val="FF0000"/>
                </a:solidFill>
                <a:effectLst/>
                <a:latin typeface="Calibri "/>
                <a:ea typeface="Calibri" panose="020F0502020204030204" pitchFamily="34" charset="0"/>
              </a:rPr>
              <a:t>đường</a:t>
            </a:r>
            <a:r>
              <a:rPr lang="en-US" sz="3200" b="1" dirty="0">
                <a:solidFill>
                  <a:srgbClr val="FF0000"/>
                </a:solidFill>
                <a:effectLst/>
                <a:latin typeface="Calibri "/>
                <a:ea typeface="Calibri" panose="020F0502020204030204" pitchFamily="34" charset="0"/>
              </a:rPr>
              <a:t> </a:t>
            </a:r>
            <a:r>
              <a:rPr lang="en-US" sz="3200" b="1" dirty="0" err="1">
                <a:solidFill>
                  <a:srgbClr val="FF0000"/>
                </a:solidFill>
                <a:effectLst/>
                <a:latin typeface="Calibri "/>
                <a:ea typeface="Calibri" panose="020F0502020204030204" pitchFamily="34" charset="0"/>
              </a:rPr>
              <a:t>duy</a:t>
            </a:r>
            <a:r>
              <a:rPr lang="en-US" sz="3200" b="1" dirty="0">
                <a:solidFill>
                  <a:srgbClr val="FF0000"/>
                </a:solidFill>
                <a:effectLst/>
                <a:latin typeface="Calibri "/>
                <a:ea typeface="Calibri" panose="020F0502020204030204" pitchFamily="34" charset="0"/>
              </a:rPr>
              <a:t> </a:t>
            </a:r>
            <a:r>
              <a:rPr lang="en-US" sz="3200" b="1" dirty="0" err="1">
                <a:solidFill>
                  <a:srgbClr val="FF0000"/>
                </a:solidFill>
                <a:effectLst/>
                <a:latin typeface="Calibri "/>
                <a:ea typeface="Calibri" panose="020F0502020204030204" pitchFamily="34" charset="0"/>
              </a:rPr>
              <a:t>nhất</a:t>
            </a:r>
            <a:r>
              <a:rPr lang="en-US" sz="3200" b="1" dirty="0">
                <a:solidFill>
                  <a:srgbClr val="FF0000"/>
                </a:solidFill>
                <a:effectLst/>
                <a:latin typeface="Calibri "/>
                <a:ea typeface="Calibri" panose="020F0502020204030204" pitchFamily="34" charset="0"/>
              </a:rPr>
              <a:t> </a:t>
            </a:r>
            <a:r>
              <a:rPr lang="en-US" sz="3200" b="1" dirty="0" err="1">
                <a:effectLst/>
                <a:latin typeface="Calibri "/>
                <a:ea typeface="Calibri" panose="020F0502020204030204" pitchFamily="34" charset="0"/>
              </a:rPr>
              <a:t>dẫn</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đến</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thành</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công</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hiện</a:t>
            </a:r>
            <a:r>
              <a:rPr lang="en-US" sz="3200" b="1" dirty="0">
                <a:effectLst/>
                <a:latin typeface="Calibri "/>
                <a:ea typeface="Calibri" panose="020F0502020204030204" pitchFamily="34" charset="0"/>
              </a:rPr>
              <a:t> nay, </a:t>
            </a:r>
            <a:r>
              <a:rPr lang="en-US" sz="3200" b="1" dirty="0" err="1">
                <a:effectLst/>
                <a:latin typeface="Calibri "/>
                <a:ea typeface="Calibri" panose="020F0502020204030204" pitchFamily="34" charset="0"/>
              </a:rPr>
              <a:t>trong</a:t>
            </a:r>
            <a:r>
              <a:rPr lang="en-US" sz="3200" b="1" dirty="0">
                <a:effectLst/>
                <a:latin typeface="Calibri "/>
                <a:ea typeface="Calibri" panose="020F0502020204030204" pitchFamily="34" charset="0"/>
              </a:rPr>
              <a:t> xu </a:t>
            </a:r>
            <a:r>
              <a:rPr lang="en-US" sz="3200" b="1" dirty="0" err="1">
                <a:effectLst/>
                <a:latin typeface="Calibri "/>
                <a:ea typeface="Calibri" panose="020F0502020204030204" pitchFamily="34" charset="0"/>
              </a:rPr>
              <a:t>thế</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thừa</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thầy</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thiếu</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thợ</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học</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nghề</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là</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một</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sự</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lựa</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chọn</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phù</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hợp</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đáp</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ứng</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yêu</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cầu</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của</a:t>
            </a:r>
            <a:r>
              <a:rPr lang="en-US" sz="3200" b="1" dirty="0">
                <a:effectLst/>
                <a:latin typeface="Calibri "/>
                <a:ea typeface="Calibri" panose="020F0502020204030204" pitchFamily="34" charset="0"/>
              </a:rPr>
              <a:t> </a:t>
            </a:r>
            <a:r>
              <a:rPr lang="en-US" sz="3200" b="1" dirty="0" err="1">
                <a:effectLst/>
                <a:latin typeface="Calibri "/>
                <a:ea typeface="Calibri" panose="020F0502020204030204" pitchFamily="34" charset="0"/>
              </a:rPr>
              <a:t>xã</a:t>
            </a:r>
            <a:r>
              <a:rPr lang="en-US" sz="3200" b="1" dirty="0">
                <a:effectLst/>
                <a:latin typeface="Calibri "/>
                <a:ea typeface="Calibri" panose="020F0502020204030204" pitchFamily="34" charset="0"/>
              </a:rPr>
              <a:t> hội. </a:t>
            </a:r>
            <a:endParaRPr lang="en-US" b="1" u="sng" dirty="0">
              <a:latin typeface="Calibri "/>
            </a:endParaRPr>
          </a:p>
          <a:p>
            <a:pPr algn="just">
              <a:lnSpc>
                <a:spcPct val="150000"/>
              </a:lnSpc>
              <a:buFont typeface="Arial" panose="020B0604020202020204" pitchFamily="34" charset="0"/>
              <a:buNone/>
            </a:pPr>
            <a:endParaRPr lang="en-US" sz="2400" b="1" dirty="0">
              <a:solidFill>
                <a:srgbClr val="FF0000"/>
              </a:solidFill>
              <a:latin typeface="Calibri "/>
              <a:cs typeface="Times New Roman" panose="02020603050405020304" pitchFamily="18" charset="0"/>
            </a:endParaRPr>
          </a:p>
          <a:p>
            <a:pPr indent="269875" algn="just">
              <a:lnSpc>
                <a:spcPct val="115000"/>
              </a:lnSpc>
              <a:spcAft>
                <a:spcPts val="800"/>
              </a:spcAft>
            </a:pPr>
            <a:r>
              <a:rPr lang="en-US" sz="4000" u="sng"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hlinkClick r:id="rId2"/>
              </a:rPr>
              <a:t>https://www.youtube.com/watch?v=K3Ct5EhWkuA</a:t>
            </a:r>
            <a:endParaRPr lang="en-US" sz="4000" dirty="0">
              <a:solidFill>
                <a:schemeClr val="accent1"/>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buFont typeface="Arial" panose="020B0604020202020204" pitchFamily="34" charset="0"/>
              <a:buNone/>
            </a:pPr>
            <a:endParaRPr lang="en-US" sz="2400" b="1" dirty="0">
              <a:solidFill>
                <a:schemeClr val="accent1"/>
              </a:solidFill>
              <a:latin typeface="Calibri "/>
            </a:endParaRPr>
          </a:p>
        </p:txBody>
      </p:sp>
      <p:sp>
        <p:nvSpPr>
          <p:cNvPr id="11" name="Slide Number Placeholder 10">
            <a:extLst>
              <a:ext uri="{FF2B5EF4-FFF2-40B4-BE49-F238E27FC236}">
                <a16:creationId xmlns:a16="http://schemas.microsoft.com/office/drawing/2014/main" id="{8F61E5E6-8982-45FE-A17A-3625E2D5FF40}"/>
              </a:ext>
            </a:extLst>
          </p:cNvPr>
          <p:cNvSpPr>
            <a:spLocks noGrp="1"/>
          </p:cNvSpPr>
          <p:nvPr>
            <p:ph type="sldNum" sz="quarter" idx="12"/>
          </p:nvPr>
        </p:nvSpPr>
        <p:spPr/>
        <p:txBody>
          <a:bodyPr/>
          <a:lstStyle/>
          <a:p>
            <a:fld id="{F9B13BF8-E060-453B-9076-808396F400C0}" type="slidenum">
              <a:rPr lang="en-US" smtClean="0"/>
              <a:t>19</a:t>
            </a:fld>
            <a:endParaRPr lang="en-US"/>
          </a:p>
        </p:txBody>
      </p:sp>
      <p:sp>
        <p:nvSpPr>
          <p:cNvPr id="14" name="Content Placeholder 2">
            <a:extLst>
              <a:ext uri="{FF2B5EF4-FFF2-40B4-BE49-F238E27FC236}">
                <a16:creationId xmlns:a16="http://schemas.microsoft.com/office/drawing/2014/main" id="{20D5542A-008A-4DD7-9AB2-363C87B52C14}"/>
              </a:ext>
            </a:extLst>
          </p:cNvPr>
          <p:cNvSpPr txBox="1">
            <a:spLocks/>
          </p:cNvSpPr>
          <p:nvPr/>
        </p:nvSpPr>
        <p:spPr>
          <a:xfrm>
            <a:off x="1191044" y="242432"/>
            <a:ext cx="11446897" cy="78039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vi-VN" sz="3200" b="1" i="1" dirty="0">
                <a:solidFill>
                  <a:srgbClr val="C00000"/>
                </a:solidFill>
                <a:latin typeface="Calibri" panose="020F0502020204030204" pitchFamily="34" charset="0"/>
                <a:cs typeface="Calibri" panose="020F0502020204030204" pitchFamily="34" charset="0"/>
              </a:rPr>
              <a:t>Thứ nhất, </a:t>
            </a:r>
            <a:r>
              <a:rPr lang="vi-VN" sz="3200" b="1" dirty="0">
                <a:latin typeface="Calibri" panose="020F0502020204030204" pitchFamily="34" charset="0"/>
                <a:cs typeface="Calibri" panose="020F0502020204030204" pitchFamily="34" charset="0"/>
              </a:rPr>
              <a:t>thực tiễn là </a:t>
            </a:r>
            <a:r>
              <a:rPr lang="vi-VN" sz="3200" b="1" dirty="0">
                <a:solidFill>
                  <a:srgbClr val="000099"/>
                </a:solidFill>
                <a:latin typeface="Calibri" panose="020F0502020204030204" pitchFamily="34" charset="0"/>
                <a:cs typeface="Calibri" panose="020F0502020204030204" pitchFamily="34" charset="0"/>
              </a:rPr>
              <a:t>cơ sở, nguồn gốc </a:t>
            </a:r>
            <a:r>
              <a:rPr lang="vi-VN" sz="3200" b="1" dirty="0">
                <a:latin typeface="Calibri" panose="020F0502020204030204" pitchFamily="34" charset="0"/>
                <a:cs typeface="Calibri" panose="020F0502020204030204" pitchFamily="34" charset="0"/>
              </a:rPr>
              <a:t>của nhận thức</a:t>
            </a:r>
          </a:p>
          <a:p>
            <a:endParaRPr lang="en-US" b="1" u="sng" dirty="0">
              <a:latin typeface="+mj-lt"/>
            </a:endParaRPr>
          </a:p>
          <a:p>
            <a:pPr>
              <a:lnSpc>
                <a:spcPct val="150000"/>
              </a:lnSpc>
              <a:buFont typeface="Arial" panose="020B0604020202020204" pitchFamily="34" charset="0"/>
              <a:buNone/>
            </a:pPr>
            <a:endParaRPr lang="en-US" sz="2400" b="1" dirty="0">
              <a:solidFill>
                <a:srgbClr val="FF0000"/>
              </a:solidFill>
              <a:latin typeface="+mj-lt"/>
              <a:cs typeface="Times New Roman" panose="02020603050405020304" pitchFamily="18" charset="0"/>
            </a:endParaRPr>
          </a:p>
          <a:p>
            <a:pPr>
              <a:buFont typeface="Arial" panose="020B0604020202020204" pitchFamily="34" charset="0"/>
              <a:buNone/>
            </a:pPr>
            <a:endParaRPr lang="en-US" sz="2400" dirty="0">
              <a:latin typeface="+mj-lt"/>
            </a:endParaRPr>
          </a:p>
        </p:txBody>
      </p:sp>
    </p:spTree>
    <p:extLst>
      <p:ext uri="{BB962C8B-B14F-4D97-AF65-F5344CB8AC3E}">
        <p14:creationId xmlns:p14="http://schemas.microsoft.com/office/powerpoint/2010/main" val="1855936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barn(inVertical)">
                                      <p:cBhvr>
                                        <p:cTn id="1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54B6C5-FB70-4B59-B270-E50239864534}"/>
              </a:ext>
            </a:extLst>
          </p:cNvPr>
          <p:cNvSpPr>
            <a:spLocks noGrp="1"/>
          </p:cNvSpPr>
          <p:nvPr>
            <p:ph type="title"/>
          </p:nvPr>
        </p:nvSpPr>
        <p:spPr/>
        <p:txBody>
          <a:bodyPr/>
          <a:lstStyle/>
          <a:p>
            <a:r>
              <a:rPr lang="en-US" dirty="0" err="1"/>
              <a:t>Phóng</a:t>
            </a:r>
            <a:r>
              <a:rPr lang="en-US" dirty="0"/>
              <a:t> sự của HTV về trường</a:t>
            </a:r>
            <a:endParaRPr lang="vi-VN" dirty="0"/>
          </a:p>
        </p:txBody>
      </p:sp>
      <p:sp>
        <p:nvSpPr>
          <p:cNvPr id="5" name="Slide Number Placeholder 4">
            <a:extLst>
              <a:ext uri="{FF2B5EF4-FFF2-40B4-BE49-F238E27FC236}">
                <a16:creationId xmlns:a16="http://schemas.microsoft.com/office/drawing/2014/main" id="{EC2A797E-A289-4458-83FD-8C83735600F8}"/>
              </a:ext>
            </a:extLst>
          </p:cNvPr>
          <p:cNvSpPr>
            <a:spLocks noGrp="1"/>
          </p:cNvSpPr>
          <p:nvPr>
            <p:ph type="sldNum" sz="quarter" idx="12"/>
          </p:nvPr>
        </p:nvSpPr>
        <p:spPr/>
        <p:txBody>
          <a:bodyPr/>
          <a:lstStyle/>
          <a:p>
            <a:fld id="{F9B13BF8-E060-453B-9076-808396F400C0}" type="slidenum">
              <a:rPr lang="en-US" smtClean="0"/>
              <a:t>20</a:t>
            </a:fld>
            <a:endParaRPr lang="en-US"/>
          </a:p>
        </p:txBody>
      </p:sp>
      <p:pic>
        <p:nvPicPr>
          <p:cNvPr id="6" name="Online Media 3" title="Chương trình &quot;Thời sự trưa&quot; của HTV9 đưa tin về Trường Cao đẳng Lý Tự Trọng Tp.HCM">
            <a:hlinkClick r:id="" action="ppaction://media"/>
            <a:extLst>
              <a:ext uri="{FF2B5EF4-FFF2-40B4-BE49-F238E27FC236}">
                <a16:creationId xmlns:a16="http://schemas.microsoft.com/office/drawing/2014/main" id="{0D3F8867-162B-4645-9210-5700C2CD1F14}"/>
              </a:ext>
            </a:extLst>
          </p:cNvPr>
          <p:cNvPicPr>
            <a:picLocks noGrp="1" noRot="1" noChangeAspect="1"/>
          </p:cNvPicPr>
          <p:nvPr>
            <p:ph idx="1"/>
            <a:videoFile r:link="rId1"/>
          </p:nvPr>
        </p:nvPicPr>
        <p:blipFill>
          <a:blip r:embed="rId3"/>
          <a:stretch>
            <a:fillRect/>
          </a:stretch>
        </p:blipFill>
        <p:spPr>
          <a:xfrm>
            <a:off x="995039" y="1412982"/>
            <a:ext cx="9149734" cy="5169599"/>
          </a:xfrm>
          <a:prstGeom prst="rect">
            <a:avLst/>
          </a:prstGeom>
        </p:spPr>
      </p:pic>
    </p:spTree>
    <p:extLst>
      <p:ext uri="{BB962C8B-B14F-4D97-AF65-F5344CB8AC3E}">
        <p14:creationId xmlns:p14="http://schemas.microsoft.com/office/powerpoint/2010/main" val="1959288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vol="80000">
                <p:cTn id="12" fill="hold" display="0">
                  <p:stCondLst>
                    <p:cond delay="indefinite"/>
                  </p:stCondLst>
                </p:cTn>
                <p:tgtEl>
                  <p:spTgt spid="6"/>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2">
            <a:extLst>
              <a:ext uri="{FF2B5EF4-FFF2-40B4-BE49-F238E27FC236}">
                <a16:creationId xmlns:a16="http://schemas.microsoft.com/office/drawing/2014/main" id="{5954C1ED-130B-4065-9BBA-7EDF56077143}"/>
              </a:ext>
            </a:extLst>
          </p:cNvPr>
          <p:cNvSpPr txBox="1">
            <a:spLocks noChangeArrowheads="1"/>
          </p:cNvSpPr>
          <p:nvPr/>
        </p:nvSpPr>
        <p:spPr bwMode="auto">
          <a:xfrm>
            <a:off x="530272" y="1546989"/>
            <a:ext cx="10862441" cy="4418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628650" algn="just">
              <a:lnSpc>
                <a:spcPct val="130000"/>
              </a:lnSpc>
              <a:buFontTx/>
              <a:buChar char="-"/>
              <a:defRPr/>
            </a:pPr>
            <a:r>
              <a:rPr lang="en-US" sz="2800" b="1" dirty="0" err="1">
                <a:latin typeface="Arial" panose="020B0604020202020204" pitchFamily="34" charset="0"/>
                <a:ea typeface="Calibri" panose="020F0502020204030204" pitchFamily="34" charset="0"/>
                <a:cs typeface="Arial" panose="020B0604020202020204" pitchFamily="34" charset="0"/>
              </a:rPr>
              <a:t>T</a:t>
            </a:r>
            <a:r>
              <a:rPr lang="en-US" sz="2800" b="1" dirty="0" err="1">
                <a:effectLst/>
                <a:latin typeface="Arial" panose="020B0604020202020204" pitchFamily="34" charset="0"/>
                <a:ea typeface="Calibri" panose="020F0502020204030204" pitchFamily="34" charset="0"/>
                <a:cs typeface="Arial" panose="020B0604020202020204" pitchFamily="34" charset="0"/>
              </a:rPr>
              <a:t>hông</a:t>
            </a:r>
            <a:r>
              <a:rPr lang="en-US" sz="2800" b="1" dirty="0">
                <a:effectLst/>
                <a:latin typeface="Arial" panose="020B0604020202020204" pitchFamily="34" charset="0"/>
                <a:ea typeface="Calibri" panose="020F0502020204030204" pitchFamily="34" charset="0"/>
                <a:cs typeface="Arial" panose="020B0604020202020204" pitchFamily="34" charset="0"/>
              </a:rPr>
              <a:t> qua </a:t>
            </a:r>
            <a:r>
              <a:rPr lang="en-US" sz="2800" b="1" dirty="0" err="1">
                <a:effectLst/>
                <a:latin typeface="Arial" panose="020B0604020202020204" pitchFamily="34" charset="0"/>
                <a:ea typeface="Calibri" panose="020F0502020204030204" pitchFamily="34" charset="0"/>
                <a:cs typeface="Arial" panose="020B0604020202020204" pitchFamily="34" charset="0"/>
              </a:rPr>
              <a:t>thực</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tiễn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giúp</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cho</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nhận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thức</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của</a:t>
            </a:r>
            <a:r>
              <a:rPr lang="en-US" sz="2800" b="1" dirty="0">
                <a:effectLst/>
                <a:latin typeface="Arial" panose="020B0604020202020204" pitchFamily="34" charset="0"/>
                <a:ea typeface="Calibri" panose="020F0502020204030204" pitchFamily="34" charset="0"/>
                <a:cs typeface="Arial" panose="020B0604020202020204" pitchFamily="34" charset="0"/>
              </a:rPr>
              <a:t> con </a:t>
            </a:r>
            <a:r>
              <a:rPr lang="en-US" sz="2800" b="1" dirty="0" err="1">
                <a:effectLst/>
                <a:latin typeface="Arial" panose="020B0604020202020204" pitchFamily="34" charset="0"/>
                <a:ea typeface="Calibri" panose="020F0502020204030204" pitchFamily="34" charset="0"/>
                <a:cs typeface="Arial" panose="020B0604020202020204" pitchFamily="34" charset="0"/>
              </a:rPr>
              <a:t>người</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nắm</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bắt</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được</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những</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vấn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đề</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mà</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thực</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tiễn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đang</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diễn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ra</a:t>
            </a:r>
            <a:r>
              <a:rPr lang="vi-VN" sz="2800" b="1" dirty="0">
                <a:effectLst/>
                <a:latin typeface="Arial" panose="020B0604020202020204" pitchFamily="34" charset="0"/>
                <a:ea typeface="Calibri" panose="020F0502020204030204" pitchFamily="34" charset="0"/>
                <a:cs typeface="Arial" panose="020B0604020202020204" pitchFamily="34" charset="0"/>
              </a:rPr>
              <a:t>.</a:t>
            </a:r>
            <a:endParaRPr lang="en-US" sz="2800" b="1" dirty="0">
              <a:effectLst/>
              <a:latin typeface="Arial" panose="020B0604020202020204" pitchFamily="34" charset="0"/>
              <a:ea typeface="Calibri" panose="020F0502020204030204" pitchFamily="34" charset="0"/>
              <a:cs typeface="Arial" panose="020B0604020202020204" pitchFamily="34" charset="0"/>
            </a:endParaRPr>
          </a:p>
          <a:p>
            <a:pPr marL="0" indent="628650" algn="just">
              <a:lnSpc>
                <a:spcPct val="130000"/>
              </a:lnSpc>
              <a:buFontTx/>
              <a:buChar char="-"/>
              <a:defRPr/>
            </a:pPr>
            <a:r>
              <a:rPr lang="en-US" sz="2800" b="1" dirty="0">
                <a:effectLst/>
                <a:latin typeface="Arial" panose="020B0604020202020204" pitchFamily="34" charset="0"/>
                <a:ea typeface="Calibri" panose="020F0502020204030204" pitchFamily="34" charset="0"/>
                <a:cs typeface="Arial" panose="020B0604020202020204" pitchFamily="34" charset="0"/>
              </a:rPr>
              <a:t>Con </a:t>
            </a:r>
            <a:r>
              <a:rPr lang="en-US" sz="2800" b="1" dirty="0" err="1">
                <a:effectLst/>
                <a:latin typeface="Arial" panose="020B0604020202020204" pitchFamily="34" charset="0"/>
                <a:ea typeface="Calibri" panose="020F0502020204030204" pitchFamily="34" charset="0"/>
                <a:cs typeface="Arial" panose="020B0604020202020204" pitchFamily="34" charset="0"/>
              </a:rPr>
              <a:t>người</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đưa</a:t>
            </a:r>
            <a:r>
              <a:rPr lang="en-US" sz="2800" b="1" dirty="0">
                <a:effectLst/>
                <a:latin typeface="Arial" panose="020B0604020202020204" pitchFamily="34" charset="0"/>
                <a:ea typeface="Calibri" panose="020F0502020204030204" pitchFamily="34" charset="0"/>
                <a:cs typeface="Arial" panose="020B0604020202020204" pitchFamily="34" charset="0"/>
              </a:rPr>
              <a:t> ra </a:t>
            </a:r>
            <a:r>
              <a:rPr lang="en-US" sz="2800" b="1" dirty="0" err="1">
                <a:effectLst/>
                <a:latin typeface="Arial" panose="020B0604020202020204" pitchFamily="34" charset="0"/>
                <a:ea typeface="Calibri" panose="020F0502020204030204" pitchFamily="34" charset="0"/>
                <a:cs typeface="Arial" panose="020B0604020202020204" pitchFamily="34" charset="0"/>
              </a:rPr>
              <a:t>những</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lựa</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chọn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cách</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thức</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và</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phương</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pháp</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phù</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hợp</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cho</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bản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thân</a:t>
            </a:r>
            <a:r>
              <a:rPr lang="en-US" sz="2800" b="1" dirty="0">
                <a:effectLst/>
                <a:latin typeface="Arial" panose="020B0604020202020204" pitchFamily="34" charset="0"/>
                <a:ea typeface="Calibri" panose="020F0502020204030204" pitchFamily="34" charset="0"/>
                <a:cs typeface="Arial" panose="020B0604020202020204" pitchFamily="34" charset="0"/>
              </a:rPr>
              <a:t>. </a:t>
            </a:r>
          </a:p>
          <a:p>
            <a:pPr marL="0" indent="628650" algn="just">
              <a:lnSpc>
                <a:spcPct val="130000"/>
              </a:lnSpc>
              <a:buFontTx/>
              <a:buChar char="-"/>
              <a:defRPr/>
            </a:pPr>
            <a:r>
              <a:rPr lang="en-US" sz="2800" b="1" dirty="0">
                <a:effectLst/>
                <a:latin typeface="Arial" panose="020B0604020202020204" pitchFamily="34" charset="0"/>
                <a:ea typeface="Calibri" panose="020F0502020204030204" pitchFamily="34" charset="0"/>
                <a:cs typeface="Arial" panose="020B0604020202020204" pitchFamily="34" charset="0"/>
              </a:rPr>
              <a:t>Không </a:t>
            </a:r>
            <a:r>
              <a:rPr lang="en-US" sz="2800" b="1" dirty="0" err="1">
                <a:effectLst/>
                <a:latin typeface="Arial" panose="020B0604020202020204" pitchFamily="34" charset="0"/>
                <a:ea typeface="Calibri" panose="020F0502020204030204" pitchFamily="34" charset="0"/>
                <a:cs typeface="Arial" panose="020B0604020202020204" pitchFamily="34" charset="0"/>
              </a:rPr>
              <a:t>có</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thực</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tiễn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thì</a:t>
            </a:r>
            <a:r>
              <a:rPr lang="en-US" sz="2800" b="1" dirty="0">
                <a:effectLst/>
                <a:latin typeface="Arial" panose="020B0604020202020204" pitchFamily="34" charset="0"/>
                <a:ea typeface="Calibri" panose="020F0502020204030204" pitchFamily="34" charset="0"/>
                <a:cs typeface="Arial" panose="020B0604020202020204" pitchFamily="34" charset="0"/>
              </a:rPr>
              <a:t> không </a:t>
            </a:r>
            <a:r>
              <a:rPr lang="en-US" sz="2800" b="1" dirty="0" err="1">
                <a:effectLst/>
                <a:latin typeface="Arial" panose="020B0604020202020204" pitchFamily="34" charset="0"/>
                <a:ea typeface="Calibri" panose="020F0502020204030204" pitchFamily="34" charset="0"/>
                <a:cs typeface="Arial" panose="020B0604020202020204" pitchFamily="34" charset="0"/>
              </a:rPr>
              <a:t>có</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nhận</a:t>
            </a:r>
            <a:r>
              <a:rPr lang="en-US" sz="2800" b="1" dirty="0">
                <a:effectLst/>
                <a:latin typeface="Arial" panose="020B0604020202020204" pitchFamily="34" charset="0"/>
                <a:ea typeface="Calibri" panose="020F0502020204030204" pitchFamily="34" charset="0"/>
                <a:cs typeface="Arial" panose="020B0604020202020204" pitchFamily="34" charset="0"/>
              </a:rPr>
              <a:t> </a:t>
            </a:r>
            <a:r>
              <a:rPr lang="en-US" sz="2800" b="1" dirty="0" err="1">
                <a:effectLst/>
                <a:latin typeface="Arial" panose="020B0604020202020204" pitchFamily="34" charset="0"/>
                <a:ea typeface="Calibri" panose="020F0502020204030204" pitchFamily="34" charset="0"/>
                <a:cs typeface="Arial" panose="020B0604020202020204" pitchFamily="34" charset="0"/>
              </a:rPr>
              <a:t>thức</a:t>
            </a:r>
            <a:r>
              <a:rPr lang="en-US" sz="2800" b="1" dirty="0">
                <a:effectLst/>
                <a:latin typeface="Arial" panose="020B0604020202020204" pitchFamily="34" charset="0"/>
                <a:ea typeface="Calibri" panose="020F0502020204030204" pitchFamily="34" charset="0"/>
                <a:cs typeface="Arial" panose="020B0604020202020204" pitchFamily="34" charset="0"/>
              </a:rPr>
              <a:t>.</a:t>
            </a:r>
            <a:r>
              <a:rPr lang="en-US" sz="2800" b="1" dirty="0">
                <a:solidFill>
                  <a:srgbClr val="0000CC"/>
                </a:solidFill>
                <a:latin typeface="Arial" panose="020B0604020202020204" pitchFamily="34" charset="0"/>
                <a:cs typeface="Arial" panose="020B0604020202020204" pitchFamily="34" charset="0"/>
              </a:rPr>
              <a:t>		</a:t>
            </a:r>
          </a:p>
          <a:p>
            <a:pPr marL="0" indent="0" algn="just">
              <a:lnSpc>
                <a:spcPct val="130000"/>
              </a:lnSpc>
              <a:buNone/>
              <a:defRPr/>
            </a:pPr>
            <a:r>
              <a:rPr lang="en-US" b="1" dirty="0" err="1">
                <a:solidFill>
                  <a:srgbClr val="000099"/>
                </a:solidFill>
                <a:latin typeface="Arial" panose="020B0604020202020204" pitchFamily="34" charset="0"/>
                <a:cs typeface="Arial" panose="020B0604020202020204" pitchFamily="34" charset="0"/>
              </a:rPr>
              <a:t>Như</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vậy</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thực</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tiễn</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là</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cơ</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sở</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nguồn</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gốc</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của</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nhận</a:t>
            </a:r>
            <a:r>
              <a:rPr lang="en-US" b="1" dirty="0">
                <a:solidFill>
                  <a:srgbClr val="000099"/>
                </a:solidFill>
                <a:latin typeface="Arial" panose="020B0604020202020204" pitchFamily="34" charset="0"/>
                <a:cs typeface="Arial" panose="020B0604020202020204" pitchFamily="34" charset="0"/>
              </a:rPr>
              <a:t> </a:t>
            </a:r>
            <a:r>
              <a:rPr lang="en-US" b="1" dirty="0" err="1">
                <a:solidFill>
                  <a:srgbClr val="000099"/>
                </a:solidFill>
                <a:latin typeface="Arial" panose="020B0604020202020204" pitchFamily="34" charset="0"/>
                <a:cs typeface="Arial" panose="020B0604020202020204" pitchFamily="34" charset="0"/>
              </a:rPr>
              <a:t>thức</a:t>
            </a:r>
            <a:endParaRPr lang="en-US" sz="2800" b="1" dirty="0">
              <a:solidFill>
                <a:srgbClr val="000099"/>
              </a:solidFill>
              <a:latin typeface="Arial" panose="020B0604020202020204" pitchFamily="34" charset="0"/>
              <a:cs typeface="Arial" panose="020B0604020202020204" pitchFamily="34" charset="0"/>
            </a:endParaRPr>
          </a:p>
          <a:p>
            <a:pPr algn="just">
              <a:lnSpc>
                <a:spcPct val="130000"/>
              </a:lnSpc>
              <a:buFont typeface="Arial" charset="0"/>
              <a:buNone/>
              <a:defRPr/>
            </a:pPr>
            <a:endParaRPr lang="en-US" sz="2800" b="1" dirty="0">
              <a:solidFill>
                <a:srgbClr val="0000CC"/>
              </a:solidFill>
              <a:latin typeface="Arial" panose="020B0604020202020204" pitchFamily="34" charset="0"/>
              <a:cs typeface="Arial" panose="020B0604020202020204" pitchFamily="34" charset="0"/>
            </a:endParaRPr>
          </a:p>
          <a:p>
            <a:pPr indent="0" algn="just">
              <a:lnSpc>
                <a:spcPct val="130000"/>
              </a:lnSpc>
              <a:buNone/>
              <a:defRPr/>
            </a:pPr>
            <a:endParaRPr lang="en-US" sz="2800" b="1" dirty="0">
              <a:solidFill>
                <a:srgbClr val="0000CC"/>
              </a:solidFill>
              <a:latin typeface="Arial" panose="020B060402020202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0FAEBC93-A37C-44E9-A2FC-8BCC64850A90}"/>
              </a:ext>
            </a:extLst>
          </p:cNvPr>
          <p:cNvPicPr>
            <a:picLocks noChangeAspect="1"/>
          </p:cNvPicPr>
          <p:nvPr/>
        </p:nvPicPr>
        <p:blipFill>
          <a:blip r:embed="rId2"/>
          <a:stretch>
            <a:fillRect/>
          </a:stretch>
        </p:blipFill>
        <p:spPr>
          <a:xfrm>
            <a:off x="929462" y="-317251"/>
            <a:ext cx="2213788" cy="1782860"/>
          </a:xfrm>
          <a:prstGeom prst="rect">
            <a:avLst/>
          </a:prstGeom>
        </p:spPr>
      </p:pic>
      <p:sp>
        <p:nvSpPr>
          <p:cNvPr id="12" name="Slide Number Placeholder 11">
            <a:extLst>
              <a:ext uri="{FF2B5EF4-FFF2-40B4-BE49-F238E27FC236}">
                <a16:creationId xmlns:a16="http://schemas.microsoft.com/office/drawing/2014/main" id="{DFB71ECE-93DF-4516-86D8-3DFD6A7FDCA6}"/>
              </a:ext>
            </a:extLst>
          </p:cNvPr>
          <p:cNvSpPr>
            <a:spLocks noGrp="1"/>
          </p:cNvSpPr>
          <p:nvPr>
            <p:ph type="sldNum" sz="quarter" idx="12"/>
          </p:nvPr>
        </p:nvSpPr>
        <p:spPr/>
        <p:txBody>
          <a:bodyPr/>
          <a:lstStyle/>
          <a:p>
            <a:fld id="{F9B13BF8-E060-453B-9076-808396F400C0}" type="slidenum">
              <a:rPr lang="en-US" smtClean="0"/>
              <a:t>21</a:t>
            </a:fld>
            <a:endParaRPr lang="en-US"/>
          </a:p>
        </p:txBody>
      </p:sp>
    </p:spTree>
    <p:extLst>
      <p:ext uri="{BB962C8B-B14F-4D97-AF65-F5344CB8AC3E}">
        <p14:creationId xmlns:p14="http://schemas.microsoft.com/office/powerpoint/2010/main" val="1214257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2">
            <a:extLst>
              <a:ext uri="{FF2B5EF4-FFF2-40B4-BE49-F238E27FC236}">
                <a16:creationId xmlns:a16="http://schemas.microsoft.com/office/drawing/2014/main" id="{5954C1ED-130B-4065-9BBA-7EDF56077143}"/>
              </a:ext>
            </a:extLst>
          </p:cNvPr>
          <p:cNvSpPr txBox="1">
            <a:spLocks noChangeArrowheads="1"/>
          </p:cNvSpPr>
          <p:nvPr/>
        </p:nvSpPr>
        <p:spPr bwMode="auto">
          <a:xfrm>
            <a:off x="1403624" y="191470"/>
            <a:ext cx="952812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just" defTabSz="914400" rtl="0" eaLnBrk="0" fontAlgn="base" latinLnBrk="0" hangingPunct="0">
              <a:lnSpc>
                <a:spcPct val="130000"/>
              </a:lnSpc>
              <a:spcBef>
                <a:spcPct val="20000"/>
              </a:spcBef>
              <a:spcAft>
                <a:spcPct val="0"/>
              </a:spcAft>
              <a:buClrTx/>
              <a:buSzTx/>
              <a:buFont typeface="Arial" charset="0"/>
              <a:buNone/>
              <a:tabLst/>
              <a:defRPr/>
            </a:pPr>
            <a:r>
              <a:rPr kumimoji="0" lang="en-US" b="1" i="1" u="none" strike="noStrike" kern="1200" cap="none" spc="0" normalizeH="0" baseline="0" noProof="0" dirty="0" err="1">
                <a:ln>
                  <a:noFill/>
                </a:ln>
                <a:solidFill>
                  <a:srgbClr val="C00000"/>
                </a:solidFill>
                <a:effectLst/>
                <a:uLnTx/>
                <a:uFillTx/>
                <a:ea typeface="+mn-ea"/>
                <a:cs typeface="Times New Roman" panose="02020603050405020304" pitchFamily="18" charset="0"/>
              </a:rPr>
              <a:t>Thứ</a:t>
            </a:r>
            <a:r>
              <a:rPr kumimoji="0" lang="en-US" b="1" i="1" u="none" strike="noStrike" kern="1200" cap="none" spc="0" normalizeH="0" baseline="0" noProof="0" dirty="0">
                <a:ln>
                  <a:noFill/>
                </a:ln>
                <a:solidFill>
                  <a:srgbClr val="C00000"/>
                </a:solidFill>
                <a:effectLst/>
                <a:uLnTx/>
                <a:uFillTx/>
                <a:ea typeface="+mn-ea"/>
                <a:cs typeface="Times New Roman" panose="02020603050405020304" pitchFamily="18" charset="0"/>
              </a:rPr>
              <a:t> </a:t>
            </a:r>
            <a:r>
              <a:rPr kumimoji="0" lang="en-US" b="1" i="1" u="none" strike="noStrike" kern="1200" cap="none" spc="0" normalizeH="0" baseline="0" noProof="0" dirty="0" err="1">
                <a:ln>
                  <a:noFill/>
                </a:ln>
                <a:solidFill>
                  <a:srgbClr val="C00000"/>
                </a:solidFill>
                <a:effectLst/>
                <a:uLnTx/>
                <a:uFillTx/>
                <a:ea typeface="+mn-ea"/>
                <a:cs typeface="Times New Roman" panose="02020603050405020304" pitchFamily="18" charset="0"/>
              </a:rPr>
              <a:t>hai</a:t>
            </a:r>
            <a:r>
              <a:rPr kumimoji="0" lang="en-US" b="1" i="1" u="none" strike="noStrike" kern="1200" cap="none" spc="0" normalizeH="0" baseline="0" noProof="0" dirty="0">
                <a:ln>
                  <a:noFill/>
                </a:ln>
                <a:solidFill>
                  <a:srgbClr val="C00000"/>
                </a:solidFill>
                <a:effectLst/>
                <a:uLnTx/>
                <a:uFillTx/>
                <a:ea typeface="+mn-ea"/>
                <a:cs typeface="Times New Roman" panose="02020603050405020304" pitchFamily="18" charset="0"/>
              </a:rPr>
              <a:t>, </a:t>
            </a:r>
            <a:r>
              <a:rPr kumimoji="0" lang="en-US" b="1" i="0" u="none" strike="noStrike" kern="1200" cap="none" spc="0" normalizeH="0" baseline="0" noProof="0" dirty="0" err="1">
                <a:ln>
                  <a:noFill/>
                </a:ln>
                <a:solidFill>
                  <a:prstClr val="black"/>
                </a:solidFill>
                <a:effectLst/>
                <a:uLnTx/>
                <a:uFillTx/>
                <a:ea typeface="+mn-ea"/>
                <a:cs typeface="Times New Roman" panose="02020603050405020304" pitchFamily="18" charset="0"/>
              </a:rPr>
              <a:t>thực</a:t>
            </a:r>
            <a:r>
              <a:rPr kumimoji="0" lang="en-US" b="1" i="0" u="none" strike="noStrike" kern="1200" cap="none" spc="0" normalizeH="0" baseline="0" noProof="0" dirty="0">
                <a:ln>
                  <a:noFill/>
                </a:ln>
                <a:solidFill>
                  <a:prstClr val="black"/>
                </a:solidFill>
                <a:effectLst/>
                <a:uLnTx/>
                <a:uFillTx/>
                <a:ea typeface="+mn-ea"/>
                <a:cs typeface="Times New Roman" panose="02020603050405020304" pitchFamily="18" charset="0"/>
              </a:rPr>
              <a:t> </a:t>
            </a:r>
            <a:r>
              <a:rPr kumimoji="0" lang="en-US" b="1" i="0" u="none" strike="noStrike" kern="1200" cap="none" spc="0" normalizeH="0" baseline="0" noProof="0" dirty="0" err="1">
                <a:ln>
                  <a:noFill/>
                </a:ln>
                <a:solidFill>
                  <a:prstClr val="black"/>
                </a:solidFill>
                <a:effectLst/>
                <a:uLnTx/>
                <a:uFillTx/>
                <a:ea typeface="+mn-ea"/>
                <a:cs typeface="Times New Roman" panose="02020603050405020304" pitchFamily="18" charset="0"/>
              </a:rPr>
              <a:t>tiễn</a:t>
            </a:r>
            <a:r>
              <a:rPr kumimoji="0" lang="en-US" b="1" i="0" u="none" strike="noStrike" kern="1200" cap="none" spc="0" normalizeH="0" baseline="0" noProof="0" dirty="0">
                <a:ln>
                  <a:noFill/>
                </a:ln>
                <a:solidFill>
                  <a:prstClr val="black"/>
                </a:solidFill>
                <a:effectLst/>
                <a:uLnTx/>
                <a:uFillTx/>
                <a:ea typeface="+mn-ea"/>
                <a:cs typeface="Times New Roman" panose="02020603050405020304" pitchFamily="18" charset="0"/>
              </a:rPr>
              <a:t> </a:t>
            </a:r>
            <a:r>
              <a:rPr kumimoji="0" lang="en-US" b="1" i="0" u="none" strike="noStrike" kern="1200" cap="none" spc="0" normalizeH="0" baseline="0" noProof="0" dirty="0" err="1">
                <a:ln>
                  <a:noFill/>
                </a:ln>
                <a:solidFill>
                  <a:prstClr val="black"/>
                </a:solidFill>
                <a:effectLst/>
                <a:uLnTx/>
                <a:uFillTx/>
                <a:ea typeface="+mn-ea"/>
                <a:cs typeface="Times New Roman" panose="02020603050405020304" pitchFamily="18" charset="0"/>
              </a:rPr>
              <a:t>là</a:t>
            </a:r>
            <a:r>
              <a:rPr kumimoji="0" lang="en-US" b="1" i="0" u="none" strike="noStrike" kern="1200" cap="none" spc="0" normalizeH="0" baseline="0" noProof="0" dirty="0">
                <a:ln>
                  <a:noFill/>
                </a:ln>
                <a:solidFill>
                  <a:prstClr val="black"/>
                </a:solidFill>
                <a:effectLst/>
                <a:uLnTx/>
                <a:uFillTx/>
                <a:ea typeface="+mn-ea"/>
                <a:cs typeface="Times New Roman" panose="02020603050405020304" pitchFamily="18" charset="0"/>
              </a:rPr>
              <a:t> </a:t>
            </a:r>
            <a:r>
              <a:rPr kumimoji="0" lang="en-US" b="1" i="0" u="none" strike="noStrike" kern="1200" cap="none" spc="0" normalizeH="0" baseline="0" noProof="0" dirty="0" err="1">
                <a:ln>
                  <a:noFill/>
                </a:ln>
                <a:solidFill>
                  <a:srgbClr val="000099"/>
                </a:solidFill>
                <a:effectLst/>
                <a:uLnTx/>
                <a:uFillTx/>
                <a:ea typeface="+mn-ea"/>
                <a:cs typeface="Times New Roman" panose="02020603050405020304" pitchFamily="18" charset="0"/>
              </a:rPr>
              <a:t>động</a:t>
            </a:r>
            <a:r>
              <a:rPr kumimoji="0" lang="en-US" b="1" i="0" u="none" strike="noStrike" kern="1200" cap="none" spc="0" normalizeH="0" baseline="0" noProof="0" dirty="0">
                <a:ln>
                  <a:noFill/>
                </a:ln>
                <a:solidFill>
                  <a:srgbClr val="000099"/>
                </a:solidFill>
                <a:effectLst/>
                <a:uLnTx/>
                <a:uFillTx/>
                <a:ea typeface="+mn-ea"/>
                <a:cs typeface="Times New Roman" panose="02020603050405020304" pitchFamily="18" charset="0"/>
              </a:rPr>
              <a:t> </a:t>
            </a:r>
            <a:r>
              <a:rPr kumimoji="0" lang="en-US" b="1" i="0" u="none" strike="noStrike" kern="1200" cap="none" spc="0" normalizeH="0" baseline="0" noProof="0" dirty="0" err="1">
                <a:ln>
                  <a:noFill/>
                </a:ln>
                <a:solidFill>
                  <a:srgbClr val="000099"/>
                </a:solidFill>
                <a:effectLst/>
                <a:uLnTx/>
                <a:uFillTx/>
                <a:ea typeface="+mn-ea"/>
                <a:cs typeface="Times New Roman" panose="02020603050405020304" pitchFamily="18" charset="0"/>
              </a:rPr>
              <a:t>lực</a:t>
            </a:r>
            <a:r>
              <a:rPr kumimoji="0" lang="en-US" b="1" i="0" u="none" strike="noStrike" kern="1200" cap="none" spc="0" normalizeH="0" baseline="0" noProof="0" dirty="0">
                <a:ln>
                  <a:noFill/>
                </a:ln>
                <a:solidFill>
                  <a:srgbClr val="000099"/>
                </a:solidFill>
                <a:effectLst/>
                <a:uLnTx/>
                <a:uFillTx/>
                <a:ea typeface="+mn-ea"/>
                <a:cs typeface="Times New Roman" panose="02020603050405020304" pitchFamily="18" charset="0"/>
              </a:rPr>
              <a:t>, </a:t>
            </a:r>
            <a:r>
              <a:rPr kumimoji="0" lang="en-US" b="1" i="0" u="none" strike="noStrike" kern="1200" cap="none" spc="0" normalizeH="0" baseline="0" noProof="0" dirty="0" err="1">
                <a:ln>
                  <a:noFill/>
                </a:ln>
                <a:solidFill>
                  <a:srgbClr val="000099"/>
                </a:solidFill>
                <a:effectLst/>
                <a:uLnTx/>
                <a:uFillTx/>
                <a:ea typeface="+mn-ea"/>
                <a:cs typeface="Times New Roman" panose="02020603050405020304" pitchFamily="18" charset="0"/>
              </a:rPr>
              <a:t>mục</a:t>
            </a:r>
            <a:r>
              <a:rPr kumimoji="0" lang="en-US" b="1" i="0" u="none" strike="noStrike" kern="1200" cap="none" spc="0" normalizeH="0" baseline="0" noProof="0" dirty="0">
                <a:ln>
                  <a:noFill/>
                </a:ln>
                <a:solidFill>
                  <a:srgbClr val="000099"/>
                </a:solidFill>
                <a:effectLst/>
                <a:uLnTx/>
                <a:uFillTx/>
                <a:ea typeface="+mn-ea"/>
                <a:cs typeface="Times New Roman" panose="02020603050405020304" pitchFamily="18" charset="0"/>
              </a:rPr>
              <a:t> </a:t>
            </a:r>
            <a:r>
              <a:rPr kumimoji="0" lang="en-US" b="1" i="0" u="none" strike="noStrike" kern="1200" cap="none" spc="0" normalizeH="0" baseline="0" noProof="0" dirty="0" err="1">
                <a:ln>
                  <a:noFill/>
                </a:ln>
                <a:solidFill>
                  <a:srgbClr val="000099"/>
                </a:solidFill>
                <a:effectLst/>
                <a:uLnTx/>
                <a:uFillTx/>
                <a:ea typeface="+mn-ea"/>
                <a:cs typeface="Times New Roman" panose="02020603050405020304" pitchFamily="18" charset="0"/>
              </a:rPr>
              <a:t>đích</a:t>
            </a:r>
            <a:r>
              <a:rPr kumimoji="0" lang="en-US" b="1" i="0" u="none" strike="noStrike" kern="1200" cap="none" spc="0" normalizeH="0" baseline="0" noProof="0" dirty="0">
                <a:ln>
                  <a:noFill/>
                </a:ln>
                <a:solidFill>
                  <a:srgbClr val="000099"/>
                </a:solidFill>
                <a:effectLst/>
                <a:uLnTx/>
                <a:uFillTx/>
                <a:ea typeface="+mn-ea"/>
                <a:cs typeface="Times New Roman" panose="02020603050405020304" pitchFamily="18" charset="0"/>
              </a:rPr>
              <a:t> </a:t>
            </a:r>
            <a:r>
              <a:rPr kumimoji="0" lang="en-US" b="1" i="0" u="none" strike="noStrike" kern="1200" cap="none" spc="0" normalizeH="0" baseline="0" noProof="0" dirty="0" err="1">
                <a:ln>
                  <a:noFill/>
                </a:ln>
                <a:solidFill>
                  <a:prstClr val="black"/>
                </a:solidFill>
                <a:effectLst/>
                <a:uLnTx/>
                <a:uFillTx/>
                <a:ea typeface="+mn-ea"/>
                <a:cs typeface="Times New Roman" panose="02020603050405020304" pitchFamily="18" charset="0"/>
              </a:rPr>
              <a:t>của</a:t>
            </a:r>
            <a:r>
              <a:rPr kumimoji="0" lang="en-US" b="1" i="0" u="none" strike="noStrike" kern="1200" cap="none" spc="0" normalizeH="0" baseline="0" noProof="0" dirty="0">
                <a:ln>
                  <a:noFill/>
                </a:ln>
                <a:solidFill>
                  <a:prstClr val="black"/>
                </a:solidFill>
                <a:effectLst/>
                <a:uLnTx/>
                <a:uFillTx/>
                <a:ea typeface="+mn-ea"/>
                <a:cs typeface="Times New Roman" panose="02020603050405020304" pitchFamily="18" charset="0"/>
              </a:rPr>
              <a:t> </a:t>
            </a:r>
            <a:r>
              <a:rPr kumimoji="0" lang="en-US" b="1" i="0" u="none" strike="noStrike" kern="1200" cap="none" spc="0" normalizeH="0" baseline="0" noProof="0" dirty="0" err="1">
                <a:ln>
                  <a:noFill/>
                </a:ln>
                <a:solidFill>
                  <a:prstClr val="black"/>
                </a:solidFill>
                <a:effectLst/>
                <a:uLnTx/>
                <a:uFillTx/>
                <a:ea typeface="+mn-ea"/>
                <a:cs typeface="Times New Roman" panose="02020603050405020304" pitchFamily="18" charset="0"/>
              </a:rPr>
              <a:t>nhận</a:t>
            </a:r>
            <a:r>
              <a:rPr kumimoji="0" lang="en-US" b="1" i="0" u="none" strike="noStrike" kern="1200" cap="none" spc="0" normalizeH="0" baseline="0" noProof="0" dirty="0">
                <a:ln>
                  <a:noFill/>
                </a:ln>
                <a:solidFill>
                  <a:prstClr val="black"/>
                </a:solidFill>
                <a:effectLst/>
                <a:uLnTx/>
                <a:uFillTx/>
                <a:ea typeface="+mn-ea"/>
                <a:cs typeface="Times New Roman" panose="02020603050405020304" pitchFamily="18" charset="0"/>
              </a:rPr>
              <a:t> </a:t>
            </a:r>
            <a:r>
              <a:rPr kumimoji="0" lang="en-US" b="1" i="0" u="none" strike="noStrike" kern="1200" cap="none" spc="0" normalizeH="0" baseline="0" noProof="0" dirty="0" err="1">
                <a:ln>
                  <a:noFill/>
                </a:ln>
                <a:solidFill>
                  <a:prstClr val="black"/>
                </a:solidFill>
                <a:effectLst/>
                <a:uLnTx/>
                <a:uFillTx/>
                <a:ea typeface="+mn-ea"/>
                <a:cs typeface="Times New Roman" panose="02020603050405020304" pitchFamily="18" charset="0"/>
              </a:rPr>
              <a:t>thức</a:t>
            </a:r>
            <a:endParaRPr kumimoji="0" lang="en-US" b="1" i="0" u="none" strike="noStrike" kern="1200" cap="none" spc="0" normalizeH="0" baseline="0" noProof="0" dirty="0">
              <a:ln>
                <a:noFill/>
              </a:ln>
              <a:solidFill>
                <a:prstClr val="black"/>
              </a:solidFill>
              <a:effectLst/>
              <a:uLnTx/>
              <a:uFillTx/>
              <a:ea typeface="+mn-ea"/>
              <a:cs typeface="Times New Roman" panose="02020603050405020304" pitchFamily="18" charset="0"/>
            </a:endParaRPr>
          </a:p>
          <a:p>
            <a:pPr marL="342900" marR="0" lvl="0" indent="-342900" algn="just" defTabSz="914400" rtl="0" eaLnBrk="0" fontAlgn="base" latinLnBrk="0" hangingPunct="0">
              <a:lnSpc>
                <a:spcPct val="150000"/>
              </a:lnSpc>
              <a:spcBef>
                <a:spcPct val="20000"/>
              </a:spcBef>
              <a:spcAft>
                <a:spcPct val="0"/>
              </a:spcAft>
              <a:buClrTx/>
              <a:buSzTx/>
              <a:buFont typeface="Arial" charset="0"/>
              <a:buNone/>
              <a:tabLst/>
              <a:defRPr/>
            </a:pPr>
            <a:r>
              <a:rPr kumimoji="0" lang="en-US" b="1" i="0" u="none" strike="noStrike" kern="1200" cap="none" spc="0" normalizeH="0" baseline="0" noProof="0" dirty="0">
                <a:ln>
                  <a:noFill/>
                </a:ln>
                <a:solidFill>
                  <a:srgbClr val="0000CC"/>
                </a:solidFill>
                <a:effectLst/>
                <a:uLnTx/>
                <a:uFillTx/>
                <a:ea typeface="+mn-ea"/>
                <a:cs typeface="Times New Roman" pitchFamily="18" charset="0"/>
              </a:rPr>
              <a:t>		</a:t>
            </a:r>
          </a:p>
          <a:p>
            <a:pPr marL="342900" marR="0" lvl="0" indent="-342900" algn="just" defTabSz="914400" rtl="0" eaLnBrk="0" fontAlgn="base" latinLnBrk="0" hangingPunct="0">
              <a:lnSpc>
                <a:spcPct val="130000"/>
              </a:lnSpc>
              <a:spcBef>
                <a:spcPct val="20000"/>
              </a:spcBef>
              <a:spcAft>
                <a:spcPct val="0"/>
              </a:spcAft>
              <a:buClrTx/>
              <a:buSzTx/>
              <a:buFont typeface="Arial" charset="0"/>
              <a:buNone/>
              <a:tabLst/>
              <a:defRPr/>
            </a:pPr>
            <a:endParaRPr kumimoji="0" lang="en-US" b="1" i="0" u="none" strike="noStrike" kern="1200" cap="none" spc="0" normalizeH="0" baseline="0" noProof="0" dirty="0">
              <a:ln>
                <a:noFill/>
              </a:ln>
              <a:solidFill>
                <a:srgbClr val="0000CC"/>
              </a:solidFill>
              <a:effectLst/>
              <a:uLnTx/>
              <a:uFillTx/>
              <a:ea typeface="+mn-ea"/>
              <a:cs typeface="Times New Roman" pitchFamily="18" charset="0"/>
            </a:endParaRPr>
          </a:p>
          <a:p>
            <a:pPr marL="342900" marR="0" lvl="0" indent="0" algn="just"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endParaRPr kumimoji="0" lang="en-US" b="1" i="0" u="none" strike="noStrike" kern="1200" cap="none" spc="0" normalizeH="0" baseline="0" noProof="0" dirty="0">
              <a:ln>
                <a:noFill/>
              </a:ln>
              <a:solidFill>
                <a:srgbClr val="0000CC"/>
              </a:solidFill>
              <a:effectLst/>
              <a:uLnTx/>
              <a:uFillTx/>
              <a:ea typeface="+mn-ea"/>
              <a:cs typeface="Times New Roman" pitchFamily="18" charset="0"/>
            </a:endParaRPr>
          </a:p>
        </p:txBody>
      </p:sp>
      <p:sp>
        <p:nvSpPr>
          <p:cNvPr id="10" name="Speech Bubble: Oval 9">
            <a:extLst>
              <a:ext uri="{FF2B5EF4-FFF2-40B4-BE49-F238E27FC236}">
                <a16:creationId xmlns:a16="http://schemas.microsoft.com/office/drawing/2014/main" id="{8CEB7BB2-7E19-4E26-8015-4AB0BCB04562}"/>
              </a:ext>
            </a:extLst>
          </p:cNvPr>
          <p:cNvSpPr/>
          <p:nvPr/>
        </p:nvSpPr>
        <p:spPr>
          <a:xfrm>
            <a:off x="2000130" y="1700395"/>
            <a:ext cx="9191297" cy="3704783"/>
          </a:xfrm>
          <a:prstGeom prst="wedgeEllipseCallout">
            <a:avLst>
              <a:gd name="adj1" fmla="val 48423"/>
              <a:gd name="adj2" fmla="val 60514"/>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marL="0" marR="0" lvl="0" indent="269875" algn="ctr" defTabSz="914400" rtl="0" eaLnBrk="1" fontAlgn="auto" latinLnBrk="0" hangingPunct="1">
              <a:lnSpc>
                <a:spcPct val="100000"/>
              </a:lnSpc>
              <a:spcBef>
                <a:spcPts val="0"/>
              </a:spcBef>
              <a:spcAft>
                <a:spcPts val="0"/>
              </a:spcAft>
              <a:buClrTx/>
              <a:buSzTx/>
              <a:buFontTx/>
              <a:buNone/>
              <a:tabLst/>
              <a:defRPr/>
            </a:pP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Từ</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thực</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tiễn</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diễn</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biến</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của</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dịch</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bệnh</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Covid 19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buộc</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nhận</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thức</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của</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con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người</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cần</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giải</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quyết</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những</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vấn</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đề</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 </a:t>
            </a:r>
            <a:r>
              <a:rPr kumimoji="0" lang="en-US" sz="3200" b="0" u="none" strike="noStrike" kern="1200" cap="none" spc="0" normalizeH="0" baseline="0" noProof="0" dirty="0" err="1">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nào</a:t>
            </a:r>
            <a:r>
              <a:rPr kumimoji="0" lang="en-US" sz="3200" b="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a:t>
            </a:r>
          </a:p>
        </p:txBody>
      </p:sp>
      <p:pic>
        <p:nvPicPr>
          <p:cNvPr id="11" name="Picture 10">
            <a:extLst>
              <a:ext uri="{FF2B5EF4-FFF2-40B4-BE49-F238E27FC236}">
                <a16:creationId xmlns:a16="http://schemas.microsoft.com/office/drawing/2014/main" id="{731D8D5D-242D-4806-AE8A-4BE8C508F331}"/>
              </a:ext>
            </a:extLst>
          </p:cNvPr>
          <p:cNvPicPr>
            <a:picLocks noChangeAspect="1"/>
          </p:cNvPicPr>
          <p:nvPr/>
        </p:nvPicPr>
        <p:blipFill>
          <a:blip r:embed="rId2"/>
          <a:stretch>
            <a:fillRect/>
          </a:stretch>
        </p:blipFill>
        <p:spPr>
          <a:xfrm>
            <a:off x="219939" y="1485855"/>
            <a:ext cx="1842212" cy="1836664"/>
          </a:xfrm>
          <a:prstGeom prst="rect">
            <a:avLst/>
          </a:prstGeom>
        </p:spPr>
      </p:pic>
      <p:sp>
        <p:nvSpPr>
          <p:cNvPr id="14" name="Slide Number Placeholder 13">
            <a:extLst>
              <a:ext uri="{FF2B5EF4-FFF2-40B4-BE49-F238E27FC236}">
                <a16:creationId xmlns:a16="http://schemas.microsoft.com/office/drawing/2014/main" id="{69E84BC6-749C-4AEB-8F3E-1074E8EB67CE}"/>
              </a:ext>
            </a:extLst>
          </p:cNvPr>
          <p:cNvSpPr>
            <a:spLocks noGrp="1"/>
          </p:cNvSpPr>
          <p:nvPr>
            <p:ph type="sldNum" sz="quarter" idx="12"/>
          </p:nvPr>
        </p:nvSpPr>
        <p:spPr/>
        <p:txBody>
          <a:bodyPr/>
          <a:lstStyle/>
          <a:p>
            <a:fld id="{F9B13BF8-E060-453B-9076-808396F400C0}" type="slidenum">
              <a:rPr lang="en-US" smtClean="0"/>
              <a:t>22</a:t>
            </a:fld>
            <a:endParaRPr lang="en-US"/>
          </a:p>
        </p:txBody>
      </p:sp>
    </p:spTree>
    <p:extLst>
      <p:ext uri="{BB962C8B-B14F-4D97-AF65-F5344CB8AC3E}">
        <p14:creationId xmlns:p14="http://schemas.microsoft.com/office/powerpoint/2010/main" val="3676998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1436913" y="130626"/>
            <a:ext cx="10090307" cy="762000"/>
          </a:xfrm>
        </p:spPr>
        <p:txBody>
          <a:bodyPr>
            <a:normAutofit/>
          </a:bodyPr>
          <a:lstStyle/>
          <a:p>
            <a:r>
              <a:rPr lang="en-US" sz="3200" b="1" dirty="0" err="1">
                <a:cs typeface="Times New Roman" panose="02020603050405020304" pitchFamily="18" charset="0"/>
              </a:rPr>
              <a:t>Thay</a:t>
            </a:r>
            <a:r>
              <a:rPr lang="en-US" sz="3200" b="1" dirty="0">
                <a:cs typeface="Times New Roman" panose="02020603050405020304" pitchFamily="18" charset="0"/>
              </a:rPr>
              <a:t> </a:t>
            </a:r>
            <a:r>
              <a:rPr lang="en-US" sz="3200" b="1" dirty="0" err="1">
                <a:cs typeface="Times New Roman" panose="02020603050405020304" pitchFamily="18" charset="0"/>
              </a:rPr>
              <a:t>đổi</a:t>
            </a:r>
            <a:r>
              <a:rPr lang="en-US" sz="3200" b="1" dirty="0">
                <a:cs typeface="Times New Roman" panose="02020603050405020304" pitchFamily="18" charset="0"/>
              </a:rPr>
              <a:t> </a:t>
            </a:r>
            <a:r>
              <a:rPr lang="en-US" sz="3200" b="1" dirty="0" err="1">
                <a:cs typeface="Times New Roman" panose="02020603050405020304" pitchFamily="18" charset="0"/>
              </a:rPr>
              <a:t>hình</a:t>
            </a:r>
            <a:r>
              <a:rPr lang="en-US" sz="3200" b="1" dirty="0">
                <a:cs typeface="Times New Roman" panose="02020603050405020304" pitchFamily="18" charset="0"/>
              </a:rPr>
              <a:t> </a:t>
            </a:r>
            <a:r>
              <a:rPr lang="en-US" sz="3200" b="1" dirty="0" err="1">
                <a:cs typeface="Times New Roman" panose="02020603050405020304" pitchFamily="18" charset="0"/>
              </a:rPr>
              <a:t>thức</a:t>
            </a:r>
            <a:r>
              <a:rPr lang="en-US" sz="3200" b="1" dirty="0">
                <a:cs typeface="Times New Roman" panose="02020603050405020304" pitchFamily="18" charset="0"/>
              </a:rPr>
              <a:t> </a:t>
            </a:r>
            <a:r>
              <a:rPr lang="en-US" sz="3200" b="1" dirty="0" err="1">
                <a:cs typeface="Times New Roman" panose="02020603050405020304" pitchFamily="18" charset="0"/>
              </a:rPr>
              <a:t>kinh</a:t>
            </a:r>
            <a:r>
              <a:rPr lang="en-US" sz="3200" b="1" dirty="0">
                <a:cs typeface="Times New Roman" panose="02020603050405020304" pitchFamily="18" charset="0"/>
              </a:rPr>
              <a:t> </a:t>
            </a:r>
            <a:r>
              <a:rPr lang="en-US" sz="3200" b="1" dirty="0" err="1">
                <a:cs typeface="Times New Roman" panose="02020603050405020304" pitchFamily="18" charset="0"/>
              </a:rPr>
              <a:t>doanh</a:t>
            </a:r>
            <a:r>
              <a:rPr lang="en-US" sz="3200" b="1" dirty="0">
                <a:cs typeface="Times New Roman" panose="02020603050405020304" pitchFamily="18" charset="0"/>
              </a:rPr>
              <a:t>, </a:t>
            </a:r>
            <a:r>
              <a:rPr lang="en-US" sz="3200" b="1" dirty="0" err="1">
                <a:cs typeface="Times New Roman" panose="02020603050405020304" pitchFamily="18" charset="0"/>
              </a:rPr>
              <a:t>sản</a:t>
            </a:r>
            <a:r>
              <a:rPr lang="en-US" sz="3200" b="1" dirty="0">
                <a:cs typeface="Times New Roman" panose="02020603050405020304" pitchFamily="18" charset="0"/>
              </a:rPr>
              <a:t> </a:t>
            </a:r>
            <a:r>
              <a:rPr lang="en-US" sz="3200" b="1" dirty="0" err="1">
                <a:cs typeface="Times New Roman" panose="02020603050405020304" pitchFamily="18" charset="0"/>
              </a:rPr>
              <a:t>xuất</a:t>
            </a:r>
            <a:endParaRPr lang="en-US" sz="3200" b="1" dirty="0">
              <a:cs typeface="Times New Roman" panose="02020603050405020304" pitchFamily="18" charset="0"/>
            </a:endParaRPr>
          </a:p>
        </p:txBody>
      </p:sp>
      <p:pic>
        <p:nvPicPr>
          <p:cNvPr id="28675" name="Content Placeholder 7" descr="onl.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730468" y="892626"/>
            <a:ext cx="4603531" cy="3178065"/>
          </a:xfrm>
        </p:spPr>
      </p:pic>
      <p:pic>
        <p:nvPicPr>
          <p:cNvPr id="2" name="Picture 1">
            <a:extLst>
              <a:ext uri="{FF2B5EF4-FFF2-40B4-BE49-F238E27FC236}">
                <a16:creationId xmlns:a16="http://schemas.microsoft.com/office/drawing/2014/main" id="{AF16125A-50D0-4FEE-92CD-0D99DA2093FF}"/>
              </a:ext>
            </a:extLst>
          </p:cNvPr>
          <p:cNvPicPr>
            <a:picLocks noChangeAspect="1"/>
          </p:cNvPicPr>
          <p:nvPr/>
        </p:nvPicPr>
        <p:blipFill>
          <a:blip r:embed="rId3"/>
          <a:stretch>
            <a:fillRect/>
          </a:stretch>
        </p:blipFill>
        <p:spPr>
          <a:xfrm>
            <a:off x="6217134" y="1032202"/>
            <a:ext cx="5103265" cy="2554293"/>
          </a:xfrm>
          <a:prstGeom prst="rect">
            <a:avLst/>
          </a:prstGeom>
        </p:spPr>
      </p:pic>
      <p:pic>
        <p:nvPicPr>
          <p:cNvPr id="1026" name="Picture 2" descr="Mua đồ điện tử online tại Thế Giới Di Động: Nhanh, tiện và an toàn!">
            <a:extLst>
              <a:ext uri="{FF2B5EF4-FFF2-40B4-BE49-F238E27FC236}">
                <a16:creationId xmlns:a16="http://schemas.microsoft.com/office/drawing/2014/main" id="{A973725C-ACF4-453D-AE98-46EDFA52C9B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3856698"/>
            <a:ext cx="5625662" cy="277368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CF8D679-5F77-49AA-9AF2-7E66301E680F}"/>
              </a:ext>
            </a:extLst>
          </p:cNvPr>
          <p:cNvPicPr>
            <a:picLocks noChangeAspect="1"/>
          </p:cNvPicPr>
          <p:nvPr/>
        </p:nvPicPr>
        <p:blipFill>
          <a:blip r:embed="rId5"/>
          <a:stretch>
            <a:fillRect/>
          </a:stretch>
        </p:blipFill>
        <p:spPr>
          <a:xfrm>
            <a:off x="357352" y="3856698"/>
            <a:ext cx="4976647" cy="3001301"/>
          </a:xfrm>
          <a:prstGeom prst="rect">
            <a:avLst/>
          </a:prstGeom>
        </p:spPr>
      </p:pic>
      <p:sp>
        <p:nvSpPr>
          <p:cNvPr id="13" name="Slide Number Placeholder 12">
            <a:extLst>
              <a:ext uri="{FF2B5EF4-FFF2-40B4-BE49-F238E27FC236}">
                <a16:creationId xmlns:a16="http://schemas.microsoft.com/office/drawing/2014/main" id="{2A017D55-267B-478E-8A5B-004E0E4F78BE}"/>
              </a:ext>
            </a:extLst>
          </p:cNvPr>
          <p:cNvSpPr>
            <a:spLocks noGrp="1"/>
          </p:cNvSpPr>
          <p:nvPr>
            <p:ph type="sldNum" sz="quarter" idx="12"/>
          </p:nvPr>
        </p:nvSpPr>
        <p:spPr/>
        <p:txBody>
          <a:bodyPr/>
          <a:lstStyle/>
          <a:p>
            <a:fld id="{F9B13BF8-E060-453B-9076-808396F400C0}" type="slidenum">
              <a:rPr lang="en-US" smtClean="0"/>
              <a:t>23</a:t>
            </a:fld>
            <a:endParaRPr lang="en-US"/>
          </a:p>
        </p:txBody>
      </p:sp>
    </p:spTree>
    <p:extLst>
      <p:ext uri="{BB962C8B-B14F-4D97-AF65-F5344CB8AC3E}">
        <p14:creationId xmlns:p14="http://schemas.microsoft.com/office/powerpoint/2010/main" val="11401633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checkerboard(across)">
                                      <p:cBhvr>
                                        <p:cTn id="7" dur="2000"/>
                                        <p:tgtEl>
                                          <p:spTgt spid="2867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E8E87E31-BA43-42B2-892F-9C829DD687C8}"/>
              </a:ext>
            </a:extLst>
          </p:cNvPr>
          <p:cNvPicPr>
            <a:picLocks noChangeAspect="1"/>
          </p:cNvPicPr>
          <p:nvPr/>
        </p:nvPicPr>
        <p:blipFill>
          <a:blip r:embed="rId2"/>
          <a:stretch>
            <a:fillRect/>
          </a:stretch>
        </p:blipFill>
        <p:spPr>
          <a:xfrm>
            <a:off x="6174151" y="492960"/>
            <a:ext cx="5657713" cy="3249362"/>
          </a:xfrm>
          <a:prstGeom prst="rect">
            <a:avLst/>
          </a:prstGeom>
        </p:spPr>
      </p:pic>
      <p:pic>
        <p:nvPicPr>
          <p:cNvPr id="10" name="Picture 9">
            <a:extLst>
              <a:ext uri="{FF2B5EF4-FFF2-40B4-BE49-F238E27FC236}">
                <a16:creationId xmlns:a16="http://schemas.microsoft.com/office/drawing/2014/main" id="{0AB22D88-C752-4136-AA99-C9615F5E314A}"/>
              </a:ext>
            </a:extLst>
          </p:cNvPr>
          <p:cNvPicPr>
            <a:picLocks noChangeAspect="1"/>
          </p:cNvPicPr>
          <p:nvPr/>
        </p:nvPicPr>
        <p:blipFill>
          <a:blip r:embed="rId3"/>
          <a:stretch>
            <a:fillRect/>
          </a:stretch>
        </p:blipFill>
        <p:spPr>
          <a:xfrm>
            <a:off x="360136" y="293769"/>
            <a:ext cx="5472610" cy="3249362"/>
          </a:xfrm>
          <a:prstGeom prst="rect">
            <a:avLst/>
          </a:prstGeom>
        </p:spPr>
      </p:pic>
      <p:pic>
        <p:nvPicPr>
          <p:cNvPr id="11" name="Picture 10">
            <a:extLst>
              <a:ext uri="{FF2B5EF4-FFF2-40B4-BE49-F238E27FC236}">
                <a16:creationId xmlns:a16="http://schemas.microsoft.com/office/drawing/2014/main" id="{4557FC57-E837-4A3E-997E-A7476E8D9439}"/>
              </a:ext>
            </a:extLst>
          </p:cNvPr>
          <p:cNvPicPr>
            <a:picLocks noChangeAspect="1"/>
          </p:cNvPicPr>
          <p:nvPr/>
        </p:nvPicPr>
        <p:blipFill>
          <a:blip r:embed="rId4"/>
          <a:stretch>
            <a:fillRect/>
          </a:stretch>
        </p:blipFill>
        <p:spPr>
          <a:xfrm>
            <a:off x="360136" y="3704197"/>
            <a:ext cx="4730388" cy="2660843"/>
          </a:xfrm>
          <a:prstGeom prst="rect">
            <a:avLst/>
          </a:prstGeom>
        </p:spPr>
      </p:pic>
      <p:pic>
        <p:nvPicPr>
          <p:cNvPr id="12" name="Picture 11">
            <a:extLst>
              <a:ext uri="{FF2B5EF4-FFF2-40B4-BE49-F238E27FC236}">
                <a16:creationId xmlns:a16="http://schemas.microsoft.com/office/drawing/2014/main" id="{8A8EFD48-DD11-40BC-B661-62367C9BC4F8}"/>
              </a:ext>
            </a:extLst>
          </p:cNvPr>
          <p:cNvPicPr>
            <a:picLocks noChangeAspect="1"/>
          </p:cNvPicPr>
          <p:nvPr/>
        </p:nvPicPr>
        <p:blipFill>
          <a:blip r:embed="rId5"/>
          <a:stretch>
            <a:fillRect/>
          </a:stretch>
        </p:blipFill>
        <p:spPr>
          <a:xfrm>
            <a:off x="5893709" y="4194629"/>
            <a:ext cx="5584172" cy="2170411"/>
          </a:xfrm>
          <a:prstGeom prst="rect">
            <a:avLst/>
          </a:prstGeom>
          <a:ln w="19050">
            <a:solidFill>
              <a:srgbClr val="000099"/>
            </a:solidFill>
          </a:ln>
        </p:spPr>
      </p:pic>
      <p:sp>
        <p:nvSpPr>
          <p:cNvPr id="15" name="Slide Number Placeholder 14">
            <a:extLst>
              <a:ext uri="{FF2B5EF4-FFF2-40B4-BE49-F238E27FC236}">
                <a16:creationId xmlns:a16="http://schemas.microsoft.com/office/drawing/2014/main" id="{67CD004F-5BF5-45FE-AA78-3AB15FA54D5F}"/>
              </a:ext>
            </a:extLst>
          </p:cNvPr>
          <p:cNvSpPr>
            <a:spLocks noGrp="1"/>
          </p:cNvSpPr>
          <p:nvPr>
            <p:ph type="sldNum" sz="quarter" idx="12"/>
          </p:nvPr>
        </p:nvSpPr>
        <p:spPr/>
        <p:txBody>
          <a:bodyPr/>
          <a:lstStyle/>
          <a:p>
            <a:fld id="{F9B13BF8-E060-453B-9076-808396F400C0}" type="slidenum">
              <a:rPr lang="en-US" smtClean="0"/>
              <a:t>24</a:t>
            </a:fld>
            <a:endParaRPr lang="en-US"/>
          </a:p>
        </p:txBody>
      </p:sp>
    </p:spTree>
    <p:extLst>
      <p:ext uri="{BB962C8B-B14F-4D97-AF65-F5344CB8AC3E}">
        <p14:creationId xmlns:p14="http://schemas.microsoft.com/office/powerpoint/2010/main" val="1775363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11"/>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3777345-2E74-44BC-BAD2-544174C3D143}"/>
              </a:ext>
            </a:extLst>
          </p:cNvPr>
          <p:cNvPicPr>
            <a:picLocks noChangeAspect="1"/>
          </p:cNvPicPr>
          <p:nvPr/>
        </p:nvPicPr>
        <p:blipFill rotWithShape="1">
          <a:blip r:embed="rId2"/>
          <a:srcRect r="18815" b="11724"/>
          <a:stretch/>
        </p:blipFill>
        <p:spPr>
          <a:xfrm>
            <a:off x="895125" y="280922"/>
            <a:ext cx="4878526" cy="2995562"/>
          </a:xfrm>
          <a:prstGeom prst="rect">
            <a:avLst/>
          </a:prstGeom>
        </p:spPr>
      </p:pic>
      <p:pic>
        <p:nvPicPr>
          <p:cNvPr id="3" name="Picture 2">
            <a:extLst>
              <a:ext uri="{FF2B5EF4-FFF2-40B4-BE49-F238E27FC236}">
                <a16:creationId xmlns:a16="http://schemas.microsoft.com/office/drawing/2014/main" id="{0BCFA0ED-66AA-4DAB-91A1-4203720D9B33}"/>
              </a:ext>
            </a:extLst>
          </p:cNvPr>
          <p:cNvPicPr>
            <a:picLocks noChangeAspect="1"/>
          </p:cNvPicPr>
          <p:nvPr/>
        </p:nvPicPr>
        <p:blipFill rotWithShape="1">
          <a:blip r:embed="rId3"/>
          <a:srcRect r="19512" b="18613"/>
          <a:stretch/>
        </p:blipFill>
        <p:spPr>
          <a:xfrm>
            <a:off x="6050822" y="280922"/>
            <a:ext cx="5246053" cy="2995561"/>
          </a:xfrm>
          <a:prstGeom prst="rect">
            <a:avLst/>
          </a:prstGeom>
        </p:spPr>
      </p:pic>
      <p:pic>
        <p:nvPicPr>
          <p:cNvPr id="8" name="Picture 7">
            <a:extLst>
              <a:ext uri="{FF2B5EF4-FFF2-40B4-BE49-F238E27FC236}">
                <a16:creationId xmlns:a16="http://schemas.microsoft.com/office/drawing/2014/main" id="{37AEB002-BAEA-4144-ADC8-C6CF14A301DC}"/>
              </a:ext>
            </a:extLst>
          </p:cNvPr>
          <p:cNvPicPr>
            <a:picLocks noChangeAspect="1"/>
          </p:cNvPicPr>
          <p:nvPr/>
        </p:nvPicPr>
        <p:blipFill rotWithShape="1">
          <a:blip r:embed="rId4"/>
          <a:srcRect l="6175" t="38208" r="6512" b="18043"/>
          <a:stretch/>
        </p:blipFill>
        <p:spPr>
          <a:xfrm>
            <a:off x="391429" y="3404458"/>
            <a:ext cx="11609848" cy="2995561"/>
          </a:xfrm>
          <a:prstGeom prst="rect">
            <a:avLst/>
          </a:prstGeom>
        </p:spPr>
      </p:pic>
      <p:sp>
        <p:nvSpPr>
          <p:cNvPr id="14" name="Slide Number Placeholder 13">
            <a:extLst>
              <a:ext uri="{FF2B5EF4-FFF2-40B4-BE49-F238E27FC236}">
                <a16:creationId xmlns:a16="http://schemas.microsoft.com/office/drawing/2014/main" id="{46787E13-7B1A-4B73-AF4A-D96EED91B3D3}"/>
              </a:ext>
            </a:extLst>
          </p:cNvPr>
          <p:cNvSpPr>
            <a:spLocks noGrp="1"/>
          </p:cNvSpPr>
          <p:nvPr>
            <p:ph type="sldNum" sz="quarter" idx="12"/>
          </p:nvPr>
        </p:nvSpPr>
        <p:spPr/>
        <p:txBody>
          <a:bodyPr/>
          <a:lstStyle/>
          <a:p>
            <a:fld id="{F9B13BF8-E060-453B-9076-808396F400C0}" type="slidenum">
              <a:rPr lang="en-US" smtClean="0"/>
              <a:t>25</a:t>
            </a:fld>
            <a:endParaRPr lang="en-US"/>
          </a:p>
        </p:txBody>
      </p:sp>
    </p:spTree>
    <p:extLst>
      <p:ext uri="{BB962C8B-B14F-4D97-AF65-F5344CB8AC3E}">
        <p14:creationId xmlns:p14="http://schemas.microsoft.com/office/powerpoint/2010/main" val="34051800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2">
            <a:extLst>
              <a:ext uri="{FF2B5EF4-FFF2-40B4-BE49-F238E27FC236}">
                <a16:creationId xmlns:a16="http://schemas.microsoft.com/office/drawing/2014/main" id="{5954C1ED-130B-4065-9BBA-7EDF56077143}"/>
              </a:ext>
            </a:extLst>
          </p:cNvPr>
          <p:cNvSpPr txBox="1">
            <a:spLocks noChangeArrowheads="1"/>
          </p:cNvSpPr>
          <p:nvPr/>
        </p:nvSpPr>
        <p:spPr bwMode="auto">
          <a:xfrm>
            <a:off x="602342" y="1541355"/>
            <a:ext cx="10249160" cy="415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8738" marR="0" lvl="0" indent="0" algn="just" defTabSz="914400" rtl="0" eaLnBrk="0" fontAlgn="base" latinLnBrk="0" hangingPunct="0">
              <a:lnSpc>
                <a:spcPct val="130000"/>
              </a:lnSpc>
              <a:spcBef>
                <a:spcPct val="20000"/>
              </a:spcBef>
              <a:spcAft>
                <a:spcPct val="0"/>
              </a:spcAft>
              <a:buClrTx/>
              <a:buSzTx/>
              <a:buNone/>
              <a:tabLst/>
              <a:defRPr/>
            </a:pP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Trong</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vi-VN"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hoạt động thực tiễn con người gặp phải nhiều khó khăn thất bại, buộc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nhận</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thức</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của</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vi-VN"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con người phải</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tìm</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cách</a:t>
            </a:r>
            <a:r>
              <a:rPr kumimoji="0" lang="vi-VN"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giải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quyết</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a:t>
            </a:r>
          </a:p>
          <a:p>
            <a:pPr marL="58738" marR="0" lvl="0" indent="0" algn="just" defTabSz="914400" rtl="0" eaLnBrk="0" fontAlgn="base" latinLnBrk="0" hangingPunct="0">
              <a:lnSpc>
                <a:spcPct val="130000"/>
              </a:lnSpc>
              <a:spcBef>
                <a:spcPct val="20000"/>
              </a:spcBef>
              <a:spcAft>
                <a:spcPct val="0"/>
              </a:spcAft>
              <a:buClrTx/>
              <a:buSzTx/>
              <a:buNone/>
              <a:tabLst/>
              <a:defRPr/>
            </a:pPr>
            <a:r>
              <a:rPr lang="en-US" sz="2600" b="1" dirty="0">
                <a:solidFill>
                  <a:prstClr val="black"/>
                </a:solidFill>
                <a:latin typeface="Arial" panose="020B0604020202020204" pitchFamily="34" charset="0"/>
                <a:ea typeface="Calibri" panose="020F0502020204030204" pitchFamily="34" charset="0"/>
                <a:cs typeface="Arial" panose="020B0604020202020204" pitchFamily="34" charset="0"/>
              </a:rPr>
              <a:t>- C</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hính</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thực</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tiễn</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đã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thúc</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đẩy</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lý</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luận</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nhận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thức</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 phát </a:t>
            </a:r>
            <a:r>
              <a:rPr kumimoji="0" lang="en-US" sz="2600" b="1" i="0" u="none" strike="noStrike" kern="1200" cap="none" spc="0" normalizeH="0" baseline="0" noProof="0" dirty="0" err="1">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triển</a:t>
            </a:r>
            <a:r>
              <a:rPr kumimoji="0" lang="en-US" sz="2600" b="1"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rPr>
              <a:t>.</a:t>
            </a:r>
          </a:p>
          <a:p>
            <a:pPr marL="58738" marR="0" lvl="0" indent="0" algn="just" defTabSz="914400" rtl="0" eaLnBrk="0" fontAlgn="base" latinLnBrk="0" hangingPunct="0">
              <a:lnSpc>
                <a:spcPct val="130000"/>
              </a:lnSpc>
              <a:spcBef>
                <a:spcPct val="20000"/>
              </a:spcBef>
              <a:spcAft>
                <a:spcPct val="0"/>
              </a:spcAft>
              <a:buClrTx/>
              <a:buSzTx/>
              <a:buNone/>
              <a:tabLst/>
              <a:defRPr/>
            </a:pPr>
            <a:r>
              <a:rPr lang="en-US" sz="2600" b="1" dirty="0">
                <a:latin typeface="Arial" panose="020B0604020202020204" pitchFamily="34" charset="0"/>
                <a:cs typeface="Arial" panose="020B0604020202020204" pitchFamily="34" charset="0"/>
              </a:rPr>
              <a:t>- </a:t>
            </a:r>
            <a:r>
              <a:rPr kumimoji="0" lang="vi-VN" sz="2600" b="1" i="0" u="none" strike="noStrike" kern="1200" cap="none" spc="0" normalizeH="0" baseline="0" noProof="0" dirty="0">
                <a:ln>
                  <a:noFill/>
                </a:ln>
                <a:effectLst/>
                <a:uLnTx/>
                <a:uFillTx/>
                <a:latin typeface="Arial" panose="020B0604020202020204" pitchFamily="34" charset="0"/>
                <a:cs typeface="Arial" panose="020B0604020202020204" pitchFamily="34" charset="0"/>
              </a:rPr>
              <a:t>Nhận thức của con người nhằm phục vụ, chỉ đạo, dẫn dắt cho thực tiễn. </a:t>
            </a:r>
            <a:r>
              <a:rPr kumimoji="0" lang="en-US" sz="26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rPr>
              <a:t>	</a:t>
            </a:r>
          </a:p>
          <a:p>
            <a:pPr marL="58738" marR="0" lvl="0" indent="0" algn="just" defTabSz="914400" rtl="0" eaLnBrk="0" fontAlgn="base" latinLnBrk="0" hangingPunct="0">
              <a:lnSpc>
                <a:spcPct val="130000"/>
              </a:lnSpc>
              <a:spcBef>
                <a:spcPct val="20000"/>
              </a:spcBef>
              <a:spcAft>
                <a:spcPct val="0"/>
              </a:spcAft>
              <a:buClrTx/>
              <a:buSzTx/>
              <a:buNone/>
              <a:tabLst/>
              <a:defRPr/>
            </a:pPr>
            <a:endParaRPr kumimoji="0" lang="en-US" sz="26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a:p>
            <a:pPr marL="58738" marR="0" lvl="0" indent="0" algn="just" defTabSz="914400" rtl="0" eaLnBrk="0" fontAlgn="base" latinLnBrk="0" hangingPunct="0">
              <a:lnSpc>
                <a:spcPct val="130000"/>
              </a:lnSpc>
              <a:spcBef>
                <a:spcPct val="20000"/>
              </a:spcBef>
              <a:spcAft>
                <a:spcPct val="0"/>
              </a:spcAft>
              <a:buClrTx/>
              <a:buSzTx/>
              <a:buNone/>
              <a:tabLst/>
              <a:defRPr/>
            </a:pPr>
            <a:r>
              <a:rPr lang="en-US" sz="2600" b="1" dirty="0">
                <a:solidFill>
                  <a:srgbClr val="0000CC"/>
                </a:solidFill>
                <a:latin typeface="Arial" panose="020B0604020202020204" pitchFamily="34" charset="0"/>
                <a:cs typeface="Arial" panose="020B0604020202020204" pitchFamily="34" charset="0"/>
              </a:rPr>
              <a:t>Do </a:t>
            </a:r>
            <a:r>
              <a:rPr lang="en-US" sz="2600" b="1" dirty="0" err="1">
                <a:solidFill>
                  <a:srgbClr val="0000CC"/>
                </a:solidFill>
                <a:latin typeface="Arial" panose="020B0604020202020204" pitchFamily="34" charset="0"/>
                <a:cs typeface="Arial" panose="020B0604020202020204" pitchFamily="34" charset="0"/>
              </a:rPr>
              <a:t>vậy</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Thực</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tiễn</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chính</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là</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động</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lực</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mục</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đích</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của</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nhận</a:t>
            </a:r>
            <a:r>
              <a:rPr lang="en-US" sz="2600" b="1" dirty="0">
                <a:solidFill>
                  <a:srgbClr val="0000CC"/>
                </a:solidFill>
                <a:latin typeface="Arial" panose="020B0604020202020204" pitchFamily="34" charset="0"/>
                <a:cs typeface="Arial" panose="020B0604020202020204" pitchFamily="34" charset="0"/>
              </a:rPr>
              <a:t> </a:t>
            </a:r>
            <a:r>
              <a:rPr lang="en-US" sz="2600" b="1" dirty="0" err="1">
                <a:solidFill>
                  <a:srgbClr val="0000CC"/>
                </a:solidFill>
                <a:latin typeface="Arial" panose="020B0604020202020204" pitchFamily="34" charset="0"/>
                <a:cs typeface="Arial" panose="020B0604020202020204" pitchFamily="34" charset="0"/>
              </a:rPr>
              <a:t>thức</a:t>
            </a:r>
            <a:r>
              <a:rPr lang="en-US" sz="2600" b="1" dirty="0">
                <a:solidFill>
                  <a:srgbClr val="0000CC"/>
                </a:solidFill>
                <a:latin typeface="Arial" panose="020B0604020202020204" pitchFamily="34" charset="0"/>
                <a:cs typeface="Arial" panose="020B0604020202020204" pitchFamily="34" charset="0"/>
              </a:rPr>
              <a:t>.</a:t>
            </a:r>
            <a:endParaRPr kumimoji="0" lang="en-US" sz="26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a:p>
            <a:pPr marL="342900" marR="0" lvl="0" indent="-342900" algn="just" defTabSz="914400" rtl="0" eaLnBrk="0" fontAlgn="base" latinLnBrk="0" hangingPunct="0">
              <a:lnSpc>
                <a:spcPct val="130000"/>
              </a:lnSpc>
              <a:spcBef>
                <a:spcPct val="20000"/>
              </a:spcBef>
              <a:spcAft>
                <a:spcPct val="0"/>
              </a:spcAft>
              <a:buClrTx/>
              <a:buSzTx/>
              <a:buFont typeface="Arial" charset="0"/>
              <a:buNone/>
              <a:tabLst/>
              <a:defRPr/>
            </a:pPr>
            <a:endParaRPr kumimoji="0" lang="en-US" sz="26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a:p>
            <a:pPr marL="342900" marR="0" lvl="0" indent="0" algn="just"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srgbClr val="0000CC"/>
              </a:solidFill>
              <a:effectLst/>
              <a:uLnTx/>
              <a:uFillTx/>
              <a:latin typeface="Arial" panose="020B0604020202020204" pitchFamily="34" charset="0"/>
              <a:cs typeface="Arial" panose="020B0604020202020204" pitchFamily="34" charset="0"/>
            </a:endParaRPr>
          </a:p>
        </p:txBody>
      </p:sp>
      <p:sp>
        <p:nvSpPr>
          <p:cNvPr id="3" name="Rectangle 3">
            <a:extLst>
              <a:ext uri="{FF2B5EF4-FFF2-40B4-BE49-F238E27FC236}">
                <a16:creationId xmlns:a16="http://schemas.microsoft.com/office/drawing/2014/main" id="{335F5D5F-318A-4AEE-8129-699398936EB0}"/>
              </a:ext>
            </a:extLst>
          </p:cNvPr>
          <p:cNvSpPr>
            <a:spLocks noChangeArrowheads="1"/>
          </p:cNvSpPr>
          <p:nvPr/>
        </p:nvSpPr>
        <p:spPr bwMode="auto">
          <a:xfrm>
            <a:off x="275771" y="261257"/>
            <a:ext cx="13208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4800" dirty="0">
                <a:solidFill>
                  <a:srgbClr val="FF0000"/>
                </a:solidFill>
                <a:latin typeface="VNI-Times" pitchFamily="2" charset="0"/>
                <a:cs typeface="Times New Roman" panose="02020603050405020304" pitchFamily="18" charset="0"/>
                <a:sym typeface="Wingdings" panose="05000000000000000000" pitchFamily="2" charset="2"/>
              </a:rPr>
              <a:t></a:t>
            </a:r>
            <a:endParaRPr lang="en-US" altLang="en-US" sz="4800" dirty="0">
              <a:solidFill>
                <a:srgbClr val="FF0000"/>
              </a:solidFill>
              <a:latin typeface="Calibri" panose="020F0502020204030204" pitchFamily="34" charset="0"/>
            </a:endParaRPr>
          </a:p>
        </p:txBody>
      </p:sp>
      <p:sp>
        <p:nvSpPr>
          <p:cNvPr id="12" name="Slide Number Placeholder 11">
            <a:extLst>
              <a:ext uri="{FF2B5EF4-FFF2-40B4-BE49-F238E27FC236}">
                <a16:creationId xmlns:a16="http://schemas.microsoft.com/office/drawing/2014/main" id="{8DD856E2-A6F3-4B16-8495-33AB79B7250F}"/>
              </a:ext>
            </a:extLst>
          </p:cNvPr>
          <p:cNvSpPr>
            <a:spLocks noGrp="1"/>
          </p:cNvSpPr>
          <p:nvPr>
            <p:ph type="sldNum" sz="quarter" idx="12"/>
          </p:nvPr>
        </p:nvSpPr>
        <p:spPr/>
        <p:txBody>
          <a:bodyPr/>
          <a:lstStyle/>
          <a:p>
            <a:fld id="{F9B13BF8-E060-453B-9076-808396F400C0}" type="slidenum">
              <a:rPr lang="en-US" smtClean="0"/>
              <a:t>26</a:t>
            </a:fld>
            <a:endParaRPr lang="en-US"/>
          </a:p>
        </p:txBody>
      </p:sp>
    </p:spTree>
    <p:extLst>
      <p:ext uri="{BB962C8B-B14F-4D97-AF65-F5344CB8AC3E}">
        <p14:creationId xmlns:p14="http://schemas.microsoft.com/office/powerpoint/2010/main" val="494909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2">
            <a:extLst>
              <a:ext uri="{FF2B5EF4-FFF2-40B4-BE49-F238E27FC236}">
                <a16:creationId xmlns:a16="http://schemas.microsoft.com/office/drawing/2014/main" id="{5954C1ED-130B-4065-9BBA-7EDF56077143}"/>
              </a:ext>
            </a:extLst>
          </p:cNvPr>
          <p:cNvSpPr txBox="1">
            <a:spLocks noChangeArrowheads="1"/>
          </p:cNvSpPr>
          <p:nvPr/>
        </p:nvSpPr>
        <p:spPr bwMode="auto">
          <a:xfrm>
            <a:off x="422547" y="123173"/>
            <a:ext cx="952812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lnSpc>
                <a:spcPct val="130000"/>
              </a:lnSpc>
              <a:buNone/>
              <a:defRPr/>
            </a:pPr>
            <a:r>
              <a:rPr kumimoji="0" lang="en-US" b="1" i="1" u="none" strike="noStrike" kern="1200" cap="none" spc="0" normalizeH="0" baseline="0" noProof="0" dirty="0" err="1">
                <a:ln>
                  <a:noFill/>
                </a:ln>
                <a:solidFill>
                  <a:srgbClr val="C00000"/>
                </a:solidFill>
                <a:effectLst/>
                <a:uLnTx/>
                <a:uFillTx/>
                <a:cs typeface="Times New Roman" panose="02020603050405020304" pitchFamily="18" charset="0"/>
              </a:rPr>
              <a:t>Thứ</a:t>
            </a:r>
            <a:r>
              <a:rPr kumimoji="0" lang="en-US" b="1" i="1" u="none" strike="noStrike" kern="1200" cap="none" spc="0" normalizeH="0" baseline="0" noProof="0" dirty="0">
                <a:ln>
                  <a:noFill/>
                </a:ln>
                <a:solidFill>
                  <a:srgbClr val="C00000"/>
                </a:solidFill>
                <a:effectLst/>
                <a:uLnTx/>
                <a:uFillTx/>
                <a:cs typeface="Times New Roman" panose="02020603050405020304" pitchFamily="18" charset="0"/>
              </a:rPr>
              <a:t> </a:t>
            </a:r>
            <a:r>
              <a:rPr lang="en-US" b="1" i="1" dirty="0" err="1">
                <a:solidFill>
                  <a:srgbClr val="C00000"/>
                </a:solidFill>
                <a:cs typeface="Times New Roman" panose="02020603050405020304" pitchFamily="18" charset="0"/>
              </a:rPr>
              <a:t>ba</a:t>
            </a:r>
            <a:r>
              <a:rPr kumimoji="0" lang="en-US" b="1" i="1" u="none" strike="noStrike" kern="1200" cap="none" spc="0" normalizeH="0" baseline="0" noProof="0" dirty="0">
                <a:ln>
                  <a:noFill/>
                </a:ln>
                <a:solidFill>
                  <a:srgbClr val="C00000"/>
                </a:solidFill>
                <a:effectLst/>
                <a:uLnTx/>
                <a:uFillTx/>
                <a:cs typeface="Times New Roman" panose="02020603050405020304" pitchFamily="18" charset="0"/>
              </a:rPr>
              <a:t>, </a:t>
            </a:r>
            <a:r>
              <a:rPr lang="en-US" b="1" dirty="0" err="1">
                <a:cs typeface="Times New Roman" panose="02020603050405020304" pitchFamily="18" charset="0"/>
              </a:rPr>
              <a:t>thực</a:t>
            </a:r>
            <a:r>
              <a:rPr lang="en-US" b="1" dirty="0">
                <a:cs typeface="Times New Roman" panose="02020603050405020304" pitchFamily="18" charset="0"/>
              </a:rPr>
              <a:t> </a:t>
            </a:r>
            <a:r>
              <a:rPr lang="en-US" b="1" dirty="0" err="1">
                <a:cs typeface="Times New Roman" panose="02020603050405020304" pitchFamily="18" charset="0"/>
              </a:rPr>
              <a:t>tiễn</a:t>
            </a:r>
            <a:r>
              <a:rPr lang="en-US" b="1" dirty="0">
                <a:cs typeface="Times New Roman" panose="02020603050405020304" pitchFamily="18" charset="0"/>
              </a:rPr>
              <a:t> </a:t>
            </a:r>
            <a:r>
              <a:rPr lang="en-US" b="1" dirty="0" err="1">
                <a:cs typeface="Times New Roman" panose="02020603050405020304" pitchFamily="18" charset="0"/>
              </a:rPr>
              <a:t>là</a:t>
            </a:r>
            <a:r>
              <a:rPr lang="en-US" b="1" dirty="0">
                <a:cs typeface="Times New Roman" panose="02020603050405020304" pitchFamily="18" charset="0"/>
              </a:rPr>
              <a:t> </a:t>
            </a:r>
            <a:r>
              <a:rPr lang="en-US" b="1" dirty="0" err="1">
                <a:solidFill>
                  <a:srgbClr val="000099"/>
                </a:solidFill>
                <a:cs typeface="Times New Roman" panose="02020603050405020304" pitchFamily="18" charset="0"/>
              </a:rPr>
              <a:t>tiêu</a:t>
            </a:r>
            <a:r>
              <a:rPr lang="en-US" b="1" dirty="0">
                <a:solidFill>
                  <a:srgbClr val="000099"/>
                </a:solidFill>
                <a:cs typeface="Times New Roman" panose="02020603050405020304" pitchFamily="18" charset="0"/>
              </a:rPr>
              <a:t> </a:t>
            </a:r>
            <a:r>
              <a:rPr lang="en-US" b="1" dirty="0" err="1">
                <a:solidFill>
                  <a:srgbClr val="000099"/>
                </a:solidFill>
                <a:cs typeface="Times New Roman" panose="02020603050405020304" pitchFamily="18" charset="0"/>
              </a:rPr>
              <a:t>chuẩn</a:t>
            </a:r>
            <a:r>
              <a:rPr lang="en-US" b="1" dirty="0">
                <a:solidFill>
                  <a:srgbClr val="000099"/>
                </a:solidFill>
                <a:cs typeface="Times New Roman" panose="02020603050405020304" pitchFamily="18" charset="0"/>
              </a:rPr>
              <a:t> </a:t>
            </a:r>
            <a:r>
              <a:rPr lang="en-US" b="1" dirty="0" err="1">
                <a:cs typeface="Times New Roman" panose="02020603050405020304" pitchFamily="18" charset="0"/>
              </a:rPr>
              <a:t>của</a:t>
            </a:r>
            <a:r>
              <a:rPr lang="en-US" b="1" dirty="0">
                <a:cs typeface="Times New Roman" panose="02020603050405020304" pitchFamily="18" charset="0"/>
              </a:rPr>
              <a:t> </a:t>
            </a:r>
            <a:r>
              <a:rPr lang="en-US" b="1" dirty="0" err="1">
                <a:cs typeface="Times New Roman" panose="02020603050405020304" pitchFamily="18" charset="0"/>
              </a:rPr>
              <a:t>chân</a:t>
            </a:r>
            <a:r>
              <a:rPr lang="en-US" b="1" dirty="0">
                <a:cs typeface="Times New Roman" panose="02020603050405020304" pitchFamily="18" charset="0"/>
              </a:rPr>
              <a:t> </a:t>
            </a:r>
            <a:r>
              <a:rPr lang="en-US" b="1" dirty="0" err="1">
                <a:cs typeface="Times New Roman" panose="02020603050405020304" pitchFamily="18" charset="0"/>
              </a:rPr>
              <a:t>lý</a:t>
            </a:r>
            <a:endParaRPr lang="en-US" b="1" dirty="0">
              <a:cs typeface="Times New Roman" panose="02020603050405020304" pitchFamily="18" charset="0"/>
            </a:endParaRPr>
          </a:p>
          <a:p>
            <a:pPr marL="342900" marR="0" lvl="0" indent="-342900" algn="ctr" defTabSz="914400" rtl="0" eaLnBrk="0" fontAlgn="base" latinLnBrk="0" hangingPunct="0">
              <a:lnSpc>
                <a:spcPct val="130000"/>
              </a:lnSpc>
              <a:spcBef>
                <a:spcPct val="20000"/>
              </a:spcBef>
              <a:spcAft>
                <a:spcPct val="0"/>
              </a:spcAft>
              <a:buClrTx/>
              <a:buSzTx/>
              <a:buFont typeface="Arial" charset="0"/>
              <a:buNone/>
              <a:tabLst/>
              <a:defRPr/>
            </a:pPr>
            <a:endParaRPr kumimoji="0" lang="en-US" sz="30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ctr" defTabSz="914400" rtl="0" eaLnBrk="0" fontAlgn="base" latinLnBrk="0" hangingPunct="0">
              <a:lnSpc>
                <a:spcPct val="150000"/>
              </a:lnSpc>
              <a:spcBef>
                <a:spcPct val="20000"/>
              </a:spcBef>
              <a:spcAft>
                <a:spcPct val="0"/>
              </a:spcAft>
              <a:buClrTx/>
              <a:buSzTx/>
              <a:buFont typeface="Arial" charset="0"/>
              <a:buNone/>
              <a:tabLst/>
              <a:defRPr/>
            </a:pPr>
            <a:r>
              <a:rPr kumimoji="0" lang="en-US" sz="3000" b="1" i="0" u="none" strike="noStrike" kern="1200" cap="none" spc="0" normalizeH="0" baseline="0" noProof="0" dirty="0">
                <a:ln>
                  <a:noFill/>
                </a:ln>
                <a:solidFill>
                  <a:srgbClr val="0000CC"/>
                </a:solidFill>
                <a:effectLst/>
                <a:uLnTx/>
                <a:uFillTx/>
                <a:latin typeface="Times New Roman" pitchFamily="18" charset="0"/>
                <a:cs typeface="Times New Roman" pitchFamily="18" charset="0"/>
              </a:rPr>
              <a:t>		</a:t>
            </a:r>
          </a:p>
          <a:p>
            <a:pPr marL="342900" marR="0" lvl="0" indent="-342900" algn="ctr" defTabSz="914400" rtl="0" eaLnBrk="0" fontAlgn="base" latinLnBrk="0" hangingPunct="0">
              <a:lnSpc>
                <a:spcPct val="130000"/>
              </a:lnSpc>
              <a:spcBef>
                <a:spcPct val="20000"/>
              </a:spcBef>
              <a:spcAft>
                <a:spcPct val="0"/>
              </a:spcAft>
              <a:buClrTx/>
              <a:buSzTx/>
              <a:buFont typeface="Arial" charset="0"/>
              <a:buNone/>
              <a:tabLst/>
              <a:defRPr/>
            </a:pPr>
            <a:endParaRPr kumimoji="0" lang="en-US" sz="3000" b="1" i="0" u="none" strike="noStrike" kern="1200" cap="none" spc="0" normalizeH="0" baseline="0" noProof="0" dirty="0">
              <a:ln>
                <a:noFill/>
              </a:ln>
              <a:solidFill>
                <a:srgbClr val="0000CC"/>
              </a:solidFill>
              <a:effectLst/>
              <a:uLnTx/>
              <a:uFillTx/>
              <a:latin typeface="VNI-Times" pitchFamily="2" charset="0"/>
              <a:cs typeface="Times New Roman" pitchFamily="18" charset="0"/>
            </a:endParaRPr>
          </a:p>
          <a:p>
            <a:pPr marL="342900" marR="0" lvl="0" indent="0" algn="ctr" defTabSz="914400" rtl="0" eaLnBrk="0" fontAlgn="base" latinLnBrk="0" hangingPunct="0">
              <a:lnSpc>
                <a:spcPct val="130000"/>
              </a:lnSpc>
              <a:spcBef>
                <a:spcPct val="20000"/>
              </a:spcBef>
              <a:spcAft>
                <a:spcPct val="0"/>
              </a:spcAft>
              <a:buClrTx/>
              <a:buSzTx/>
              <a:buFont typeface="Arial" panose="020B0604020202020204" pitchFamily="34" charset="0"/>
              <a:buNone/>
              <a:tabLst/>
              <a:defRPr/>
            </a:pPr>
            <a:endParaRPr kumimoji="0" lang="en-US" sz="3000" b="1" i="0" u="none" strike="noStrike" kern="1200" cap="none" spc="0" normalizeH="0" baseline="0" noProof="0" dirty="0">
              <a:ln>
                <a:noFill/>
              </a:ln>
              <a:solidFill>
                <a:srgbClr val="0000CC"/>
              </a:solidFill>
              <a:effectLst/>
              <a:uLnTx/>
              <a:uFillTx/>
              <a:latin typeface="VNI-Times" pitchFamily="2" charset="0"/>
              <a:cs typeface="Times New Roman" pitchFamily="18" charset="0"/>
            </a:endParaRPr>
          </a:p>
        </p:txBody>
      </p:sp>
      <p:sp>
        <p:nvSpPr>
          <p:cNvPr id="8" name="Rectangle 3">
            <a:extLst>
              <a:ext uri="{FF2B5EF4-FFF2-40B4-BE49-F238E27FC236}">
                <a16:creationId xmlns:a16="http://schemas.microsoft.com/office/drawing/2014/main" id="{B9C1A898-E885-4C6B-9D42-F4D0515F0228}"/>
              </a:ext>
            </a:extLst>
          </p:cNvPr>
          <p:cNvSpPr txBox="1">
            <a:spLocks noChangeArrowheads="1"/>
          </p:cNvSpPr>
          <p:nvPr/>
        </p:nvSpPr>
        <p:spPr bwMode="auto">
          <a:xfrm>
            <a:off x="422547" y="3117639"/>
            <a:ext cx="6009784" cy="2289934"/>
          </a:xfrm>
          <a:prstGeom prst="rect">
            <a:avLst/>
          </a:prstGeom>
          <a:noFill/>
          <a:ln w="9525">
            <a:noFill/>
            <a:miter lim="800000"/>
            <a:headEnd/>
            <a:tailEnd/>
          </a:ln>
        </p:spPr>
        <p:txBody>
          <a:bodyPr/>
          <a:lstStyle/>
          <a:p>
            <a:pPr marL="0" marR="0" lvl="0" indent="0" algn="just" defTabSz="914400" rtl="0" eaLnBrk="1" fontAlgn="auto" latinLnBrk="0" hangingPunct="1">
              <a:lnSpc>
                <a:spcPct val="130000"/>
              </a:lnSpc>
              <a:spcBef>
                <a:spcPct val="20000"/>
              </a:spcBef>
              <a:spcAft>
                <a:spcPts val="0"/>
              </a:spcAft>
              <a:buClrTx/>
              <a:buSzTx/>
              <a:buFontTx/>
              <a:buNone/>
              <a:tabLst/>
              <a:defRPr/>
            </a:pPr>
            <a:r>
              <a:rPr kumimoji="0" lang="en-US" sz="2600" b="1" i="0" u="none" strike="noStrike" kern="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Chân</a:t>
            </a:r>
            <a:r>
              <a:rPr kumimoji="0" lang="en-US" sz="2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srgbClr val="FF0000"/>
                </a:solidFill>
                <a:effectLst/>
                <a:uLnTx/>
                <a:uFillTx/>
                <a:latin typeface="Arial" panose="020B0604020202020204" pitchFamily="34" charset="0"/>
                <a:cs typeface="Arial" panose="020B0604020202020204" pitchFamily="34" charset="0"/>
              </a:rPr>
              <a:t>lý</a:t>
            </a:r>
            <a:r>
              <a:rPr kumimoji="0" lang="en-US" sz="2600" b="1" i="0" u="none" strike="noStrike" kern="0" cap="none" spc="0" normalizeH="0" baseline="0" noProof="0" dirty="0">
                <a:ln>
                  <a:noFill/>
                </a:ln>
                <a:solidFill>
                  <a:srgbClr val="FF0000"/>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là</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những</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tri </a:t>
            </a:r>
            <a:r>
              <a:rPr kumimoji="0" lang="en-US" sz="26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thức</a:t>
            </a:r>
            <a:r>
              <a:rPr kumimoji="0" lang="en-US" sz="26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phù</a:t>
            </a:r>
            <a:r>
              <a:rPr kumimoji="0" lang="en-US" sz="26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hợp</a:t>
            </a:r>
            <a:r>
              <a:rPr kumimoji="0" lang="en-US" sz="26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với</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sự</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vật</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hiện</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tượng</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mà</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nó</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phản</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ánh</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và</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được</a:t>
            </a:r>
            <a:r>
              <a:rPr kumimoji="0" lang="en-US" sz="2600" b="1"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thực</a:t>
            </a:r>
            <a:r>
              <a:rPr kumimoji="0" lang="en-US" sz="26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tiễn</a:t>
            </a:r>
            <a:r>
              <a:rPr kumimoji="0" lang="en-US" sz="26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kiểm</a:t>
            </a:r>
            <a:r>
              <a:rPr kumimoji="0" lang="en-US" sz="26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 </a:t>
            </a:r>
            <a:r>
              <a:rPr kumimoji="0" lang="en-US" sz="2600" b="1" i="0" u="none" strike="noStrike" kern="0" cap="none" spc="0" normalizeH="0" baseline="0" noProof="0" dirty="0" err="1">
                <a:ln>
                  <a:noFill/>
                </a:ln>
                <a:solidFill>
                  <a:srgbClr val="0000FF"/>
                </a:solidFill>
                <a:effectLst/>
                <a:uLnTx/>
                <a:uFillTx/>
                <a:latin typeface="Arial" panose="020B0604020202020204" pitchFamily="34" charset="0"/>
                <a:cs typeface="Arial" panose="020B0604020202020204" pitchFamily="34" charset="0"/>
              </a:rPr>
              <a:t>nghiệm</a:t>
            </a:r>
            <a:r>
              <a:rPr kumimoji="0" lang="en-US" sz="2600" b="1" i="0" u="none" strike="noStrike" kern="0" cap="none" spc="0" normalizeH="0" baseline="0" noProof="0" dirty="0">
                <a:ln>
                  <a:noFill/>
                </a:ln>
                <a:solidFill>
                  <a:srgbClr val="0000FF"/>
                </a:solidFill>
                <a:effectLst/>
                <a:uLnTx/>
                <a:uFillTx/>
                <a:latin typeface="Arial" panose="020B0604020202020204" pitchFamily="34" charset="0"/>
                <a:cs typeface="Arial" panose="020B0604020202020204" pitchFamily="34" charset="0"/>
              </a:rPr>
              <a:t>.</a:t>
            </a:r>
          </a:p>
          <a:p>
            <a:pPr marL="0" marR="0" lvl="0" indent="0" algn="just" defTabSz="914400" rtl="0" eaLnBrk="1" fontAlgn="auto" latinLnBrk="0" hangingPunct="1">
              <a:lnSpc>
                <a:spcPct val="130000"/>
              </a:lnSpc>
              <a:spcBef>
                <a:spcPct val="20000"/>
              </a:spcBef>
              <a:spcAft>
                <a:spcPts val="0"/>
              </a:spcAft>
              <a:buClrTx/>
              <a:buSzTx/>
              <a:buFontTx/>
              <a:buNone/>
              <a:tabLst/>
              <a:defRPr/>
            </a:pPr>
            <a:endParaRPr kumimoji="0" lang="en-US" sz="2800" b="1" i="0" u="none" strike="noStrike" kern="0" cap="none" spc="0" normalizeH="0" baseline="0" noProof="0" dirty="0">
              <a:ln>
                <a:noFill/>
              </a:ln>
              <a:solidFill>
                <a:srgbClr val="0000FF"/>
              </a:solidFill>
              <a:effectLst/>
              <a:uLnTx/>
              <a:uFillTx/>
              <a:latin typeface="Times New Roman" pitchFamily="18" charset="0"/>
              <a:ea typeface="+mn-ea"/>
              <a:cs typeface="Times New Roman" pitchFamily="18" charset="0"/>
            </a:endParaRPr>
          </a:p>
        </p:txBody>
      </p:sp>
      <p:pic>
        <p:nvPicPr>
          <p:cNvPr id="3" name="Picture 2">
            <a:extLst>
              <a:ext uri="{FF2B5EF4-FFF2-40B4-BE49-F238E27FC236}">
                <a16:creationId xmlns:a16="http://schemas.microsoft.com/office/drawing/2014/main" id="{01104C56-1938-4A77-85F0-FD2D7E3033EB}"/>
              </a:ext>
            </a:extLst>
          </p:cNvPr>
          <p:cNvPicPr>
            <a:picLocks noChangeAspect="1"/>
          </p:cNvPicPr>
          <p:nvPr/>
        </p:nvPicPr>
        <p:blipFill>
          <a:blip r:embed="rId2"/>
          <a:stretch>
            <a:fillRect/>
          </a:stretch>
        </p:blipFill>
        <p:spPr>
          <a:xfrm>
            <a:off x="6733328" y="1801204"/>
            <a:ext cx="5268804" cy="3301784"/>
          </a:xfrm>
          <a:prstGeom prst="rect">
            <a:avLst/>
          </a:prstGeom>
        </p:spPr>
      </p:pic>
      <p:pic>
        <p:nvPicPr>
          <p:cNvPr id="2" name="Picture 1">
            <a:extLst>
              <a:ext uri="{FF2B5EF4-FFF2-40B4-BE49-F238E27FC236}">
                <a16:creationId xmlns:a16="http://schemas.microsoft.com/office/drawing/2014/main" id="{4EF3FF9A-ECD3-485C-84F7-45DE9D428B88}"/>
              </a:ext>
            </a:extLst>
          </p:cNvPr>
          <p:cNvPicPr>
            <a:picLocks noChangeAspect="1"/>
          </p:cNvPicPr>
          <p:nvPr/>
        </p:nvPicPr>
        <p:blipFill>
          <a:blip r:embed="rId3"/>
          <a:stretch>
            <a:fillRect/>
          </a:stretch>
        </p:blipFill>
        <p:spPr>
          <a:xfrm>
            <a:off x="3670243" y="1098635"/>
            <a:ext cx="2021108" cy="2019003"/>
          </a:xfrm>
          <a:prstGeom prst="rect">
            <a:avLst/>
          </a:prstGeom>
        </p:spPr>
      </p:pic>
      <p:sp>
        <p:nvSpPr>
          <p:cNvPr id="15" name="Slide Number Placeholder 14">
            <a:extLst>
              <a:ext uri="{FF2B5EF4-FFF2-40B4-BE49-F238E27FC236}">
                <a16:creationId xmlns:a16="http://schemas.microsoft.com/office/drawing/2014/main" id="{CCFD7F15-845B-4E8B-86AA-35494064CF05}"/>
              </a:ext>
            </a:extLst>
          </p:cNvPr>
          <p:cNvSpPr>
            <a:spLocks noGrp="1"/>
          </p:cNvSpPr>
          <p:nvPr>
            <p:ph type="sldNum" sz="quarter" idx="12"/>
          </p:nvPr>
        </p:nvSpPr>
        <p:spPr/>
        <p:txBody>
          <a:bodyPr/>
          <a:lstStyle/>
          <a:p>
            <a:fld id="{F9B13BF8-E060-453B-9076-808396F400C0}" type="slidenum">
              <a:rPr lang="en-US" smtClean="0"/>
              <a:t>27</a:t>
            </a:fld>
            <a:endParaRPr lang="en-US"/>
          </a:p>
        </p:txBody>
      </p:sp>
    </p:spTree>
    <p:extLst>
      <p:ext uri="{BB962C8B-B14F-4D97-AF65-F5344CB8AC3E}">
        <p14:creationId xmlns:p14="http://schemas.microsoft.com/office/powerpoint/2010/main" val="341997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a:extLst>
              <a:ext uri="{FF2B5EF4-FFF2-40B4-BE49-F238E27FC236}">
                <a16:creationId xmlns:a16="http://schemas.microsoft.com/office/drawing/2014/main" id="{B9C1A898-E885-4C6B-9D42-F4D0515F0228}"/>
              </a:ext>
            </a:extLst>
          </p:cNvPr>
          <p:cNvSpPr txBox="1">
            <a:spLocks noChangeArrowheads="1"/>
          </p:cNvSpPr>
          <p:nvPr/>
        </p:nvSpPr>
        <p:spPr bwMode="auto">
          <a:xfrm>
            <a:off x="395204" y="3429000"/>
            <a:ext cx="11401592" cy="2148058"/>
          </a:xfrm>
          <a:prstGeom prst="rect">
            <a:avLst/>
          </a:prstGeom>
          <a:noFill/>
          <a:ln w="9525">
            <a:noFill/>
            <a:miter lim="800000"/>
            <a:headEnd/>
            <a:tailEnd/>
          </a:ln>
        </p:spPr>
        <p:txBody>
          <a:bodyPr/>
          <a:lstStyle/>
          <a:p>
            <a:pPr lvl="0" algn="ctr">
              <a:lnSpc>
                <a:spcPct val="130000"/>
              </a:lnSpc>
              <a:spcBef>
                <a:spcPct val="20000"/>
              </a:spcBef>
              <a:defRPr/>
            </a:pPr>
            <a:r>
              <a:rPr lang="vi-VN" sz="2600" b="1" kern="0" dirty="0">
                <a:solidFill>
                  <a:srgbClr val="FF0000"/>
                </a:solidFill>
                <a:cs typeface="Arial" panose="020B0604020202020204" pitchFamily="34" charset="0"/>
              </a:rPr>
              <a:t>“Không có gì quý hơn độc lập tự do”</a:t>
            </a:r>
            <a:endParaRPr lang="en-US" sz="2600" b="1" kern="0" dirty="0">
              <a:solidFill>
                <a:srgbClr val="FF0000"/>
              </a:solidFill>
              <a:cs typeface="Arial" panose="020B0604020202020204" pitchFamily="34" charset="0"/>
            </a:endParaRPr>
          </a:p>
          <a:p>
            <a:pPr lvl="0" algn="ctr">
              <a:lnSpc>
                <a:spcPct val="130000"/>
              </a:lnSpc>
              <a:spcBef>
                <a:spcPct val="20000"/>
              </a:spcBef>
              <a:defRPr/>
            </a:pPr>
            <a:r>
              <a:rPr lang="en-US" sz="2600" b="1" kern="0" dirty="0" err="1">
                <a:cs typeface="Arial" panose="020B0604020202020204" pitchFamily="34" charset="0"/>
              </a:rPr>
              <a:t>Nhận</a:t>
            </a:r>
            <a:r>
              <a:rPr lang="en-US" sz="2600" b="1" kern="0" dirty="0">
                <a:cs typeface="Arial" panose="020B0604020202020204" pitchFamily="34" charset="0"/>
              </a:rPr>
              <a:t> </a:t>
            </a:r>
            <a:r>
              <a:rPr lang="en-US" sz="2600" b="1" kern="0" dirty="0" err="1">
                <a:cs typeface="Arial" panose="020B0604020202020204" pitchFamily="34" charset="0"/>
              </a:rPr>
              <a:t>định</a:t>
            </a:r>
            <a:r>
              <a:rPr lang="en-US" sz="2600" b="1" kern="0" dirty="0">
                <a:cs typeface="Arial" panose="020B0604020202020204" pitchFamily="34" charset="0"/>
              </a:rPr>
              <a:t> </a:t>
            </a:r>
            <a:r>
              <a:rPr lang="en-US" sz="2600" b="1" kern="0" dirty="0" err="1">
                <a:cs typeface="Arial" panose="020B0604020202020204" pitchFamily="34" charset="0"/>
              </a:rPr>
              <a:t>trên</a:t>
            </a:r>
            <a:r>
              <a:rPr lang="vi-VN" sz="2600" b="1" kern="0" dirty="0">
                <a:cs typeface="Arial" panose="020B0604020202020204" pitchFamily="34" charset="0"/>
              </a:rPr>
              <a:t> là một chân lý được chứng minh bằng thực tiễn, không phải được chứng minh bằng lời nói của lãnh tụ.</a:t>
            </a:r>
            <a:endParaRPr kumimoji="0" lang="en-US" sz="2800" b="1" i="0" u="none" strike="noStrike" kern="0" cap="none" spc="0" normalizeH="0" baseline="0" noProof="0" dirty="0">
              <a:ln>
                <a:noFill/>
              </a:ln>
              <a:effectLst/>
              <a:uLnTx/>
              <a:uFillTx/>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id="{FBD89A53-94FA-4280-8408-0CDC43A75A53}"/>
              </a:ext>
            </a:extLst>
          </p:cNvPr>
          <p:cNvPicPr>
            <a:picLocks noChangeAspect="1"/>
          </p:cNvPicPr>
          <p:nvPr/>
        </p:nvPicPr>
        <p:blipFill>
          <a:blip r:embed="rId2"/>
          <a:stretch>
            <a:fillRect/>
          </a:stretch>
        </p:blipFill>
        <p:spPr>
          <a:xfrm>
            <a:off x="3633623" y="218935"/>
            <a:ext cx="4529302" cy="2538886"/>
          </a:xfrm>
          <a:prstGeom prst="rect">
            <a:avLst/>
          </a:prstGeom>
        </p:spPr>
      </p:pic>
      <p:sp>
        <p:nvSpPr>
          <p:cNvPr id="13" name="Slide Number Placeholder 12">
            <a:extLst>
              <a:ext uri="{FF2B5EF4-FFF2-40B4-BE49-F238E27FC236}">
                <a16:creationId xmlns:a16="http://schemas.microsoft.com/office/drawing/2014/main" id="{F462B9A9-E4AB-45F5-861F-8A368A12612F}"/>
              </a:ext>
            </a:extLst>
          </p:cNvPr>
          <p:cNvSpPr>
            <a:spLocks noGrp="1"/>
          </p:cNvSpPr>
          <p:nvPr>
            <p:ph type="sldNum" sz="quarter" idx="12"/>
          </p:nvPr>
        </p:nvSpPr>
        <p:spPr/>
        <p:txBody>
          <a:bodyPr/>
          <a:lstStyle/>
          <a:p>
            <a:fld id="{F9B13BF8-E060-453B-9076-808396F400C0}" type="slidenum">
              <a:rPr lang="en-US" smtClean="0"/>
              <a:t>28</a:t>
            </a:fld>
            <a:endParaRPr lang="en-US"/>
          </a:p>
        </p:txBody>
      </p:sp>
    </p:spTree>
    <p:extLst>
      <p:ext uri="{BB962C8B-B14F-4D97-AF65-F5344CB8AC3E}">
        <p14:creationId xmlns:p14="http://schemas.microsoft.com/office/powerpoint/2010/main" val="2432681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slide(fromBottom)">
                                      <p:cBhvr>
                                        <p:cTn id="12"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0560BDD-21C1-41B5-BB61-07CD6DCCAAEF}"/>
              </a:ext>
            </a:extLst>
          </p:cNvPr>
          <p:cNvSpPr>
            <a:spLocks noGrp="1"/>
          </p:cNvSpPr>
          <p:nvPr>
            <p:ph type="sldNum" sz="quarter" idx="12"/>
          </p:nvPr>
        </p:nvSpPr>
        <p:spPr>
          <a:xfrm>
            <a:off x="11323439" y="927100"/>
            <a:ext cx="777626" cy="365125"/>
          </a:xfrm>
        </p:spPr>
        <p:txBody>
          <a:bodyPr/>
          <a:lstStyle/>
          <a:p>
            <a:fld id="{F9B13BF8-E060-453B-9076-808396F400C0}" type="slidenum">
              <a:rPr lang="en-US" smtClean="0"/>
              <a:t>29</a:t>
            </a:fld>
            <a:endParaRPr lang="en-US" dirty="0"/>
          </a:p>
        </p:txBody>
      </p:sp>
      <p:sp>
        <p:nvSpPr>
          <p:cNvPr id="4" name="Content Placeholder 1">
            <a:extLst>
              <a:ext uri="{FF2B5EF4-FFF2-40B4-BE49-F238E27FC236}">
                <a16:creationId xmlns:a16="http://schemas.microsoft.com/office/drawing/2014/main" id="{C443E247-5589-4735-8A0F-908F1AE60094}"/>
              </a:ext>
            </a:extLst>
          </p:cNvPr>
          <p:cNvSpPr txBox="1">
            <a:spLocks/>
          </p:cNvSpPr>
          <p:nvPr/>
        </p:nvSpPr>
        <p:spPr>
          <a:xfrm>
            <a:off x="825062" y="1109662"/>
            <a:ext cx="5651938" cy="22284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altLang="vi-VN" sz="2600" dirty="0" err="1">
                <a:latin typeface="Arial" panose="020B0604020202020204" pitchFamily="34" charset="0"/>
                <a:cs typeface="Arial" panose="020B0604020202020204" pitchFamily="34" charset="0"/>
              </a:rPr>
              <a:t>Trên</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đời</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nghìn</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vạn</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điều</a:t>
            </a:r>
            <a:r>
              <a:rPr lang="en-US" altLang="vi-VN" sz="2600" dirty="0">
                <a:latin typeface="Arial" panose="020B0604020202020204" pitchFamily="34" charset="0"/>
                <a:cs typeface="Arial" panose="020B0604020202020204" pitchFamily="34" charset="0"/>
              </a:rPr>
              <a:t> cay </a:t>
            </a:r>
            <a:r>
              <a:rPr lang="en-US" altLang="vi-VN" sz="2600" dirty="0" err="1">
                <a:latin typeface="Arial" panose="020B0604020202020204" pitchFamily="34" charset="0"/>
                <a:cs typeface="Arial" panose="020B0604020202020204" pitchFamily="34" charset="0"/>
              </a:rPr>
              <a:t>đắng</a:t>
            </a:r>
            <a:r>
              <a:rPr lang="en-US" altLang="vi-VN" sz="2600" dirty="0">
                <a:latin typeface="Arial" panose="020B0604020202020204" pitchFamily="34" charset="0"/>
                <a:cs typeface="Arial" panose="020B0604020202020204" pitchFamily="34" charset="0"/>
              </a:rPr>
              <a:t> </a:t>
            </a:r>
          </a:p>
          <a:p>
            <a:pPr marL="0" indent="0" algn="ctr">
              <a:buFont typeface="Arial" panose="020B0604020202020204" pitchFamily="34" charset="0"/>
              <a:buNone/>
            </a:pPr>
            <a:r>
              <a:rPr lang="en-US" altLang="vi-VN" sz="2600" dirty="0">
                <a:latin typeface="Arial" panose="020B0604020202020204" pitchFamily="34" charset="0"/>
                <a:cs typeface="Arial" panose="020B0604020202020204" pitchFamily="34" charset="0"/>
              </a:rPr>
              <a:t>Cay </a:t>
            </a:r>
            <a:r>
              <a:rPr lang="en-US" altLang="vi-VN" sz="2600" dirty="0" err="1">
                <a:latin typeface="Arial" panose="020B0604020202020204" pitchFamily="34" charset="0"/>
                <a:cs typeface="Arial" panose="020B0604020202020204" pitchFamily="34" charset="0"/>
              </a:rPr>
              <a:t>đắng</a:t>
            </a:r>
            <a:r>
              <a:rPr lang="en-US" altLang="vi-VN" sz="2600" dirty="0">
                <a:latin typeface="Arial" panose="020B0604020202020204" pitchFamily="34" charset="0"/>
                <a:cs typeface="Arial" panose="020B0604020202020204" pitchFamily="34" charset="0"/>
              </a:rPr>
              <a:t> chi </a:t>
            </a:r>
            <a:r>
              <a:rPr lang="en-US" altLang="vi-VN" sz="2600" dirty="0" err="1">
                <a:latin typeface="Arial" panose="020B0604020202020204" pitchFamily="34" charset="0"/>
                <a:cs typeface="Arial" panose="020B0604020202020204" pitchFamily="34" charset="0"/>
              </a:rPr>
              <a:t>bằng</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mất</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tự</a:t>
            </a:r>
            <a:r>
              <a:rPr lang="en-US" altLang="vi-VN" sz="2600" dirty="0">
                <a:latin typeface="Arial" panose="020B0604020202020204" pitchFamily="34" charset="0"/>
                <a:cs typeface="Arial" panose="020B0604020202020204" pitchFamily="34" charset="0"/>
              </a:rPr>
              <a:t> do</a:t>
            </a:r>
          </a:p>
          <a:p>
            <a:pPr marL="0" indent="0" algn="ctr">
              <a:buFont typeface="Arial" panose="020B0604020202020204" pitchFamily="34" charset="0"/>
              <a:buNone/>
            </a:pPr>
            <a:r>
              <a:rPr lang="en-US" altLang="vi-VN" sz="2600" dirty="0" err="1">
                <a:latin typeface="Arial" panose="020B0604020202020204" pitchFamily="34" charset="0"/>
                <a:cs typeface="Arial" panose="020B0604020202020204" pitchFamily="34" charset="0"/>
              </a:rPr>
              <a:t>Mỗi</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việc</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mỗi</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lời</a:t>
            </a:r>
            <a:r>
              <a:rPr lang="en-US" altLang="vi-VN" sz="2600" dirty="0">
                <a:latin typeface="Arial" panose="020B0604020202020204" pitchFamily="34" charset="0"/>
                <a:cs typeface="Arial" panose="020B0604020202020204" pitchFamily="34" charset="0"/>
              </a:rPr>
              <a:t> không </a:t>
            </a:r>
            <a:r>
              <a:rPr lang="en-US" altLang="vi-VN" sz="2600" dirty="0" err="1">
                <a:latin typeface="Arial" panose="020B0604020202020204" pitchFamily="34" charset="0"/>
                <a:cs typeface="Arial" panose="020B0604020202020204" pitchFamily="34" charset="0"/>
              </a:rPr>
              <a:t>tự</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chủ</a:t>
            </a:r>
            <a:endParaRPr lang="en-US" altLang="vi-VN" sz="2600" dirty="0">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US" altLang="vi-VN" sz="2600" dirty="0" err="1">
                <a:latin typeface="Arial" panose="020B0604020202020204" pitchFamily="34" charset="0"/>
                <a:cs typeface="Arial" panose="020B0604020202020204" pitchFamily="34" charset="0"/>
              </a:rPr>
              <a:t>Để</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cho</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người</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dắt</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tựa</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trâu</a:t>
            </a:r>
            <a:r>
              <a:rPr lang="en-US" altLang="vi-VN" sz="2600" dirty="0">
                <a:latin typeface="Arial" panose="020B0604020202020204" pitchFamily="34" charset="0"/>
                <a:cs typeface="Arial" panose="020B0604020202020204" pitchFamily="34" charset="0"/>
              </a:rPr>
              <a:t> </a:t>
            </a:r>
            <a:r>
              <a:rPr lang="en-US" altLang="vi-VN" sz="2600" dirty="0" err="1">
                <a:latin typeface="Arial" panose="020B0604020202020204" pitchFamily="34" charset="0"/>
                <a:cs typeface="Arial" panose="020B0604020202020204" pitchFamily="34" charset="0"/>
              </a:rPr>
              <a:t>bò</a:t>
            </a:r>
            <a:endParaRPr lang="en-US" altLang="vi-VN" sz="2600" dirty="0">
              <a:latin typeface="Arial" panose="020B0604020202020204" pitchFamily="34" charset="0"/>
              <a:cs typeface="Arial" panose="020B0604020202020204" pitchFamily="34" charset="0"/>
            </a:endParaRPr>
          </a:p>
          <a:p>
            <a:pPr marL="0" indent="0" algn="r">
              <a:buFont typeface="Arial" panose="020B0604020202020204" pitchFamily="34" charset="0"/>
              <a:buNone/>
            </a:pPr>
            <a:r>
              <a:rPr lang="en-US" altLang="vi-VN" sz="2400" b="1" i="1" dirty="0"/>
              <a:t>                          </a:t>
            </a:r>
            <a:r>
              <a:rPr lang="en-US" altLang="vi-VN" sz="2400" b="1" i="1" dirty="0" err="1">
                <a:solidFill>
                  <a:srgbClr val="CC00CC"/>
                </a:solidFill>
              </a:rPr>
              <a:t>Hồ</a:t>
            </a:r>
            <a:r>
              <a:rPr lang="en-US" altLang="vi-VN" sz="2400" b="1" i="1" dirty="0">
                <a:solidFill>
                  <a:srgbClr val="CC00CC"/>
                </a:solidFill>
              </a:rPr>
              <a:t> </a:t>
            </a:r>
            <a:r>
              <a:rPr lang="en-US" altLang="vi-VN" sz="2400" b="1" i="1" dirty="0" err="1">
                <a:solidFill>
                  <a:srgbClr val="CC00CC"/>
                </a:solidFill>
              </a:rPr>
              <a:t>Chí</a:t>
            </a:r>
            <a:r>
              <a:rPr lang="en-US" altLang="vi-VN" sz="2400" b="1" i="1" dirty="0">
                <a:solidFill>
                  <a:srgbClr val="CC00CC"/>
                </a:solidFill>
              </a:rPr>
              <a:t> Minh</a:t>
            </a:r>
            <a:endParaRPr lang="vi-VN" altLang="vi-VN" sz="2400" b="1" i="1" dirty="0">
              <a:solidFill>
                <a:srgbClr val="CC00CC"/>
              </a:solidFill>
            </a:endParaRPr>
          </a:p>
        </p:txBody>
      </p:sp>
      <p:pic>
        <p:nvPicPr>
          <p:cNvPr id="5" name="Picture 14" descr="Trung tâm Văn hóa, Thông tin và Thể thao huyện Tân Phú - Home ...">
            <a:extLst>
              <a:ext uri="{FF2B5EF4-FFF2-40B4-BE49-F238E27FC236}">
                <a16:creationId xmlns:a16="http://schemas.microsoft.com/office/drawing/2014/main" id="{A0701740-E2D2-4AFF-B8F8-D16FBC4E01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4303" y="276666"/>
            <a:ext cx="4317124" cy="5756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7F015D66-DA81-44D1-8AF9-1DD43339678E}"/>
              </a:ext>
            </a:extLst>
          </p:cNvPr>
          <p:cNvPicPr>
            <a:picLocks noChangeAspect="1"/>
          </p:cNvPicPr>
          <p:nvPr/>
        </p:nvPicPr>
        <p:blipFill>
          <a:blip r:embed="rId3"/>
          <a:stretch>
            <a:fillRect/>
          </a:stretch>
        </p:blipFill>
        <p:spPr>
          <a:xfrm>
            <a:off x="2032000" y="3198417"/>
            <a:ext cx="2564679" cy="3201602"/>
          </a:xfrm>
          <a:prstGeom prst="rect">
            <a:avLst/>
          </a:prstGeom>
        </p:spPr>
      </p:pic>
      <p:sp>
        <p:nvSpPr>
          <p:cNvPr id="7" name="Date Placeholder 11">
            <a:extLst>
              <a:ext uri="{FF2B5EF4-FFF2-40B4-BE49-F238E27FC236}">
                <a16:creationId xmlns:a16="http://schemas.microsoft.com/office/drawing/2014/main" id="{B38B1221-9D2F-44DC-BEA7-FE0F267E0372}"/>
              </a:ext>
            </a:extLst>
          </p:cNvPr>
          <p:cNvSpPr txBox="1">
            <a:spLocks/>
          </p:cNvSpPr>
          <p:nvPr/>
        </p:nvSpPr>
        <p:spPr>
          <a:xfrm>
            <a:off x="609600" y="6356351"/>
            <a:ext cx="2844800" cy="365125"/>
          </a:xfrm>
          <a:prstGeom prst="rect">
            <a:avLst/>
          </a:prstGeom>
        </p:spPr>
        <p:txBody>
          <a:bodyPr vert="horz" lIns="91440" tIns="45720" rIns="91440" bIns="45720" rtlCol="0" anchor="ctr"/>
          <a:lstStyle>
            <a:defPPr>
              <a:defRPr lang="en-US"/>
            </a:defPPr>
            <a:lvl1pPr marL="0" algn="l" defTabSz="914400" rtl="0" eaLnBrk="1" latinLnBrk="0" hangingPunct="1">
              <a:defRPr sz="1800" b="1" kern="1200">
                <a:solidFill>
                  <a:srgbClr val="FF0000"/>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59996644-EEFA-4A57-83FB-7C7AF242AE4E}" type="datetime1">
              <a:rPr lang="en-US" smtClean="0"/>
              <a:pPr>
                <a:defRPr/>
              </a:pPr>
              <a:t>6/23/2021</a:t>
            </a:fld>
            <a:endParaRPr lang="en-US"/>
          </a:p>
        </p:txBody>
      </p:sp>
    </p:spTree>
    <p:extLst>
      <p:ext uri="{BB962C8B-B14F-4D97-AF65-F5344CB8AC3E}">
        <p14:creationId xmlns:p14="http://schemas.microsoft.com/office/powerpoint/2010/main" val="3017759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B8558EF-F687-4B9B-8006-7E36370BABF5}"/>
              </a:ext>
            </a:extLst>
          </p:cNvPr>
          <p:cNvSpPr>
            <a:spLocks noGrp="1"/>
          </p:cNvSpPr>
          <p:nvPr>
            <p:ph type="sldNum" sz="quarter" idx="12"/>
          </p:nvPr>
        </p:nvSpPr>
        <p:spPr>
          <a:xfrm>
            <a:off x="11444149" y="908542"/>
            <a:ext cx="656916" cy="365125"/>
          </a:xfrm>
        </p:spPr>
        <p:txBody>
          <a:bodyPr/>
          <a:lstStyle/>
          <a:p>
            <a:fld id="{F9B13BF8-E060-453B-9076-808396F400C0}" type="slidenum">
              <a:rPr lang="en-US" smtClean="0"/>
              <a:t>30</a:t>
            </a:fld>
            <a:endParaRPr lang="en-US"/>
          </a:p>
        </p:txBody>
      </p:sp>
      <p:pic>
        <p:nvPicPr>
          <p:cNvPr id="4" name="Picture 3">
            <a:extLst>
              <a:ext uri="{FF2B5EF4-FFF2-40B4-BE49-F238E27FC236}">
                <a16:creationId xmlns:a16="http://schemas.microsoft.com/office/drawing/2014/main" id="{ECCFD337-F47B-4F57-A22A-3F801CFC0FE6}"/>
              </a:ext>
            </a:extLst>
          </p:cNvPr>
          <p:cNvPicPr>
            <a:picLocks noChangeAspect="1"/>
          </p:cNvPicPr>
          <p:nvPr/>
        </p:nvPicPr>
        <p:blipFill rotWithShape="1">
          <a:blip r:embed="rId2"/>
          <a:srcRect b="15815"/>
          <a:stretch/>
        </p:blipFill>
        <p:spPr>
          <a:xfrm>
            <a:off x="3171825" y="3317426"/>
            <a:ext cx="5460546" cy="3447718"/>
          </a:xfrm>
          <a:prstGeom prst="rect">
            <a:avLst/>
          </a:prstGeom>
        </p:spPr>
      </p:pic>
      <p:sp>
        <p:nvSpPr>
          <p:cNvPr id="5" name="Content Placeholder 1">
            <a:extLst>
              <a:ext uri="{FF2B5EF4-FFF2-40B4-BE49-F238E27FC236}">
                <a16:creationId xmlns:a16="http://schemas.microsoft.com/office/drawing/2014/main" id="{A52EC999-D817-48A3-840F-70583C5CFDEC}"/>
              </a:ext>
            </a:extLst>
          </p:cNvPr>
          <p:cNvSpPr txBox="1">
            <a:spLocks/>
          </p:cNvSpPr>
          <p:nvPr/>
        </p:nvSpPr>
        <p:spPr>
          <a:xfrm>
            <a:off x="797348" y="1325388"/>
            <a:ext cx="10597303" cy="21036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buFont typeface="Arial" panose="020B0604020202020204" pitchFamily="34" charset="0"/>
              <a:buNone/>
            </a:pPr>
            <a:r>
              <a:rPr lang="en-US" dirty="0">
                <a:latin typeface="Arial" panose="020B0604020202020204" pitchFamily="34" charset="0"/>
                <a:cs typeface="Arial" panose="020B0604020202020204" pitchFamily="34" charset="0"/>
              </a:rPr>
              <a:t>- Không </a:t>
            </a:r>
            <a:r>
              <a:rPr lang="en-US" dirty="0" err="1">
                <a:latin typeface="Arial" panose="020B0604020202020204" pitchFamily="34" charset="0"/>
                <a:cs typeface="Arial" panose="020B0604020202020204" pitchFamily="34" charset="0"/>
              </a:rPr>
              <a:t>thể</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lấy</a:t>
            </a:r>
            <a:r>
              <a:rPr lang="en-US" dirty="0">
                <a:latin typeface="Arial" panose="020B0604020202020204" pitchFamily="34" charset="0"/>
                <a:cs typeface="Arial" panose="020B0604020202020204" pitchFamily="34" charset="0"/>
              </a:rPr>
              <a:t> tri </a:t>
            </a:r>
            <a:r>
              <a:rPr lang="en-US" dirty="0" err="1">
                <a:latin typeface="Arial" panose="020B0604020202020204" pitchFamily="34" charset="0"/>
                <a:cs typeface="Arial" panose="020B0604020202020204" pitchFamily="34" charset="0"/>
              </a:rPr>
              <a:t>thức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để</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kiểm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tra</a:t>
            </a:r>
            <a:r>
              <a:rPr lang="en-US" dirty="0">
                <a:latin typeface="Arial" panose="020B0604020202020204" pitchFamily="34" charset="0"/>
                <a:cs typeface="Arial" panose="020B0604020202020204" pitchFamily="34" charset="0"/>
              </a:rPr>
              <a:t> tri </a:t>
            </a:r>
            <a:r>
              <a:rPr lang="en-US" dirty="0" err="1">
                <a:latin typeface="Arial" panose="020B0604020202020204" pitchFamily="34" charset="0"/>
                <a:cs typeface="Arial" panose="020B0604020202020204" pitchFamily="34" charset="0"/>
              </a:rPr>
              <a:t>thức</a:t>
            </a:r>
            <a:r>
              <a:rPr lang="en-US" dirty="0">
                <a:latin typeface="Arial" panose="020B0604020202020204" pitchFamily="34" charset="0"/>
                <a:cs typeface="Arial" panose="020B0604020202020204" pitchFamily="34" charset="0"/>
              </a:rPr>
              <a:t>.</a:t>
            </a:r>
          </a:p>
          <a:p>
            <a:pPr marL="0" indent="0" algn="just">
              <a:lnSpc>
                <a:spcPct val="120000"/>
              </a:lnSpc>
              <a:buFont typeface="Arial" panose="020B0604020202020204" pitchFamily="34" charset="0"/>
              <a:buNone/>
            </a:pP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Chỉ</a:t>
            </a:r>
            <a:r>
              <a:rPr lang="en-US" dirty="0">
                <a:latin typeface="Arial" panose="020B0604020202020204" pitchFamily="34" charset="0"/>
                <a:cs typeface="Arial" panose="020B0604020202020204" pitchFamily="34" charset="0"/>
              </a:rPr>
              <a:t> có </a:t>
            </a:r>
            <a:r>
              <a:rPr lang="en-US" dirty="0" err="1">
                <a:latin typeface="Arial" panose="020B0604020202020204" pitchFamily="34" charset="0"/>
                <a:cs typeface="Arial" panose="020B0604020202020204" pitchFamily="34" charset="0"/>
              </a:rPr>
              <a:t>thể</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đem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những</a:t>
            </a:r>
            <a:r>
              <a:rPr lang="en-US" dirty="0">
                <a:latin typeface="Arial" panose="020B0604020202020204" pitchFamily="34" charset="0"/>
                <a:cs typeface="Arial" panose="020B0604020202020204" pitchFamily="34" charset="0"/>
              </a:rPr>
              <a:t> tri </a:t>
            </a:r>
            <a:r>
              <a:rPr lang="en-US" dirty="0" err="1">
                <a:latin typeface="Arial" panose="020B0604020202020204" pitchFamily="34" charset="0"/>
                <a:cs typeface="Arial" panose="020B0604020202020204" pitchFamily="34" charset="0"/>
              </a:rPr>
              <a:t>thức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thu</a:t>
            </a:r>
            <a:r>
              <a:rPr lang="en-US" dirty="0">
                <a:latin typeface="Arial" panose="020B0604020202020204" pitchFamily="34" charset="0"/>
                <a:cs typeface="Arial" panose="020B0604020202020204" pitchFamily="34" charset="0"/>
              </a:rPr>
              <a:t> nhận được </a:t>
            </a:r>
            <a:r>
              <a:rPr lang="en-US" dirty="0" err="1">
                <a:latin typeface="Arial" panose="020B0604020202020204" pitchFamily="34" charset="0"/>
                <a:cs typeface="Arial" panose="020B0604020202020204" pitchFamily="34" charset="0"/>
              </a:rPr>
              <a:t>kiểm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nghiệm</a:t>
            </a:r>
            <a:r>
              <a:rPr lang="en-US" dirty="0">
                <a:latin typeface="Arial" panose="020B0604020202020204" pitchFamily="34" charset="0"/>
                <a:cs typeface="Arial" panose="020B0604020202020204" pitchFamily="34" charset="0"/>
              </a:rPr>
              <a:t> qua </a:t>
            </a:r>
            <a:r>
              <a:rPr lang="en-US" dirty="0" err="1">
                <a:latin typeface="Arial" panose="020B0604020202020204" pitchFamily="34" charset="0"/>
                <a:cs typeface="Arial" panose="020B0604020202020204" pitchFamily="34" charset="0"/>
              </a:rPr>
              <a:t>thực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tiễn</a:t>
            </a:r>
            <a:r>
              <a:rPr lang="en-US" dirty="0">
                <a:latin typeface="Arial" panose="020B0604020202020204" pitchFamily="34" charset="0"/>
                <a:cs typeface="Arial" panose="020B0604020202020204" pitchFamily="34" charset="0"/>
              </a:rPr>
              <a:t> thì </a:t>
            </a:r>
            <a:r>
              <a:rPr lang="en-US" dirty="0" err="1">
                <a:latin typeface="Arial" panose="020B0604020202020204" pitchFamily="34" charset="0"/>
                <a:cs typeface="Arial" panose="020B0604020202020204" pitchFamily="34" charset="0"/>
              </a:rPr>
              <a:t>mới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thấy</a:t>
            </a:r>
            <a:r>
              <a:rPr lang="en-US" dirty="0">
                <a:latin typeface="Arial" panose="020B0604020202020204" pitchFamily="34" charset="0"/>
                <a:cs typeface="Arial" panose="020B0604020202020204" pitchFamily="34" charset="0"/>
              </a:rPr>
              <a:t> được </a:t>
            </a:r>
            <a:r>
              <a:rPr lang="en-US" dirty="0" err="1">
                <a:latin typeface="Arial" panose="020B0604020202020204" pitchFamily="34" charset="0"/>
                <a:cs typeface="Arial" panose="020B0604020202020204" pitchFamily="34" charset="0"/>
              </a:rPr>
              <a:t>tính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đúng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đắn</a:t>
            </a:r>
            <a:r>
              <a:rPr lang="en-US" dirty="0">
                <a:latin typeface="Arial" panose="020B0604020202020204" pitchFamily="34" charset="0"/>
                <a:cs typeface="Arial" panose="020B0604020202020204" pitchFamily="34" charset="0"/>
              </a:rPr>
              <a:t> hay </a:t>
            </a:r>
            <a:r>
              <a:rPr lang="en-US" dirty="0" err="1">
                <a:latin typeface="Arial" panose="020B0604020202020204" pitchFamily="34" charset="0"/>
                <a:cs typeface="Arial" panose="020B0604020202020204" pitchFamily="34" charset="0"/>
              </a:rPr>
              <a:t>sai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lầm</a:t>
            </a:r>
            <a:r>
              <a:rPr lang="en-US" dirty="0">
                <a:latin typeface="Arial" panose="020B0604020202020204" pitchFamily="34" charset="0"/>
                <a:cs typeface="Arial" panose="020B0604020202020204" pitchFamily="34" charset="0"/>
              </a:rPr>
              <a:t> của </a:t>
            </a:r>
            <a:r>
              <a:rPr lang="en-US" dirty="0" err="1">
                <a:latin typeface="Arial" panose="020B0604020202020204" pitchFamily="34" charset="0"/>
                <a:cs typeface="Arial" panose="020B0604020202020204" pitchFamily="34" charset="0"/>
              </a:rPr>
              <a:t>nó</a:t>
            </a:r>
            <a:r>
              <a:rPr lang="en-US" dirty="0">
                <a:latin typeface="Arial" panose="020B0604020202020204" pitchFamily="34" charset="0"/>
                <a:cs typeface="Arial" panose="020B0604020202020204" pitchFamily="34" charset="0"/>
              </a:rPr>
              <a:t>.</a:t>
            </a:r>
            <a:endParaRPr lang="vi-VN" altLang="vi-VN" i="1" dirty="0">
              <a:solidFill>
                <a:srgbClr val="CC00CC"/>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F97551B0-188E-4E56-B714-E2CE5279A9F8}"/>
              </a:ext>
            </a:extLst>
          </p:cNvPr>
          <p:cNvPicPr>
            <a:picLocks noChangeAspect="1"/>
          </p:cNvPicPr>
          <p:nvPr/>
        </p:nvPicPr>
        <p:blipFill>
          <a:blip r:embed="rId3"/>
          <a:stretch>
            <a:fillRect/>
          </a:stretch>
        </p:blipFill>
        <p:spPr>
          <a:xfrm>
            <a:off x="-150038" y="908542"/>
            <a:ext cx="1597290" cy="1286367"/>
          </a:xfrm>
          <a:prstGeom prst="rect">
            <a:avLst/>
          </a:prstGeom>
        </p:spPr>
      </p:pic>
    </p:spTree>
    <p:extLst>
      <p:ext uri="{BB962C8B-B14F-4D97-AF65-F5344CB8AC3E}">
        <p14:creationId xmlns:p14="http://schemas.microsoft.com/office/powerpoint/2010/main" val="1657398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A8900-8561-4904-931D-1BBAC6BA3A96}"/>
              </a:ext>
            </a:extLst>
          </p:cNvPr>
          <p:cNvSpPr>
            <a:spLocks noGrp="1"/>
          </p:cNvSpPr>
          <p:nvPr>
            <p:ph type="title"/>
          </p:nvPr>
        </p:nvSpPr>
        <p:spPr/>
        <p:txBody>
          <a:bodyPr>
            <a:normAutofit/>
          </a:bodyPr>
          <a:lstStyle/>
          <a:p>
            <a:r>
              <a:rPr lang="vi-VN" dirty="0"/>
              <a:t>Ý nghĩa phương pháp luận</a:t>
            </a:r>
          </a:p>
        </p:txBody>
      </p:sp>
      <p:sp>
        <p:nvSpPr>
          <p:cNvPr id="3" name="Content Placeholder 2">
            <a:extLst>
              <a:ext uri="{FF2B5EF4-FFF2-40B4-BE49-F238E27FC236}">
                <a16:creationId xmlns:a16="http://schemas.microsoft.com/office/drawing/2014/main" id="{49BE251E-9424-4348-B988-33D8E50B2320}"/>
              </a:ext>
            </a:extLst>
          </p:cNvPr>
          <p:cNvSpPr>
            <a:spLocks noGrp="1"/>
          </p:cNvSpPr>
          <p:nvPr>
            <p:ph idx="1"/>
          </p:nvPr>
        </p:nvSpPr>
        <p:spPr/>
        <p:txBody>
          <a:bodyPr/>
          <a:lstStyle/>
          <a:p>
            <a:pPr>
              <a:lnSpc>
                <a:spcPct val="150000"/>
              </a:lnSpc>
            </a:pPr>
            <a:r>
              <a:rPr lang="vi-VN" dirty="0"/>
              <a:t>Trong học tập và cuộc sống cần phải coi trọng thực tiễn, xuất phát từ thực tiễn. Coi thực tiễn là cơ sở, động lực, mục đích và là tiêu chuẩn để kiểm tra tính đúng đắn của nhận thức. </a:t>
            </a:r>
          </a:p>
          <a:p>
            <a:pPr>
              <a:lnSpc>
                <a:spcPct val="150000"/>
              </a:lnSpc>
            </a:pPr>
            <a:r>
              <a:rPr lang="vi-VN" dirty="0"/>
              <a:t>Cần phát huy tính năng động, sáng tạo của nhận thức để cải biến xã hội nhằm mục ngày càng phát triển.</a:t>
            </a:r>
          </a:p>
          <a:p>
            <a:pPr>
              <a:lnSpc>
                <a:spcPct val="150000"/>
              </a:lnSpc>
            </a:pPr>
            <a:endParaRPr lang="vi-VN" dirty="0"/>
          </a:p>
        </p:txBody>
      </p:sp>
      <p:sp>
        <p:nvSpPr>
          <p:cNvPr id="5" name="Slide Number Placeholder 4">
            <a:extLst>
              <a:ext uri="{FF2B5EF4-FFF2-40B4-BE49-F238E27FC236}">
                <a16:creationId xmlns:a16="http://schemas.microsoft.com/office/drawing/2014/main" id="{97A7FB71-7B5B-41C1-8409-1F3675B7B0A0}"/>
              </a:ext>
            </a:extLst>
          </p:cNvPr>
          <p:cNvSpPr>
            <a:spLocks noGrp="1"/>
          </p:cNvSpPr>
          <p:nvPr>
            <p:ph type="sldNum" sz="quarter" idx="12"/>
          </p:nvPr>
        </p:nvSpPr>
        <p:spPr/>
        <p:txBody>
          <a:bodyPr/>
          <a:lstStyle/>
          <a:p>
            <a:fld id="{F9B13BF8-E060-453B-9076-808396F400C0}" type="slidenum">
              <a:rPr lang="en-US" smtClean="0"/>
              <a:t>31</a:t>
            </a:fld>
            <a:endParaRPr lang="en-US"/>
          </a:p>
        </p:txBody>
      </p:sp>
      <p:pic>
        <p:nvPicPr>
          <p:cNvPr id="6" name="Picture 5">
            <a:extLst>
              <a:ext uri="{FF2B5EF4-FFF2-40B4-BE49-F238E27FC236}">
                <a16:creationId xmlns:a16="http://schemas.microsoft.com/office/drawing/2014/main" id="{6D443E91-0D2D-4D8B-90F9-02643C3C42B3}"/>
              </a:ext>
            </a:extLst>
          </p:cNvPr>
          <p:cNvPicPr>
            <a:picLocks noChangeAspect="1"/>
          </p:cNvPicPr>
          <p:nvPr/>
        </p:nvPicPr>
        <p:blipFill rotWithShape="1">
          <a:blip r:embed="rId2"/>
          <a:srcRect l="13048" t="24152" r="33700" b="24240"/>
          <a:stretch/>
        </p:blipFill>
        <p:spPr>
          <a:xfrm>
            <a:off x="117629" y="1315233"/>
            <a:ext cx="1011080" cy="789140"/>
          </a:xfrm>
          <a:prstGeom prst="rect">
            <a:avLst/>
          </a:prstGeom>
        </p:spPr>
      </p:pic>
    </p:spTree>
    <p:extLst>
      <p:ext uri="{BB962C8B-B14F-4D97-AF65-F5344CB8AC3E}">
        <p14:creationId xmlns:p14="http://schemas.microsoft.com/office/powerpoint/2010/main" val="333823184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a:extLst>
              <a:ext uri="{FF2B5EF4-FFF2-40B4-BE49-F238E27FC236}">
                <a16:creationId xmlns:a16="http://schemas.microsoft.com/office/drawing/2014/main" id="{6AC1C5D5-7506-4752-9827-8917D24E2BE2}"/>
              </a:ext>
            </a:extLst>
          </p:cNvPr>
          <p:cNvSpPr txBox="1"/>
          <p:nvPr/>
        </p:nvSpPr>
        <p:spPr>
          <a:xfrm>
            <a:off x="313011" y="1221064"/>
            <a:ext cx="10440714" cy="1108078"/>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Tại</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sao</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muốn</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có</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công</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việc</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tốt</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sau</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khi</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ra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trường</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các</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em</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phải</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cố</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gắng</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học</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tập</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và</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rèn</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 </a:t>
            </a:r>
            <a:r>
              <a:rPr kumimoji="0" lang="en-US" sz="3200" b="1" i="0" u="none" strike="noStrike" kern="1200" cap="none" spc="0" normalizeH="0" baseline="0" noProof="0" dirty="0" err="1">
                <a:ln>
                  <a:noFill/>
                </a:ln>
                <a:solidFill>
                  <a:srgbClr val="0070C0"/>
                </a:solidFill>
                <a:effectLst/>
                <a:uLnTx/>
                <a:uFillTx/>
                <a:ea typeface="Times New Roman" panose="02020603050405020304" pitchFamily="18" charset="0"/>
                <a:cs typeface="+mn-cs"/>
              </a:rPr>
              <a:t>luyện</a:t>
            </a:r>
            <a:r>
              <a:rPr kumimoji="0" lang="en-US" sz="3200" b="1" i="0" u="none" strike="noStrike" kern="1200" cap="none" spc="0" normalizeH="0" baseline="0" noProof="0" dirty="0">
                <a:ln>
                  <a:noFill/>
                </a:ln>
                <a:solidFill>
                  <a:srgbClr val="0070C0"/>
                </a:solidFill>
                <a:effectLst/>
                <a:uLnTx/>
                <a:uFillTx/>
                <a:ea typeface="Times New Roman" panose="02020603050405020304" pitchFamily="18" charset="0"/>
                <a:cs typeface="+mn-cs"/>
              </a:rPr>
              <a:t>?</a:t>
            </a:r>
            <a:endParaRPr kumimoji="0" lang="en-US" sz="3200" b="1" i="0" u="none" strike="noStrike" kern="1200" cap="none" spc="0" normalizeH="0" baseline="0" noProof="0" dirty="0">
              <a:ln>
                <a:noFill/>
              </a:ln>
              <a:solidFill>
                <a:srgbClr val="0070C0"/>
              </a:solidFill>
              <a:effectLst/>
              <a:uLnTx/>
              <a:uFillTx/>
              <a:ea typeface="+mn-ea"/>
              <a:cs typeface="+mn-cs"/>
            </a:endParaRPr>
          </a:p>
        </p:txBody>
      </p:sp>
      <p:pic>
        <p:nvPicPr>
          <p:cNvPr id="1026" name="Picture 2" descr="Có thể là hình ảnh về 6 người, mọi người đang đứng và trong nhà">
            <a:extLst>
              <a:ext uri="{FF2B5EF4-FFF2-40B4-BE49-F238E27FC236}">
                <a16:creationId xmlns:a16="http://schemas.microsoft.com/office/drawing/2014/main" id="{9E10FD87-CFF6-400D-B0AD-CE6C659C9FB9}"/>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474936" y="2736302"/>
            <a:ext cx="4787945" cy="319590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5336C2F-C312-4556-BC85-131E313A42FE}"/>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7277" b="13510"/>
          <a:stretch/>
        </p:blipFill>
        <p:spPr>
          <a:xfrm>
            <a:off x="5884295" y="2431609"/>
            <a:ext cx="6216770" cy="3865943"/>
          </a:xfrm>
          <a:prstGeom prst="rect">
            <a:avLst/>
          </a:prstGeom>
        </p:spPr>
      </p:pic>
      <p:sp>
        <p:nvSpPr>
          <p:cNvPr id="12" name="Slide Number Placeholder 11">
            <a:extLst>
              <a:ext uri="{FF2B5EF4-FFF2-40B4-BE49-F238E27FC236}">
                <a16:creationId xmlns:a16="http://schemas.microsoft.com/office/drawing/2014/main" id="{708D4BAA-5004-49DF-87A3-A954F9487567}"/>
              </a:ext>
            </a:extLst>
          </p:cNvPr>
          <p:cNvSpPr>
            <a:spLocks noGrp="1"/>
          </p:cNvSpPr>
          <p:nvPr>
            <p:ph type="sldNum" sz="quarter" idx="12"/>
          </p:nvPr>
        </p:nvSpPr>
        <p:spPr/>
        <p:txBody>
          <a:bodyPr/>
          <a:lstStyle/>
          <a:p>
            <a:fld id="{F9B13BF8-E060-453B-9076-808396F400C0}" type="slidenum">
              <a:rPr lang="en-US" smtClean="0"/>
              <a:t>32</a:t>
            </a:fld>
            <a:endParaRPr lang="en-US"/>
          </a:p>
        </p:txBody>
      </p:sp>
    </p:spTree>
    <p:extLst>
      <p:ext uri="{BB962C8B-B14F-4D97-AF65-F5344CB8AC3E}">
        <p14:creationId xmlns:p14="http://schemas.microsoft.com/office/powerpoint/2010/main" val="326339951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descr="http://hndnhaiduong.haiduong.edu.vn/upload/duk/content/cay-nghe-nghiep_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379" y="66675"/>
            <a:ext cx="8952411" cy="6724650"/>
          </a:xfrm>
          <a:prstGeom prst="rect">
            <a:avLst/>
          </a:prstGeom>
          <a:ln w="9525">
            <a:solidFill>
              <a:srgbClr val="FF0000"/>
            </a:solidFill>
            <a:miter lim="800000"/>
            <a:headEnd/>
            <a:tailEnd/>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12" name="Slide Number Placeholder 11">
            <a:extLst>
              <a:ext uri="{FF2B5EF4-FFF2-40B4-BE49-F238E27FC236}">
                <a16:creationId xmlns:a16="http://schemas.microsoft.com/office/drawing/2014/main" id="{81EEC33B-3D17-4542-BC6F-366CEDAE3227}"/>
              </a:ext>
            </a:extLst>
          </p:cNvPr>
          <p:cNvSpPr>
            <a:spLocks noGrp="1"/>
          </p:cNvSpPr>
          <p:nvPr>
            <p:ph type="sldNum" sz="quarter" idx="12"/>
          </p:nvPr>
        </p:nvSpPr>
        <p:spPr/>
        <p:txBody>
          <a:bodyPr/>
          <a:lstStyle/>
          <a:p>
            <a:fld id="{F9B13BF8-E060-453B-9076-808396F400C0}" type="slidenum">
              <a:rPr lang="en-US" smtClean="0"/>
              <a:t>33</a:t>
            </a:fld>
            <a:endParaRPr lang="en-US"/>
          </a:p>
        </p:txBody>
      </p:sp>
    </p:spTree>
    <p:extLst>
      <p:ext uri="{BB962C8B-B14F-4D97-AF65-F5344CB8AC3E}">
        <p14:creationId xmlns:p14="http://schemas.microsoft.com/office/powerpoint/2010/main" val="1194078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82249" y="186431"/>
            <a:ext cx="8627501" cy="6671569"/>
          </a:xfrm>
          <a:prstGeom prst="rect">
            <a:avLst/>
          </a:prstGeom>
        </p:spPr>
      </p:pic>
      <p:sp>
        <p:nvSpPr>
          <p:cNvPr id="12" name="Slide Number Placeholder 11">
            <a:extLst>
              <a:ext uri="{FF2B5EF4-FFF2-40B4-BE49-F238E27FC236}">
                <a16:creationId xmlns:a16="http://schemas.microsoft.com/office/drawing/2014/main" id="{AB050FE7-96B1-4215-810B-E117DF805D63}"/>
              </a:ext>
            </a:extLst>
          </p:cNvPr>
          <p:cNvSpPr>
            <a:spLocks noGrp="1"/>
          </p:cNvSpPr>
          <p:nvPr>
            <p:ph type="sldNum" sz="quarter" idx="12"/>
          </p:nvPr>
        </p:nvSpPr>
        <p:spPr/>
        <p:txBody>
          <a:bodyPr/>
          <a:lstStyle/>
          <a:p>
            <a:fld id="{F9B13BF8-E060-453B-9076-808396F400C0}" type="slidenum">
              <a:rPr lang="en-US" smtClean="0"/>
              <a:t>34</a:t>
            </a:fld>
            <a:endParaRPr lang="en-US"/>
          </a:p>
        </p:txBody>
      </p:sp>
    </p:spTree>
    <p:extLst>
      <p:ext uri="{BB962C8B-B14F-4D97-AF65-F5344CB8AC3E}">
        <p14:creationId xmlns:p14="http://schemas.microsoft.com/office/powerpoint/2010/main" val="18382160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DAE00-CE76-4435-A396-12619FD1B05C}"/>
              </a:ext>
            </a:extLst>
          </p:cNvPr>
          <p:cNvSpPr>
            <a:spLocks noGrp="1"/>
          </p:cNvSpPr>
          <p:nvPr>
            <p:ph type="title"/>
          </p:nvPr>
        </p:nvSpPr>
        <p:spPr/>
        <p:txBody>
          <a:bodyPr>
            <a:normAutofit/>
          </a:bodyPr>
          <a:lstStyle/>
          <a:p>
            <a:r>
              <a:rPr lang="vi-VN" dirty="0"/>
              <a:t>CỦNG CỐ BÀI</a:t>
            </a:r>
          </a:p>
        </p:txBody>
      </p:sp>
      <p:sp>
        <p:nvSpPr>
          <p:cNvPr id="5" name="Slide Number Placeholder 4">
            <a:extLst>
              <a:ext uri="{FF2B5EF4-FFF2-40B4-BE49-F238E27FC236}">
                <a16:creationId xmlns:a16="http://schemas.microsoft.com/office/drawing/2014/main" id="{9557F71F-6F58-4AEA-91A4-AC1E144AE6AD}"/>
              </a:ext>
            </a:extLst>
          </p:cNvPr>
          <p:cNvSpPr>
            <a:spLocks noGrp="1"/>
          </p:cNvSpPr>
          <p:nvPr>
            <p:ph type="sldNum" sz="quarter" idx="12"/>
          </p:nvPr>
        </p:nvSpPr>
        <p:spPr/>
        <p:txBody>
          <a:bodyPr/>
          <a:lstStyle/>
          <a:p>
            <a:fld id="{F9B13BF8-E060-453B-9076-808396F400C0}" type="slidenum">
              <a:rPr lang="en-US" smtClean="0"/>
              <a:t>35</a:t>
            </a:fld>
            <a:endParaRPr lang="en-US"/>
          </a:p>
        </p:txBody>
      </p:sp>
      <p:sp>
        <p:nvSpPr>
          <p:cNvPr id="6" name="TextBox 5">
            <a:extLst>
              <a:ext uri="{FF2B5EF4-FFF2-40B4-BE49-F238E27FC236}">
                <a16:creationId xmlns:a16="http://schemas.microsoft.com/office/drawing/2014/main" id="{1DED4DA9-FAA9-43F3-9B7B-B4AA6028E4FD}"/>
              </a:ext>
            </a:extLst>
          </p:cNvPr>
          <p:cNvSpPr txBox="1"/>
          <p:nvPr/>
        </p:nvSpPr>
        <p:spPr>
          <a:xfrm>
            <a:off x="2050414" y="2764014"/>
            <a:ext cx="8091172" cy="584775"/>
          </a:xfrm>
          <a:prstGeom prst="rect">
            <a:avLst/>
          </a:prstGeom>
          <a:solidFill>
            <a:schemeClr val="accent2"/>
          </a:solidFill>
        </p:spPr>
        <p:txBody>
          <a:bodyPr wrap="square">
            <a:spAutoFit/>
          </a:bodyPr>
          <a:lstStyle/>
          <a:p>
            <a:r>
              <a:rPr lang="en-US" sz="3200" b="1" dirty="0">
                <a:latin typeface="Arial" panose="020B0604020202020204" pitchFamily="34" charset="0"/>
                <a:cs typeface="Arial" panose="020B0604020202020204" pitchFamily="34" charset="0"/>
              </a:rPr>
              <a:t>https://class.myaloha.vn/</a:t>
            </a:r>
          </a:p>
        </p:txBody>
      </p:sp>
      <p:sp>
        <p:nvSpPr>
          <p:cNvPr id="7" name="TextBox 6">
            <a:extLst>
              <a:ext uri="{FF2B5EF4-FFF2-40B4-BE49-F238E27FC236}">
                <a16:creationId xmlns:a16="http://schemas.microsoft.com/office/drawing/2014/main" id="{CB9F36FD-6498-4256-9258-7CEC1E64654A}"/>
              </a:ext>
            </a:extLst>
          </p:cNvPr>
          <p:cNvSpPr txBox="1"/>
          <p:nvPr/>
        </p:nvSpPr>
        <p:spPr>
          <a:xfrm>
            <a:off x="2056276" y="3734159"/>
            <a:ext cx="8091172" cy="610488"/>
          </a:xfrm>
          <a:prstGeom prst="rect">
            <a:avLst/>
          </a:prstGeom>
          <a:solidFill>
            <a:schemeClr val="accent2"/>
          </a:solidFill>
        </p:spPr>
        <p:txBody>
          <a:bodyPr wrap="square">
            <a:spAutoFit/>
          </a:bodyPr>
          <a:lstStyle/>
          <a:p>
            <a:pPr algn="just">
              <a:lnSpc>
                <a:spcPct val="115000"/>
              </a:lnSpc>
              <a:spcAft>
                <a:spcPts val="800"/>
              </a:spcAft>
            </a:pPr>
            <a:r>
              <a:rPr lang="en-US" sz="3200" b="1" dirty="0" err="1">
                <a:solidFill>
                  <a:srgbClr val="000000"/>
                </a:solidFill>
                <a:latin typeface="Arial" panose="020B0604020202020204" pitchFamily="34" charset="0"/>
                <a:ea typeface="Calibri" panose="020F0502020204030204" pitchFamily="34" charset="0"/>
                <a:cs typeface="Arial" panose="020B0604020202020204" pitchFamily="34" charset="0"/>
              </a:rPr>
              <a:t>M</a:t>
            </a:r>
            <a:r>
              <a:rPr lang="en-US" sz="3200" b="1"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ã</a:t>
            </a:r>
            <a:r>
              <a:rPr lang="en-US" sz="32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err="1">
                <a:solidFill>
                  <a:srgbClr val="000000"/>
                </a:solidFill>
                <a:effectLst/>
                <a:latin typeface="Arial" panose="020B0604020202020204" pitchFamily="34" charset="0"/>
                <a:ea typeface="Calibri" panose="020F0502020204030204" pitchFamily="34" charset="0"/>
                <a:cs typeface="Arial" panose="020B0604020202020204" pitchFamily="34" charset="0"/>
              </a:rPr>
              <a:t>lớp</a:t>
            </a:r>
            <a:r>
              <a:rPr lang="en-US" sz="3200" b="1" dirty="0">
                <a:solidFill>
                  <a:srgbClr val="000000"/>
                </a:solidFill>
                <a:effectLst/>
                <a:latin typeface="Arial" panose="020B0604020202020204" pitchFamily="34" charset="0"/>
                <a:ea typeface="Calibri" panose="020F0502020204030204" pitchFamily="34" charset="0"/>
                <a:cs typeface="Arial" panose="020B0604020202020204" pitchFamily="34" charset="0"/>
              </a:rPr>
              <a:t>: </a:t>
            </a:r>
            <a:r>
              <a:rPr lang="en-US" sz="3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EV6FFF  </a:t>
            </a:r>
            <a:r>
              <a:rPr lang="en-US" sz="3200" b="1" dirty="0" err="1">
                <a:solidFill>
                  <a:srgbClr val="222222"/>
                </a:solidFill>
                <a:effectLst/>
                <a:latin typeface="Arial" panose="020B0604020202020204" pitchFamily="34" charset="0"/>
                <a:ea typeface="Times New Roman" panose="02020603050405020304" pitchFamily="18" charset="0"/>
                <a:cs typeface="Arial" panose="020B0604020202020204" pitchFamily="34" charset="0"/>
              </a:rPr>
              <a:t>và</a:t>
            </a:r>
            <a:r>
              <a:rPr lang="en-US" sz="3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222222"/>
                </a:solidFill>
                <a:effectLst/>
                <a:latin typeface="Arial" panose="020B0604020202020204" pitchFamily="34" charset="0"/>
                <a:ea typeface="Times New Roman" panose="02020603050405020304" pitchFamily="18" charset="0"/>
                <a:cs typeface="Arial" panose="020B0604020202020204" pitchFamily="34" charset="0"/>
              </a:rPr>
              <a:t>mật</a:t>
            </a:r>
            <a:r>
              <a:rPr lang="en-US" sz="3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222222"/>
                </a:solidFill>
                <a:effectLst/>
                <a:latin typeface="Arial" panose="020B0604020202020204" pitchFamily="34" charset="0"/>
                <a:ea typeface="Times New Roman" panose="02020603050405020304" pitchFamily="18" charset="0"/>
                <a:cs typeface="Arial" panose="020B0604020202020204" pitchFamily="34" charset="0"/>
              </a:rPr>
              <a:t>khẩu</a:t>
            </a:r>
            <a:r>
              <a:rPr lang="en-US" sz="3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222222"/>
                </a:solidFill>
                <a:effectLst/>
                <a:latin typeface="Arial" panose="020B0604020202020204" pitchFamily="34" charset="0"/>
                <a:ea typeface="Times New Roman" panose="02020603050405020304" pitchFamily="18" charset="0"/>
                <a:cs typeface="Arial" panose="020B0604020202020204" pitchFamily="34" charset="0"/>
              </a:rPr>
              <a:t>lớp</a:t>
            </a:r>
            <a:r>
              <a:rPr lang="en-US" sz="3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222222"/>
                </a:solidFill>
                <a:effectLst/>
                <a:latin typeface="Arial" panose="020B0604020202020204" pitchFamily="34" charset="0"/>
                <a:ea typeface="Times New Roman" panose="02020603050405020304" pitchFamily="18" charset="0"/>
                <a:cs typeface="Arial" panose="020B0604020202020204" pitchFamily="34" charset="0"/>
              </a:rPr>
              <a:t>là</a:t>
            </a:r>
            <a:r>
              <a:rPr lang="en-US" sz="3200" b="1" dirty="0">
                <a:solidFill>
                  <a:srgbClr val="222222"/>
                </a:solidFill>
                <a:effectLst/>
                <a:latin typeface="Arial" panose="020B0604020202020204" pitchFamily="34" charset="0"/>
                <a:ea typeface="Times New Roman" panose="02020603050405020304" pitchFamily="18" charset="0"/>
                <a:cs typeface="Arial" panose="020B0604020202020204" pitchFamily="34" charset="0"/>
              </a:rPr>
              <a:t>: </a:t>
            </a:r>
            <a:r>
              <a:rPr lang="en-US" sz="3200" b="1" dirty="0" err="1">
                <a:solidFill>
                  <a:srgbClr val="222222"/>
                </a:solidFill>
                <a:effectLst/>
                <a:latin typeface="Arial" panose="020B0604020202020204" pitchFamily="34" charset="0"/>
                <a:ea typeface="Times New Roman" panose="02020603050405020304" pitchFamily="18" charset="0"/>
                <a:cs typeface="Arial" panose="020B0604020202020204" pitchFamily="34" charset="0"/>
              </a:rPr>
              <a:t>ltt</a:t>
            </a:r>
            <a:endParaRPr lang="en-US" sz="3200" b="1"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1295739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8" name="Rectangle 70">
            <a:extLst>
              <a:ext uri="{FF2B5EF4-FFF2-40B4-BE49-F238E27FC236}">
                <a16:creationId xmlns:a16="http://schemas.microsoft.com/office/drawing/2014/main" id="{FA69AAE0-49D5-4C8B-8BA2-55898C00E0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2" b="7729"/>
          <a:stretch/>
        </p:blipFill>
        <p:spPr bwMode="auto">
          <a:xfrm>
            <a:off x="-4" y="-4"/>
            <a:ext cx="7534640" cy="6857984"/>
          </a:xfrm>
          <a:custGeom>
            <a:avLst/>
            <a:gdLst/>
            <a:ahLst/>
            <a:cxnLst/>
            <a:rect l="l" t="t" r="r" b="b"/>
            <a:pathLst>
              <a:path w="7534640" h="6857984">
                <a:moveTo>
                  <a:pt x="0" y="0"/>
                </a:moveTo>
                <a:lnTo>
                  <a:pt x="7534640" y="0"/>
                </a:lnTo>
                <a:lnTo>
                  <a:pt x="7534640" y="3832811"/>
                </a:lnTo>
                <a:lnTo>
                  <a:pt x="7344853" y="3826712"/>
                </a:lnTo>
                <a:cubicBezTo>
                  <a:pt x="7344853" y="3826712"/>
                  <a:pt x="7341511" y="3826712"/>
                  <a:pt x="7341511" y="3826712"/>
                </a:cubicBezTo>
                <a:cubicBezTo>
                  <a:pt x="7274667" y="3823370"/>
                  <a:pt x="7211169" y="3823370"/>
                  <a:pt x="7144324" y="3820027"/>
                </a:cubicBezTo>
                <a:cubicBezTo>
                  <a:pt x="6913719" y="3820027"/>
                  <a:pt x="6683113" y="3820027"/>
                  <a:pt x="6455848" y="3820027"/>
                </a:cubicBezTo>
                <a:cubicBezTo>
                  <a:pt x="6231926" y="3910265"/>
                  <a:pt x="5987951" y="3833396"/>
                  <a:pt x="5767372" y="3903581"/>
                </a:cubicBezTo>
                <a:cubicBezTo>
                  <a:pt x="5533423" y="3900239"/>
                  <a:pt x="5312845" y="3970423"/>
                  <a:pt x="5082238" y="4000503"/>
                </a:cubicBezTo>
                <a:cubicBezTo>
                  <a:pt x="4908446" y="4013871"/>
                  <a:pt x="4731314" y="3997160"/>
                  <a:pt x="4570892" y="4067345"/>
                </a:cubicBezTo>
                <a:cubicBezTo>
                  <a:pt x="4447233" y="4124161"/>
                  <a:pt x="4350312" y="4197688"/>
                  <a:pt x="4483996" y="4348083"/>
                </a:cubicBezTo>
                <a:cubicBezTo>
                  <a:pt x="4644419" y="4344742"/>
                  <a:pt x="4627708" y="4598742"/>
                  <a:pt x="4788129" y="4561979"/>
                </a:cubicBezTo>
                <a:cubicBezTo>
                  <a:pt x="4754709" y="4678954"/>
                  <a:pt x="4641076" y="4618795"/>
                  <a:pt x="4600971" y="4705690"/>
                </a:cubicBezTo>
                <a:cubicBezTo>
                  <a:pt x="4684524" y="4779217"/>
                  <a:pt x="4844945" y="4725744"/>
                  <a:pt x="4871683" y="4879480"/>
                </a:cubicBezTo>
                <a:cubicBezTo>
                  <a:pt x="4838262" y="5039902"/>
                  <a:pt x="4945210" y="5019849"/>
                  <a:pt x="5032105" y="5029876"/>
                </a:cubicBezTo>
                <a:cubicBezTo>
                  <a:pt x="5239317" y="5049930"/>
                  <a:pt x="5439843" y="5063297"/>
                  <a:pt x="5643713" y="5096719"/>
                </a:cubicBezTo>
                <a:cubicBezTo>
                  <a:pt x="5693844" y="5106745"/>
                  <a:pt x="5810819" y="5083350"/>
                  <a:pt x="5800794" y="5186956"/>
                </a:cubicBezTo>
                <a:cubicBezTo>
                  <a:pt x="5790767" y="5270508"/>
                  <a:pt x="5700529" y="5240431"/>
                  <a:pt x="5643713" y="5243772"/>
                </a:cubicBezTo>
                <a:cubicBezTo>
                  <a:pt x="5329553" y="5283879"/>
                  <a:pt x="5012052" y="5220378"/>
                  <a:pt x="4701235" y="5223719"/>
                </a:cubicBezTo>
                <a:cubicBezTo>
                  <a:pt x="4664472" y="5223719"/>
                  <a:pt x="4657787" y="5334009"/>
                  <a:pt x="4577576" y="5297246"/>
                </a:cubicBezTo>
                <a:cubicBezTo>
                  <a:pt x="4788129" y="5397510"/>
                  <a:pt x="5767372" y="5424248"/>
                  <a:pt x="6094900" y="5477721"/>
                </a:cubicBezTo>
                <a:cubicBezTo>
                  <a:pt x="5754004" y="5858724"/>
                  <a:pt x="5429817" y="5628117"/>
                  <a:pt x="5159105" y="5842012"/>
                </a:cubicBezTo>
                <a:cubicBezTo>
                  <a:pt x="5159105" y="5842012"/>
                  <a:pt x="5212580" y="5842012"/>
                  <a:pt x="5443187" y="5912197"/>
                </a:cubicBezTo>
                <a:cubicBezTo>
                  <a:pt x="5627002" y="5969012"/>
                  <a:pt x="5536765" y="6049223"/>
                  <a:pt x="6001321" y="6202962"/>
                </a:cubicBezTo>
                <a:cubicBezTo>
                  <a:pt x="5824188" y="6253093"/>
                  <a:pt x="5593581" y="6156172"/>
                  <a:pt x="5506685" y="6416857"/>
                </a:cubicBezTo>
                <a:cubicBezTo>
                  <a:pt x="5643713" y="6463648"/>
                  <a:pt x="5807477" y="6420200"/>
                  <a:pt x="5904398" y="6543858"/>
                </a:cubicBezTo>
                <a:cubicBezTo>
                  <a:pt x="5934478" y="6580622"/>
                  <a:pt x="5964557" y="6604017"/>
                  <a:pt x="6001321" y="6624068"/>
                </a:cubicBezTo>
                <a:cubicBezTo>
                  <a:pt x="5984612" y="6630754"/>
                  <a:pt x="5964557" y="6637437"/>
                  <a:pt x="5951188" y="6644121"/>
                </a:cubicBezTo>
                <a:cubicBezTo>
                  <a:pt x="5977925" y="6667518"/>
                  <a:pt x="6663060" y="6794517"/>
                  <a:pt x="6836850" y="6797860"/>
                </a:cubicBezTo>
                <a:cubicBezTo>
                  <a:pt x="6761652" y="6822926"/>
                  <a:pt x="6636845" y="6844075"/>
                  <a:pt x="6553814" y="6856412"/>
                </a:cubicBezTo>
                <a:lnTo>
                  <a:pt x="6542822" y="6857984"/>
                </a:lnTo>
                <a:lnTo>
                  <a:pt x="0" y="6857984"/>
                </a:ln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Snip Diagonal Corner Rectangle 3"/>
          <p:cNvSpPr>
            <a:spLocks/>
          </p:cNvSpPr>
          <p:nvPr/>
        </p:nvSpPr>
        <p:spPr bwMode="auto">
          <a:xfrm>
            <a:off x="6168375" y="4185872"/>
            <a:ext cx="5962650" cy="1690409"/>
          </a:xfrm>
          <a:custGeom>
            <a:avLst/>
            <a:gdLst>
              <a:gd name="T0" fmla="*/ 0 w 7543800"/>
              <a:gd name="T1" fmla="*/ 0 h 990600"/>
              <a:gd name="T2" fmla="*/ 7378697 w 7543800"/>
              <a:gd name="T3" fmla="*/ 0 h 990600"/>
              <a:gd name="T4" fmla="*/ 7543800 w 7543800"/>
              <a:gd name="T5" fmla="*/ 165103 h 990600"/>
              <a:gd name="T6" fmla="*/ 7543800 w 7543800"/>
              <a:gd name="T7" fmla="*/ 990600 h 990600"/>
              <a:gd name="T8" fmla="*/ 7543800 w 7543800"/>
              <a:gd name="T9" fmla="*/ 990600 h 990600"/>
              <a:gd name="T10" fmla="*/ 165103 w 7543800"/>
              <a:gd name="T11" fmla="*/ 990600 h 990600"/>
              <a:gd name="T12" fmla="*/ 0 w 7543800"/>
              <a:gd name="T13" fmla="*/ 825497 h 990600"/>
              <a:gd name="T14" fmla="*/ 0 w 7543800"/>
              <a:gd name="T15" fmla="*/ 0 h 990600"/>
              <a:gd name="T16" fmla="*/ 0 60000 65536"/>
              <a:gd name="T17" fmla="*/ 0 60000 65536"/>
              <a:gd name="T18" fmla="*/ 0 60000 65536"/>
              <a:gd name="T19" fmla="*/ 0 60000 65536"/>
              <a:gd name="T20" fmla="*/ 0 60000 65536"/>
              <a:gd name="T21" fmla="*/ 0 60000 65536"/>
              <a:gd name="T22" fmla="*/ 0 60000 65536"/>
              <a:gd name="T23" fmla="*/ 0 60000 65536"/>
              <a:gd name="T24" fmla="*/ 0 w 7543800"/>
              <a:gd name="T25" fmla="*/ 0 h 990600"/>
              <a:gd name="T26" fmla="*/ 7543800 w 7543800"/>
              <a:gd name="T27" fmla="*/ 990600 h 990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543800" h="990600">
                <a:moveTo>
                  <a:pt x="0" y="0"/>
                </a:moveTo>
                <a:lnTo>
                  <a:pt x="7378697" y="0"/>
                </a:lnTo>
                <a:lnTo>
                  <a:pt x="7543800" y="165103"/>
                </a:lnTo>
                <a:lnTo>
                  <a:pt x="7543800" y="990600"/>
                </a:lnTo>
                <a:lnTo>
                  <a:pt x="165103" y="990600"/>
                </a:lnTo>
                <a:lnTo>
                  <a:pt x="0" y="825497"/>
                </a:lnTo>
                <a:lnTo>
                  <a:pt x="0" y="0"/>
                </a:lnTo>
                <a:close/>
              </a:path>
            </a:pathLst>
          </a:custGeom>
        </p:spPr>
        <p:txBody>
          <a:bodyPr vert="horz" lIns="91440" tIns="45720" rIns="91440" bIns="45720" rtlCol="0" anchor="b">
            <a:normAutofit fontScale="92500"/>
          </a:bodyPr>
          <a:lstStyle/>
          <a:p>
            <a:pPr marL="0" marR="0" lvl="0" indent="0" fontAlgn="auto">
              <a:lnSpc>
                <a:spcPct val="90000"/>
              </a:lnSpc>
              <a:spcBef>
                <a:spcPct val="0"/>
              </a:spcBef>
              <a:spcAft>
                <a:spcPts val="600"/>
              </a:spcAft>
              <a:buClrTx/>
              <a:buSzTx/>
              <a:tabLst/>
              <a:defRPr/>
            </a:pPr>
            <a:r>
              <a:rPr kumimoji="0" lang="en-US" sz="4400" b="1" i="0" u="none" strike="noStrike" kern="1200" cap="none" spc="0" normalizeH="0" baseline="0" noProof="0" dirty="0">
                <a:ln>
                  <a:noFill/>
                </a:ln>
                <a:solidFill>
                  <a:srgbClr val="0070C0"/>
                </a:solidFill>
                <a:effectLst/>
                <a:uLnTx/>
                <a:uFillTx/>
                <a:latin typeface="+mj-lt"/>
                <a:ea typeface="+mj-ea"/>
                <a:cs typeface="+mj-cs"/>
              </a:rPr>
              <a:t>CẢM ƠN </a:t>
            </a:r>
          </a:p>
          <a:p>
            <a:pPr marL="0" marR="0" lvl="0" indent="0" fontAlgn="auto">
              <a:lnSpc>
                <a:spcPct val="90000"/>
              </a:lnSpc>
              <a:spcBef>
                <a:spcPct val="0"/>
              </a:spcBef>
              <a:spcAft>
                <a:spcPts val="600"/>
              </a:spcAft>
              <a:buClrTx/>
              <a:buSzTx/>
              <a:tabLst/>
              <a:defRPr/>
            </a:pPr>
            <a:r>
              <a:rPr kumimoji="0" lang="en-US" sz="4400" b="1" i="0" u="none" strike="noStrike" kern="1200" cap="none" spc="0" normalizeH="0" baseline="0" noProof="0" dirty="0">
                <a:ln>
                  <a:noFill/>
                </a:ln>
                <a:solidFill>
                  <a:srgbClr val="0070C0"/>
                </a:solidFill>
                <a:effectLst/>
                <a:uLnTx/>
                <a:uFillTx/>
                <a:latin typeface="+mj-lt"/>
                <a:ea typeface="+mj-ea"/>
                <a:cs typeface="+mj-cs"/>
              </a:rPr>
              <a:t>VÀ CHÚC CÁC EM HỌC TỐT</a:t>
            </a:r>
          </a:p>
        </p:txBody>
      </p:sp>
      <p:pic>
        <p:nvPicPr>
          <p:cNvPr id="6"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l="20403" r="3" b="3"/>
          <a:stretch/>
        </p:blipFill>
        <p:spPr bwMode="auto">
          <a:xfrm>
            <a:off x="7592562" y="0"/>
            <a:ext cx="4538463" cy="3877247"/>
          </a:xfrm>
          <a:custGeom>
            <a:avLst/>
            <a:gdLst/>
            <a:ahLst/>
            <a:cxnLst/>
            <a:rect l="l" t="t" r="r" b="b"/>
            <a:pathLst>
              <a:path w="4538463" h="3877247">
                <a:moveTo>
                  <a:pt x="0" y="0"/>
                </a:moveTo>
                <a:lnTo>
                  <a:pt x="4538463" y="0"/>
                </a:lnTo>
                <a:lnTo>
                  <a:pt x="4538463" y="3437173"/>
                </a:lnTo>
                <a:lnTo>
                  <a:pt x="4530710" y="3429000"/>
                </a:lnTo>
                <a:cubicBezTo>
                  <a:pt x="4370289" y="3495842"/>
                  <a:pt x="4239946" y="3686344"/>
                  <a:pt x="4056129" y="3636211"/>
                </a:cubicBezTo>
                <a:cubicBezTo>
                  <a:pt x="3872313" y="3589422"/>
                  <a:pt x="3788760" y="3830055"/>
                  <a:pt x="3618310" y="3756528"/>
                </a:cubicBezTo>
                <a:cubicBezTo>
                  <a:pt x="3394389" y="3823371"/>
                  <a:pt x="3163783" y="3823371"/>
                  <a:pt x="2933176" y="3810002"/>
                </a:cubicBezTo>
                <a:cubicBezTo>
                  <a:pt x="2702570" y="3840081"/>
                  <a:pt x="2471962" y="3873503"/>
                  <a:pt x="2238015" y="3850107"/>
                </a:cubicBezTo>
                <a:cubicBezTo>
                  <a:pt x="2007408" y="3870161"/>
                  <a:pt x="1783486" y="3883529"/>
                  <a:pt x="1552880" y="3863476"/>
                </a:cubicBezTo>
                <a:cubicBezTo>
                  <a:pt x="1322274" y="3886870"/>
                  <a:pt x="1091667" y="3876844"/>
                  <a:pt x="864402" y="3860134"/>
                </a:cubicBezTo>
                <a:cubicBezTo>
                  <a:pt x="757455" y="3860134"/>
                  <a:pt x="653849" y="3856792"/>
                  <a:pt x="546902" y="3856792"/>
                </a:cubicBezTo>
                <a:cubicBezTo>
                  <a:pt x="404861" y="3850108"/>
                  <a:pt x="262821" y="3845095"/>
                  <a:pt x="120363" y="3840499"/>
                </a:cubicBezTo>
                <a:lnTo>
                  <a:pt x="0" y="3836632"/>
                </a:lnTo>
                <a:close/>
              </a:path>
            </a:pathLst>
          </a:cu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Slide Number Placeholder 11">
            <a:extLst>
              <a:ext uri="{FF2B5EF4-FFF2-40B4-BE49-F238E27FC236}">
                <a16:creationId xmlns:a16="http://schemas.microsoft.com/office/drawing/2014/main" id="{AB5AFFE2-0FB5-4BDD-B9F8-BF7ECCDFF17B}"/>
              </a:ext>
            </a:extLst>
          </p:cNvPr>
          <p:cNvSpPr>
            <a:spLocks noGrp="1"/>
          </p:cNvSpPr>
          <p:nvPr>
            <p:ph type="sldNum" sz="quarter" idx="12"/>
          </p:nvPr>
        </p:nvSpPr>
        <p:spPr>
          <a:xfrm>
            <a:off x="10455400" y="6356350"/>
            <a:ext cx="898400" cy="365125"/>
          </a:xfrm>
        </p:spPr>
        <p:txBody>
          <a:bodyPr vert="horz" lIns="91440" tIns="45720" rIns="91440" bIns="45720" rtlCol="0" anchor="ctr">
            <a:normAutofit/>
          </a:bodyPr>
          <a:lstStyle/>
          <a:p>
            <a:pPr algn="r">
              <a:spcAft>
                <a:spcPts val="600"/>
              </a:spcAft>
            </a:pPr>
            <a:fld id="{F9B13BF8-E060-453B-9076-808396F400C0}" type="slidenum">
              <a:rPr lang="en-US" sz="1200" smtClean="0">
                <a:solidFill>
                  <a:schemeClr val="tx1">
                    <a:tint val="75000"/>
                  </a:schemeClr>
                </a:solidFill>
              </a:rPr>
              <a:pPr algn="r">
                <a:spcAft>
                  <a:spcPts val="600"/>
                </a:spcAft>
              </a:pPr>
              <a:t>36</a:t>
            </a:fld>
            <a:endParaRPr lang="en-US" sz="1200">
              <a:solidFill>
                <a:schemeClr val="tx1">
                  <a:tint val="75000"/>
                </a:schemeClr>
              </a:solidFill>
            </a:endParaRPr>
          </a:p>
        </p:txBody>
      </p:sp>
    </p:spTree>
    <p:extLst>
      <p:ext uri="{BB962C8B-B14F-4D97-AF65-F5344CB8AC3E}">
        <p14:creationId xmlns:p14="http://schemas.microsoft.com/office/powerpoint/2010/main" val="3581471286"/>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3180</TotalTime>
  <Words>1634</Words>
  <Application>Microsoft Office PowerPoint</Application>
  <PresentationFormat>Widescreen</PresentationFormat>
  <Paragraphs>197</Paragraphs>
  <Slides>36</Slides>
  <Notes>1</Notes>
  <HiddenSlides>0</HiddenSlides>
  <MMClips>21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Arial</vt:lpstr>
      <vt:lpstr>Calibri</vt:lpstr>
      <vt:lpstr>Calibri </vt:lpstr>
      <vt:lpstr>Calibri Light</vt:lpstr>
      <vt:lpstr>Roboto Condensed</vt:lpstr>
      <vt:lpstr>Tahoma</vt:lpstr>
      <vt:lpstr>Times New Roman</vt:lpstr>
      <vt:lpstr>VNI-Times</vt:lpstr>
      <vt:lpstr>Wingdings</vt:lpstr>
      <vt:lpstr>Office Theme</vt:lpstr>
      <vt:lpstr>PowerPoint Presentation</vt:lpstr>
      <vt:lpstr>NỘI DUNG TRÌNH BÀY</vt:lpstr>
      <vt:lpstr>GIỚI THIỆU CHUNG VỀ MÔN HỌC</vt:lpstr>
      <vt:lpstr>II. Mục tiêu môn học</vt:lpstr>
      <vt:lpstr>III. Nội dung môn học</vt:lpstr>
      <vt:lpstr>Phần 2:  TIẾT HỌC GIẢ ĐỊNH</vt:lpstr>
      <vt:lpstr>Phần 2:  TIẾT HỌC GIẢ ĐỊNH</vt:lpstr>
      <vt:lpstr>KIỂM TRA BÀI CŨ</vt:lpstr>
      <vt:lpstr>PowerPoint Presentation</vt:lpstr>
      <vt:lpstr>PowerPoint Presentation</vt:lpstr>
      <vt:lpstr>PowerPoint Presentation</vt:lpstr>
      <vt:lpstr>PowerPoint Presentation</vt:lpstr>
      <vt:lpstr>PowerPoint Presentation</vt:lpstr>
      <vt:lpstr>NỘI DUNG TIẾT HỌC</vt:lpstr>
      <vt:lpstr>Mục tiêu của tiết học</vt:lpstr>
      <vt:lpstr>Mục tiêu của tiết học</vt:lpstr>
      <vt:lpstr>PowerPoint Presentation</vt:lpstr>
      <vt:lpstr>PowerPoint Presentation</vt:lpstr>
      <vt:lpstr>PowerPoint Presentation</vt:lpstr>
      <vt:lpstr>Phóng sự của HTV về trường</vt:lpstr>
      <vt:lpstr>PowerPoint Presentation</vt:lpstr>
      <vt:lpstr>PowerPoint Presentation</vt:lpstr>
      <vt:lpstr>Thay đổi hình thức kinh doanh, sản xuất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Ý nghĩa phương pháp luận</vt:lpstr>
      <vt:lpstr>PowerPoint Presentation</vt:lpstr>
      <vt:lpstr>PowerPoint Presentation</vt:lpstr>
      <vt:lpstr>PowerPoint Presentation</vt:lpstr>
      <vt:lpstr>CỦNG CỐ BÀI</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Đỗ Thị Thơm</dc:creator>
  <cp:lastModifiedBy>Welcome</cp:lastModifiedBy>
  <cp:revision>188</cp:revision>
  <dcterms:created xsi:type="dcterms:W3CDTF">2021-05-21T10:42:39Z</dcterms:created>
  <dcterms:modified xsi:type="dcterms:W3CDTF">2021-06-23T14:57:32Z</dcterms:modified>
</cp:coreProperties>
</file>