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8" r:id="rId2"/>
    <p:sldId id="269" r:id="rId3"/>
    <p:sldId id="270" r:id="rId4"/>
    <p:sldId id="271" r:id="rId5"/>
    <p:sldId id="272" r:id="rId6"/>
    <p:sldId id="273" r:id="rId7"/>
    <p:sldId id="257" r:id="rId8"/>
    <p:sldId id="260" r:id="rId9"/>
    <p:sldId id="261" r:id="rId10"/>
    <p:sldId id="263" r:id="rId11"/>
    <p:sldId id="265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4647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40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1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49491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689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66636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4823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318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9175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4832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83650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B29C2-30ED-4418-BFCA-1B8966097257}" type="datetimeFigureOut">
              <a:rPr lang="en-US" smtClean="0"/>
              <a:t>6/18/2021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D2C77-894A-418A-AEEF-089CCBAF2D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4449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62"/>
          </a:xfrm>
        </p:spPr>
        <p:txBody>
          <a:bodyPr>
            <a:normAutofit/>
          </a:bodyPr>
          <a:lstStyle/>
          <a:p>
            <a:pPr algn="r"/>
            <a:r>
              <a:rPr lang="en-US" sz="4400" dirty="0" smtClean="0">
                <a:solidFill>
                  <a:srgbClr val="00B050"/>
                </a:solidFill>
              </a:rPr>
              <a:t>English Discoveries</a:t>
            </a:r>
            <a:endParaRPr lang="en-US" sz="4400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8857" y="1524000"/>
            <a:ext cx="7498080" cy="3048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7200" dirty="0" smtClean="0">
                <a:solidFill>
                  <a:srgbClr val="FF0000"/>
                </a:solidFill>
              </a:rPr>
              <a:t>Intermediate 1 Unit 6 At Work</a:t>
            </a:r>
            <a:endParaRPr lang="en-US" sz="7200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7FC53-DFC6-43C0-88BC-6E1F1BA4B7F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368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DBF8-4261-46DD-AAC0-E3AF6696047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667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71" y="838200"/>
            <a:ext cx="7910286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A0DD-4686-46A0-B7E8-064139343D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57" y="1752600"/>
            <a:ext cx="7547429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5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71" y="609600"/>
            <a:ext cx="7910286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6 At Work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948D6-3666-4D70-B401-3539481D33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6286" y="1981201"/>
            <a:ext cx="769257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been doing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started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was promoted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was given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had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 made up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haven’t decided</a:t>
            </a:r>
            <a:endParaRPr lang="en-US" sz="3600" dirty="0">
              <a:solidFill>
                <a:srgbClr val="0000FF"/>
              </a:solidFill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24643" y="1295400"/>
            <a:ext cx="7774214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a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574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71" y="838200"/>
            <a:ext cx="7910286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857" y="1905000"/>
            <a:ext cx="7338786" cy="4442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54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571" y="609600"/>
            <a:ext cx="7910286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6 At Work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39C0D-2546-4AF7-A68D-DBC4168478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06286" y="1981200"/>
            <a:ext cx="76925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</a:t>
            </a:r>
            <a:r>
              <a:rPr lang="en-US" sz="4400" dirty="0" smtClean="0">
                <a:solidFill>
                  <a:srgbClr val="0000FF"/>
                </a:solidFill>
              </a:rPr>
              <a:t>want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</a:t>
            </a:r>
            <a:r>
              <a:rPr lang="en-US" sz="3600" dirty="0" smtClean="0">
                <a:solidFill>
                  <a:srgbClr val="0000FF"/>
                </a:solidFill>
              </a:rPr>
              <a:t>have been working / have worked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have gained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have put in</a:t>
            </a: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used</a:t>
            </a:r>
            <a:endParaRPr lang="en-US" sz="4400" dirty="0">
              <a:solidFill>
                <a:srgbClr val="0000FF"/>
              </a:solidFill>
            </a:endParaRPr>
          </a:p>
          <a:p>
            <a:pPr marL="342900" indent="-342900">
              <a:buFontTx/>
              <a:buAutoNum type="arabicPeriod"/>
            </a:pPr>
            <a:r>
              <a:rPr lang="en-US" sz="4400" dirty="0" smtClean="0">
                <a:solidFill>
                  <a:srgbClr val="0000FF"/>
                </a:solidFill>
              </a:rPr>
              <a:t> told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24643" y="1295400"/>
            <a:ext cx="7774214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Clr>
                <a:srgbClr val="3891A7"/>
              </a:buClr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b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2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34857" y="1219200"/>
            <a:ext cx="4064000" cy="2133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1 Education</a:t>
            </a:r>
          </a:p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 – Page 39</a:t>
            </a:r>
          </a:p>
          <a:p>
            <a:pPr marL="82296" indent="0" algn="ctr">
              <a:buNone/>
            </a:pP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DBF8-4261-46DD-AAC0-E3AF6696047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9458" name="Picture 2" descr="C:\Users\PC\Desktop\H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43" y="457200"/>
            <a:ext cx="408214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1354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76200"/>
            <a:ext cx="7498080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286" y="609600"/>
            <a:ext cx="8708571" cy="990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40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 descr="C:\Users\PC\Desktop\H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1143" y="1524000"/>
            <a:ext cx="3646714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152572" y="1524000"/>
            <a:ext cx="3410857" cy="510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Answer b: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1. college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2. attends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3. championship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4. coach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5. mastered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6. Motivated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7. Intelligent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Answer c: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1, 2,4,5</a:t>
            </a:r>
            <a:endParaRPr lang="en-US" sz="3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48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6" y="13855"/>
            <a:ext cx="9137073" cy="6858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41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33143" y="782782"/>
            <a:ext cx="3410857" cy="60752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Answer a: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False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Answer b: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  <a:endParaRPr lang="en-US" sz="2000" dirty="0" smtClean="0">
              <a:solidFill>
                <a:prstClr val="white"/>
              </a:solidFill>
            </a:endParaRPr>
          </a:p>
        </p:txBody>
      </p:sp>
      <p:pic>
        <p:nvPicPr>
          <p:cNvPr id="21506" name="Picture 2" descr="C:\Users\PC\Desktop\H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62000"/>
            <a:ext cx="5733143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324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0" y="13855"/>
            <a:ext cx="9144000" cy="519545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Unit 1: Education page 43</a:t>
            </a:r>
            <a:endParaRPr lang="en-US" sz="30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C:\Users\PC\Desktop\H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33400"/>
            <a:ext cx="4343400" cy="632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343400" y="533400"/>
            <a:ext cx="4826747" cy="63246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100" dirty="0" smtClean="0">
                <a:solidFill>
                  <a:schemeClr val="tx1"/>
                </a:solidFill>
              </a:rPr>
              <a:t>Answer 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How did you do on that math test yesterday?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That was the hardest test I’ve ever taken.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Yeah. I wonder if Mr. Pascal has graded them yet.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I’m sure he has.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How can you be sure?</a:t>
            </a:r>
          </a:p>
          <a:p>
            <a:r>
              <a:rPr lang="en-US" sz="3100" dirty="0" smtClean="0">
                <a:solidFill>
                  <a:schemeClr val="tx1"/>
                </a:solidFill>
              </a:rPr>
              <a:t>I saw him this morning and he wasn’t happy at all.</a:t>
            </a:r>
            <a:endParaRPr lang="en-US" sz="3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2721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762000"/>
            <a:ext cx="4118430" cy="6096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>
                <a:solidFill>
                  <a:schemeClr val="tx1"/>
                </a:solidFill>
              </a:rPr>
              <a:t>Answer 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For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Since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Just/ already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Already/ just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Already</a:t>
            </a:r>
          </a:p>
          <a:p>
            <a:pPr>
              <a:buAutoNum type="arabicPeriod"/>
            </a:pPr>
            <a:r>
              <a:rPr lang="en-US" sz="4000" dirty="0" smtClean="0">
                <a:solidFill>
                  <a:schemeClr val="tx1"/>
                </a:solidFill>
              </a:rPr>
              <a:t>yet</a:t>
            </a:r>
            <a:endParaRPr lang="en-US" sz="400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0" y="13855"/>
            <a:ext cx="9144000" cy="736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44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24578" name="Picture 2" descr="C:\Users\PC\Desktop\H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0"/>
            <a:ext cx="5562600" cy="60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4288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9144000" cy="60198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4000" dirty="0" smtClean="0"/>
              <a:t>Answer </a:t>
            </a:r>
          </a:p>
          <a:p>
            <a:pPr marL="514350" indent="-514350">
              <a:buAutoNum type="arabicPeriod"/>
            </a:pPr>
            <a:r>
              <a:rPr lang="en-US" sz="4000" dirty="0" smtClean="0"/>
              <a:t>I have been a student at Jefferson High for three years.</a:t>
            </a:r>
          </a:p>
          <a:p>
            <a:pPr marL="514350" indent="-514350">
              <a:buAutoNum type="arabicPeriod"/>
            </a:pPr>
            <a:r>
              <a:rPr lang="en-US" sz="4000" dirty="0" smtClean="0"/>
              <a:t>No, I’m concentrating on my exams.</a:t>
            </a:r>
          </a:p>
          <a:p>
            <a:pPr marL="514350" indent="-514350">
              <a:buAutoNum type="arabicPeriod"/>
            </a:pPr>
            <a:r>
              <a:rPr lang="en-US" sz="4000" dirty="0" smtClean="0"/>
              <a:t>Yes, I met him once at school reunion.</a:t>
            </a:r>
          </a:p>
          <a:p>
            <a:pPr marL="514350" indent="-514350">
              <a:buAutoNum type="arabicPeriod"/>
            </a:pPr>
            <a:r>
              <a:rPr lang="en-US" sz="4000" dirty="0" smtClean="0"/>
              <a:t>I have known Coach Washington for three years.</a:t>
            </a:r>
          </a:p>
          <a:p>
            <a:pPr marL="514350" indent="-514350">
              <a:buAutoNum type="arabicPeriod"/>
            </a:pPr>
            <a:r>
              <a:rPr lang="en-US" sz="4000" dirty="0" smtClean="0"/>
              <a:t>No, I have never been interviewed before.  </a:t>
            </a:r>
          </a:p>
          <a:p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6/18/2021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0" y="13855"/>
            <a:ext cx="91440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44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356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359</Words>
  <Application>Microsoft Office PowerPoint</Application>
  <PresentationFormat>On-screen Show (4:3)</PresentationFormat>
  <Paragraphs>116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Office Theme</vt:lpstr>
      <vt:lpstr>English Discoveries</vt:lpstr>
      <vt:lpstr>PowerPoint Presentation</vt:lpstr>
      <vt:lpstr>English Discoveries</vt:lpstr>
      <vt:lpstr>English Discoveries</vt:lpstr>
      <vt:lpstr>English Discoveries</vt:lpstr>
      <vt:lpstr>English Discoveries</vt:lpstr>
      <vt:lpstr>English Discoveries</vt:lpstr>
      <vt:lpstr>English Discoveries</vt:lpstr>
      <vt:lpstr>PowerPoint Presentation</vt:lpstr>
      <vt:lpstr>Unit 1: Education page 43</vt:lpstr>
      <vt:lpstr>Unit 1: Education page 44</vt:lpstr>
      <vt:lpstr>Unit 1: Education page 44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English Discoveries</dc:title>
  <dc:creator>damin</dc:creator>
  <cp:lastModifiedBy>damin</cp:lastModifiedBy>
  <cp:revision>3</cp:revision>
  <dcterms:created xsi:type="dcterms:W3CDTF">2021-06-18T12:48:55Z</dcterms:created>
  <dcterms:modified xsi:type="dcterms:W3CDTF">2021-06-18T13:30:15Z</dcterms:modified>
</cp:coreProperties>
</file>